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74B933-4F09-48C5-8969-F902D021D109}">
          <p14:sldIdLst>
            <p14:sldId id="256"/>
            <p14:sldId id="257"/>
            <p14:sldId id="258"/>
            <p14:sldId id="271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cpp_intro.asp" TargetMode="External"/><Relationship Id="rId2" Type="http://schemas.openxmlformats.org/officeDocument/2006/relationships/hyperlink" Target="https://www.geeksforgeeks.org/c-plus-plu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gramiz.com/cpp-programm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1C4C-A3F4-1EF6-7B06-3DD24C973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803404"/>
            <a:ext cx="10161037" cy="261930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9BE83-CA22-6DF2-F018-DA5660F16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66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8B0DC-BD35-61D8-A88E-2217180C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2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02741-53F5-CF1B-9408-A3A05463D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any of the player is won: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20E30-1C93-B660-FBD7-F6EC99956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519" b="74855"/>
          <a:stretch/>
        </p:blipFill>
        <p:spPr>
          <a:xfrm>
            <a:off x="177282" y="2771191"/>
            <a:ext cx="11766946" cy="376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5D4B-3DD0-A5B3-16FE-2C7EE92D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of the project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A8AA-D353-F597-5266-D53A03E7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will be able to implement in future after making some changes and modifications as we make our project at a very low level . So the modifications that can be done in our project are 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graphics in our project to make it look more interesting and friendly 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store the number of winning matches and drawn matches between the two players .  </a:t>
            </a:r>
          </a:p>
        </p:txBody>
      </p:sp>
    </p:spTree>
    <p:extLst>
      <p:ext uri="{BB962C8B-B14F-4D97-AF65-F5344CB8AC3E}">
        <p14:creationId xmlns:p14="http://schemas.microsoft.com/office/powerpoint/2010/main" val="128628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F9AC-AABF-8496-9457-36D83ABF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9262-D88E-005E-853C-E969DBA7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 Tac Toe game is most familiar among all the age groups . Intelligence can be property of any purpose-driven decision maker . This basic idea has been suggested many times . An algorithm of playing Tic Tac Toe has been presented and tested that works in efficient way. Overall the system works without any bugs . </a:t>
            </a:r>
          </a:p>
        </p:txBody>
      </p:sp>
    </p:spTree>
    <p:extLst>
      <p:ext uri="{BB962C8B-B14F-4D97-AF65-F5344CB8AC3E}">
        <p14:creationId xmlns:p14="http://schemas.microsoft.com/office/powerpoint/2010/main" val="69487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D2D1-773A-78E2-E79D-ED59CC88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1892-ED3A-1197-26D5-ACBCF34D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Geeksforgeeks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https://www.geeksforgeeks.org/c-plus-plus/</a:t>
            </a:r>
            <a:r>
              <a:rPr lang="en-IN" dirty="0"/>
              <a:t> .</a:t>
            </a:r>
          </a:p>
          <a:p>
            <a:endParaRPr lang="en-IN" dirty="0"/>
          </a:p>
          <a:p>
            <a:r>
              <a:rPr lang="en-IN" dirty="0"/>
              <a:t>W3schools : </a:t>
            </a:r>
            <a:r>
              <a:rPr lang="en-IN" dirty="0">
                <a:hlinkClick r:id="rId3"/>
              </a:rPr>
              <a:t>https://www.w3schools.com/cpp/cpp_intro.asp</a:t>
            </a:r>
            <a:r>
              <a:rPr lang="en-IN" dirty="0"/>
              <a:t> .</a:t>
            </a:r>
          </a:p>
          <a:p>
            <a:endParaRPr lang="en-IN" dirty="0"/>
          </a:p>
          <a:p>
            <a:r>
              <a:rPr lang="en-IN" dirty="0" err="1"/>
              <a:t>Programiz</a:t>
            </a:r>
            <a:r>
              <a:rPr lang="en-IN" dirty="0"/>
              <a:t> : </a:t>
            </a:r>
            <a:r>
              <a:rPr lang="en-IN" dirty="0">
                <a:hlinkClick r:id="rId4"/>
              </a:rPr>
              <a:t>https://www.programiz.com/cpp-programming</a:t>
            </a:r>
            <a:r>
              <a:rPr lang="en-IN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5754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38A2-D149-3343-B58F-727AD2E14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424" y="1803405"/>
            <a:ext cx="9342081" cy="2514596"/>
          </a:xfrm>
        </p:spPr>
        <p:txBody>
          <a:bodyPr>
            <a:no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                               listening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83DA-B273-7C06-BB6F-673157DB5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30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6EF-221F-2458-0A6B-070331BE7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A1525-B78E-B06C-6D41-ED3DF4477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1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AF27-0C58-8FC6-8487-1BB7734FC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6E44-BB18-787C-A2D4-46DFD269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ARYAN KESHARWANI - (0608CS201008)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MONIKA CHAUDHARY - (0608CS201031)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SIDDHI NEMA - (0608CS201059)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KSHITIJ SONI - (0608CS201026)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(B.TECH COMPUTER SCIENCE SEM-5)</a:t>
            </a:r>
          </a:p>
        </p:txBody>
      </p:sp>
    </p:spTree>
    <p:extLst>
      <p:ext uri="{BB962C8B-B14F-4D97-AF65-F5344CB8AC3E}">
        <p14:creationId xmlns:p14="http://schemas.microsoft.com/office/powerpoint/2010/main" val="18834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2B14-C3BF-58F3-C0FB-94DE8EE0B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2201D-75D9-6FF3-62B8-04681D57F0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44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9CEF-8353-EE86-1577-4C7B72DC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7E85-6445-53AD-78AE-500A5422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tic – tac – toe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interface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1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2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4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30B9-5AAB-F936-C4A1-55971F6B2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1242"/>
            <a:ext cx="6873240" cy="109622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tic-tac-toe :-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586F2E-1383-1981-A8A5-9FD2C132CB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1618" r="-2540"/>
          <a:stretch/>
        </p:blipFill>
        <p:spPr>
          <a:xfrm>
            <a:off x="7697755" y="751241"/>
            <a:ext cx="4208105" cy="54674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5ABCA-35A2-99DE-1051-7B516319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2127381"/>
            <a:ext cx="6873240" cy="409130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game is very popular and is fairly simple by itself. It is actually a two player game . In this game , there is a board with n X n squares. In our game , it is 3 X 3 squares.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Tic Tac Toe is to be one of the players to get three same symbols in a row horizontally , vertically or diagonally – on a 3 X 3 grid.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game , players soon discover that best play from both the parties leads to a draw . Hence Tic –Tac – Toe is most often played by young children .</a:t>
            </a:r>
          </a:p>
        </p:txBody>
      </p:sp>
    </p:spTree>
    <p:extLst>
      <p:ext uri="{BB962C8B-B14F-4D97-AF65-F5344CB8AC3E}">
        <p14:creationId xmlns:p14="http://schemas.microsoft.com/office/powerpoint/2010/main" val="244974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C33B-93CD-29D6-84B9-6F52A3C5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6E97B-6646-5E86-23BD-4558465B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printInputMatrix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: this function prints the input matrix of 3 X 3 with having field’s name mentioned in that particular field.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printBoard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: this function prints the whole Tic – Tac – Toe grid of 3 X 3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addMark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: this function is used to add mark to particular fields chosen by the players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check( ) : this function checks if any of the players has won the game or not , it is also used to check if the game is draw .</a:t>
            </a:r>
          </a:p>
        </p:txBody>
      </p:sp>
    </p:spTree>
    <p:extLst>
      <p:ext uri="{BB962C8B-B14F-4D97-AF65-F5344CB8AC3E}">
        <p14:creationId xmlns:p14="http://schemas.microsoft.com/office/powerpoint/2010/main" val="381291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8A97-A488-9D24-87A7-517B3946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 USED IN GAME:-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B905-9212-F0B2-17FB-4DFB09301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#include&lt;iostream.h&gt; :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iostream stands for standard input-output stream. This header file contains definitions of objects like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#include&lt;conio.h&gt; 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conio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stands for Console-Input-Output. The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conio.h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non-standard header file used in C and C++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file contains console input-output functions which are mostly used by MS-DOS compilers. 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header file contains definitions of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 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clrscr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 ) , 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 ; 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related names or identifiers (functions, class, variables) which helps to separate these identifiers from similar identifiers in other namespaces or the global namespace.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AC3CAE-20FE-2BCB-A592-86962A6BB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5E72D-4F6B-E1F6-DB90-A7D9E6A68D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8105" y="138500"/>
            <a:ext cx="325748" cy="152400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7851F68-B9AD-BEE0-E9F6-995A8AEA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5705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2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A2A3-08FB-D3FB-148C-4D77D8D4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555"/>
            <a:ext cx="8610600" cy="116632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interface :-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33D9C0-A841-7490-18BB-46B4B312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r="75433" b="67202"/>
          <a:stretch/>
        </p:blipFill>
        <p:spPr>
          <a:xfrm>
            <a:off x="1062134" y="1763485"/>
            <a:ext cx="10067731" cy="46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02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BC6F-33FD-171C-2128-DC5BEF01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 1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EEE1-5C90-89AC-FCDD-E82336AE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If the match is drawn 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AF95F-DB47-90EB-72F1-66E2F4408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98" t="-2260" r="51482" b="77512"/>
          <a:stretch/>
        </p:blipFill>
        <p:spPr>
          <a:xfrm>
            <a:off x="685799" y="2640565"/>
            <a:ext cx="9913777" cy="34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239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188</TotalTime>
  <Words>640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Vapor Trail</vt:lpstr>
      <vt:lpstr>WELCOME TO OUR PRESENTATION</vt:lpstr>
      <vt:lpstr>PRESENTED BY:-</vt:lpstr>
      <vt:lpstr>TIC-TAC-TOE GAME</vt:lpstr>
      <vt:lpstr>CONTENTS :-</vt:lpstr>
      <vt:lpstr>Introduction to tic-tac-toe :-</vt:lpstr>
      <vt:lpstr>Functions :-</vt:lpstr>
      <vt:lpstr>HEADER FILES USED IN GAME:-</vt:lpstr>
      <vt:lpstr>Game interface :-</vt:lpstr>
      <vt:lpstr>Sample output 1 :-</vt:lpstr>
      <vt:lpstr>Sample output 2 :-</vt:lpstr>
      <vt:lpstr>Future scope of the project :-</vt:lpstr>
      <vt:lpstr>Conclusion :-</vt:lpstr>
      <vt:lpstr>References :-</vt:lpstr>
      <vt:lpstr>Thanks for                                listening !!</vt:lpstr>
      <vt:lpstr>ANY QUERIES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PRESENTATION</dc:title>
  <dc:creator>aryankesharwani18@gmail.com</dc:creator>
  <cp:lastModifiedBy>kshitij3001@outlook.com</cp:lastModifiedBy>
  <cp:revision>5</cp:revision>
  <dcterms:created xsi:type="dcterms:W3CDTF">2022-10-23T08:53:50Z</dcterms:created>
  <dcterms:modified xsi:type="dcterms:W3CDTF">2022-11-04T14:04:21Z</dcterms:modified>
</cp:coreProperties>
</file>