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1" r:id="rId4"/>
    <p:sldId id="260" r:id="rId5"/>
    <p:sldId id="273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pp/cpp_intro.asp" TargetMode="External"/><Relationship Id="rId2" Type="http://schemas.openxmlformats.org/officeDocument/2006/relationships/hyperlink" Target="https://www.geeksforgeeks.org/c-plus-pl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gramiz.com/cpp-programmi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1C4C-A3F4-1EF6-7B06-3DD24C973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03404"/>
            <a:ext cx="12191999" cy="2619305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9966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B0DC-BD35-61D8-A88E-2217180C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 2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02741-53F5-CF1B-9408-A3A05463D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If any of the player is won: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20E30-1C93-B660-FBD7-F6EC99956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519" b="74855"/>
          <a:stretch/>
        </p:blipFill>
        <p:spPr>
          <a:xfrm>
            <a:off x="847330" y="2864161"/>
            <a:ext cx="10237438" cy="322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4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F9AC-AABF-8496-9457-36D83ABF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9262-D88E-005E-853C-E969DBA7F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Tic Tac Toe game is most familiar among all the age groups. Intelligence can be property of any purpose-driven decision maker . This basic idea has been suggested many times . An algorithm of playing Tic Tac Toe has been presented and tested that works in efficient way. Overall the system works without any bugs . </a:t>
            </a:r>
          </a:p>
        </p:txBody>
      </p:sp>
    </p:spTree>
    <p:extLst>
      <p:ext uri="{BB962C8B-B14F-4D97-AF65-F5344CB8AC3E}">
        <p14:creationId xmlns:p14="http://schemas.microsoft.com/office/powerpoint/2010/main" val="69487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5D4B-3DD0-A5B3-16FE-2C7EE92D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of the project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2A8AA-D353-F597-5266-D53A03E79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will be able to implement in future after making some changes and modifications as we make our project at a very low level . So the modifications that can be done in our project are 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connect our program to SQL through which we can store the data of players who won the game multiple times.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store the number of winning matches and drawn matches between the two players .  </a:t>
            </a:r>
          </a:p>
        </p:txBody>
      </p:sp>
    </p:spTree>
    <p:extLst>
      <p:ext uri="{BB962C8B-B14F-4D97-AF65-F5344CB8AC3E}">
        <p14:creationId xmlns:p14="http://schemas.microsoft.com/office/powerpoint/2010/main" val="1286289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2D1-773A-78E2-E79D-ED59CC88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1892-ED3A-1197-26D5-ACBCF34DC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https://www.geeksforgeeks.org/c-plus-plus/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https://www.w3schools.com/cpp/cpp_intro.asp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Programiz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https://www.programiz.com/cpp-programming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5754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38A2-D149-3343-B58F-727AD2E14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03405"/>
            <a:ext cx="12192000" cy="2514596"/>
          </a:xfrm>
        </p:spPr>
        <p:txBody>
          <a:bodyPr>
            <a:noAutofit/>
          </a:bodyPr>
          <a:lstStyle/>
          <a:p>
            <a:pPr algn="ctr"/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                               listening !!</a:t>
            </a:r>
          </a:p>
        </p:txBody>
      </p:sp>
    </p:spTree>
    <p:extLst>
      <p:ext uri="{BB962C8B-B14F-4D97-AF65-F5344CB8AC3E}">
        <p14:creationId xmlns:p14="http://schemas.microsoft.com/office/powerpoint/2010/main" val="269630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F6EF-221F-2458-0A6B-070331BE7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 ?</a:t>
            </a:r>
          </a:p>
        </p:txBody>
      </p:sp>
    </p:spTree>
    <p:extLst>
      <p:ext uri="{BB962C8B-B14F-4D97-AF65-F5344CB8AC3E}">
        <p14:creationId xmlns:p14="http://schemas.microsoft.com/office/powerpoint/2010/main" val="405101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5924-94F3-90ED-2A46-9715D31E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50506"/>
            <a:ext cx="9032240" cy="1506895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BABULAL TARABAI INSTITUTE OF RESEARCH AND TECHNOLOGY, SAGAR(M.P)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AD95F3-C6F1-8AD2-714E-ED96D6811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090" y="363327"/>
            <a:ext cx="2143125" cy="2143125"/>
          </a:xfrm>
          <a:prstGeom prst="ellipse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A80FA9-625A-4B14-E5C1-8F04082D42B2}"/>
              </a:ext>
            </a:extLst>
          </p:cNvPr>
          <p:cNvSpPr txBox="1"/>
          <p:nvPr/>
        </p:nvSpPr>
        <p:spPr>
          <a:xfrm>
            <a:off x="0" y="2859613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ON</a:t>
            </a:r>
          </a:p>
          <a:p>
            <a:pPr algn="ctr"/>
            <a:r>
              <a:rPr lang="en-US" sz="3200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 TAC TOE GAME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ABF50C-0FC2-41AD-886A-49AEA330A228}"/>
              </a:ext>
            </a:extLst>
          </p:cNvPr>
          <p:cNvSpPr txBox="1"/>
          <p:nvPr/>
        </p:nvSpPr>
        <p:spPr>
          <a:xfrm>
            <a:off x="8752114" y="4991878"/>
            <a:ext cx="34398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TO:-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DEPARTMENT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AFE4D4-A78E-C8AE-3147-AA5A1AEA44F4}"/>
              </a:ext>
            </a:extLst>
          </p:cNvPr>
          <p:cNvSpPr txBox="1"/>
          <p:nvPr/>
        </p:nvSpPr>
        <p:spPr>
          <a:xfrm>
            <a:off x="177282" y="4991878"/>
            <a:ext cx="4002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MONIKA CHOUDHARY (0608CS211031)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ARYAN KESHARWANI (0608CS201008)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KSHITIJ SONI (0608CS201026)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SIDDHI NEMA(0608CS201059)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(CSE 5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57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9CEF-8353-EE86-1577-4C7B72DC8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F7E85-6445-53AD-78AE-500A5422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tic – tac – toe 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System Requirements 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files 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interface 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 1 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 2 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4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30B9-5AAB-F936-C4A1-55971F6B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1242"/>
            <a:ext cx="6873240" cy="109622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tic-tac-toe :-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3586F2E-1383-1981-A8A5-9FD2C132CB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618" r="-2540"/>
          <a:stretch/>
        </p:blipFill>
        <p:spPr>
          <a:xfrm>
            <a:off x="7697755" y="771561"/>
            <a:ext cx="4208105" cy="546744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5ABCA-35A2-99DE-1051-7B5163193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127381"/>
            <a:ext cx="6873240" cy="409130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game is very popular and is fairly simple by itself. It is actually a two player game . In this game , there is a board with n X n squares. In our game , it is 3 X 3 squares.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Tic Tac Toe is to be one of the players to get three same symbols in a row horizontally , vertically or diagonally – on a 3 X 3 grid.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game , players soon discover that best play from both the parties leads to a draw . Hence Tic –Tac – Toe is most often played by young children .</a:t>
            </a:r>
          </a:p>
        </p:txBody>
      </p:sp>
    </p:spTree>
    <p:extLst>
      <p:ext uri="{BB962C8B-B14F-4D97-AF65-F5344CB8AC3E}">
        <p14:creationId xmlns:p14="http://schemas.microsoft.com/office/powerpoint/2010/main" val="244974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5B37-5E1E-A1E7-651A-1FAA11C9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SYSTEM REQUIREMENTS 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0BBF9-D896-0CC9-ACDD-34DF25FDE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SYSTEM:- Windows 7, 8, 10, 11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CPU:- Intel i3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RAM:- Minimum 2GB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STORAGE:- At least 150GB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USED:-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9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C33B-93CD-29D6-84B9-6F52A3C5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Functions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E97B-6646-5E86-23BD-4558465B0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printInputMatrix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: this function prints the input matrix of 3 X 3 with having field’s name mentioned in that particular field.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printBoard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: this function prints the whole Tic – Tac – Toe grid of 3 X 3 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addMark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: this function is used to add mark to particular fields chosen by the players 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check( ) : this function checks if any of the players has won the game or not , it is also used to check if the game is draw .</a:t>
            </a:r>
          </a:p>
        </p:txBody>
      </p:sp>
    </p:spTree>
    <p:extLst>
      <p:ext uri="{BB962C8B-B14F-4D97-AF65-F5344CB8AC3E}">
        <p14:creationId xmlns:p14="http://schemas.microsoft.com/office/powerpoint/2010/main" val="381291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8A97-A488-9D24-87A7-517B3946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5" y="764373"/>
            <a:ext cx="12196165" cy="1293028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FILES USED IN GAME:-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B905-9212-F0B2-17FB-4DFB09301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#include&lt;iostream.h&gt; : 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iostream stands for standard input-output stream. This header file contains definitions of objects like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#include&lt;conio.h&gt; :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conio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stands for Console-Input-Output. The </a:t>
            </a: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conio.h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non-standard header file used in C and C++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file contains console input-output functions which are mostly used by MS-DOS compilers. 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header file contains definitions of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funtions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) 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clrscr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 ) 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 ; 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collection of related names or identifiers (functions, class, variables) which helps to separate these identifiers from similar identifiers in other namespaces or the global namespace.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AC3CAE-20FE-2BCB-A592-86962A6BB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7851F68-B9AD-BEE0-E9F6-995A8AEA3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02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A2A3-08FB-D3FB-148C-4D77D8D4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2555"/>
            <a:ext cx="12192000" cy="1166327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interface 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33D9C0-A841-7490-18BB-46B4B3127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r="75433" b="67202"/>
          <a:stretch/>
        </p:blipFill>
        <p:spPr>
          <a:xfrm>
            <a:off x="1062134" y="1791478"/>
            <a:ext cx="10067731" cy="461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0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BC6F-33FD-171C-2128-DC5BEF01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 1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7EEE1-5C90-89AC-FCDD-E82336AE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If the match is drawn 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AF95F-DB47-90EB-72F1-66E2F4408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98" t="-2260" r="51482" b="77512"/>
          <a:stretch/>
        </p:blipFill>
        <p:spPr>
          <a:xfrm>
            <a:off x="685799" y="2640565"/>
            <a:ext cx="9913777" cy="345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239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321</TotalTime>
  <Words>703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</vt:lpstr>
      <vt:lpstr>Vapor Trail</vt:lpstr>
      <vt:lpstr>WELCOME TO OUR PRESENTATION</vt:lpstr>
      <vt:lpstr>BABULAL TARABAI INSTITUTE OF RESEARCH AND TECHNOLOGY, SAGAR(M.P)</vt:lpstr>
      <vt:lpstr>CONTENTS :-</vt:lpstr>
      <vt:lpstr>Introduction to tic-tac-toe :-</vt:lpstr>
      <vt:lpstr>MINIMUM SYSTEM REQUIREMENTS :-</vt:lpstr>
      <vt:lpstr>   Functions :-</vt:lpstr>
      <vt:lpstr>HEADER FILES USED IN GAME:-</vt:lpstr>
      <vt:lpstr>Game interface :-</vt:lpstr>
      <vt:lpstr>Sample output 1 :-</vt:lpstr>
      <vt:lpstr>Sample output 2 :-</vt:lpstr>
      <vt:lpstr>Conclusion :-</vt:lpstr>
      <vt:lpstr>Future scope of the project :-</vt:lpstr>
      <vt:lpstr>References :-</vt:lpstr>
      <vt:lpstr>Thanks for                                listening !!</vt:lpstr>
      <vt:lpstr>ANY QUERIES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dc:creator>aryankesharwani18@gmail.com</dc:creator>
  <cp:lastModifiedBy>kshitij3001@outlook.com</cp:lastModifiedBy>
  <cp:revision>8</cp:revision>
  <dcterms:created xsi:type="dcterms:W3CDTF">2022-10-23T08:53:50Z</dcterms:created>
  <dcterms:modified xsi:type="dcterms:W3CDTF">2022-11-05T06:55:49Z</dcterms:modified>
</cp:coreProperties>
</file>