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on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Introductory Session with Hands-On Demos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Tutorial 1 - Step 4: Add Task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```js</a:t>
            </a:r>
          </a:p>
          <a:p>
            <a:r>
              <a:t>const addTodo = (text) =&gt; {</a:t>
            </a:r>
          </a:p>
          <a:p>
            <a:r>
              <a:t>  const newTodos = [...todos, { text }];</a:t>
            </a:r>
          </a:p>
          <a:p>
            <a:r>
              <a:t>  setTodos(newTodos);</a:t>
            </a:r>
          </a:p>
          <a:p>
            <a:r>
              <a:t>};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Tutorial 1 - Step 5: Delete Task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```js</a:t>
            </a:r>
          </a:p>
          <a:p>
            <a:r>
              <a:t>const removeTodo = (index) =&gt; {</a:t>
            </a:r>
          </a:p>
          <a:p>
            <a:r>
              <a:t>  const newTodos = [...todos];</a:t>
            </a:r>
          </a:p>
          <a:p>
            <a:r>
              <a:t>  newTodos.splice(index, 1);</a:t>
            </a:r>
          </a:p>
          <a:p>
            <a:r>
              <a:t>  setTodos(newTodos);</a:t>
            </a:r>
          </a:p>
          <a:p>
            <a:r>
              <a:t>};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Tutorial 1 - Final Touches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Basic CSS styling</a:t>
            </a:r>
          </a:p>
          <a:p>
            <a:r>
              <a:t>- Display list with map</a:t>
            </a:r>
          </a:p>
          <a:p>
            <a:r>
              <a:t>- Complete working To-Do app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Tutorial 2 -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Tools Used: TypeScript, Tailwind CSS, Vite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Superset of JavaScript</a:t>
            </a:r>
          </a:p>
          <a:p>
            <a:r>
              <a:t>- Adds static typing</a:t>
            </a:r>
          </a:p>
          <a:p>
            <a:r>
              <a:t>- Better tooling and fewer runtime errors</a:t>
            </a:r>
          </a:p>
          <a:p>
            <a:r>
              <a:t>- Great for large-scale React apps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Tailwind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Utility-first CSS framework</a:t>
            </a:r>
          </a:p>
          <a:p>
            <a:r>
              <a:t>- Rapidly build modern UIs</a:t>
            </a:r>
          </a:p>
          <a:p>
            <a:r>
              <a:t>- Works well with React</a:t>
            </a:r>
          </a:p>
          <a:p>
            <a:r>
              <a:t>- Easy to customize and responsive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Next generation frontend tooling</a:t>
            </a:r>
          </a:p>
          <a:p>
            <a:r>
              <a:t>- Extremely fast development server</a:t>
            </a:r>
          </a:p>
          <a:p>
            <a:r>
              <a:t>- Lightning fast HMR (Hot Module Replacement)</a:t>
            </a:r>
          </a:p>
          <a:p>
            <a:r>
              <a:t>- Supports React + TypeScript out of the box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React is powerful and flexible</a:t>
            </a:r>
          </a:p>
          <a:p>
            <a:r>
              <a:t>- Learn from official docs and tutorials</a:t>
            </a:r>
          </a:p>
          <a:p>
            <a:r>
              <a:t>- Practice by building projects</a:t>
            </a:r>
          </a:p>
          <a:p>
            <a:r>
              <a:t>- Explore modern tools like TypeScript, Tailwind, and Vite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 floor for questions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Connect with me on LinkedIn/GitHub/Email</a:t>
            </a:r>
          </a:p>
          <a:p>
            <a:r>
              <a:t>- Happy Coding!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Will Learn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What is React?</a:t>
            </a:r>
          </a:p>
          <a:p>
            <a:r>
              <a:t>- Learning Materials and Resources</a:t>
            </a:r>
          </a:p>
          <a:p>
            <a:r>
              <a:t>- Tutorial 1: Build a To-Do List App using React JS</a:t>
            </a:r>
          </a:p>
          <a:p>
            <a:r>
              <a:t>- Tutorial 2: Overview of a React App using TypeScript, Tailwind CSS, and Vite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React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Developed by Facebook (Meta)</a:t>
            </a:r>
          </a:p>
          <a:p>
            <a:r>
              <a:t>- A JavaScript library for building user interfaces</a:t>
            </a:r>
          </a:p>
          <a:p>
            <a:r>
              <a:t>- Component-based architecture</a:t>
            </a:r>
          </a:p>
          <a:p>
            <a:r>
              <a:t>- Enables creation of reusable UI components</a:t>
            </a:r>
          </a:p>
          <a:p>
            <a:r>
              <a:t>- Virtual DOM for efficient rendering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React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JSX: JavaScript + XML syntax</a:t>
            </a:r>
          </a:p>
          <a:p>
            <a:r>
              <a:t>- One-way data binding</a:t>
            </a:r>
          </a:p>
          <a:p>
            <a:r>
              <a:t>- Lifecycle methods</a:t>
            </a:r>
          </a:p>
          <a:p>
            <a:r>
              <a:t>- Hooks: useState, useEffect, etc.</a:t>
            </a:r>
          </a:p>
          <a:p>
            <a:r>
              <a:t>- Ecosystem includes React Router, Redux,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Official Documentation: https://reactjs.org/</a:t>
            </a:r>
          </a:p>
          <a:p>
            <a:r>
              <a:t>- Tutorials: React Official Tutorial, freeCodeCamp, Codecademy</a:t>
            </a:r>
          </a:p>
          <a:p>
            <a:r>
              <a:t>- Videos: YouTube channels: Academind, Traversy Media</a:t>
            </a:r>
          </a:p>
          <a:p>
            <a:r>
              <a:t>- Books: 'Learning React' by O'Reilly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Tutorial 1 - To-Do App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 will build a simple To-Do app</a:t>
            </a:r>
          </a:p>
          <a:p>
            <a:r>
              <a:t>- Using create-react-app</a:t>
            </a:r>
          </a:p>
          <a:p>
            <a:r>
              <a:t>- Written in JavaScript</a:t>
            </a:r>
          </a:p>
          <a:p>
            <a:r>
              <a:t>- Features: Add, display, and delete tasks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Tutorial 1 - Step 1: Setup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```bash</a:t>
            </a:r>
          </a:p>
          <a:p>
            <a:r>
              <a:t>npx create-react-app todo-app</a:t>
            </a:r>
          </a:p>
          <a:p>
            <a:r>
              <a:t>cd todo-app</a:t>
            </a:r>
          </a:p>
          <a:p>
            <a:r>
              <a:t>npm start</a:t>
            </a:r>
          </a:p>
          <a:p>
            <a:r>
              <a:t>```</a:t>
            </a:r>
          </a:p>
          <a:p>
            <a:r>
              <a:t>- This sets up a boilerplate React app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Tutorial 1 - Step 2: Create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App.js: Main component</a:t>
            </a:r>
          </a:p>
          <a:p>
            <a:r>
              <a:t>- TodoList.js: List of tasks</a:t>
            </a:r>
          </a:p>
          <a:p>
            <a:r>
              <a:t>- TodoItem.js: Single task</a:t>
            </a:r>
          </a:p>
          <a:p>
            <a:r>
              <a:t>- AddTodo.js: Form to add task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Tutorial 1 - Step 3: Adding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```js</a:t>
            </a:r>
          </a:p>
          <a:p>
            <a:r>
              <a:t>const [todos, setTodos] = useState([]);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