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75" r:id="rId10"/>
    <p:sldId id="27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5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07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9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2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4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1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69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ev/lear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on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Introductory Session with Hands-On Demos</a:t>
            </a:r>
          </a:p>
          <a:p>
            <a:r>
              <a:rPr dirty="0"/>
              <a:t>Presented by:</a:t>
            </a:r>
            <a:r>
              <a:rPr lang="en-IN" dirty="0"/>
              <a:t> Aryan Sajan Kulathinal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F381-AAEE-AF04-0322-2D858333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CDE3-D70D-09F2-9878-59C97860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[state, </a:t>
            </a:r>
            <a:r>
              <a:rPr lang="en-US" dirty="0" err="1"/>
              <a:t>setState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</a:t>
            </a:r>
            <a:r>
              <a:rPr lang="en-US" dirty="0" err="1"/>
              <a:t>initialValue</a:t>
            </a:r>
            <a:r>
              <a:rPr lang="en-US" dirty="0"/>
              <a:t>);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924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Tutorial 2 -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Tools Used: TypeScript, Tailwind CSS, </a:t>
            </a:r>
            <a:r>
              <a:rPr dirty="0" err="1"/>
              <a:t>Vite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Superset of JavaScript</a:t>
            </a:r>
          </a:p>
          <a:p>
            <a:r>
              <a:rPr dirty="0"/>
              <a:t> Adds static typing</a:t>
            </a:r>
          </a:p>
          <a:p>
            <a:r>
              <a:rPr dirty="0"/>
              <a:t>Better tooling and fewer runtime errors</a:t>
            </a:r>
          </a:p>
          <a:p>
            <a:r>
              <a:rPr dirty="0"/>
              <a:t> Great for large-scale React apps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Tailwind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Utility-first CSS framework</a:t>
            </a:r>
          </a:p>
          <a:p>
            <a:r>
              <a:t>- Rapidly build modern UIs</a:t>
            </a:r>
          </a:p>
          <a:p>
            <a:r>
              <a:t>- Works well with React</a:t>
            </a:r>
          </a:p>
          <a:p>
            <a:r>
              <a:t>- Easy to customize and responsive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Next generation frontend tooling</a:t>
            </a:r>
          </a:p>
          <a:p>
            <a:r>
              <a:t>- Extremely fast development server</a:t>
            </a:r>
          </a:p>
          <a:p>
            <a:r>
              <a:t>- Lightning fast HMR (Hot Module Replacement)</a:t>
            </a:r>
          </a:p>
          <a:p>
            <a:r>
              <a:t>- Supports React + TypeScript out of the box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React is powerful and flexible</a:t>
            </a:r>
          </a:p>
          <a:p>
            <a:r>
              <a:t>- Learn from official docs and tutorials</a:t>
            </a:r>
          </a:p>
          <a:p>
            <a:r>
              <a:t>- Practice by building projects</a:t>
            </a:r>
          </a:p>
          <a:p>
            <a:r>
              <a:t>- Explore modern tools like TypeScript, Tailwind, and Vite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 floor for questions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Happy Coding!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Will Learn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What is React?</a:t>
            </a:r>
          </a:p>
          <a:p>
            <a:r>
              <a:rPr dirty="0"/>
              <a:t>Learning Materials and Resources</a:t>
            </a:r>
          </a:p>
          <a:p>
            <a:r>
              <a:rPr dirty="0"/>
              <a:t>Tutorial 1: Build a To-Do List App using React JS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About React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Developed by Facebook (Meta)</a:t>
            </a:r>
          </a:p>
          <a:p>
            <a:r>
              <a:rPr lang="en-IN" dirty="0"/>
              <a:t> </a:t>
            </a:r>
            <a:r>
              <a:rPr dirty="0"/>
              <a:t>A JavaScript library for building user interfaces</a:t>
            </a:r>
          </a:p>
          <a:p>
            <a:r>
              <a:rPr lang="en-IN" dirty="0"/>
              <a:t> </a:t>
            </a:r>
            <a:r>
              <a:rPr dirty="0"/>
              <a:t>Component-based architecture</a:t>
            </a:r>
          </a:p>
          <a:p>
            <a:r>
              <a:rPr dirty="0"/>
              <a:t> Enables creation of reusable UI components</a:t>
            </a:r>
          </a:p>
          <a:p>
            <a:r>
              <a:rPr dirty="0"/>
              <a:t> Virtual DOM for efficient rendering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About React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JSX: JavaScript + XML syntax</a:t>
            </a:r>
          </a:p>
          <a:p>
            <a:r>
              <a:rPr dirty="0"/>
              <a:t>Hooks: </a:t>
            </a:r>
            <a:r>
              <a:rPr dirty="0" err="1"/>
              <a:t>useState</a:t>
            </a:r>
            <a:r>
              <a:rPr dirty="0"/>
              <a:t>, </a:t>
            </a:r>
            <a:r>
              <a:rPr dirty="0" err="1"/>
              <a:t>useEffect</a:t>
            </a:r>
            <a:r>
              <a:rPr dirty="0"/>
              <a:t>, etc.</a:t>
            </a:r>
          </a:p>
          <a:p>
            <a:r>
              <a:rPr dirty="0"/>
              <a:t>Ecosystem includes React Router, Redux,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1665-E5E6-4571-D02A-37A9DF3D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vs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3F89F-2C48-71AC-B589-D264E70F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73" y="2498831"/>
            <a:ext cx="812595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5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852222" cy="3636510"/>
          </a:xfrm>
        </p:spPr>
        <p:txBody>
          <a:bodyPr/>
          <a:lstStyle/>
          <a:p>
            <a:r>
              <a:rPr lang="en-IN" dirty="0"/>
              <a:t>Official Documentation: </a:t>
            </a:r>
            <a:r>
              <a:rPr lang="en-IN" dirty="0">
                <a:hlinkClick r:id="rId2"/>
              </a:rPr>
              <a:t>https://react.dev/learn</a:t>
            </a:r>
            <a:endParaRPr lang="en-IN" dirty="0"/>
          </a:p>
          <a:p>
            <a:r>
              <a:rPr lang="en-IN" dirty="0"/>
              <a:t>Tutorials: React Official Tutorial, </a:t>
            </a:r>
            <a:r>
              <a:rPr lang="en-IN" dirty="0" err="1"/>
              <a:t>freeCodeCamp</a:t>
            </a:r>
            <a:r>
              <a:rPr lang="en-IN" dirty="0"/>
              <a:t>, </a:t>
            </a:r>
            <a:r>
              <a:rPr lang="en-IN" dirty="0" err="1"/>
              <a:t>Codecademy</a:t>
            </a:r>
            <a:endParaRPr lang="en-IN" dirty="0"/>
          </a:p>
          <a:p>
            <a:r>
              <a:rPr dirty="0"/>
              <a:t>Videos: YouTube channels: </a:t>
            </a:r>
            <a:r>
              <a:rPr lang="en-IN" dirty="0"/>
              <a:t>Programming with Mosh, </a:t>
            </a:r>
            <a:r>
              <a:rPr lang="en-IN" dirty="0" err="1"/>
              <a:t>Academind</a:t>
            </a:r>
            <a:r>
              <a:rPr lang="en-IN" dirty="0"/>
              <a:t>, </a:t>
            </a:r>
          </a:p>
          <a:p>
            <a:r>
              <a:rPr dirty="0"/>
              <a:t>Books: 'Learning React' by O'Reilly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Tutorial 1 - To-Do App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We will build a simple To-Do app</a:t>
            </a:r>
          </a:p>
          <a:p>
            <a:r>
              <a:rPr dirty="0"/>
              <a:t>Using create-react-app</a:t>
            </a:r>
          </a:p>
          <a:p>
            <a:r>
              <a:rPr dirty="0"/>
              <a:t> Written in </a:t>
            </a:r>
            <a:r>
              <a:rPr lang="en-IN" dirty="0"/>
              <a:t>Type</a:t>
            </a:r>
            <a:r>
              <a:rPr dirty="0"/>
              <a:t>Script</a:t>
            </a:r>
          </a:p>
          <a:p>
            <a:r>
              <a:rPr dirty="0"/>
              <a:t>Features: Add, display, and delete tasks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Tutorial 1 - Step 1: 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npx</a:t>
            </a:r>
            <a:r>
              <a:rPr lang="en-IN" dirty="0"/>
              <a:t> create-react-app </a:t>
            </a:r>
            <a:r>
              <a:rPr lang="en-IN" dirty="0" err="1"/>
              <a:t>todo</a:t>
            </a:r>
            <a:r>
              <a:rPr lang="en-IN" dirty="0"/>
              <a:t>-</a:t>
            </a:r>
            <a:r>
              <a:rPr lang="en-IN" dirty="0" err="1"/>
              <a:t>ts</a:t>
            </a:r>
            <a:r>
              <a:rPr lang="en-IN" dirty="0"/>
              <a:t>-app --template typescript</a:t>
            </a:r>
          </a:p>
          <a:p>
            <a:r>
              <a:rPr lang="en-IN" dirty="0"/>
              <a:t>cd </a:t>
            </a:r>
            <a:r>
              <a:rPr lang="en-IN" dirty="0" err="1"/>
              <a:t>todo</a:t>
            </a:r>
            <a:r>
              <a:rPr lang="en-IN" dirty="0"/>
              <a:t>-</a:t>
            </a:r>
            <a:r>
              <a:rPr lang="en-IN" dirty="0" err="1"/>
              <a:t>ts</a:t>
            </a:r>
            <a:r>
              <a:rPr lang="en-IN" dirty="0"/>
              <a:t>-app</a:t>
            </a:r>
          </a:p>
          <a:p>
            <a:r>
              <a:rPr lang="en-IN" dirty="0" err="1"/>
              <a:t>npm</a:t>
            </a:r>
            <a:r>
              <a:rPr lang="en-IN" dirty="0"/>
              <a:t> start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E2B3-F942-5AD2-FE7A-E394EF04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Tutorial 1 – 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7881-1467-62DE-1DD7-3FD1C7220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49" y="2350304"/>
            <a:ext cx="7524003" cy="3636510"/>
          </a:xfrm>
        </p:spPr>
        <p:txBody>
          <a:bodyPr/>
          <a:lstStyle/>
          <a:p>
            <a:r>
              <a:rPr lang="en-IN" dirty="0" err="1"/>
              <a:t>src</a:t>
            </a:r>
            <a:r>
              <a:rPr lang="en-IN" dirty="0"/>
              <a:t>/</a:t>
            </a:r>
          </a:p>
          <a:p>
            <a:r>
              <a:rPr lang="en-IN" dirty="0"/>
              <a:t>├── components/</a:t>
            </a:r>
          </a:p>
          <a:p>
            <a:r>
              <a:rPr lang="en-IN" dirty="0"/>
              <a:t>│   ├── </a:t>
            </a:r>
            <a:r>
              <a:rPr lang="en-IN" dirty="0" err="1"/>
              <a:t>AddTodo.tsx</a:t>
            </a:r>
            <a:endParaRPr lang="en-IN" dirty="0"/>
          </a:p>
          <a:p>
            <a:r>
              <a:rPr lang="en-IN" dirty="0"/>
              <a:t>│   └── </a:t>
            </a:r>
            <a:r>
              <a:rPr lang="en-IN" dirty="0" err="1"/>
              <a:t>TodoItem.tsx</a:t>
            </a:r>
            <a:endParaRPr lang="en-IN" dirty="0"/>
          </a:p>
          <a:p>
            <a:r>
              <a:rPr lang="en-IN" dirty="0"/>
              <a:t>├── types/</a:t>
            </a:r>
          </a:p>
          <a:p>
            <a:r>
              <a:rPr lang="en-IN" dirty="0"/>
              <a:t>│   └── </a:t>
            </a:r>
            <a:r>
              <a:rPr lang="en-IN" dirty="0" err="1"/>
              <a:t>todo.ts</a:t>
            </a:r>
            <a:endParaRPr lang="en-IN" dirty="0"/>
          </a:p>
          <a:p>
            <a:r>
              <a:rPr lang="en-IN" dirty="0"/>
              <a:t>├── </a:t>
            </a:r>
            <a:r>
              <a:rPr lang="en-IN" dirty="0" err="1"/>
              <a:t>App.tsx</a:t>
            </a:r>
            <a:endParaRPr lang="en-IN" dirty="0"/>
          </a:p>
          <a:p>
            <a:r>
              <a:rPr lang="en-IN" dirty="0"/>
              <a:t>├── </a:t>
            </a:r>
            <a:r>
              <a:rPr lang="en-IN" dirty="0" err="1"/>
              <a:t>index.tsx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761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346</TotalTime>
  <Words>368</Words>
  <Application>Microsoft Office PowerPoint</Application>
  <PresentationFormat>On-screen Show (4:3)</PresentationFormat>
  <Paragraphs>69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Session on React</vt:lpstr>
      <vt:lpstr>What We Will Learn Today</vt:lpstr>
      <vt:lpstr>About React </vt:lpstr>
      <vt:lpstr>About React </vt:lpstr>
      <vt:lpstr>Library vs Framework</vt:lpstr>
      <vt:lpstr>Learning Materials</vt:lpstr>
      <vt:lpstr>Tutorial 1 - To-Do App (Overview)</vt:lpstr>
      <vt:lpstr>Tutorial 1 - Step 1: Setup Project</vt:lpstr>
      <vt:lpstr>Tutorial 1 – Folder Structure</vt:lpstr>
      <vt:lpstr>notes</vt:lpstr>
      <vt:lpstr>Tutorial 2 - Overview</vt:lpstr>
      <vt:lpstr>TypeScript</vt:lpstr>
      <vt:lpstr>Tailwind CSS</vt:lpstr>
      <vt:lpstr>Vite</vt:lpstr>
      <vt:lpstr>Conclusion</vt:lpstr>
      <vt:lpstr>Q&amp;A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Aryan Sajan Kulathinal(UST,IN)</cp:lastModifiedBy>
  <cp:revision>2</cp:revision>
  <dcterms:created xsi:type="dcterms:W3CDTF">2013-01-27T09:14:16Z</dcterms:created>
  <dcterms:modified xsi:type="dcterms:W3CDTF">2025-04-23T11:40:59Z</dcterms:modified>
  <cp:category/>
</cp:coreProperties>
</file>