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3e9750eb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3e9750eb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3e9750eb8_0_2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3e9750eb8_0_2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3e9750eb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3e9750eb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3e9750eb8_0_2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3e9750eb8_0_2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3e9750eb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3e9750eb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3e9750eb8_0_3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3e9750eb8_0_3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3e9750eb8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3e9750eb8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3e9750eb8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3e9750eb8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3e9750e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3e9750e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3e9750eb8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3e9750eb8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3e9750eb8_0_1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3e9750eb8_0_1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3e9750eb8_0_1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3e9750eb8_0_1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3e9750e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3e9750e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3e9750eb8_0_1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3e9750eb8_0_1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3e9750eb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3e9750eb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3e9750eb8_0_1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3e9750eb8_0_1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Relationship Id="rId9" Type="http://schemas.openxmlformats.org/officeDocument/2006/relationships/image" Target="../media/image32.png"/><Relationship Id="rId5" Type="http://schemas.openxmlformats.org/officeDocument/2006/relationships/image" Target="../media/image27.png"/><Relationship Id="rId6" Type="http://schemas.openxmlformats.org/officeDocument/2006/relationships/image" Target="../media/image21.png"/><Relationship Id="rId7" Type="http://schemas.openxmlformats.org/officeDocument/2006/relationships/image" Target="../media/image30.png"/><Relationship Id="rId8" Type="http://schemas.openxmlformats.org/officeDocument/2006/relationships/image" Target="../media/image3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Relationship Id="rId4" Type="http://schemas.openxmlformats.org/officeDocument/2006/relationships/image" Target="../media/image39.png"/><Relationship Id="rId5" Type="http://schemas.openxmlformats.org/officeDocument/2006/relationships/image" Target="../media/image3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Relationship Id="rId4" Type="http://schemas.openxmlformats.org/officeDocument/2006/relationships/image" Target="../media/image40.png"/><Relationship Id="rId5" Type="http://schemas.openxmlformats.org/officeDocument/2006/relationships/image" Target="../media/image38.png"/><Relationship Id="rId6" Type="http://schemas.openxmlformats.org/officeDocument/2006/relationships/image" Target="../media/image36.png"/><Relationship Id="rId7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Relationship Id="rId7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3" Type="http://schemas.openxmlformats.org/officeDocument/2006/relationships/image" Target="../media/image19.png"/><Relationship Id="rId1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15" Type="http://schemas.openxmlformats.org/officeDocument/2006/relationships/image" Target="../media/image23.png"/><Relationship Id="rId14" Type="http://schemas.openxmlformats.org/officeDocument/2006/relationships/image" Target="../media/image20.png"/><Relationship Id="rId16" Type="http://schemas.openxmlformats.org/officeDocument/2006/relationships/image" Target="../media/image24.png"/><Relationship Id="rId5" Type="http://schemas.openxmlformats.org/officeDocument/2006/relationships/image" Target="../media/image1.png"/><Relationship Id="rId6" Type="http://schemas.openxmlformats.org/officeDocument/2006/relationships/image" Target="../media/image17.png"/><Relationship Id="rId7" Type="http://schemas.openxmlformats.org/officeDocument/2006/relationships/image" Target="../media/image8.png"/><Relationship Id="rId8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Hub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97175"/>
            <a:ext cx="8520600" cy="16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23"/>
              <a:t>Git stash</a:t>
            </a:r>
            <a:endParaRPr sz="422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23"/>
              <a:t>GIt bisect</a:t>
            </a:r>
            <a:endParaRPr sz="422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047"/>
              <a:buFont typeface="Arial"/>
              <a:buNone/>
            </a:pPr>
            <a:r>
              <a:rPr lang="en" sz="4223"/>
              <a:t>Git reflog</a:t>
            </a:r>
            <a:endParaRPr sz="422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23"/>
              <a:t>Git diff</a:t>
            </a:r>
            <a:endParaRPr sz="422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23"/>
              <a:t>Git switch</a:t>
            </a:r>
            <a:endParaRPr sz="422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23"/>
              <a:t>Git rebase</a:t>
            </a:r>
            <a:endParaRPr sz="422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23"/>
              <a:t>Git cherry pick</a:t>
            </a:r>
            <a:endParaRPr sz="422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882950" y="4410650"/>
            <a:ext cx="239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Aryan Luharuwala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21MI10015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964625" y="182075"/>
            <a:ext cx="646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very not formal approach to teaching…i realised after making the presentation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diff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command is used to see the changes between two versions of the code,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is used to compare the codes you have </a:t>
            </a:r>
            <a:r>
              <a:rPr lang="en"/>
              <a:t>committed</a:t>
            </a:r>
            <a:r>
              <a:rPr lang="en"/>
              <a:t> to your remote repository from the ones in your local repository.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use this command to check for bugs arising due to merge, or changes you made to the next commit </a:t>
            </a:r>
            <a:r>
              <a:rPr lang="en"/>
              <a:t>relative</a:t>
            </a:r>
            <a:r>
              <a:rPr lang="en"/>
              <a:t> to the said commit.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900" y="672300"/>
            <a:ext cx="3097780" cy="32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900" y="1188875"/>
            <a:ext cx="1389900" cy="32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900" y="1633400"/>
            <a:ext cx="2326965" cy="489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3900" y="2247050"/>
            <a:ext cx="929975" cy="2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3900" y="2548350"/>
            <a:ext cx="3310675" cy="171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45075" y="368825"/>
            <a:ext cx="2483173" cy="171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45075" y="2247050"/>
            <a:ext cx="2643125" cy="26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switch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use Git switch to switch to a new branch head.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branch head can either already exist or Git switch can make a new branch.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 switch is used to go to switch from the main branch to some other and revert back easily.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makes the branch it has switched to the Head branch in the repository.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Git cant find the name of the branch you want to switch to it can make a remote branch for you and specify links so that you can easily pull and push them on Git.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/>
        </p:nvSpPr>
        <p:spPr>
          <a:xfrm>
            <a:off x="748450" y="910800"/>
            <a:ext cx="5176500" cy="3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highlight>
                  <a:schemeClr val="accent2"/>
                </a:highlight>
              </a:rPr>
              <a:t>g</a:t>
            </a:r>
            <a:r>
              <a:rPr lang="en" sz="1300">
                <a:solidFill>
                  <a:schemeClr val="lt1"/>
                </a:solidFill>
                <a:highlight>
                  <a:schemeClr val="accent2"/>
                </a:highlight>
              </a:rPr>
              <a:t>it switch </a:t>
            </a:r>
            <a:r>
              <a:rPr lang="en" sz="1300">
                <a:solidFill>
                  <a:schemeClr val="lt1"/>
                </a:solidFill>
                <a:highlight>
                  <a:schemeClr val="accent2"/>
                </a:highlight>
              </a:rPr>
              <a:t>-c &lt;new-name&gt;</a:t>
            </a:r>
            <a:endParaRPr sz="1300">
              <a:solidFill>
                <a:schemeClr val="lt1"/>
              </a:solidFill>
              <a:highlight>
                <a:schemeClr val="accent2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to create a new branch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highlight>
                  <a:schemeClr val="dk1"/>
                </a:highlight>
              </a:rPr>
              <a:t>g</a:t>
            </a:r>
            <a:r>
              <a:rPr lang="en" sz="1300">
                <a:solidFill>
                  <a:schemeClr val="lt1"/>
                </a:solidFill>
                <a:highlight>
                  <a:schemeClr val="dk1"/>
                </a:highlight>
              </a:rPr>
              <a:t>it switch -  </a:t>
            </a:r>
            <a:endParaRPr sz="13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is used to return to the last branch you switched from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highlight>
                  <a:schemeClr val="dk1"/>
                </a:highlight>
              </a:rPr>
              <a:t>git switch remote-branch </a:t>
            </a:r>
            <a:endParaRPr sz="13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If a branch does not exist with the same name it will create a new remote branch and set up linkings so git push and pull can be operated on it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highlight>
                  <a:schemeClr val="dk1"/>
                </a:highlight>
              </a:rPr>
              <a:t>g</a:t>
            </a:r>
            <a:r>
              <a:rPr lang="en" sz="1300">
                <a:solidFill>
                  <a:schemeClr val="lt1"/>
                </a:solidFill>
                <a:highlight>
                  <a:schemeClr val="dk1"/>
                </a:highlight>
              </a:rPr>
              <a:t>it switch other-branch –discard-changes</a:t>
            </a:r>
            <a:endParaRPr sz="13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If the switch functions interfere with other local branches this can be used.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rebase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11700" y="1152475"/>
            <a:ext cx="8520600" cy="38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rebase is a powerful tool to combine multiple branches of the work into one.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adds the commits in other branches in linear sequence to the commits in the master branch.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using git rebase the commits are stored with new hash numbers and the hash from the branch is lost.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can merge </a:t>
            </a:r>
            <a:r>
              <a:rPr lang="en"/>
              <a:t>different</a:t>
            </a:r>
            <a:r>
              <a:rPr lang="en"/>
              <a:t> branches with each other using rebase.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Its an alternative to merge command, It changes the history of commits.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performs a three way merge of the 2 branches.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deals with severe merging and should not be used on public branches.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22580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 txBox="1"/>
          <p:nvPr/>
        </p:nvSpPr>
        <p:spPr>
          <a:xfrm>
            <a:off x="4572000" y="7034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$git rebase </a:t>
            </a:r>
            <a:r>
              <a:rPr b="1" lang="en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&lt;branch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name</a:t>
            </a:r>
            <a:r>
              <a:rPr b="1" lang="en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  <p:sp>
        <p:nvSpPr>
          <p:cNvPr id="180" name="Google Shape;180;p27"/>
          <p:cNvSpPr txBox="1"/>
          <p:nvPr/>
        </p:nvSpPr>
        <p:spPr>
          <a:xfrm>
            <a:off x="4572000" y="874725"/>
            <a:ext cx="42657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$git commit -m "new commit for test2 branch."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$git add newfile.txt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$git commit -m " new commit made on the master branch."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1550" y="1737250"/>
            <a:ext cx="4671450" cy="159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7"/>
          <p:cNvSpPr txBox="1"/>
          <p:nvPr/>
        </p:nvSpPr>
        <p:spPr>
          <a:xfrm>
            <a:off x="4617075" y="33334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$git checkout test2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2587" y="3702700"/>
            <a:ext cx="4709365" cy="5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cherry-pick</a:t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cherry-pick is a powerful tool to cherry pick specific commits from one branch to the main Head branch.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is a useful tool when youve added a commit to the wrong branch.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Cherry pick can be used to pick up specific reference commits from other branches.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makes a copy of the commit in the branch to your main branch.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766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28750"/>
            <a:ext cx="286702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228850"/>
            <a:ext cx="21717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0025" y="3099838"/>
            <a:ext cx="207645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0025" y="3885125"/>
            <a:ext cx="3171825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stash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Git stash is like instagram stories create you make them and then draft them for later use and implementation.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It stores the latest changes in the form of drafts you can come up to later and gives you the first main code to add elements to.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If you are </a:t>
            </a:r>
            <a:r>
              <a:rPr lang="en" sz="1900"/>
              <a:t>currently</a:t>
            </a:r>
            <a:r>
              <a:rPr lang="en" sz="1900"/>
              <a:t> working on something else and want to come back to the edits you made later you can use Git stash. It transfers the code from your working directory to a stack stash and reverts the current working directory to the last commit.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6559600" y="1152475"/>
            <a:ext cx="227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stash acts like a temporary draft storage.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can save incomplete files and tend to other parts of the program and come back later.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00" y="621675"/>
            <a:ext cx="5715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250" y="295475"/>
            <a:ext cx="2176588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075" y="871375"/>
            <a:ext cx="2084250" cy="69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076" y="2046126"/>
            <a:ext cx="1002125" cy="36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457900" y="471175"/>
            <a:ext cx="704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commit this file &lt;index.txt&gt;. Use Git og to see the commit of your file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365550" y="1504213"/>
            <a:ext cx="598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add another line, but this feels incomplete and you want to work on this branch later, we use the stash command.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351900" y="2336913"/>
            <a:ext cx="573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latest</a:t>
            </a:r>
            <a:r>
              <a:rPr lang="en"/>
              <a:t> modification are stored to the stash and the last made commit shows up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900" y="2889425"/>
            <a:ext cx="2176588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900" y="3221800"/>
            <a:ext cx="1396346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365550" y="3446550"/>
            <a:ext cx="486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stash apply can be used to bring the stashed code to the master branch and display it again.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2463" y="4007200"/>
            <a:ext cx="1427232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365550" y="4277025"/>
            <a:ext cx="558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stash list can be used to see the status of the stashed code and the reference hash of the stash.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230475" cy="45968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153550" y="812400"/>
            <a:ext cx="623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shows the list of stash. We can select specific list numbers to apply said stash. Say git stash apply 1.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500" y="1465975"/>
            <a:ext cx="4235342" cy="2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52400" y="1722750"/>
            <a:ext cx="584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add comments to the stash logs using git stash push –m “&lt;text&gt;”. 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500" y="2338350"/>
            <a:ext cx="1628844" cy="2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115200" y="2538650"/>
            <a:ext cx="588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stash drop is used to drop a stash of the reference number stash@{2}. The following stash indexes arrange themselves in order.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210725"/>
            <a:ext cx="1480558" cy="2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171575" y="3580850"/>
            <a:ext cx="6231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stash pop &lt;refrence id&gt; is used to apply the stash code to the master branch.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done when the </a:t>
            </a:r>
            <a:r>
              <a:rPr lang="en"/>
              <a:t>feature addition and drafting has been done, code can be added to staging area after this.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Bisect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command is used to track down a bug in your code, it helps find the commit or the changes you made from </a:t>
            </a:r>
            <a:r>
              <a:rPr lang="en"/>
              <a:t>where the bug originated.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is used to find the last satisfactorily working set of code from your last commits.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uses a binary search feature to track down the faulty commit, finding the midpoint between two elements.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uses binary search where the user gives feedback in the form of good or bad commit to narrow down the location of the bad commit.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88" y="152400"/>
            <a:ext cx="160972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88" y="466725"/>
            <a:ext cx="99060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388" y="714375"/>
            <a:ext cx="220027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388" y="1019163"/>
            <a:ext cx="96202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388" y="1281113"/>
            <a:ext cx="21526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9050" y="1552563"/>
            <a:ext cx="54483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2388" y="1828825"/>
            <a:ext cx="15049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2375" y="2047875"/>
            <a:ext cx="538162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6675" y="2362213"/>
            <a:ext cx="158115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2388" y="2571750"/>
            <a:ext cx="53340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52388" y="2828925"/>
            <a:ext cx="14478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52388" y="3086100"/>
            <a:ext cx="54864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52388" y="3286125"/>
            <a:ext cx="557212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4355800" y="152400"/>
            <a:ext cx="3958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</a:t>
            </a:r>
            <a:r>
              <a:rPr lang="en"/>
              <a:t>starts the binary search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//to select the starting good code hash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</a:t>
            </a:r>
            <a:r>
              <a:rPr lang="en">
                <a:solidFill>
                  <a:schemeClr val="dk1"/>
                </a:solidFill>
              </a:rPr>
              <a:t>to select the bad code hash</a:t>
            </a:r>
            <a:endParaRPr/>
          </a:p>
        </p:txBody>
      </p:sp>
      <p:sp>
        <p:nvSpPr>
          <p:cNvPr id="121" name="Google Shape;121;p19"/>
          <p:cNvSpPr txBox="1"/>
          <p:nvPr/>
        </p:nvSpPr>
        <p:spPr>
          <a:xfrm>
            <a:off x="4400900" y="1714350"/>
            <a:ext cx="44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//user gives feedback of the midpoint code index</a:t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4400900" y="2254425"/>
            <a:ext cx="404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//user gives feedback of the midpoint code index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4400900" y="2780175"/>
            <a:ext cx="41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//user gives feedback of the midpoint code index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5672400" y="3716125"/>
            <a:ext cx="315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//binary search gives you the first bad commit where a bug was introduced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42875" y="4019550"/>
            <a:ext cx="1628775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reflog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Reflog stands for </a:t>
            </a:r>
            <a:r>
              <a:rPr lang="en"/>
              <a:t>reference</a:t>
            </a:r>
            <a:r>
              <a:rPr lang="en"/>
              <a:t> 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 keeps tracks of all the changes made to a piece of code using reference logs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 stores the last version history and the new updated version of the code and stores the changes made as </a:t>
            </a:r>
            <a:r>
              <a:rPr lang="en"/>
              <a:t>reference</a:t>
            </a:r>
            <a:r>
              <a:rPr lang="en"/>
              <a:t> logs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Reflogs have timestamps attached to them.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you make commits the order of reflogs are changed, the latest commit is showed first and the initial commit at last.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stores all reflogs for 90 days after which its cleared.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179546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315875" y="2309350"/>
            <a:ext cx="481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279800" y="2336400"/>
            <a:ext cx="700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297825" y="2192125"/>
            <a:ext cx="737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use commands like git reflog show –all to view all reflogs or git reflog show &lt;branch name&gt; to show the reflogs related to that.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