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1" r:id="rId3"/>
    <p:sldId id="259" r:id="rId4"/>
    <p:sldId id="266" r:id="rId5"/>
    <p:sldId id="267" r:id="rId6"/>
    <p:sldId id="275" r:id="rId7"/>
    <p:sldId id="258" r:id="rId8"/>
    <p:sldId id="264" r:id="rId9"/>
    <p:sldId id="282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SemiBold" panose="00000700000000000000" pitchFamily="2" charset="0"/>
      <p:bold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285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281B16-5C8C-42B6-8118-75A54E433ADE}">
  <a:tblStyle styleId="{D6281B16-5C8C-42B6-8118-75A54E433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>
        <p:guide orient="horz" pos="1620"/>
        <p:guide pos="2880"/>
        <p:guide orient="horz"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D4403-6B82-4E30-8412-627C5817FFD6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34E2E36F-6146-4333-93A1-D7EBB4B10461}">
      <dgm:prSet phldrT="[Text]"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GENDER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3D4B467-7D69-4F70-AB88-CC8C01CE16F8}" type="parTrans" cxnId="{4965987C-18D9-485F-ABAB-FAC5B269FBF6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AA14EEA-A1C5-4BDF-B581-2F70348192F4}" type="sibTrans" cxnId="{4965987C-18D9-485F-ABAB-FAC5B269FBF6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FDDAD82-9D2D-492F-B5F4-CF20841AC23A}">
      <dgm:prSet phldrT="[Text]"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AGE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A832142-51BF-41DF-AB07-96C4D460E6F2}" type="parTrans" cxnId="{70213F3D-7028-48C1-8A2E-99837D94194C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3CB33E4-67F8-4900-8471-E57E74C8B734}" type="sibTrans" cxnId="{70213F3D-7028-48C1-8A2E-99837D94194C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4509BF2-FB57-4699-BAB3-BD0AE83B5E9F}">
      <dgm:prSet phldrT="[Text]"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SMOKING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4BD2CF2E-8F55-44E7-AA9F-B9FD286F3151}" type="parTrans" cxnId="{B43C2273-DC0B-4BA5-9992-55929D3AFA3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0B5ACC3-38E2-43AD-86F3-0200DB106F44}" type="sibTrans" cxnId="{B43C2273-DC0B-4BA5-9992-55929D3AFA3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6CAE9EC-1940-4384-89D4-5BC80FCF50D6}">
      <dgm:prSet phldrT="[Text]"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YELLOW FINGERS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47C050C-0CDE-476D-A848-B202395B0053}" type="parTrans" cxnId="{EC389300-15F5-4F1D-997D-02C172F740D2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4F7B6516-0FDA-4171-9542-27FD6DCD19E5}" type="sibTrans" cxnId="{EC389300-15F5-4F1D-997D-02C172F740D2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C24CF61-180C-412B-A8B2-2AED69F0E781}">
      <dgm:prSet phldrT="[Text]"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ANXIETY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A2E900A-46DC-453A-9DE0-3DF01AD2D827}" type="parTrans" cxnId="{CAD4DBAC-DDF9-4F0A-81C2-814CEB7B1708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3C4EE77-B046-4EB0-8BC5-73F92D70202F}" type="sibTrans" cxnId="{CAD4DBAC-DDF9-4F0A-81C2-814CEB7B1708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5293FF6-D563-46B1-B9D7-569740C9FB4E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PEER PRESSURE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164B36B-8D30-47AC-9F7B-5BDCEBCA47F0}" type="parTrans" cxnId="{036028CF-9D23-4E0B-BC60-30791BF8A540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A6B7EC1-3A82-43A4-B814-E2421367BB37}" type="sibTrans" cxnId="{036028CF-9D23-4E0B-BC60-30791BF8A540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266D1F3-8EC3-4E7F-A3D7-4267121EB829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CHRONIC DISEASE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1E30634-3F08-40DA-96AF-C40CE297CA86}" type="parTrans" cxnId="{0BD629A8-703B-4248-8A10-BA3FF5F5135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77D51D0-107A-4AE8-BB0D-F3C4FE081FB5}" type="sibTrans" cxnId="{0BD629A8-703B-4248-8A10-BA3FF5F5135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8402874-0D79-4806-8E59-883C9B48DFBC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FATIGUE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8B57E96-D823-450E-BCE8-2CAD3E19FC9E}" type="parTrans" cxnId="{6660673A-B592-4987-AA69-1F92EC56862D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8815823-459C-476E-8391-415B832687DF}" type="sibTrans" cxnId="{6660673A-B592-4987-AA69-1F92EC56862D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0EF4010-378B-471D-946B-5E2025043FE1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ALLERGY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C1ED4D4-3CC1-491F-8E79-5CF556F94490}" type="parTrans" cxnId="{D0FAC168-9930-4078-A671-D8149FBC5A48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82278AB-DA64-42D2-998C-9A4B3C1973C6}" type="sibTrans" cxnId="{D0FAC168-9930-4078-A671-D8149FBC5A48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4F6670C9-9968-4F7B-8312-439175E2E2B4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WHEEZING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078BD46-D138-4ECA-9867-CCC05FC866ED}" type="parTrans" cxnId="{42A84B47-069C-41BD-9906-4A37153CEA38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E5BAD27-6582-416F-AF3F-06248B20B252}" type="sibTrans" cxnId="{42A84B47-069C-41BD-9906-4A37153CEA38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672E965-1238-4FEF-B6E5-FC3C278E5BDC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ALCOHOL CONSUMING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AD1BD6AB-DC49-41C5-A9D3-A6DAB238EB7E}" type="parTrans" cxnId="{8F6B8EDD-C6C1-4579-ADE3-AAC13A9F4073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215343F9-BEF8-45DE-9F91-8CAD15AAD101}" type="sibTrans" cxnId="{8F6B8EDD-C6C1-4579-ADE3-AAC13A9F4073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49A140B-FACC-4356-BDE3-6EB923B5DDBD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COUGHING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2F85FC2-6307-475B-B430-62241802A951}" type="parTrans" cxnId="{955A677E-A025-4AB2-A06F-7F488C75FBD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2542346B-4658-42E6-B34B-AA1102BF29F3}" type="sibTrans" cxnId="{955A677E-A025-4AB2-A06F-7F488C75FBD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9679536-B2E8-496D-B1F4-56644003CBD1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SHORTNESS OF BREATH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3F75878-2908-4299-9C4E-B6106C2239B1}" type="parTrans" cxnId="{C69FE395-9290-4F09-B358-D93833AF74ED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B0AE999-3B5A-4D04-B34D-D7A85E59FB2C}" type="sibTrans" cxnId="{C69FE395-9290-4F09-B358-D93833AF74ED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29FBE814-4DF8-49D5-8979-70E13DEDAE71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SWALLOWING DIFFUCULTY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91C3116-74FD-487E-A92E-FCFE5BE898FC}" type="parTrans" cxnId="{A0E32556-198D-499B-826D-EE271701BF2A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AAB9E86-062B-4BA7-BB68-674F014906FD}" type="sibTrans" cxnId="{A0E32556-198D-499B-826D-EE271701BF2A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9944997-9002-4E8A-97E3-88E773132D80}">
      <dgm:prSet custT="1"/>
      <dgm:spPr/>
      <dgm:t>
        <a:bodyPr/>
        <a:lstStyle/>
        <a:p>
          <a:r>
            <a:rPr lang="en-US" sz="1550" dirty="0">
              <a:latin typeface="Poppins" panose="00000500000000000000" pitchFamily="2" charset="0"/>
              <a:cs typeface="Poppins" panose="00000500000000000000" pitchFamily="2" charset="0"/>
            </a:rPr>
            <a:t>CHEST PAIN</a:t>
          </a:r>
          <a:endParaRPr lang="en-IN" sz="155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9B925DD-5605-49BD-B3EE-78E0305E10AA}" type="parTrans" cxnId="{FFC4876E-D2D8-4562-B98B-E2F8190B202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B1341C2-9AF7-4CFC-8052-93780D0BA5F1}" type="sibTrans" cxnId="{FFC4876E-D2D8-4562-B98B-E2F8190B2024}">
      <dgm:prSet/>
      <dgm:spPr/>
      <dgm:t>
        <a:bodyPr/>
        <a:lstStyle/>
        <a:p>
          <a:endParaRPr lang="en-IN" sz="155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4FEC903-21AE-4465-BA2C-E28D40A4716F}" type="pres">
      <dgm:prSet presAssocID="{6E9D4403-6B82-4E30-8412-627C5817FFD6}" presName="diagram" presStyleCnt="0">
        <dgm:presLayoutVars>
          <dgm:dir/>
          <dgm:resizeHandles val="exact"/>
        </dgm:presLayoutVars>
      </dgm:prSet>
      <dgm:spPr/>
    </dgm:pt>
    <dgm:pt modelId="{3A3CDE14-C77D-4178-97E1-E2B8DE8004C1}" type="pres">
      <dgm:prSet presAssocID="{34E2E36F-6146-4333-93A1-D7EBB4B10461}" presName="node" presStyleLbl="node1" presStyleIdx="0" presStyleCnt="15">
        <dgm:presLayoutVars>
          <dgm:bulletEnabled val="1"/>
        </dgm:presLayoutVars>
      </dgm:prSet>
      <dgm:spPr/>
    </dgm:pt>
    <dgm:pt modelId="{35A97512-3476-409E-A612-5BD6D0526F8C}" type="pres">
      <dgm:prSet presAssocID="{CAA14EEA-A1C5-4BDF-B581-2F70348192F4}" presName="sibTrans" presStyleCnt="0"/>
      <dgm:spPr/>
    </dgm:pt>
    <dgm:pt modelId="{955614AD-EFF8-4EDD-9E1E-05345A8ADED5}" type="pres">
      <dgm:prSet presAssocID="{7FDDAD82-9D2D-492F-B5F4-CF20841AC23A}" presName="node" presStyleLbl="node1" presStyleIdx="1" presStyleCnt="15">
        <dgm:presLayoutVars>
          <dgm:bulletEnabled val="1"/>
        </dgm:presLayoutVars>
      </dgm:prSet>
      <dgm:spPr/>
    </dgm:pt>
    <dgm:pt modelId="{2BB1D1ED-5469-40C7-8F36-1B9912DE37CD}" type="pres">
      <dgm:prSet presAssocID="{53CB33E4-67F8-4900-8471-E57E74C8B734}" presName="sibTrans" presStyleCnt="0"/>
      <dgm:spPr/>
    </dgm:pt>
    <dgm:pt modelId="{04CABADA-26B2-4336-ADD0-6BA13FE1C981}" type="pres">
      <dgm:prSet presAssocID="{54509BF2-FB57-4699-BAB3-BD0AE83B5E9F}" presName="node" presStyleLbl="node1" presStyleIdx="2" presStyleCnt="15">
        <dgm:presLayoutVars>
          <dgm:bulletEnabled val="1"/>
        </dgm:presLayoutVars>
      </dgm:prSet>
      <dgm:spPr/>
    </dgm:pt>
    <dgm:pt modelId="{A00FB213-97CA-4005-9A0A-0AEA49CF21A2}" type="pres">
      <dgm:prSet presAssocID="{30B5ACC3-38E2-43AD-86F3-0200DB106F44}" presName="sibTrans" presStyleCnt="0"/>
      <dgm:spPr/>
    </dgm:pt>
    <dgm:pt modelId="{AD7BC85A-69E0-497C-BEA6-6C9E359781B2}" type="pres">
      <dgm:prSet presAssocID="{16CAE9EC-1940-4384-89D4-5BC80FCF50D6}" presName="node" presStyleLbl="node1" presStyleIdx="3" presStyleCnt="15">
        <dgm:presLayoutVars>
          <dgm:bulletEnabled val="1"/>
        </dgm:presLayoutVars>
      </dgm:prSet>
      <dgm:spPr/>
    </dgm:pt>
    <dgm:pt modelId="{5F3D8DB9-12C7-4070-B46B-44C89BDE8D06}" type="pres">
      <dgm:prSet presAssocID="{4F7B6516-0FDA-4171-9542-27FD6DCD19E5}" presName="sibTrans" presStyleCnt="0"/>
      <dgm:spPr/>
    </dgm:pt>
    <dgm:pt modelId="{88A3CCB3-4548-433D-97E6-D7E403FBB963}" type="pres">
      <dgm:prSet presAssocID="{7C24CF61-180C-412B-A8B2-2AED69F0E781}" presName="node" presStyleLbl="node1" presStyleIdx="4" presStyleCnt="15">
        <dgm:presLayoutVars>
          <dgm:bulletEnabled val="1"/>
        </dgm:presLayoutVars>
      </dgm:prSet>
      <dgm:spPr/>
    </dgm:pt>
    <dgm:pt modelId="{13CF9626-D799-47D0-8186-0B5459AC78AB}" type="pres">
      <dgm:prSet presAssocID="{B3C4EE77-B046-4EB0-8BC5-73F92D70202F}" presName="sibTrans" presStyleCnt="0"/>
      <dgm:spPr/>
    </dgm:pt>
    <dgm:pt modelId="{11109BF6-006D-4CB2-8A10-D12F307DFF98}" type="pres">
      <dgm:prSet presAssocID="{15293FF6-D563-46B1-B9D7-569740C9FB4E}" presName="node" presStyleLbl="node1" presStyleIdx="5" presStyleCnt="15">
        <dgm:presLayoutVars>
          <dgm:bulletEnabled val="1"/>
        </dgm:presLayoutVars>
      </dgm:prSet>
      <dgm:spPr/>
    </dgm:pt>
    <dgm:pt modelId="{D34D576E-008C-4724-9E69-368CD2D6C1DE}" type="pres">
      <dgm:prSet presAssocID="{EA6B7EC1-3A82-43A4-B814-E2421367BB37}" presName="sibTrans" presStyleCnt="0"/>
      <dgm:spPr/>
    </dgm:pt>
    <dgm:pt modelId="{6DA0F56A-61E2-4E5B-9E72-03DC6F2CF2EF}" type="pres">
      <dgm:prSet presAssocID="{7266D1F3-8EC3-4E7F-A3D7-4267121EB829}" presName="node" presStyleLbl="node1" presStyleIdx="6" presStyleCnt="15">
        <dgm:presLayoutVars>
          <dgm:bulletEnabled val="1"/>
        </dgm:presLayoutVars>
      </dgm:prSet>
      <dgm:spPr/>
    </dgm:pt>
    <dgm:pt modelId="{A3A2346E-5D0F-44C5-99CA-A2D7D29354A1}" type="pres">
      <dgm:prSet presAssocID="{977D51D0-107A-4AE8-BB0D-F3C4FE081FB5}" presName="sibTrans" presStyleCnt="0"/>
      <dgm:spPr/>
    </dgm:pt>
    <dgm:pt modelId="{FB4991DB-E377-4425-A1E5-7D727DC0F507}" type="pres">
      <dgm:prSet presAssocID="{08402874-0D79-4806-8E59-883C9B48DFBC}" presName="node" presStyleLbl="node1" presStyleIdx="7" presStyleCnt="15">
        <dgm:presLayoutVars>
          <dgm:bulletEnabled val="1"/>
        </dgm:presLayoutVars>
      </dgm:prSet>
      <dgm:spPr/>
    </dgm:pt>
    <dgm:pt modelId="{FCD5DA1E-2536-4739-8C3A-E9C1DD1A0D1A}" type="pres">
      <dgm:prSet presAssocID="{08815823-459C-476E-8391-415B832687DF}" presName="sibTrans" presStyleCnt="0"/>
      <dgm:spPr/>
    </dgm:pt>
    <dgm:pt modelId="{71C376E2-6FD3-4AA4-A3C4-5A2DA20E2403}" type="pres">
      <dgm:prSet presAssocID="{00EF4010-378B-471D-946B-5E2025043FE1}" presName="node" presStyleLbl="node1" presStyleIdx="8" presStyleCnt="15">
        <dgm:presLayoutVars>
          <dgm:bulletEnabled val="1"/>
        </dgm:presLayoutVars>
      </dgm:prSet>
      <dgm:spPr/>
    </dgm:pt>
    <dgm:pt modelId="{C2370FC0-4369-4E09-BF9B-DFA53680C0D0}" type="pres">
      <dgm:prSet presAssocID="{982278AB-DA64-42D2-998C-9A4B3C1973C6}" presName="sibTrans" presStyleCnt="0"/>
      <dgm:spPr/>
    </dgm:pt>
    <dgm:pt modelId="{CAAE0ACE-7BAB-493A-BD3F-DF081E1A8E3D}" type="pres">
      <dgm:prSet presAssocID="{4F6670C9-9968-4F7B-8312-439175E2E2B4}" presName="node" presStyleLbl="node1" presStyleIdx="9" presStyleCnt="15">
        <dgm:presLayoutVars>
          <dgm:bulletEnabled val="1"/>
        </dgm:presLayoutVars>
      </dgm:prSet>
      <dgm:spPr/>
    </dgm:pt>
    <dgm:pt modelId="{10B3C139-EC73-4C57-AD2A-35A5ADCD7FCF}" type="pres">
      <dgm:prSet presAssocID="{7E5BAD27-6582-416F-AF3F-06248B20B252}" presName="sibTrans" presStyleCnt="0"/>
      <dgm:spPr/>
    </dgm:pt>
    <dgm:pt modelId="{E819DA2E-9618-485E-8B30-36A0F668D36E}" type="pres">
      <dgm:prSet presAssocID="{0672E965-1238-4FEF-B6E5-FC3C278E5BDC}" presName="node" presStyleLbl="node1" presStyleIdx="10" presStyleCnt="15">
        <dgm:presLayoutVars>
          <dgm:bulletEnabled val="1"/>
        </dgm:presLayoutVars>
      </dgm:prSet>
      <dgm:spPr/>
    </dgm:pt>
    <dgm:pt modelId="{0BE76949-E092-4CD1-BC82-F062B21138DC}" type="pres">
      <dgm:prSet presAssocID="{215343F9-BEF8-45DE-9F91-8CAD15AAD101}" presName="sibTrans" presStyleCnt="0"/>
      <dgm:spPr/>
    </dgm:pt>
    <dgm:pt modelId="{E3079A71-EA0A-4FD7-8D8C-83EE806FFD60}" type="pres">
      <dgm:prSet presAssocID="{149A140B-FACC-4356-BDE3-6EB923B5DDBD}" presName="node" presStyleLbl="node1" presStyleIdx="11" presStyleCnt="15">
        <dgm:presLayoutVars>
          <dgm:bulletEnabled val="1"/>
        </dgm:presLayoutVars>
      </dgm:prSet>
      <dgm:spPr/>
    </dgm:pt>
    <dgm:pt modelId="{061D3874-4CA2-4305-B61D-8BADF82A970A}" type="pres">
      <dgm:prSet presAssocID="{2542346B-4658-42E6-B34B-AA1102BF29F3}" presName="sibTrans" presStyleCnt="0"/>
      <dgm:spPr/>
    </dgm:pt>
    <dgm:pt modelId="{DD55346A-5D4F-44CB-980D-5ECE3F570D2F}" type="pres">
      <dgm:prSet presAssocID="{C9679536-B2E8-496D-B1F4-56644003CBD1}" presName="node" presStyleLbl="node1" presStyleIdx="12" presStyleCnt="15">
        <dgm:presLayoutVars>
          <dgm:bulletEnabled val="1"/>
        </dgm:presLayoutVars>
      </dgm:prSet>
      <dgm:spPr/>
    </dgm:pt>
    <dgm:pt modelId="{5C663CBE-6F75-4A16-BA0C-ECB4CB244D24}" type="pres">
      <dgm:prSet presAssocID="{1B0AE999-3B5A-4D04-B34D-D7A85E59FB2C}" presName="sibTrans" presStyleCnt="0"/>
      <dgm:spPr/>
    </dgm:pt>
    <dgm:pt modelId="{C6B0D830-1E08-4F5D-967A-A930DF5685B1}" type="pres">
      <dgm:prSet presAssocID="{29FBE814-4DF8-49D5-8979-70E13DEDAE71}" presName="node" presStyleLbl="node1" presStyleIdx="13" presStyleCnt="15">
        <dgm:presLayoutVars>
          <dgm:bulletEnabled val="1"/>
        </dgm:presLayoutVars>
      </dgm:prSet>
      <dgm:spPr/>
    </dgm:pt>
    <dgm:pt modelId="{54CB3C98-EA6D-45BF-84ED-70EAFD61A223}" type="pres">
      <dgm:prSet presAssocID="{EAAB9E86-062B-4BA7-BB68-674F014906FD}" presName="sibTrans" presStyleCnt="0"/>
      <dgm:spPr/>
    </dgm:pt>
    <dgm:pt modelId="{1B7260B4-34B3-4423-8AAF-3D3C1E2D4520}" type="pres">
      <dgm:prSet presAssocID="{D9944997-9002-4E8A-97E3-88E773132D80}" presName="node" presStyleLbl="node1" presStyleIdx="14" presStyleCnt="15">
        <dgm:presLayoutVars>
          <dgm:bulletEnabled val="1"/>
        </dgm:presLayoutVars>
      </dgm:prSet>
      <dgm:spPr/>
    </dgm:pt>
  </dgm:ptLst>
  <dgm:cxnLst>
    <dgm:cxn modelId="{EC389300-15F5-4F1D-997D-02C172F740D2}" srcId="{6E9D4403-6B82-4E30-8412-627C5817FFD6}" destId="{16CAE9EC-1940-4384-89D4-5BC80FCF50D6}" srcOrd="3" destOrd="0" parTransId="{F47C050C-0CDE-476D-A848-B202395B0053}" sibTransId="{4F7B6516-0FDA-4171-9542-27FD6DCD19E5}"/>
    <dgm:cxn modelId="{AE20820E-DE34-46EA-96A7-A31D0843CECA}" type="presOf" srcId="{0672E965-1238-4FEF-B6E5-FC3C278E5BDC}" destId="{E819DA2E-9618-485E-8B30-36A0F668D36E}" srcOrd="0" destOrd="0" presId="urn:microsoft.com/office/officeart/2005/8/layout/default"/>
    <dgm:cxn modelId="{5B42E228-41CB-4ACA-9736-1CB6474CAB5D}" type="presOf" srcId="{D9944997-9002-4E8A-97E3-88E773132D80}" destId="{1B7260B4-34B3-4423-8AAF-3D3C1E2D4520}" srcOrd="0" destOrd="0" presId="urn:microsoft.com/office/officeart/2005/8/layout/default"/>
    <dgm:cxn modelId="{CEDDA22F-D9D6-4C13-AE03-EA3DEB12FBCA}" type="presOf" srcId="{7FDDAD82-9D2D-492F-B5F4-CF20841AC23A}" destId="{955614AD-EFF8-4EDD-9E1E-05345A8ADED5}" srcOrd="0" destOrd="0" presId="urn:microsoft.com/office/officeart/2005/8/layout/default"/>
    <dgm:cxn modelId="{A9650838-05FE-4069-B6CD-5436BED907CA}" type="presOf" srcId="{16CAE9EC-1940-4384-89D4-5BC80FCF50D6}" destId="{AD7BC85A-69E0-497C-BEA6-6C9E359781B2}" srcOrd="0" destOrd="0" presId="urn:microsoft.com/office/officeart/2005/8/layout/default"/>
    <dgm:cxn modelId="{6660673A-B592-4987-AA69-1F92EC56862D}" srcId="{6E9D4403-6B82-4E30-8412-627C5817FFD6}" destId="{08402874-0D79-4806-8E59-883C9B48DFBC}" srcOrd="7" destOrd="0" parTransId="{E8B57E96-D823-450E-BCE8-2CAD3E19FC9E}" sibTransId="{08815823-459C-476E-8391-415B832687DF}"/>
    <dgm:cxn modelId="{70213F3D-7028-48C1-8A2E-99837D94194C}" srcId="{6E9D4403-6B82-4E30-8412-627C5817FFD6}" destId="{7FDDAD82-9D2D-492F-B5F4-CF20841AC23A}" srcOrd="1" destOrd="0" parTransId="{FA832142-51BF-41DF-AB07-96C4D460E6F2}" sibTransId="{53CB33E4-67F8-4900-8471-E57E74C8B734}"/>
    <dgm:cxn modelId="{4DAA0240-8401-4D2A-9C21-780BAB700BED}" type="presOf" srcId="{C9679536-B2E8-496D-B1F4-56644003CBD1}" destId="{DD55346A-5D4F-44CB-980D-5ECE3F570D2F}" srcOrd="0" destOrd="0" presId="urn:microsoft.com/office/officeart/2005/8/layout/default"/>
    <dgm:cxn modelId="{42A84B47-069C-41BD-9906-4A37153CEA38}" srcId="{6E9D4403-6B82-4E30-8412-627C5817FFD6}" destId="{4F6670C9-9968-4F7B-8312-439175E2E2B4}" srcOrd="9" destOrd="0" parTransId="{C078BD46-D138-4ECA-9867-CCC05FC866ED}" sibTransId="{7E5BAD27-6582-416F-AF3F-06248B20B252}"/>
    <dgm:cxn modelId="{E24A6E48-498C-41B5-897C-639B135AD204}" type="presOf" srcId="{7266D1F3-8EC3-4E7F-A3D7-4267121EB829}" destId="{6DA0F56A-61E2-4E5B-9E72-03DC6F2CF2EF}" srcOrd="0" destOrd="0" presId="urn:microsoft.com/office/officeart/2005/8/layout/default"/>
    <dgm:cxn modelId="{D0FAC168-9930-4078-A671-D8149FBC5A48}" srcId="{6E9D4403-6B82-4E30-8412-627C5817FFD6}" destId="{00EF4010-378B-471D-946B-5E2025043FE1}" srcOrd="8" destOrd="0" parTransId="{EC1ED4D4-3CC1-491F-8E79-5CF556F94490}" sibTransId="{982278AB-DA64-42D2-998C-9A4B3C1973C6}"/>
    <dgm:cxn modelId="{9B6EE76C-7896-4093-A1AF-8B491F5F309A}" type="presOf" srcId="{4F6670C9-9968-4F7B-8312-439175E2E2B4}" destId="{CAAE0ACE-7BAB-493A-BD3F-DF081E1A8E3D}" srcOrd="0" destOrd="0" presId="urn:microsoft.com/office/officeart/2005/8/layout/default"/>
    <dgm:cxn modelId="{FFC4876E-D2D8-4562-B98B-E2F8190B2024}" srcId="{6E9D4403-6B82-4E30-8412-627C5817FFD6}" destId="{D9944997-9002-4E8A-97E3-88E773132D80}" srcOrd="14" destOrd="0" parTransId="{79B925DD-5605-49BD-B3EE-78E0305E10AA}" sibTransId="{BB1341C2-9AF7-4CFC-8052-93780D0BA5F1}"/>
    <dgm:cxn modelId="{B43C2273-DC0B-4BA5-9992-55929D3AFA34}" srcId="{6E9D4403-6B82-4E30-8412-627C5817FFD6}" destId="{54509BF2-FB57-4699-BAB3-BD0AE83B5E9F}" srcOrd="2" destOrd="0" parTransId="{4BD2CF2E-8F55-44E7-AA9F-B9FD286F3151}" sibTransId="{30B5ACC3-38E2-43AD-86F3-0200DB106F44}"/>
    <dgm:cxn modelId="{A0E32556-198D-499B-826D-EE271701BF2A}" srcId="{6E9D4403-6B82-4E30-8412-627C5817FFD6}" destId="{29FBE814-4DF8-49D5-8979-70E13DEDAE71}" srcOrd="13" destOrd="0" parTransId="{391C3116-74FD-487E-A92E-FCFE5BE898FC}" sibTransId="{EAAB9E86-062B-4BA7-BB68-674F014906FD}"/>
    <dgm:cxn modelId="{4965987C-18D9-485F-ABAB-FAC5B269FBF6}" srcId="{6E9D4403-6B82-4E30-8412-627C5817FFD6}" destId="{34E2E36F-6146-4333-93A1-D7EBB4B10461}" srcOrd="0" destOrd="0" parTransId="{63D4B467-7D69-4F70-AB88-CC8C01CE16F8}" sibTransId="{CAA14EEA-A1C5-4BDF-B581-2F70348192F4}"/>
    <dgm:cxn modelId="{955A677E-A025-4AB2-A06F-7F488C75FBD4}" srcId="{6E9D4403-6B82-4E30-8412-627C5817FFD6}" destId="{149A140B-FACC-4356-BDE3-6EB923B5DDBD}" srcOrd="11" destOrd="0" parTransId="{C2F85FC2-6307-475B-B430-62241802A951}" sibTransId="{2542346B-4658-42E6-B34B-AA1102BF29F3}"/>
    <dgm:cxn modelId="{E3BE3387-7FF4-4A3C-A1B8-D0E7C3855197}" type="presOf" srcId="{08402874-0D79-4806-8E59-883C9B48DFBC}" destId="{FB4991DB-E377-4425-A1E5-7D727DC0F507}" srcOrd="0" destOrd="0" presId="urn:microsoft.com/office/officeart/2005/8/layout/default"/>
    <dgm:cxn modelId="{C69FE395-9290-4F09-B358-D93833AF74ED}" srcId="{6E9D4403-6B82-4E30-8412-627C5817FFD6}" destId="{C9679536-B2E8-496D-B1F4-56644003CBD1}" srcOrd="12" destOrd="0" parTransId="{63F75878-2908-4299-9C4E-B6106C2239B1}" sibTransId="{1B0AE999-3B5A-4D04-B34D-D7A85E59FB2C}"/>
    <dgm:cxn modelId="{0BD629A8-703B-4248-8A10-BA3FF5F51354}" srcId="{6E9D4403-6B82-4E30-8412-627C5817FFD6}" destId="{7266D1F3-8EC3-4E7F-A3D7-4267121EB829}" srcOrd="6" destOrd="0" parTransId="{51E30634-3F08-40DA-96AF-C40CE297CA86}" sibTransId="{977D51D0-107A-4AE8-BB0D-F3C4FE081FB5}"/>
    <dgm:cxn modelId="{BDA795A8-057B-4BCD-AB07-13F12ADA66FC}" type="presOf" srcId="{15293FF6-D563-46B1-B9D7-569740C9FB4E}" destId="{11109BF6-006D-4CB2-8A10-D12F307DFF98}" srcOrd="0" destOrd="0" presId="urn:microsoft.com/office/officeart/2005/8/layout/default"/>
    <dgm:cxn modelId="{CAD4DBAC-DDF9-4F0A-81C2-814CEB7B1708}" srcId="{6E9D4403-6B82-4E30-8412-627C5817FFD6}" destId="{7C24CF61-180C-412B-A8B2-2AED69F0E781}" srcOrd="4" destOrd="0" parTransId="{FA2E900A-46DC-453A-9DE0-3DF01AD2D827}" sibTransId="{B3C4EE77-B046-4EB0-8BC5-73F92D70202F}"/>
    <dgm:cxn modelId="{50D9CACD-2EE3-4622-A86A-69A126E4500B}" type="presOf" srcId="{34E2E36F-6146-4333-93A1-D7EBB4B10461}" destId="{3A3CDE14-C77D-4178-97E1-E2B8DE8004C1}" srcOrd="0" destOrd="0" presId="urn:microsoft.com/office/officeart/2005/8/layout/default"/>
    <dgm:cxn modelId="{036028CF-9D23-4E0B-BC60-30791BF8A540}" srcId="{6E9D4403-6B82-4E30-8412-627C5817FFD6}" destId="{15293FF6-D563-46B1-B9D7-569740C9FB4E}" srcOrd="5" destOrd="0" parTransId="{E164B36B-8D30-47AC-9F7B-5BDCEBCA47F0}" sibTransId="{EA6B7EC1-3A82-43A4-B814-E2421367BB37}"/>
    <dgm:cxn modelId="{D3AC01D8-746F-4E23-8962-54AEA727F7C0}" type="presOf" srcId="{54509BF2-FB57-4699-BAB3-BD0AE83B5E9F}" destId="{04CABADA-26B2-4336-ADD0-6BA13FE1C981}" srcOrd="0" destOrd="0" presId="urn:microsoft.com/office/officeart/2005/8/layout/default"/>
    <dgm:cxn modelId="{8F6B8EDD-C6C1-4579-ADE3-AAC13A9F4073}" srcId="{6E9D4403-6B82-4E30-8412-627C5817FFD6}" destId="{0672E965-1238-4FEF-B6E5-FC3C278E5BDC}" srcOrd="10" destOrd="0" parTransId="{AD1BD6AB-DC49-41C5-A9D3-A6DAB238EB7E}" sibTransId="{215343F9-BEF8-45DE-9F91-8CAD15AAD101}"/>
    <dgm:cxn modelId="{E3FCD4DE-809E-4971-8995-5EE0D393721D}" type="presOf" srcId="{7C24CF61-180C-412B-A8B2-2AED69F0E781}" destId="{88A3CCB3-4548-433D-97E6-D7E403FBB963}" srcOrd="0" destOrd="0" presId="urn:microsoft.com/office/officeart/2005/8/layout/default"/>
    <dgm:cxn modelId="{9FB354EB-6BB4-4676-83C5-D645086529C0}" type="presOf" srcId="{00EF4010-378B-471D-946B-5E2025043FE1}" destId="{71C376E2-6FD3-4AA4-A3C4-5A2DA20E2403}" srcOrd="0" destOrd="0" presId="urn:microsoft.com/office/officeart/2005/8/layout/default"/>
    <dgm:cxn modelId="{710EC0EF-3EC3-4835-8220-2F415E85A782}" type="presOf" srcId="{149A140B-FACC-4356-BDE3-6EB923B5DDBD}" destId="{E3079A71-EA0A-4FD7-8D8C-83EE806FFD60}" srcOrd="0" destOrd="0" presId="urn:microsoft.com/office/officeart/2005/8/layout/default"/>
    <dgm:cxn modelId="{1E2EFEF6-695B-4A53-9E68-E768547C3978}" type="presOf" srcId="{29FBE814-4DF8-49D5-8979-70E13DEDAE71}" destId="{C6B0D830-1E08-4F5D-967A-A930DF5685B1}" srcOrd="0" destOrd="0" presId="urn:microsoft.com/office/officeart/2005/8/layout/default"/>
    <dgm:cxn modelId="{DA69FEFF-DC91-4375-8D99-B3969649A3CE}" type="presOf" srcId="{6E9D4403-6B82-4E30-8412-627C5817FFD6}" destId="{64FEC903-21AE-4465-BA2C-E28D40A4716F}" srcOrd="0" destOrd="0" presId="urn:microsoft.com/office/officeart/2005/8/layout/default"/>
    <dgm:cxn modelId="{5925F6A0-967D-4D48-9B10-318A2F2C0001}" type="presParOf" srcId="{64FEC903-21AE-4465-BA2C-E28D40A4716F}" destId="{3A3CDE14-C77D-4178-97E1-E2B8DE8004C1}" srcOrd="0" destOrd="0" presId="urn:microsoft.com/office/officeart/2005/8/layout/default"/>
    <dgm:cxn modelId="{46148FBB-2002-4FBA-A066-CB3F21B270C6}" type="presParOf" srcId="{64FEC903-21AE-4465-BA2C-E28D40A4716F}" destId="{35A97512-3476-409E-A612-5BD6D0526F8C}" srcOrd="1" destOrd="0" presId="urn:microsoft.com/office/officeart/2005/8/layout/default"/>
    <dgm:cxn modelId="{2FE51D70-D69B-40CA-92F1-C6FD46CE68E1}" type="presParOf" srcId="{64FEC903-21AE-4465-BA2C-E28D40A4716F}" destId="{955614AD-EFF8-4EDD-9E1E-05345A8ADED5}" srcOrd="2" destOrd="0" presId="urn:microsoft.com/office/officeart/2005/8/layout/default"/>
    <dgm:cxn modelId="{57798E90-30B7-40A9-B45D-3DD390C19EB0}" type="presParOf" srcId="{64FEC903-21AE-4465-BA2C-E28D40A4716F}" destId="{2BB1D1ED-5469-40C7-8F36-1B9912DE37CD}" srcOrd="3" destOrd="0" presId="urn:microsoft.com/office/officeart/2005/8/layout/default"/>
    <dgm:cxn modelId="{D2645DDB-79DE-481C-9AA2-0287C011F226}" type="presParOf" srcId="{64FEC903-21AE-4465-BA2C-E28D40A4716F}" destId="{04CABADA-26B2-4336-ADD0-6BA13FE1C981}" srcOrd="4" destOrd="0" presId="urn:microsoft.com/office/officeart/2005/8/layout/default"/>
    <dgm:cxn modelId="{A7C2FD08-0941-4422-8554-28412419DFAC}" type="presParOf" srcId="{64FEC903-21AE-4465-BA2C-E28D40A4716F}" destId="{A00FB213-97CA-4005-9A0A-0AEA49CF21A2}" srcOrd="5" destOrd="0" presId="urn:microsoft.com/office/officeart/2005/8/layout/default"/>
    <dgm:cxn modelId="{179CF4DC-354D-45C4-A978-03A9A26DD314}" type="presParOf" srcId="{64FEC903-21AE-4465-BA2C-E28D40A4716F}" destId="{AD7BC85A-69E0-497C-BEA6-6C9E359781B2}" srcOrd="6" destOrd="0" presId="urn:microsoft.com/office/officeart/2005/8/layout/default"/>
    <dgm:cxn modelId="{BBA994EA-8DBC-4FD6-9140-0BF0F9A580C9}" type="presParOf" srcId="{64FEC903-21AE-4465-BA2C-E28D40A4716F}" destId="{5F3D8DB9-12C7-4070-B46B-44C89BDE8D06}" srcOrd="7" destOrd="0" presId="urn:microsoft.com/office/officeart/2005/8/layout/default"/>
    <dgm:cxn modelId="{8D5F3EF0-DAFD-4865-A3D6-5F46C25AFE37}" type="presParOf" srcId="{64FEC903-21AE-4465-BA2C-E28D40A4716F}" destId="{88A3CCB3-4548-433D-97E6-D7E403FBB963}" srcOrd="8" destOrd="0" presId="urn:microsoft.com/office/officeart/2005/8/layout/default"/>
    <dgm:cxn modelId="{FF1B4B3B-2288-423E-BDF0-6FFB5D39504C}" type="presParOf" srcId="{64FEC903-21AE-4465-BA2C-E28D40A4716F}" destId="{13CF9626-D799-47D0-8186-0B5459AC78AB}" srcOrd="9" destOrd="0" presId="urn:microsoft.com/office/officeart/2005/8/layout/default"/>
    <dgm:cxn modelId="{36787B1B-8A37-4845-A4B2-837B3B4B28F1}" type="presParOf" srcId="{64FEC903-21AE-4465-BA2C-E28D40A4716F}" destId="{11109BF6-006D-4CB2-8A10-D12F307DFF98}" srcOrd="10" destOrd="0" presId="urn:microsoft.com/office/officeart/2005/8/layout/default"/>
    <dgm:cxn modelId="{E530305F-6309-463E-99D0-A61385766BAF}" type="presParOf" srcId="{64FEC903-21AE-4465-BA2C-E28D40A4716F}" destId="{D34D576E-008C-4724-9E69-368CD2D6C1DE}" srcOrd="11" destOrd="0" presId="urn:microsoft.com/office/officeart/2005/8/layout/default"/>
    <dgm:cxn modelId="{A876E8E7-8423-46C4-8D28-28137BF58B0B}" type="presParOf" srcId="{64FEC903-21AE-4465-BA2C-E28D40A4716F}" destId="{6DA0F56A-61E2-4E5B-9E72-03DC6F2CF2EF}" srcOrd="12" destOrd="0" presId="urn:microsoft.com/office/officeart/2005/8/layout/default"/>
    <dgm:cxn modelId="{EDF9D55C-8747-4C16-BF9A-5B2622CA652D}" type="presParOf" srcId="{64FEC903-21AE-4465-BA2C-E28D40A4716F}" destId="{A3A2346E-5D0F-44C5-99CA-A2D7D29354A1}" srcOrd="13" destOrd="0" presId="urn:microsoft.com/office/officeart/2005/8/layout/default"/>
    <dgm:cxn modelId="{0E9F2546-6742-493D-B2A8-568D082CBFD0}" type="presParOf" srcId="{64FEC903-21AE-4465-BA2C-E28D40A4716F}" destId="{FB4991DB-E377-4425-A1E5-7D727DC0F507}" srcOrd="14" destOrd="0" presId="urn:microsoft.com/office/officeart/2005/8/layout/default"/>
    <dgm:cxn modelId="{DADBF6F5-0666-4562-B92A-6825718294A8}" type="presParOf" srcId="{64FEC903-21AE-4465-BA2C-E28D40A4716F}" destId="{FCD5DA1E-2536-4739-8C3A-E9C1DD1A0D1A}" srcOrd="15" destOrd="0" presId="urn:microsoft.com/office/officeart/2005/8/layout/default"/>
    <dgm:cxn modelId="{38697F58-2C3E-45EF-BFA3-DD33176CCB6F}" type="presParOf" srcId="{64FEC903-21AE-4465-BA2C-E28D40A4716F}" destId="{71C376E2-6FD3-4AA4-A3C4-5A2DA20E2403}" srcOrd="16" destOrd="0" presId="urn:microsoft.com/office/officeart/2005/8/layout/default"/>
    <dgm:cxn modelId="{90E05341-789D-453A-91DB-B99CCB3B82CC}" type="presParOf" srcId="{64FEC903-21AE-4465-BA2C-E28D40A4716F}" destId="{C2370FC0-4369-4E09-BF9B-DFA53680C0D0}" srcOrd="17" destOrd="0" presId="urn:microsoft.com/office/officeart/2005/8/layout/default"/>
    <dgm:cxn modelId="{C16A5235-5FC7-460E-BF99-F2EE21D4AEF7}" type="presParOf" srcId="{64FEC903-21AE-4465-BA2C-E28D40A4716F}" destId="{CAAE0ACE-7BAB-493A-BD3F-DF081E1A8E3D}" srcOrd="18" destOrd="0" presId="urn:microsoft.com/office/officeart/2005/8/layout/default"/>
    <dgm:cxn modelId="{F356B169-5EFB-4C51-89C2-65D25200FD3D}" type="presParOf" srcId="{64FEC903-21AE-4465-BA2C-E28D40A4716F}" destId="{10B3C139-EC73-4C57-AD2A-35A5ADCD7FCF}" srcOrd="19" destOrd="0" presId="urn:microsoft.com/office/officeart/2005/8/layout/default"/>
    <dgm:cxn modelId="{57156FF5-7562-46FD-9ED9-36C8E7536204}" type="presParOf" srcId="{64FEC903-21AE-4465-BA2C-E28D40A4716F}" destId="{E819DA2E-9618-485E-8B30-36A0F668D36E}" srcOrd="20" destOrd="0" presId="urn:microsoft.com/office/officeart/2005/8/layout/default"/>
    <dgm:cxn modelId="{9980E6CD-89CF-4F8F-990F-D616E8981CA9}" type="presParOf" srcId="{64FEC903-21AE-4465-BA2C-E28D40A4716F}" destId="{0BE76949-E092-4CD1-BC82-F062B21138DC}" srcOrd="21" destOrd="0" presId="urn:microsoft.com/office/officeart/2005/8/layout/default"/>
    <dgm:cxn modelId="{33AE9A35-7AFE-4461-A505-A23FB04CAFA1}" type="presParOf" srcId="{64FEC903-21AE-4465-BA2C-E28D40A4716F}" destId="{E3079A71-EA0A-4FD7-8D8C-83EE806FFD60}" srcOrd="22" destOrd="0" presId="urn:microsoft.com/office/officeart/2005/8/layout/default"/>
    <dgm:cxn modelId="{AD0599F2-92BB-4BE0-A40E-64C3CA7B2D1B}" type="presParOf" srcId="{64FEC903-21AE-4465-BA2C-E28D40A4716F}" destId="{061D3874-4CA2-4305-B61D-8BADF82A970A}" srcOrd="23" destOrd="0" presId="urn:microsoft.com/office/officeart/2005/8/layout/default"/>
    <dgm:cxn modelId="{F9BB1F7E-CABE-4862-B57E-D4BAAC132B2F}" type="presParOf" srcId="{64FEC903-21AE-4465-BA2C-E28D40A4716F}" destId="{DD55346A-5D4F-44CB-980D-5ECE3F570D2F}" srcOrd="24" destOrd="0" presId="urn:microsoft.com/office/officeart/2005/8/layout/default"/>
    <dgm:cxn modelId="{1E4EF9F3-5BCB-4869-9F17-22FEB72196F4}" type="presParOf" srcId="{64FEC903-21AE-4465-BA2C-E28D40A4716F}" destId="{5C663CBE-6F75-4A16-BA0C-ECB4CB244D24}" srcOrd="25" destOrd="0" presId="urn:microsoft.com/office/officeart/2005/8/layout/default"/>
    <dgm:cxn modelId="{A2960F2F-E08F-4305-B5DD-0C158CBA1972}" type="presParOf" srcId="{64FEC903-21AE-4465-BA2C-E28D40A4716F}" destId="{C6B0D830-1E08-4F5D-967A-A930DF5685B1}" srcOrd="26" destOrd="0" presId="urn:microsoft.com/office/officeart/2005/8/layout/default"/>
    <dgm:cxn modelId="{3232FC65-5754-4116-899B-98D14DAFD567}" type="presParOf" srcId="{64FEC903-21AE-4465-BA2C-E28D40A4716F}" destId="{54CB3C98-EA6D-45BF-84ED-70EAFD61A223}" srcOrd="27" destOrd="0" presId="urn:microsoft.com/office/officeart/2005/8/layout/default"/>
    <dgm:cxn modelId="{CE204305-9870-411B-ADE0-555D534E2C9D}" type="presParOf" srcId="{64FEC903-21AE-4465-BA2C-E28D40A4716F}" destId="{1B7260B4-34B3-4423-8AAF-3D3C1E2D4520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CDE14-C77D-4178-97E1-E2B8DE8004C1}">
      <dsp:nvSpPr>
        <dsp:cNvPr id="0" name=""/>
        <dsp:cNvSpPr/>
      </dsp:nvSpPr>
      <dsp:spPr>
        <a:xfrm>
          <a:off x="2728" y="135651"/>
          <a:ext cx="1477558" cy="8865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GENDER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728" y="135651"/>
        <a:ext cx="1477558" cy="886535"/>
      </dsp:txXfrm>
    </dsp:sp>
    <dsp:sp modelId="{955614AD-EFF8-4EDD-9E1E-05345A8ADED5}">
      <dsp:nvSpPr>
        <dsp:cNvPr id="0" name=""/>
        <dsp:cNvSpPr/>
      </dsp:nvSpPr>
      <dsp:spPr>
        <a:xfrm>
          <a:off x="1628043" y="135651"/>
          <a:ext cx="1477558" cy="886535"/>
        </a:xfrm>
        <a:prstGeom prst="rect">
          <a:avLst/>
        </a:prstGeom>
        <a:solidFill>
          <a:schemeClr val="accent1">
            <a:shade val="80000"/>
            <a:hueOff val="-1061"/>
            <a:satOff val="-899"/>
            <a:lumOff val="2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AGE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628043" y="135651"/>
        <a:ext cx="1477558" cy="886535"/>
      </dsp:txXfrm>
    </dsp:sp>
    <dsp:sp modelId="{04CABADA-26B2-4336-ADD0-6BA13FE1C981}">
      <dsp:nvSpPr>
        <dsp:cNvPr id="0" name=""/>
        <dsp:cNvSpPr/>
      </dsp:nvSpPr>
      <dsp:spPr>
        <a:xfrm>
          <a:off x="3253357" y="135651"/>
          <a:ext cx="1477558" cy="886535"/>
        </a:xfrm>
        <a:prstGeom prst="rect">
          <a:avLst/>
        </a:prstGeom>
        <a:solidFill>
          <a:schemeClr val="accent1">
            <a:shade val="80000"/>
            <a:hueOff val="-2123"/>
            <a:satOff val="-1799"/>
            <a:lumOff val="40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SMOKING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3253357" y="135651"/>
        <a:ext cx="1477558" cy="886535"/>
      </dsp:txXfrm>
    </dsp:sp>
    <dsp:sp modelId="{AD7BC85A-69E0-497C-BEA6-6C9E359781B2}">
      <dsp:nvSpPr>
        <dsp:cNvPr id="0" name=""/>
        <dsp:cNvSpPr/>
      </dsp:nvSpPr>
      <dsp:spPr>
        <a:xfrm>
          <a:off x="4878672" y="135651"/>
          <a:ext cx="1477558" cy="886535"/>
        </a:xfrm>
        <a:prstGeom prst="rect">
          <a:avLst/>
        </a:prstGeom>
        <a:solidFill>
          <a:schemeClr val="accent1">
            <a:shade val="80000"/>
            <a:hueOff val="-3184"/>
            <a:satOff val="-2698"/>
            <a:lumOff val="60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YELLOW FINGERS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4878672" y="135651"/>
        <a:ext cx="1477558" cy="886535"/>
      </dsp:txXfrm>
    </dsp:sp>
    <dsp:sp modelId="{88A3CCB3-4548-433D-97E6-D7E403FBB963}">
      <dsp:nvSpPr>
        <dsp:cNvPr id="0" name=""/>
        <dsp:cNvSpPr/>
      </dsp:nvSpPr>
      <dsp:spPr>
        <a:xfrm>
          <a:off x="6503986" y="135651"/>
          <a:ext cx="1477558" cy="886535"/>
        </a:xfrm>
        <a:prstGeom prst="rect">
          <a:avLst/>
        </a:prstGeom>
        <a:solidFill>
          <a:schemeClr val="accent1">
            <a:shade val="80000"/>
            <a:hueOff val="-4245"/>
            <a:satOff val="-3597"/>
            <a:lumOff val="8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ANXIETY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6503986" y="135651"/>
        <a:ext cx="1477558" cy="886535"/>
      </dsp:txXfrm>
    </dsp:sp>
    <dsp:sp modelId="{11109BF6-006D-4CB2-8A10-D12F307DFF98}">
      <dsp:nvSpPr>
        <dsp:cNvPr id="0" name=""/>
        <dsp:cNvSpPr/>
      </dsp:nvSpPr>
      <dsp:spPr>
        <a:xfrm>
          <a:off x="2728" y="1169942"/>
          <a:ext cx="1477558" cy="886535"/>
        </a:xfrm>
        <a:prstGeom prst="rect">
          <a:avLst/>
        </a:prstGeom>
        <a:solidFill>
          <a:schemeClr val="accent1">
            <a:shade val="80000"/>
            <a:hueOff val="-5307"/>
            <a:satOff val="-4497"/>
            <a:lumOff val="10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PEER PRESSURE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728" y="1169942"/>
        <a:ext cx="1477558" cy="886535"/>
      </dsp:txXfrm>
    </dsp:sp>
    <dsp:sp modelId="{6DA0F56A-61E2-4E5B-9E72-03DC6F2CF2EF}">
      <dsp:nvSpPr>
        <dsp:cNvPr id="0" name=""/>
        <dsp:cNvSpPr/>
      </dsp:nvSpPr>
      <dsp:spPr>
        <a:xfrm>
          <a:off x="1628043" y="1169942"/>
          <a:ext cx="1477558" cy="886535"/>
        </a:xfrm>
        <a:prstGeom prst="rect">
          <a:avLst/>
        </a:prstGeom>
        <a:solidFill>
          <a:schemeClr val="accent1">
            <a:shade val="80000"/>
            <a:hueOff val="-6368"/>
            <a:satOff val="-5396"/>
            <a:lumOff val="121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CHRONIC DISEASE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628043" y="1169942"/>
        <a:ext cx="1477558" cy="886535"/>
      </dsp:txXfrm>
    </dsp:sp>
    <dsp:sp modelId="{FB4991DB-E377-4425-A1E5-7D727DC0F507}">
      <dsp:nvSpPr>
        <dsp:cNvPr id="0" name=""/>
        <dsp:cNvSpPr/>
      </dsp:nvSpPr>
      <dsp:spPr>
        <a:xfrm>
          <a:off x="3253357" y="1169942"/>
          <a:ext cx="1477558" cy="886535"/>
        </a:xfrm>
        <a:prstGeom prst="rect">
          <a:avLst/>
        </a:prstGeom>
        <a:solidFill>
          <a:schemeClr val="accent1">
            <a:shade val="80000"/>
            <a:hueOff val="-7429"/>
            <a:satOff val="-6295"/>
            <a:lumOff val="142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FATIGUE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3253357" y="1169942"/>
        <a:ext cx="1477558" cy="886535"/>
      </dsp:txXfrm>
    </dsp:sp>
    <dsp:sp modelId="{71C376E2-6FD3-4AA4-A3C4-5A2DA20E2403}">
      <dsp:nvSpPr>
        <dsp:cNvPr id="0" name=""/>
        <dsp:cNvSpPr/>
      </dsp:nvSpPr>
      <dsp:spPr>
        <a:xfrm>
          <a:off x="4878672" y="1169942"/>
          <a:ext cx="1477558" cy="886535"/>
        </a:xfrm>
        <a:prstGeom prst="rect">
          <a:avLst/>
        </a:prstGeom>
        <a:solidFill>
          <a:schemeClr val="accent1">
            <a:shade val="80000"/>
            <a:hueOff val="-8491"/>
            <a:satOff val="-7195"/>
            <a:lumOff val="162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ALLERGY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4878672" y="1169942"/>
        <a:ext cx="1477558" cy="886535"/>
      </dsp:txXfrm>
    </dsp:sp>
    <dsp:sp modelId="{CAAE0ACE-7BAB-493A-BD3F-DF081E1A8E3D}">
      <dsp:nvSpPr>
        <dsp:cNvPr id="0" name=""/>
        <dsp:cNvSpPr/>
      </dsp:nvSpPr>
      <dsp:spPr>
        <a:xfrm>
          <a:off x="6503986" y="1169942"/>
          <a:ext cx="1477558" cy="886535"/>
        </a:xfrm>
        <a:prstGeom prst="rect">
          <a:avLst/>
        </a:prstGeom>
        <a:solidFill>
          <a:schemeClr val="accent1">
            <a:shade val="80000"/>
            <a:hueOff val="-9552"/>
            <a:satOff val="-8094"/>
            <a:lumOff val="182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WHEEZING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6503986" y="1169942"/>
        <a:ext cx="1477558" cy="886535"/>
      </dsp:txXfrm>
    </dsp:sp>
    <dsp:sp modelId="{E819DA2E-9618-485E-8B30-36A0F668D36E}">
      <dsp:nvSpPr>
        <dsp:cNvPr id="0" name=""/>
        <dsp:cNvSpPr/>
      </dsp:nvSpPr>
      <dsp:spPr>
        <a:xfrm>
          <a:off x="2728" y="2204233"/>
          <a:ext cx="1477558" cy="886535"/>
        </a:xfrm>
        <a:prstGeom prst="rect">
          <a:avLst/>
        </a:prstGeom>
        <a:solidFill>
          <a:schemeClr val="accent1">
            <a:shade val="80000"/>
            <a:hueOff val="-10614"/>
            <a:satOff val="-8994"/>
            <a:lumOff val="20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ALCOHOL CONSUMING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728" y="2204233"/>
        <a:ext cx="1477558" cy="886535"/>
      </dsp:txXfrm>
    </dsp:sp>
    <dsp:sp modelId="{E3079A71-EA0A-4FD7-8D8C-83EE806FFD60}">
      <dsp:nvSpPr>
        <dsp:cNvPr id="0" name=""/>
        <dsp:cNvSpPr/>
      </dsp:nvSpPr>
      <dsp:spPr>
        <a:xfrm>
          <a:off x="1628043" y="2204233"/>
          <a:ext cx="1477558" cy="886535"/>
        </a:xfrm>
        <a:prstGeom prst="rect">
          <a:avLst/>
        </a:prstGeom>
        <a:solidFill>
          <a:schemeClr val="accent1">
            <a:shade val="80000"/>
            <a:hueOff val="-11675"/>
            <a:satOff val="-9893"/>
            <a:lumOff val="22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COUGHING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628043" y="2204233"/>
        <a:ext cx="1477558" cy="886535"/>
      </dsp:txXfrm>
    </dsp:sp>
    <dsp:sp modelId="{DD55346A-5D4F-44CB-980D-5ECE3F570D2F}">
      <dsp:nvSpPr>
        <dsp:cNvPr id="0" name=""/>
        <dsp:cNvSpPr/>
      </dsp:nvSpPr>
      <dsp:spPr>
        <a:xfrm>
          <a:off x="3253357" y="2204233"/>
          <a:ext cx="1477558" cy="886535"/>
        </a:xfrm>
        <a:prstGeom prst="rect">
          <a:avLst/>
        </a:prstGeom>
        <a:solidFill>
          <a:schemeClr val="accent1">
            <a:shade val="80000"/>
            <a:hueOff val="-12736"/>
            <a:satOff val="-10792"/>
            <a:lumOff val="24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SHORTNESS OF BREATH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3253357" y="2204233"/>
        <a:ext cx="1477558" cy="886535"/>
      </dsp:txXfrm>
    </dsp:sp>
    <dsp:sp modelId="{C6B0D830-1E08-4F5D-967A-A930DF5685B1}">
      <dsp:nvSpPr>
        <dsp:cNvPr id="0" name=""/>
        <dsp:cNvSpPr/>
      </dsp:nvSpPr>
      <dsp:spPr>
        <a:xfrm>
          <a:off x="4878672" y="2204233"/>
          <a:ext cx="1477558" cy="886535"/>
        </a:xfrm>
        <a:prstGeom prst="rect">
          <a:avLst/>
        </a:prstGeom>
        <a:solidFill>
          <a:schemeClr val="accent1">
            <a:shade val="80000"/>
            <a:hueOff val="-13798"/>
            <a:satOff val="-11692"/>
            <a:lumOff val="2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SWALLOWING DIFFUCULTY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4878672" y="2204233"/>
        <a:ext cx="1477558" cy="886535"/>
      </dsp:txXfrm>
    </dsp:sp>
    <dsp:sp modelId="{1B7260B4-34B3-4423-8AAF-3D3C1E2D4520}">
      <dsp:nvSpPr>
        <dsp:cNvPr id="0" name=""/>
        <dsp:cNvSpPr/>
      </dsp:nvSpPr>
      <dsp:spPr>
        <a:xfrm>
          <a:off x="6503986" y="2204233"/>
          <a:ext cx="1477558" cy="886535"/>
        </a:xfrm>
        <a:prstGeom prst="rect">
          <a:avLst/>
        </a:prstGeom>
        <a:solidFill>
          <a:schemeClr val="accent1">
            <a:shade val="80000"/>
            <a:hueOff val="-14859"/>
            <a:satOff val="-12591"/>
            <a:lumOff val="284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50" kern="1200" dirty="0">
              <a:latin typeface="Poppins" panose="00000500000000000000" pitchFamily="2" charset="0"/>
              <a:cs typeface="Poppins" panose="00000500000000000000" pitchFamily="2" charset="0"/>
            </a:rPr>
            <a:t>CHEST PAIN</a:t>
          </a:r>
          <a:endParaRPr lang="en-IN" sz="155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6503986" y="2204233"/>
        <a:ext cx="1477558" cy="88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2829c3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2829c3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1f924e351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1f924e351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4bace400e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44bace400e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44bace400e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44bace400e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333fc51a3_9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333fc51a3_9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8d152111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8d152111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86200"/>
            <a:ext cx="4304700" cy="25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45800"/>
            <a:ext cx="2514000" cy="811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ctrTitle"/>
          </p:nvPr>
        </p:nvSpPr>
        <p:spPr>
          <a:xfrm>
            <a:off x="4423300" y="840325"/>
            <a:ext cx="40056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ubTitle" idx="1"/>
          </p:nvPr>
        </p:nvSpPr>
        <p:spPr>
          <a:xfrm>
            <a:off x="4423300" y="1875450"/>
            <a:ext cx="40056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4572000" y="3670550"/>
            <a:ext cx="38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including icons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4743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15100" y="889575"/>
            <a:ext cx="3468600" cy="841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715167" y="1963654"/>
            <a:ext cx="3468600" cy="218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087275" y="1540025"/>
            <a:ext cx="31905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087275" y="3051175"/>
            <a:ext cx="3190500" cy="833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1225013" y="1257325"/>
            <a:ext cx="741900" cy="105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966913" y="1830034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013" y="2399500"/>
            <a:ext cx="741900" cy="105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1966913" y="2972204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4875688" y="1257325"/>
            <a:ext cx="741900" cy="105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617538" y="1830035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75688" y="2399500"/>
            <a:ext cx="741900" cy="105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5617598" y="2972205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1966913" y="1257325"/>
            <a:ext cx="28113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3"/>
          </p:nvPr>
        </p:nvSpPr>
        <p:spPr>
          <a:xfrm>
            <a:off x="1966913" y="2399496"/>
            <a:ext cx="28113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617598" y="1257325"/>
            <a:ext cx="28113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617598" y="2399495"/>
            <a:ext cx="28113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1225013" y="3541675"/>
            <a:ext cx="741900" cy="105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1966913" y="4114375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4875688" y="3541625"/>
            <a:ext cx="741900" cy="105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9"/>
          </p:nvPr>
        </p:nvSpPr>
        <p:spPr>
          <a:xfrm>
            <a:off x="5617598" y="4114375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1966913" y="3541666"/>
            <a:ext cx="28113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1"/>
          </p:nvPr>
        </p:nvSpPr>
        <p:spPr>
          <a:xfrm>
            <a:off x="5617598" y="3541665"/>
            <a:ext cx="2811300" cy="5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715100" y="1785025"/>
            <a:ext cx="4314000" cy="21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 SemiBold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2451324" y="1351650"/>
            <a:ext cx="4939500" cy="52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2451324" y="2458625"/>
            <a:ext cx="4939500" cy="52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3"/>
          </p:nvPr>
        </p:nvSpPr>
        <p:spPr>
          <a:xfrm>
            <a:off x="2451324" y="3565600"/>
            <a:ext cx="4939500" cy="52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4"/>
          </p:nvPr>
        </p:nvSpPr>
        <p:spPr>
          <a:xfrm>
            <a:off x="2451324" y="1866400"/>
            <a:ext cx="49395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5"/>
          </p:nvPr>
        </p:nvSpPr>
        <p:spPr>
          <a:xfrm>
            <a:off x="2451324" y="2973350"/>
            <a:ext cx="49395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6"/>
          </p:nvPr>
        </p:nvSpPr>
        <p:spPr>
          <a:xfrm>
            <a:off x="2451324" y="4080300"/>
            <a:ext cx="49395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0" y="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0" y="4879500"/>
            <a:ext cx="9144000" cy="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3" r:id="rId7"/>
    <p:sldLayoutId id="2147483666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ctrTitle"/>
          </p:nvPr>
        </p:nvSpPr>
        <p:spPr>
          <a:xfrm>
            <a:off x="534532" y="1834329"/>
            <a:ext cx="3985430" cy="1229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LUNG CANCER RISK PREDICTION</a:t>
            </a:r>
            <a:endParaRPr sz="3200" b="0" dirty="0">
              <a:solidFill>
                <a:schemeClr val="dk1"/>
              </a:solidFill>
            </a:endParaRPr>
          </a:p>
        </p:txBody>
      </p:sp>
      <p:grpSp>
        <p:nvGrpSpPr>
          <p:cNvPr id="210" name="Google Shape;210;p33"/>
          <p:cNvGrpSpPr/>
          <p:nvPr/>
        </p:nvGrpSpPr>
        <p:grpSpPr>
          <a:xfrm>
            <a:off x="4624039" y="1722423"/>
            <a:ext cx="5256663" cy="3309116"/>
            <a:chOff x="4849681" y="918049"/>
            <a:chExt cx="5608856" cy="3307152"/>
          </a:xfrm>
        </p:grpSpPr>
        <p:sp>
          <p:nvSpPr>
            <p:cNvPr id="211" name="Google Shape;211;p33"/>
            <p:cNvSpPr/>
            <p:nvPr/>
          </p:nvSpPr>
          <p:spPr>
            <a:xfrm>
              <a:off x="5018570" y="3935167"/>
              <a:ext cx="4681122" cy="290034"/>
            </a:xfrm>
            <a:custGeom>
              <a:avLst/>
              <a:gdLst/>
              <a:ahLst/>
              <a:cxnLst/>
              <a:rect l="l" t="t" r="r" b="b"/>
              <a:pathLst>
                <a:path w="53523" h="3316" extrusionOk="0">
                  <a:moveTo>
                    <a:pt x="30021" y="0"/>
                  </a:moveTo>
                  <a:cubicBezTo>
                    <a:pt x="8720" y="0"/>
                    <a:pt x="0" y="766"/>
                    <a:pt x="0" y="1685"/>
                  </a:cubicBezTo>
                  <a:cubicBezTo>
                    <a:pt x="0" y="2599"/>
                    <a:pt x="8714" y="3315"/>
                    <a:pt x="30021" y="3315"/>
                  </a:cubicBezTo>
                  <a:cubicBezTo>
                    <a:pt x="51322" y="3315"/>
                    <a:pt x="53522" y="2139"/>
                    <a:pt x="53522" y="1226"/>
                  </a:cubicBezTo>
                  <a:lnTo>
                    <a:pt x="53522" y="1220"/>
                  </a:lnTo>
                  <a:cubicBezTo>
                    <a:pt x="53522" y="307"/>
                    <a:pt x="51322" y="0"/>
                    <a:pt x="30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4849681" y="918049"/>
              <a:ext cx="5608856" cy="3171612"/>
            </a:xfrm>
            <a:custGeom>
              <a:avLst/>
              <a:gdLst/>
              <a:ahLst/>
              <a:cxnLst/>
              <a:rect l="l" t="t" r="r" b="b"/>
              <a:pathLst>
                <a:path w="64131" h="36262" extrusionOk="0">
                  <a:moveTo>
                    <a:pt x="27257" y="1"/>
                  </a:moveTo>
                  <a:cubicBezTo>
                    <a:pt x="17653" y="1"/>
                    <a:pt x="7943" y="4347"/>
                    <a:pt x="8776" y="14372"/>
                  </a:cubicBezTo>
                  <a:cubicBezTo>
                    <a:pt x="9389" y="21805"/>
                    <a:pt x="1" y="25212"/>
                    <a:pt x="3145" y="36200"/>
                  </a:cubicBezTo>
                  <a:lnTo>
                    <a:pt x="33797" y="36053"/>
                  </a:lnTo>
                  <a:lnTo>
                    <a:pt x="54007" y="36261"/>
                  </a:lnTo>
                  <a:cubicBezTo>
                    <a:pt x="57813" y="33344"/>
                    <a:pt x="64131" y="25555"/>
                    <a:pt x="53836" y="19054"/>
                  </a:cubicBezTo>
                  <a:cubicBezTo>
                    <a:pt x="46384" y="14341"/>
                    <a:pt x="48664" y="14960"/>
                    <a:pt x="44349" y="7043"/>
                  </a:cubicBezTo>
                  <a:cubicBezTo>
                    <a:pt x="41897" y="2547"/>
                    <a:pt x="34608" y="1"/>
                    <a:pt x="27257" y="1"/>
                  </a:cubicBezTo>
                  <a:close/>
                </a:path>
              </a:pathLst>
            </a:custGeom>
            <a:solidFill>
              <a:srgbClr val="F4CD69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33"/>
            <p:cNvGrpSpPr/>
            <p:nvPr/>
          </p:nvGrpSpPr>
          <p:grpSpPr>
            <a:xfrm>
              <a:off x="8339233" y="1311371"/>
              <a:ext cx="569379" cy="1477323"/>
              <a:chOff x="4377568" y="3510400"/>
              <a:chExt cx="199662" cy="518047"/>
            </a:xfrm>
          </p:grpSpPr>
          <p:sp>
            <p:nvSpPr>
              <p:cNvPr id="214" name="Google Shape;214;p33"/>
              <p:cNvSpPr/>
              <p:nvPr/>
            </p:nvSpPr>
            <p:spPr>
              <a:xfrm>
                <a:off x="4429615" y="3589192"/>
                <a:ext cx="134212" cy="439256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14322" extrusionOk="0">
                    <a:moveTo>
                      <a:pt x="436" y="1"/>
                    </a:moveTo>
                    <a:lnTo>
                      <a:pt x="1" y="277"/>
                    </a:lnTo>
                    <a:cubicBezTo>
                      <a:pt x="37" y="338"/>
                      <a:pt x="3800" y="6490"/>
                      <a:pt x="963" y="14144"/>
                    </a:cubicBezTo>
                    <a:lnTo>
                      <a:pt x="1441" y="14322"/>
                    </a:lnTo>
                    <a:lnTo>
                      <a:pt x="1447" y="14322"/>
                    </a:lnTo>
                    <a:cubicBezTo>
                      <a:pt x="4376" y="6423"/>
                      <a:pt x="472" y="68"/>
                      <a:pt x="4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3"/>
              <p:cNvSpPr/>
              <p:nvPr/>
            </p:nvSpPr>
            <p:spPr>
              <a:xfrm>
                <a:off x="4383947" y="3510400"/>
                <a:ext cx="88391" cy="94617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085" extrusionOk="0">
                    <a:moveTo>
                      <a:pt x="1683" y="1"/>
                    </a:moveTo>
                    <a:cubicBezTo>
                      <a:pt x="1598" y="1"/>
                      <a:pt x="1513" y="22"/>
                      <a:pt x="1434" y="63"/>
                    </a:cubicBezTo>
                    <a:cubicBezTo>
                      <a:pt x="0" y="829"/>
                      <a:pt x="1845" y="3085"/>
                      <a:pt x="1845" y="3085"/>
                    </a:cubicBezTo>
                    <a:cubicBezTo>
                      <a:pt x="2881" y="975"/>
                      <a:pt x="2265" y="1"/>
                      <a:pt x="1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>
                <a:off x="4454519" y="3554228"/>
                <a:ext cx="70970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2630" extrusionOk="0">
                    <a:moveTo>
                      <a:pt x="1170" y="1"/>
                    </a:moveTo>
                    <a:cubicBezTo>
                      <a:pt x="0" y="1"/>
                      <a:pt x="16" y="2630"/>
                      <a:pt x="16" y="2630"/>
                    </a:cubicBezTo>
                    <a:cubicBezTo>
                      <a:pt x="2314" y="1741"/>
                      <a:pt x="2136" y="289"/>
                      <a:pt x="1499" y="62"/>
                    </a:cubicBezTo>
                    <a:cubicBezTo>
                      <a:pt x="1380" y="20"/>
                      <a:pt x="1271" y="1"/>
                      <a:pt x="1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3"/>
              <p:cNvSpPr/>
              <p:nvPr/>
            </p:nvSpPr>
            <p:spPr>
              <a:xfrm>
                <a:off x="4377568" y="3587014"/>
                <a:ext cx="85355" cy="56801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1852" extrusionOk="0">
                    <a:moveTo>
                      <a:pt x="1030" y="1"/>
                    </a:moveTo>
                    <a:cubicBezTo>
                      <a:pt x="805" y="1"/>
                      <a:pt x="580" y="110"/>
                      <a:pt x="368" y="384"/>
                    </a:cubicBezTo>
                    <a:cubicBezTo>
                      <a:pt x="0" y="858"/>
                      <a:pt x="270" y="1852"/>
                      <a:pt x="1689" y="1852"/>
                    </a:cubicBezTo>
                    <a:cubicBezTo>
                      <a:pt x="1998" y="1852"/>
                      <a:pt x="2360" y="1805"/>
                      <a:pt x="2782" y="1696"/>
                    </a:cubicBezTo>
                    <a:cubicBezTo>
                      <a:pt x="2782" y="1696"/>
                      <a:pt x="1913" y="1"/>
                      <a:pt x="1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4399589" y="3659119"/>
                <a:ext cx="84557" cy="58212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898" extrusionOk="0">
                    <a:moveTo>
                      <a:pt x="1043" y="1"/>
                    </a:moveTo>
                    <a:cubicBezTo>
                      <a:pt x="831" y="1"/>
                      <a:pt x="615" y="101"/>
                      <a:pt x="403" y="350"/>
                    </a:cubicBezTo>
                    <a:cubicBezTo>
                      <a:pt x="0" y="821"/>
                      <a:pt x="260" y="1897"/>
                      <a:pt x="1836" y="1897"/>
                    </a:cubicBezTo>
                    <a:cubicBezTo>
                      <a:pt x="2104" y="1897"/>
                      <a:pt x="2410" y="1866"/>
                      <a:pt x="2757" y="1796"/>
                    </a:cubicBezTo>
                    <a:cubicBezTo>
                      <a:pt x="2757" y="1796"/>
                      <a:pt x="1939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4412562" y="3722146"/>
                <a:ext cx="84741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892" extrusionOk="0">
                    <a:moveTo>
                      <a:pt x="1043" y="0"/>
                    </a:moveTo>
                    <a:cubicBezTo>
                      <a:pt x="831" y="0"/>
                      <a:pt x="614" y="100"/>
                      <a:pt x="403" y="348"/>
                    </a:cubicBezTo>
                    <a:cubicBezTo>
                      <a:pt x="1" y="823"/>
                      <a:pt x="263" y="1892"/>
                      <a:pt x="1831" y="1892"/>
                    </a:cubicBezTo>
                    <a:cubicBezTo>
                      <a:pt x="2102" y="1892"/>
                      <a:pt x="2411" y="1860"/>
                      <a:pt x="2763" y="1788"/>
                    </a:cubicBezTo>
                    <a:cubicBezTo>
                      <a:pt x="2763" y="1788"/>
                      <a:pt x="1941" y="0"/>
                      <a:pt x="10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>
                <a:off x="4419463" y="3790847"/>
                <a:ext cx="81030" cy="6526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128" extrusionOk="0">
                    <a:moveTo>
                      <a:pt x="1100" y="1"/>
                    </a:moveTo>
                    <a:cubicBezTo>
                      <a:pt x="929" y="1"/>
                      <a:pt x="746" y="68"/>
                      <a:pt x="552" y="228"/>
                    </a:cubicBezTo>
                    <a:cubicBezTo>
                      <a:pt x="1" y="675"/>
                      <a:pt x="221" y="2121"/>
                      <a:pt x="2642" y="2128"/>
                    </a:cubicBezTo>
                    <a:cubicBezTo>
                      <a:pt x="2642" y="2128"/>
                      <a:pt x="2059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>
                <a:off x="4413145" y="3856051"/>
                <a:ext cx="81521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2077" extrusionOk="0">
                    <a:moveTo>
                      <a:pt x="1085" y="0"/>
                    </a:moveTo>
                    <a:cubicBezTo>
                      <a:pt x="907" y="0"/>
                      <a:pt x="718" y="73"/>
                      <a:pt x="519" y="247"/>
                    </a:cubicBezTo>
                    <a:cubicBezTo>
                      <a:pt x="0" y="700"/>
                      <a:pt x="224" y="2076"/>
                      <a:pt x="2468" y="2076"/>
                    </a:cubicBezTo>
                    <a:cubicBezTo>
                      <a:pt x="2530" y="2076"/>
                      <a:pt x="2593" y="2075"/>
                      <a:pt x="2658" y="2073"/>
                    </a:cubicBezTo>
                    <a:cubicBezTo>
                      <a:pt x="2658" y="2073"/>
                      <a:pt x="2032" y="0"/>
                      <a:pt x="10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4403300" y="3922605"/>
                <a:ext cx="71829" cy="77472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526" extrusionOk="0">
                    <a:moveTo>
                      <a:pt x="1126" y="0"/>
                    </a:moveTo>
                    <a:cubicBezTo>
                      <a:pt x="1008" y="0"/>
                      <a:pt x="878" y="29"/>
                      <a:pt x="736" y="93"/>
                    </a:cubicBezTo>
                    <a:cubicBezTo>
                      <a:pt x="111" y="375"/>
                      <a:pt x="1" y="1839"/>
                      <a:pt x="2342" y="2526"/>
                    </a:cubicBezTo>
                    <a:cubicBezTo>
                      <a:pt x="2342" y="2526"/>
                      <a:pt x="2231" y="0"/>
                      <a:pt x="11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4478380" y="3614004"/>
                <a:ext cx="71001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630" extrusionOk="0">
                    <a:moveTo>
                      <a:pt x="1170" y="0"/>
                    </a:moveTo>
                    <a:cubicBezTo>
                      <a:pt x="0" y="0"/>
                      <a:pt x="16" y="2630"/>
                      <a:pt x="16" y="2630"/>
                    </a:cubicBezTo>
                    <a:cubicBezTo>
                      <a:pt x="2314" y="1741"/>
                      <a:pt x="2136" y="289"/>
                      <a:pt x="1499" y="62"/>
                    </a:cubicBezTo>
                    <a:cubicBezTo>
                      <a:pt x="1380" y="20"/>
                      <a:pt x="1271" y="0"/>
                      <a:pt x="1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3"/>
              <p:cNvSpPr/>
              <p:nvPr/>
            </p:nvSpPr>
            <p:spPr>
              <a:xfrm>
                <a:off x="4492672" y="3678656"/>
                <a:ext cx="70970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2630" extrusionOk="0">
                    <a:moveTo>
                      <a:pt x="1170" y="0"/>
                    </a:moveTo>
                    <a:cubicBezTo>
                      <a:pt x="0" y="0"/>
                      <a:pt x="16" y="2630"/>
                      <a:pt x="16" y="2630"/>
                    </a:cubicBezTo>
                    <a:cubicBezTo>
                      <a:pt x="2314" y="1741"/>
                      <a:pt x="2136" y="289"/>
                      <a:pt x="1499" y="62"/>
                    </a:cubicBezTo>
                    <a:cubicBezTo>
                      <a:pt x="1380" y="20"/>
                      <a:pt x="1271" y="0"/>
                      <a:pt x="1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3"/>
              <p:cNvSpPr/>
              <p:nvPr/>
            </p:nvSpPr>
            <p:spPr>
              <a:xfrm>
                <a:off x="4497856" y="3753859"/>
                <a:ext cx="77442" cy="70296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292" extrusionOk="0">
                    <a:moveTo>
                      <a:pt x="1456" y="0"/>
                    </a:moveTo>
                    <a:cubicBezTo>
                      <a:pt x="449" y="0"/>
                      <a:pt x="0" y="2292"/>
                      <a:pt x="0" y="2292"/>
                    </a:cubicBezTo>
                    <a:cubicBezTo>
                      <a:pt x="2408" y="2022"/>
                      <a:pt x="2525" y="558"/>
                      <a:pt x="1949" y="172"/>
                    </a:cubicBezTo>
                    <a:cubicBezTo>
                      <a:pt x="1772" y="52"/>
                      <a:pt x="1607" y="0"/>
                      <a:pt x="1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4495586" y="3831577"/>
                <a:ext cx="81644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112" extrusionOk="0">
                    <a:moveTo>
                      <a:pt x="1582" y="1"/>
                    </a:moveTo>
                    <a:cubicBezTo>
                      <a:pt x="628" y="1"/>
                      <a:pt x="0" y="2111"/>
                      <a:pt x="0" y="2111"/>
                    </a:cubicBezTo>
                    <a:cubicBezTo>
                      <a:pt x="21" y="2111"/>
                      <a:pt x="41" y="2111"/>
                      <a:pt x="61" y="2111"/>
                    </a:cubicBezTo>
                    <a:cubicBezTo>
                      <a:pt x="2425" y="2111"/>
                      <a:pt x="2662" y="685"/>
                      <a:pt x="2133" y="236"/>
                    </a:cubicBezTo>
                    <a:cubicBezTo>
                      <a:pt x="1940" y="71"/>
                      <a:pt x="1755" y="1"/>
                      <a:pt x="15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4482797" y="3910552"/>
                <a:ext cx="84435" cy="58702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1914" extrusionOk="0">
                    <a:moveTo>
                      <a:pt x="1718" y="0"/>
                    </a:moveTo>
                    <a:cubicBezTo>
                      <a:pt x="816" y="0"/>
                      <a:pt x="1" y="1834"/>
                      <a:pt x="1" y="1834"/>
                    </a:cubicBezTo>
                    <a:cubicBezTo>
                      <a:pt x="309" y="1889"/>
                      <a:pt x="584" y="1913"/>
                      <a:pt x="829" y="1913"/>
                    </a:cubicBezTo>
                    <a:cubicBezTo>
                      <a:pt x="2480" y="1913"/>
                      <a:pt x="2753" y="802"/>
                      <a:pt x="2342" y="333"/>
                    </a:cubicBezTo>
                    <a:cubicBezTo>
                      <a:pt x="2135" y="96"/>
                      <a:pt x="1924" y="0"/>
                      <a:pt x="17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8817281" y="2219526"/>
              <a:ext cx="652814" cy="1651713"/>
              <a:chOff x="4537512" y="3722330"/>
              <a:chExt cx="228921" cy="579203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4596521" y="3757785"/>
                <a:ext cx="142493" cy="543748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17729" extrusionOk="0">
                    <a:moveTo>
                      <a:pt x="1734" y="1"/>
                    </a:moveTo>
                    <a:lnTo>
                      <a:pt x="1397" y="129"/>
                    </a:lnTo>
                    <a:cubicBezTo>
                      <a:pt x="1428" y="209"/>
                      <a:pt x="4253" y="7961"/>
                      <a:pt x="0" y="17582"/>
                    </a:cubicBezTo>
                    <a:lnTo>
                      <a:pt x="331" y="17729"/>
                    </a:lnTo>
                    <a:cubicBezTo>
                      <a:pt x="4645" y="7961"/>
                      <a:pt x="1765" y="80"/>
                      <a:pt x="1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4622652" y="3834276"/>
                <a:ext cx="53396" cy="6919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256" extrusionOk="0">
                    <a:moveTo>
                      <a:pt x="294" y="1"/>
                    </a:moveTo>
                    <a:lnTo>
                      <a:pt x="0" y="203"/>
                    </a:lnTo>
                    <a:lnTo>
                      <a:pt x="1446" y="2256"/>
                    </a:lnTo>
                    <a:lnTo>
                      <a:pt x="1740" y="2047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4614187" y="3918281"/>
                <a:ext cx="64100" cy="6038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9" extrusionOk="0">
                    <a:moveTo>
                      <a:pt x="245" y="1"/>
                    </a:moveTo>
                    <a:lnTo>
                      <a:pt x="0" y="264"/>
                    </a:lnTo>
                    <a:lnTo>
                      <a:pt x="1839" y="1968"/>
                    </a:lnTo>
                    <a:lnTo>
                      <a:pt x="2090" y="1705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3"/>
              <p:cNvSpPr/>
              <p:nvPr/>
            </p:nvSpPr>
            <p:spPr>
              <a:xfrm>
                <a:off x="4609096" y="4003819"/>
                <a:ext cx="64131" cy="60359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968" extrusionOk="0">
                    <a:moveTo>
                      <a:pt x="246" y="0"/>
                    </a:moveTo>
                    <a:lnTo>
                      <a:pt x="1" y="264"/>
                    </a:lnTo>
                    <a:lnTo>
                      <a:pt x="1845" y="1967"/>
                    </a:lnTo>
                    <a:lnTo>
                      <a:pt x="2090" y="1704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3"/>
              <p:cNvSpPr/>
              <p:nvPr/>
            </p:nvSpPr>
            <p:spPr>
              <a:xfrm>
                <a:off x="4594436" y="4081813"/>
                <a:ext cx="64131" cy="60359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968" extrusionOk="0">
                    <a:moveTo>
                      <a:pt x="246" y="0"/>
                    </a:moveTo>
                    <a:lnTo>
                      <a:pt x="1" y="264"/>
                    </a:lnTo>
                    <a:lnTo>
                      <a:pt x="1845" y="1967"/>
                    </a:lnTo>
                    <a:lnTo>
                      <a:pt x="2090" y="1704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3"/>
              <p:cNvSpPr/>
              <p:nvPr/>
            </p:nvSpPr>
            <p:spPr>
              <a:xfrm>
                <a:off x="4576034" y="4160942"/>
                <a:ext cx="63916" cy="60359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68" extrusionOk="0">
                    <a:moveTo>
                      <a:pt x="245" y="0"/>
                    </a:moveTo>
                    <a:lnTo>
                      <a:pt x="0" y="264"/>
                    </a:lnTo>
                    <a:lnTo>
                      <a:pt x="1839" y="1967"/>
                    </a:lnTo>
                    <a:lnTo>
                      <a:pt x="2084" y="1698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3"/>
              <p:cNvSpPr/>
              <p:nvPr/>
            </p:nvSpPr>
            <p:spPr>
              <a:xfrm>
                <a:off x="4664363" y="3806642"/>
                <a:ext cx="35363" cy="76552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496" extrusionOk="0">
                    <a:moveTo>
                      <a:pt x="815" y="1"/>
                    </a:moveTo>
                    <a:lnTo>
                      <a:pt x="0" y="2372"/>
                    </a:lnTo>
                    <a:lnTo>
                      <a:pt x="344" y="2495"/>
                    </a:lnTo>
                    <a:lnTo>
                      <a:pt x="1153" y="117"/>
                    </a:lnTo>
                    <a:lnTo>
                      <a:pt x="8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3"/>
              <p:cNvSpPr/>
              <p:nvPr/>
            </p:nvSpPr>
            <p:spPr>
              <a:xfrm>
                <a:off x="4670558" y="3890862"/>
                <a:ext cx="47968" cy="72197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54" extrusionOk="0">
                    <a:moveTo>
                      <a:pt x="1251" y="0"/>
                    </a:moveTo>
                    <a:lnTo>
                      <a:pt x="1" y="2176"/>
                    </a:lnTo>
                    <a:lnTo>
                      <a:pt x="313" y="2353"/>
                    </a:lnTo>
                    <a:lnTo>
                      <a:pt x="1563" y="184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4665314" y="3995170"/>
                <a:ext cx="62045" cy="62413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035" extrusionOk="0">
                    <a:moveTo>
                      <a:pt x="1765" y="0"/>
                    </a:moveTo>
                    <a:lnTo>
                      <a:pt x="0" y="1777"/>
                    </a:lnTo>
                    <a:lnTo>
                      <a:pt x="257" y="2035"/>
                    </a:lnTo>
                    <a:lnTo>
                      <a:pt x="2022" y="252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4649151" y="4094971"/>
                <a:ext cx="64468" cy="5999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956" extrusionOk="0">
                    <a:moveTo>
                      <a:pt x="1857" y="0"/>
                    </a:moveTo>
                    <a:lnTo>
                      <a:pt x="0" y="1686"/>
                    </a:lnTo>
                    <a:lnTo>
                      <a:pt x="245" y="1955"/>
                    </a:lnTo>
                    <a:lnTo>
                      <a:pt x="2102" y="264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4616825" y="4199095"/>
                <a:ext cx="68057" cy="5508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796" extrusionOk="0">
                    <a:moveTo>
                      <a:pt x="1998" y="0"/>
                    </a:moveTo>
                    <a:lnTo>
                      <a:pt x="0" y="1514"/>
                    </a:lnTo>
                    <a:lnTo>
                      <a:pt x="215" y="1796"/>
                    </a:lnTo>
                    <a:lnTo>
                      <a:pt x="2218" y="288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3"/>
              <p:cNvSpPr/>
              <p:nvPr/>
            </p:nvSpPr>
            <p:spPr>
              <a:xfrm>
                <a:off x="4617377" y="3722330"/>
                <a:ext cx="56218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749" extrusionOk="0">
                    <a:moveTo>
                      <a:pt x="916" y="0"/>
                    </a:moveTo>
                    <a:cubicBezTo>
                      <a:pt x="470" y="0"/>
                      <a:pt x="95" y="341"/>
                      <a:pt x="49" y="789"/>
                    </a:cubicBezTo>
                    <a:cubicBezTo>
                      <a:pt x="0" y="1267"/>
                      <a:pt x="356" y="1696"/>
                      <a:pt x="834" y="1745"/>
                    </a:cubicBezTo>
                    <a:cubicBezTo>
                      <a:pt x="860" y="1747"/>
                      <a:pt x="887" y="1748"/>
                      <a:pt x="913" y="1748"/>
                    </a:cubicBezTo>
                    <a:cubicBezTo>
                      <a:pt x="1358" y="1748"/>
                      <a:pt x="1744" y="1412"/>
                      <a:pt x="1790" y="954"/>
                    </a:cubicBezTo>
                    <a:cubicBezTo>
                      <a:pt x="1833" y="476"/>
                      <a:pt x="1483" y="47"/>
                      <a:pt x="1005" y="5"/>
                    </a:cubicBezTo>
                    <a:cubicBezTo>
                      <a:pt x="975" y="2"/>
                      <a:pt x="946" y="0"/>
                      <a:pt x="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4586737" y="3801183"/>
                <a:ext cx="54531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49" extrusionOk="0">
                    <a:moveTo>
                      <a:pt x="897" y="1"/>
                    </a:moveTo>
                    <a:cubicBezTo>
                      <a:pt x="423" y="1"/>
                      <a:pt x="31" y="376"/>
                      <a:pt x="13" y="853"/>
                    </a:cubicBezTo>
                    <a:cubicBezTo>
                      <a:pt x="1" y="1331"/>
                      <a:pt x="381" y="1735"/>
                      <a:pt x="865" y="1748"/>
                    </a:cubicBezTo>
                    <a:cubicBezTo>
                      <a:pt x="876" y="1748"/>
                      <a:pt x="887" y="1748"/>
                      <a:pt x="898" y="1748"/>
                    </a:cubicBezTo>
                    <a:cubicBezTo>
                      <a:pt x="1367" y="1748"/>
                      <a:pt x="1747" y="1375"/>
                      <a:pt x="1765" y="902"/>
                    </a:cubicBezTo>
                    <a:cubicBezTo>
                      <a:pt x="1778" y="424"/>
                      <a:pt x="1398" y="20"/>
                      <a:pt x="920" y="1"/>
                    </a:cubicBezTo>
                    <a:cubicBezTo>
                      <a:pt x="912" y="1"/>
                      <a:pt x="905" y="1"/>
                      <a:pt x="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4575665" y="3887212"/>
                <a:ext cx="60543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6" extrusionOk="0">
                    <a:moveTo>
                      <a:pt x="987" y="1"/>
                    </a:moveTo>
                    <a:cubicBezTo>
                      <a:pt x="635" y="1"/>
                      <a:pt x="304" y="215"/>
                      <a:pt x="172" y="560"/>
                    </a:cubicBezTo>
                    <a:cubicBezTo>
                      <a:pt x="0" y="1014"/>
                      <a:pt x="227" y="1523"/>
                      <a:pt x="680" y="1688"/>
                    </a:cubicBezTo>
                    <a:cubicBezTo>
                      <a:pt x="783" y="1727"/>
                      <a:pt x="888" y="1745"/>
                      <a:pt x="991" y="1745"/>
                    </a:cubicBezTo>
                    <a:cubicBezTo>
                      <a:pt x="1344" y="1745"/>
                      <a:pt x="1675" y="1530"/>
                      <a:pt x="1808" y="1179"/>
                    </a:cubicBezTo>
                    <a:cubicBezTo>
                      <a:pt x="1973" y="726"/>
                      <a:pt x="1746" y="223"/>
                      <a:pt x="1299" y="58"/>
                    </a:cubicBezTo>
                    <a:cubicBezTo>
                      <a:pt x="1196" y="19"/>
                      <a:pt x="1091" y="1"/>
                      <a:pt x="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3"/>
              <p:cNvSpPr/>
              <p:nvPr/>
            </p:nvSpPr>
            <p:spPr>
              <a:xfrm>
                <a:off x="4570758" y="3972720"/>
                <a:ext cx="60543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9" extrusionOk="0">
                    <a:moveTo>
                      <a:pt x="985" y="1"/>
                    </a:moveTo>
                    <a:cubicBezTo>
                      <a:pt x="633" y="1"/>
                      <a:pt x="299" y="216"/>
                      <a:pt x="166" y="567"/>
                    </a:cubicBezTo>
                    <a:cubicBezTo>
                      <a:pt x="1" y="1020"/>
                      <a:pt x="227" y="1523"/>
                      <a:pt x="675" y="1694"/>
                    </a:cubicBezTo>
                    <a:cubicBezTo>
                      <a:pt x="775" y="1731"/>
                      <a:pt x="878" y="1749"/>
                      <a:pt x="979" y="1749"/>
                    </a:cubicBezTo>
                    <a:cubicBezTo>
                      <a:pt x="1335" y="1749"/>
                      <a:pt x="1669" y="1534"/>
                      <a:pt x="1802" y="1186"/>
                    </a:cubicBezTo>
                    <a:cubicBezTo>
                      <a:pt x="1974" y="732"/>
                      <a:pt x="1747" y="230"/>
                      <a:pt x="1294" y="58"/>
                    </a:cubicBezTo>
                    <a:cubicBezTo>
                      <a:pt x="1192" y="19"/>
                      <a:pt x="1088" y="1"/>
                      <a:pt x="9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3"/>
              <p:cNvSpPr/>
              <p:nvPr/>
            </p:nvSpPr>
            <p:spPr>
              <a:xfrm>
                <a:off x="4556098" y="4050652"/>
                <a:ext cx="60543" cy="53611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8" extrusionOk="0">
                    <a:moveTo>
                      <a:pt x="989" y="0"/>
                    </a:moveTo>
                    <a:cubicBezTo>
                      <a:pt x="634" y="0"/>
                      <a:pt x="300" y="215"/>
                      <a:pt x="166" y="563"/>
                    </a:cubicBezTo>
                    <a:cubicBezTo>
                      <a:pt x="1" y="1022"/>
                      <a:pt x="227" y="1525"/>
                      <a:pt x="675" y="1690"/>
                    </a:cubicBezTo>
                    <a:cubicBezTo>
                      <a:pt x="778" y="1729"/>
                      <a:pt x="883" y="1748"/>
                      <a:pt x="987" y="1748"/>
                    </a:cubicBezTo>
                    <a:cubicBezTo>
                      <a:pt x="1339" y="1748"/>
                      <a:pt x="1670" y="1534"/>
                      <a:pt x="1802" y="1188"/>
                    </a:cubicBezTo>
                    <a:cubicBezTo>
                      <a:pt x="1974" y="734"/>
                      <a:pt x="1747" y="232"/>
                      <a:pt x="1294" y="54"/>
                    </a:cubicBezTo>
                    <a:cubicBezTo>
                      <a:pt x="1193" y="18"/>
                      <a:pt x="1090" y="0"/>
                      <a:pt x="9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4537512" y="4129842"/>
                <a:ext cx="60543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9" extrusionOk="0">
                    <a:moveTo>
                      <a:pt x="988" y="1"/>
                    </a:moveTo>
                    <a:cubicBezTo>
                      <a:pt x="635" y="1"/>
                      <a:pt x="304" y="216"/>
                      <a:pt x="172" y="567"/>
                    </a:cubicBezTo>
                    <a:cubicBezTo>
                      <a:pt x="0" y="1020"/>
                      <a:pt x="227" y="1523"/>
                      <a:pt x="680" y="1694"/>
                    </a:cubicBezTo>
                    <a:cubicBezTo>
                      <a:pt x="779" y="1731"/>
                      <a:pt x="881" y="1748"/>
                      <a:pt x="981" y="1748"/>
                    </a:cubicBezTo>
                    <a:cubicBezTo>
                      <a:pt x="1334" y="1748"/>
                      <a:pt x="1668" y="1533"/>
                      <a:pt x="1802" y="1180"/>
                    </a:cubicBezTo>
                    <a:cubicBezTo>
                      <a:pt x="1973" y="732"/>
                      <a:pt x="1747" y="230"/>
                      <a:pt x="1299" y="58"/>
                    </a:cubicBezTo>
                    <a:cubicBezTo>
                      <a:pt x="1196" y="19"/>
                      <a:pt x="1091" y="1"/>
                      <a:pt x="9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4674515" y="3769102"/>
                <a:ext cx="60175" cy="53519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1745" extrusionOk="0">
                    <a:moveTo>
                      <a:pt x="978" y="0"/>
                    </a:moveTo>
                    <a:cubicBezTo>
                      <a:pt x="890" y="0"/>
                      <a:pt x="800" y="14"/>
                      <a:pt x="711" y="42"/>
                    </a:cubicBezTo>
                    <a:cubicBezTo>
                      <a:pt x="252" y="189"/>
                      <a:pt x="0" y="686"/>
                      <a:pt x="147" y="1145"/>
                    </a:cubicBezTo>
                    <a:cubicBezTo>
                      <a:pt x="266" y="1511"/>
                      <a:pt x="612" y="1745"/>
                      <a:pt x="982" y="1745"/>
                    </a:cubicBezTo>
                    <a:cubicBezTo>
                      <a:pt x="1071" y="1745"/>
                      <a:pt x="1161" y="1731"/>
                      <a:pt x="1250" y="1703"/>
                    </a:cubicBezTo>
                    <a:cubicBezTo>
                      <a:pt x="1704" y="1556"/>
                      <a:pt x="1961" y="1059"/>
                      <a:pt x="1808" y="606"/>
                    </a:cubicBezTo>
                    <a:cubicBezTo>
                      <a:pt x="1685" y="235"/>
                      <a:pt x="1346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>
                <a:off x="4697425" y="3856266"/>
                <a:ext cx="56801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1749" extrusionOk="0">
                    <a:moveTo>
                      <a:pt x="925" y="1"/>
                    </a:moveTo>
                    <a:cubicBezTo>
                      <a:pt x="891" y="1"/>
                      <a:pt x="857" y="3"/>
                      <a:pt x="822" y="7"/>
                    </a:cubicBezTo>
                    <a:cubicBezTo>
                      <a:pt x="344" y="68"/>
                      <a:pt x="1" y="503"/>
                      <a:pt x="62" y="981"/>
                    </a:cubicBezTo>
                    <a:cubicBezTo>
                      <a:pt x="119" y="1422"/>
                      <a:pt x="493" y="1748"/>
                      <a:pt x="926" y="1748"/>
                    </a:cubicBezTo>
                    <a:cubicBezTo>
                      <a:pt x="963" y="1748"/>
                      <a:pt x="999" y="1746"/>
                      <a:pt x="1037" y="1741"/>
                    </a:cubicBezTo>
                    <a:cubicBezTo>
                      <a:pt x="1515" y="1686"/>
                      <a:pt x="1852" y="1251"/>
                      <a:pt x="1796" y="767"/>
                    </a:cubicBezTo>
                    <a:cubicBezTo>
                      <a:pt x="1740" y="323"/>
                      <a:pt x="1361" y="1"/>
                      <a:pt x="9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3"/>
              <p:cNvSpPr/>
              <p:nvPr/>
            </p:nvSpPr>
            <p:spPr>
              <a:xfrm>
                <a:off x="4709295" y="3965206"/>
                <a:ext cx="5713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751" extrusionOk="0">
                    <a:moveTo>
                      <a:pt x="932" y="1"/>
                    </a:moveTo>
                    <a:cubicBezTo>
                      <a:pt x="503" y="1"/>
                      <a:pt x="129" y="320"/>
                      <a:pt x="67" y="757"/>
                    </a:cubicBezTo>
                    <a:cubicBezTo>
                      <a:pt x="0" y="1235"/>
                      <a:pt x="337" y="1676"/>
                      <a:pt x="815" y="1743"/>
                    </a:cubicBezTo>
                    <a:cubicBezTo>
                      <a:pt x="853" y="1748"/>
                      <a:pt x="891" y="1751"/>
                      <a:pt x="929" y="1751"/>
                    </a:cubicBezTo>
                    <a:cubicBezTo>
                      <a:pt x="1360" y="1751"/>
                      <a:pt x="1734" y="1435"/>
                      <a:pt x="1796" y="996"/>
                    </a:cubicBezTo>
                    <a:cubicBezTo>
                      <a:pt x="1863" y="518"/>
                      <a:pt x="1532" y="77"/>
                      <a:pt x="1054" y="9"/>
                    </a:cubicBezTo>
                    <a:cubicBezTo>
                      <a:pt x="1013" y="3"/>
                      <a:pt x="972" y="1"/>
                      <a:pt x="9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4695555" y="4065895"/>
                <a:ext cx="58304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49" extrusionOk="0">
                    <a:moveTo>
                      <a:pt x="948" y="1"/>
                    </a:moveTo>
                    <a:cubicBezTo>
                      <a:pt x="535" y="1"/>
                      <a:pt x="168" y="293"/>
                      <a:pt x="93" y="709"/>
                    </a:cubicBezTo>
                    <a:cubicBezTo>
                      <a:pt x="1" y="1187"/>
                      <a:pt x="313" y="1641"/>
                      <a:pt x="785" y="1733"/>
                    </a:cubicBezTo>
                    <a:cubicBezTo>
                      <a:pt x="841" y="1744"/>
                      <a:pt x="897" y="1749"/>
                      <a:pt x="952" y="1749"/>
                    </a:cubicBezTo>
                    <a:cubicBezTo>
                      <a:pt x="1365" y="1749"/>
                      <a:pt x="1727" y="1456"/>
                      <a:pt x="1808" y="1034"/>
                    </a:cubicBezTo>
                    <a:cubicBezTo>
                      <a:pt x="1900" y="562"/>
                      <a:pt x="1588" y="109"/>
                      <a:pt x="1116" y="17"/>
                    </a:cubicBezTo>
                    <a:cubicBezTo>
                      <a:pt x="1060" y="6"/>
                      <a:pt x="1004" y="1"/>
                      <a:pt x="9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4666817" y="4171768"/>
                <a:ext cx="59776" cy="53611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748" extrusionOk="0">
                    <a:moveTo>
                      <a:pt x="977" y="1"/>
                    </a:moveTo>
                    <a:cubicBezTo>
                      <a:pt x="598" y="1"/>
                      <a:pt x="247" y="248"/>
                      <a:pt x="135" y="634"/>
                    </a:cubicBezTo>
                    <a:cubicBezTo>
                      <a:pt x="0" y="1093"/>
                      <a:pt x="270" y="1584"/>
                      <a:pt x="735" y="1712"/>
                    </a:cubicBezTo>
                    <a:cubicBezTo>
                      <a:pt x="817" y="1736"/>
                      <a:pt x="898" y="1747"/>
                      <a:pt x="979" y="1747"/>
                    </a:cubicBezTo>
                    <a:cubicBezTo>
                      <a:pt x="1358" y="1747"/>
                      <a:pt x="1703" y="1496"/>
                      <a:pt x="1814" y="1112"/>
                    </a:cubicBezTo>
                    <a:cubicBezTo>
                      <a:pt x="1949" y="652"/>
                      <a:pt x="1679" y="168"/>
                      <a:pt x="1213" y="33"/>
                    </a:cubicBezTo>
                    <a:cubicBezTo>
                      <a:pt x="1135" y="11"/>
                      <a:pt x="1055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33"/>
            <p:cNvGrpSpPr/>
            <p:nvPr/>
          </p:nvGrpSpPr>
          <p:grpSpPr>
            <a:xfrm>
              <a:off x="5141742" y="2459002"/>
              <a:ext cx="947740" cy="1273974"/>
              <a:chOff x="1891790" y="3925274"/>
              <a:chExt cx="332340" cy="446739"/>
            </a:xfrm>
          </p:grpSpPr>
          <p:sp>
            <p:nvSpPr>
              <p:cNvPr id="252" name="Google Shape;252;p33"/>
              <p:cNvSpPr/>
              <p:nvPr/>
            </p:nvSpPr>
            <p:spPr>
              <a:xfrm>
                <a:off x="1967422" y="3995907"/>
                <a:ext cx="239655" cy="376106"/>
              </a:xfrm>
              <a:custGeom>
                <a:avLst/>
                <a:gdLst/>
                <a:ahLst/>
                <a:cxnLst/>
                <a:rect l="l" t="t" r="r" b="b"/>
                <a:pathLst>
                  <a:path w="7814" h="12263" extrusionOk="0">
                    <a:moveTo>
                      <a:pt x="515" y="1"/>
                    </a:moveTo>
                    <a:lnTo>
                      <a:pt x="0" y="31"/>
                    </a:lnTo>
                    <a:cubicBezTo>
                      <a:pt x="12" y="105"/>
                      <a:pt x="539" y="7544"/>
                      <a:pt x="7525" y="12263"/>
                    </a:cubicBezTo>
                    <a:lnTo>
                      <a:pt x="7813" y="11834"/>
                    </a:lnTo>
                    <a:cubicBezTo>
                      <a:pt x="1042" y="7263"/>
                      <a:pt x="521" y="74"/>
                      <a:pt x="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3"/>
              <p:cNvSpPr/>
              <p:nvPr/>
            </p:nvSpPr>
            <p:spPr>
              <a:xfrm>
                <a:off x="1905775" y="3925274"/>
                <a:ext cx="78178" cy="8308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709" extrusionOk="0">
                    <a:moveTo>
                      <a:pt x="1115" y="1"/>
                    </a:moveTo>
                    <a:cubicBezTo>
                      <a:pt x="1062" y="1"/>
                      <a:pt x="1007" y="4"/>
                      <a:pt x="950" y="12"/>
                    </a:cubicBezTo>
                    <a:cubicBezTo>
                      <a:pt x="264" y="98"/>
                      <a:pt x="0" y="1434"/>
                      <a:pt x="2378" y="2708"/>
                    </a:cubicBezTo>
                    <a:cubicBezTo>
                      <a:pt x="2378" y="2708"/>
                      <a:pt x="2549" y="1"/>
                      <a:pt x="1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3"/>
              <p:cNvSpPr/>
              <p:nvPr/>
            </p:nvSpPr>
            <p:spPr>
              <a:xfrm>
                <a:off x="1891790" y="3991981"/>
                <a:ext cx="92562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765" extrusionOk="0">
                    <a:moveTo>
                      <a:pt x="964" y="0"/>
                    </a:moveTo>
                    <a:cubicBezTo>
                      <a:pt x="726" y="0"/>
                      <a:pt x="502" y="106"/>
                      <a:pt x="315" y="374"/>
                    </a:cubicBezTo>
                    <a:cubicBezTo>
                      <a:pt x="1" y="828"/>
                      <a:pt x="409" y="1764"/>
                      <a:pt x="1856" y="1764"/>
                    </a:cubicBezTo>
                    <a:cubicBezTo>
                      <a:pt x="2187" y="1764"/>
                      <a:pt x="2573" y="1715"/>
                      <a:pt x="3018" y="1600"/>
                    </a:cubicBezTo>
                    <a:cubicBezTo>
                      <a:pt x="3018" y="1600"/>
                      <a:pt x="1887" y="0"/>
                      <a:pt x="9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3"/>
              <p:cNvSpPr/>
              <p:nvPr/>
            </p:nvSpPr>
            <p:spPr>
              <a:xfrm>
                <a:off x="1968833" y="3971493"/>
                <a:ext cx="81490" cy="77442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525" extrusionOk="0">
                    <a:moveTo>
                      <a:pt x="1232" y="1"/>
                    </a:moveTo>
                    <a:cubicBezTo>
                      <a:pt x="1" y="1"/>
                      <a:pt x="377" y="2525"/>
                      <a:pt x="377" y="2525"/>
                    </a:cubicBezTo>
                    <a:cubicBezTo>
                      <a:pt x="2656" y="1649"/>
                      <a:pt x="2270" y="258"/>
                      <a:pt x="1572" y="55"/>
                    </a:cubicBezTo>
                    <a:cubicBezTo>
                      <a:pt x="1447" y="18"/>
                      <a:pt x="1334" y="1"/>
                      <a:pt x="12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>
                <a:off x="1991252" y="4043016"/>
                <a:ext cx="83698" cy="7940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2589" extrusionOk="0">
                    <a:moveTo>
                      <a:pt x="1283" y="1"/>
                    </a:moveTo>
                    <a:cubicBezTo>
                      <a:pt x="1" y="1"/>
                      <a:pt x="510" y="2589"/>
                      <a:pt x="510" y="2589"/>
                    </a:cubicBezTo>
                    <a:cubicBezTo>
                      <a:pt x="2728" y="1590"/>
                      <a:pt x="2281" y="217"/>
                      <a:pt x="1576" y="40"/>
                    </a:cubicBezTo>
                    <a:cubicBezTo>
                      <a:pt x="1469" y="13"/>
                      <a:pt x="1372" y="1"/>
                      <a:pt x="12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3"/>
              <p:cNvSpPr/>
              <p:nvPr/>
            </p:nvSpPr>
            <p:spPr>
              <a:xfrm>
                <a:off x="2017353" y="4101841"/>
                <a:ext cx="83729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583" extrusionOk="0">
                    <a:moveTo>
                      <a:pt x="1283" y="1"/>
                    </a:moveTo>
                    <a:cubicBezTo>
                      <a:pt x="0" y="1"/>
                      <a:pt x="498" y="2583"/>
                      <a:pt x="498" y="2583"/>
                    </a:cubicBezTo>
                    <a:cubicBezTo>
                      <a:pt x="2729" y="1596"/>
                      <a:pt x="2282" y="218"/>
                      <a:pt x="1577" y="40"/>
                    </a:cubicBezTo>
                    <a:cubicBezTo>
                      <a:pt x="1470" y="13"/>
                      <a:pt x="1372" y="1"/>
                      <a:pt x="12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>
                <a:off x="2044741" y="4162537"/>
                <a:ext cx="91673" cy="8468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761" extrusionOk="0">
                    <a:moveTo>
                      <a:pt x="1530" y="0"/>
                    </a:moveTo>
                    <a:cubicBezTo>
                      <a:pt x="1" y="0"/>
                      <a:pt x="1027" y="2761"/>
                      <a:pt x="1027" y="2761"/>
                    </a:cubicBezTo>
                    <a:cubicBezTo>
                      <a:pt x="2988" y="1352"/>
                      <a:pt x="2326" y="46"/>
                      <a:pt x="1622" y="3"/>
                    </a:cubicBezTo>
                    <a:cubicBezTo>
                      <a:pt x="1590" y="1"/>
                      <a:pt x="1560" y="0"/>
                      <a:pt x="15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3"/>
              <p:cNvSpPr/>
              <p:nvPr/>
            </p:nvSpPr>
            <p:spPr>
              <a:xfrm>
                <a:off x="2089304" y="4211670"/>
                <a:ext cx="90323" cy="84066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741" extrusionOk="0">
                    <a:moveTo>
                      <a:pt x="1481" y="1"/>
                    </a:moveTo>
                    <a:cubicBezTo>
                      <a:pt x="0" y="1"/>
                      <a:pt x="935" y="2740"/>
                      <a:pt x="935" y="2740"/>
                    </a:cubicBezTo>
                    <a:cubicBezTo>
                      <a:pt x="2945" y="1392"/>
                      <a:pt x="2313" y="74"/>
                      <a:pt x="1609" y="7"/>
                    </a:cubicBezTo>
                    <a:cubicBezTo>
                      <a:pt x="1564" y="3"/>
                      <a:pt x="1522" y="1"/>
                      <a:pt x="14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2128838" y="4259822"/>
                <a:ext cx="95292" cy="8983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2929" extrusionOk="0">
                    <a:moveTo>
                      <a:pt x="1687" y="1"/>
                    </a:moveTo>
                    <a:cubicBezTo>
                      <a:pt x="1649" y="1"/>
                      <a:pt x="1612" y="5"/>
                      <a:pt x="1576" y="12"/>
                    </a:cubicBezTo>
                    <a:cubicBezTo>
                      <a:pt x="1" y="330"/>
                      <a:pt x="1686" y="2929"/>
                      <a:pt x="1686" y="2929"/>
                    </a:cubicBezTo>
                    <a:cubicBezTo>
                      <a:pt x="3107" y="1108"/>
                      <a:pt x="2344" y="1"/>
                      <a:pt x="16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1907370" y="4054364"/>
                <a:ext cx="92409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765" extrusionOk="0">
                    <a:moveTo>
                      <a:pt x="959" y="1"/>
                    </a:moveTo>
                    <a:cubicBezTo>
                      <a:pt x="721" y="1"/>
                      <a:pt x="497" y="107"/>
                      <a:pt x="310" y="374"/>
                    </a:cubicBezTo>
                    <a:cubicBezTo>
                      <a:pt x="0" y="828"/>
                      <a:pt x="405" y="1765"/>
                      <a:pt x="1851" y="1765"/>
                    </a:cubicBezTo>
                    <a:cubicBezTo>
                      <a:pt x="2182" y="1765"/>
                      <a:pt x="2568" y="1715"/>
                      <a:pt x="3012" y="1600"/>
                    </a:cubicBezTo>
                    <a:cubicBezTo>
                      <a:pt x="3012" y="1600"/>
                      <a:pt x="1881" y="1"/>
                      <a:pt x="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3"/>
              <p:cNvSpPr/>
              <p:nvPr/>
            </p:nvSpPr>
            <p:spPr>
              <a:xfrm>
                <a:off x="1933348" y="4115244"/>
                <a:ext cx="92531" cy="54163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766" extrusionOk="0">
                    <a:moveTo>
                      <a:pt x="961" y="1"/>
                    </a:moveTo>
                    <a:cubicBezTo>
                      <a:pt x="724" y="1"/>
                      <a:pt x="500" y="107"/>
                      <a:pt x="314" y="375"/>
                    </a:cubicBezTo>
                    <a:cubicBezTo>
                      <a:pt x="0" y="829"/>
                      <a:pt x="404" y="1765"/>
                      <a:pt x="1853" y="1765"/>
                    </a:cubicBezTo>
                    <a:cubicBezTo>
                      <a:pt x="2185" y="1765"/>
                      <a:pt x="2571" y="1716"/>
                      <a:pt x="3017" y="1601"/>
                    </a:cubicBezTo>
                    <a:cubicBezTo>
                      <a:pt x="3017" y="1601"/>
                      <a:pt x="1882" y="1"/>
                      <a:pt x="9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968097" y="4184742"/>
                <a:ext cx="91611" cy="5094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661" extrusionOk="0">
                    <a:moveTo>
                      <a:pt x="902" y="1"/>
                    </a:moveTo>
                    <a:cubicBezTo>
                      <a:pt x="588" y="1"/>
                      <a:pt x="319" y="149"/>
                      <a:pt x="168" y="554"/>
                    </a:cubicBezTo>
                    <a:cubicBezTo>
                      <a:pt x="1" y="997"/>
                      <a:pt x="390" y="1661"/>
                      <a:pt x="1327" y="1661"/>
                    </a:cubicBezTo>
                    <a:cubicBezTo>
                      <a:pt x="1762" y="1661"/>
                      <a:pt x="2316" y="1518"/>
                      <a:pt x="2987" y="1142"/>
                    </a:cubicBezTo>
                    <a:cubicBezTo>
                      <a:pt x="2987" y="1142"/>
                      <a:pt x="177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2013519" y="4248658"/>
                <a:ext cx="89986" cy="50483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1646" extrusionOk="0">
                    <a:moveTo>
                      <a:pt x="888" y="1"/>
                    </a:moveTo>
                    <a:cubicBezTo>
                      <a:pt x="527" y="1"/>
                      <a:pt x="227" y="168"/>
                      <a:pt x="109" y="645"/>
                    </a:cubicBezTo>
                    <a:cubicBezTo>
                      <a:pt x="0" y="1076"/>
                      <a:pt x="377" y="1645"/>
                      <a:pt x="1162" y="1645"/>
                    </a:cubicBezTo>
                    <a:cubicBezTo>
                      <a:pt x="1619" y="1645"/>
                      <a:pt x="2215" y="1452"/>
                      <a:pt x="2934" y="927"/>
                    </a:cubicBezTo>
                    <a:cubicBezTo>
                      <a:pt x="2934" y="927"/>
                      <a:pt x="1739" y="1"/>
                      <a:pt x="8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2068480" y="4307330"/>
                <a:ext cx="86520" cy="50667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652" extrusionOk="0">
                    <a:moveTo>
                      <a:pt x="908" y="1"/>
                    </a:moveTo>
                    <a:cubicBezTo>
                      <a:pt x="461" y="1"/>
                      <a:pt x="97" y="192"/>
                      <a:pt x="39" y="785"/>
                    </a:cubicBezTo>
                    <a:cubicBezTo>
                      <a:pt x="0" y="1191"/>
                      <a:pt x="360" y="1652"/>
                      <a:pt x="990" y="1652"/>
                    </a:cubicBezTo>
                    <a:cubicBezTo>
                      <a:pt x="1465" y="1652"/>
                      <a:pt x="2094" y="1390"/>
                      <a:pt x="2821" y="644"/>
                    </a:cubicBezTo>
                    <a:cubicBezTo>
                      <a:pt x="2821" y="644"/>
                      <a:pt x="1726" y="1"/>
                      <a:pt x="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33"/>
            <p:cNvGrpSpPr/>
            <p:nvPr/>
          </p:nvGrpSpPr>
          <p:grpSpPr>
            <a:xfrm>
              <a:off x="5351785" y="1513586"/>
              <a:ext cx="878557" cy="1576418"/>
              <a:chOff x="1958957" y="3570023"/>
              <a:chExt cx="308080" cy="552796"/>
            </a:xfrm>
          </p:grpSpPr>
          <p:sp>
            <p:nvSpPr>
              <p:cNvPr id="267" name="Google Shape;267;p33"/>
              <p:cNvSpPr/>
              <p:nvPr/>
            </p:nvSpPr>
            <p:spPr>
              <a:xfrm>
                <a:off x="2014408" y="3688992"/>
                <a:ext cx="227050" cy="433827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14145" extrusionOk="0">
                    <a:moveTo>
                      <a:pt x="1838" y="1"/>
                    </a:moveTo>
                    <a:lnTo>
                      <a:pt x="1838" y="1"/>
                    </a:lnTo>
                    <a:cubicBezTo>
                      <a:pt x="870" y="3292"/>
                      <a:pt x="1477" y="6784"/>
                      <a:pt x="3597" y="10100"/>
                    </a:cubicBezTo>
                    <a:cubicBezTo>
                      <a:pt x="5190" y="12588"/>
                      <a:pt x="7041" y="14077"/>
                      <a:pt x="7121" y="14144"/>
                    </a:cubicBezTo>
                    <a:lnTo>
                      <a:pt x="7403" y="13777"/>
                    </a:lnTo>
                    <a:cubicBezTo>
                      <a:pt x="7323" y="13715"/>
                      <a:pt x="0" y="7765"/>
                      <a:pt x="2261" y="111"/>
                    </a:cubicBez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2023027" y="3570023"/>
                <a:ext cx="102652" cy="135561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4420" extrusionOk="0">
                    <a:moveTo>
                      <a:pt x="2133" y="1"/>
                    </a:moveTo>
                    <a:cubicBezTo>
                      <a:pt x="1" y="2256"/>
                      <a:pt x="1655" y="4419"/>
                      <a:pt x="1655" y="4419"/>
                    </a:cubicBezTo>
                    <a:cubicBezTo>
                      <a:pt x="3347" y="2470"/>
                      <a:pt x="2134" y="1"/>
                      <a:pt x="21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958957" y="3650654"/>
                <a:ext cx="105474" cy="131789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4297" extrusionOk="0">
                    <a:moveTo>
                      <a:pt x="337" y="1"/>
                    </a:moveTo>
                    <a:lnTo>
                      <a:pt x="337" y="1"/>
                    </a:lnTo>
                    <a:cubicBezTo>
                      <a:pt x="0" y="3916"/>
                      <a:pt x="3438" y="4296"/>
                      <a:pt x="3438" y="4296"/>
                    </a:cubicBezTo>
                    <a:cubicBezTo>
                      <a:pt x="2194" y="148"/>
                      <a:pt x="337" y="1"/>
                      <a:pt x="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2061180" y="3652740"/>
                <a:ext cx="110565" cy="128569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4192" extrusionOk="0">
                    <a:moveTo>
                      <a:pt x="3604" y="0"/>
                    </a:moveTo>
                    <a:cubicBezTo>
                      <a:pt x="3604" y="0"/>
                      <a:pt x="1735" y="92"/>
                      <a:pt x="1" y="4192"/>
                    </a:cubicBezTo>
                    <a:cubicBezTo>
                      <a:pt x="1" y="4192"/>
                      <a:pt x="3469" y="3922"/>
                      <a:pt x="3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968342" y="3760606"/>
                <a:ext cx="108296" cy="120318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923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56" y="3916"/>
                      <a:pt x="3530" y="3922"/>
                      <a:pt x="3530" y="3922"/>
                    </a:cubicBezTo>
                    <a:cubicBezTo>
                      <a:pt x="1910" y="47"/>
                      <a:pt x="91" y="1"/>
                      <a:pt x="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2073233" y="3741254"/>
                <a:ext cx="105658" cy="138904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4529" extrusionOk="0">
                    <a:moveTo>
                      <a:pt x="3187" y="0"/>
                    </a:moveTo>
                    <a:lnTo>
                      <a:pt x="3187" y="0"/>
                    </a:lnTo>
                    <a:cubicBezTo>
                      <a:pt x="3187" y="0"/>
                      <a:pt x="1324" y="289"/>
                      <a:pt x="0" y="4529"/>
                    </a:cubicBezTo>
                    <a:cubicBezTo>
                      <a:pt x="0" y="4529"/>
                      <a:pt x="3444" y="3898"/>
                      <a:pt x="3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3"/>
              <p:cNvSpPr/>
              <p:nvPr/>
            </p:nvSpPr>
            <p:spPr>
              <a:xfrm>
                <a:off x="1994289" y="3883716"/>
                <a:ext cx="127465" cy="9995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259" extrusionOk="0">
                    <a:moveTo>
                      <a:pt x="166" y="1"/>
                    </a:moveTo>
                    <a:cubicBezTo>
                      <a:pt x="58" y="1"/>
                      <a:pt x="0" y="13"/>
                      <a:pt x="0" y="13"/>
                    </a:cubicBezTo>
                    <a:cubicBezTo>
                      <a:pt x="536" y="2911"/>
                      <a:pt x="2659" y="3258"/>
                      <a:pt x="3646" y="3258"/>
                    </a:cubicBezTo>
                    <a:cubicBezTo>
                      <a:pt x="3957" y="3258"/>
                      <a:pt x="4155" y="3224"/>
                      <a:pt x="4155" y="3224"/>
                    </a:cubicBezTo>
                    <a:cubicBezTo>
                      <a:pt x="2253" y="262"/>
                      <a:pt x="667" y="1"/>
                      <a:pt x="1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3"/>
              <p:cNvSpPr/>
              <p:nvPr/>
            </p:nvSpPr>
            <p:spPr>
              <a:xfrm>
                <a:off x="2118134" y="3829215"/>
                <a:ext cx="101916" cy="1531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4995" extrusionOk="0">
                    <a:moveTo>
                      <a:pt x="2415" y="0"/>
                    </a:moveTo>
                    <a:lnTo>
                      <a:pt x="2415" y="0"/>
                    </a:lnTo>
                    <a:cubicBezTo>
                      <a:pt x="2415" y="0"/>
                      <a:pt x="613" y="613"/>
                      <a:pt x="1" y="4995"/>
                    </a:cubicBezTo>
                    <a:cubicBezTo>
                      <a:pt x="1" y="4995"/>
                      <a:pt x="3322" y="3763"/>
                      <a:pt x="24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3"/>
              <p:cNvSpPr/>
              <p:nvPr/>
            </p:nvSpPr>
            <p:spPr>
              <a:xfrm>
                <a:off x="2030939" y="3996827"/>
                <a:ext cx="149639" cy="7345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2395" extrusionOk="0">
                    <a:moveTo>
                      <a:pt x="727" y="0"/>
                    </a:moveTo>
                    <a:cubicBezTo>
                      <a:pt x="247" y="0"/>
                      <a:pt x="0" y="124"/>
                      <a:pt x="0" y="124"/>
                    </a:cubicBezTo>
                    <a:cubicBezTo>
                      <a:pt x="883" y="1965"/>
                      <a:pt x="2213" y="2394"/>
                      <a:pt x="3261" y="2394"/>
                    </a:cubicBezTo>
                    <a:cubicBezTo>
                      <a:pt x="4177" y="2394"/>
                      <a:pt x="4878" y="2067"/>
                      <a:pt x="4878" y="2067"/>
                    </a:cubicBezTo>
                    <a:cubicBezTo>
                      <a:pt x="2914" y="330"/>
                      <a:pt x="1510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3"/>
              <p:cNvSpPr/>
              <p:nvPr/>
            </p:nvSpPr>
            <p:spPr>
              <a:xfrm>
                <a:off x="2161379" y="3895186"/>
                <a:ext cx="105658" cy="165986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5412" extrusionOk="0">
                    <a:moveTo>
                      <a:pt x="1606" y="0"/>
                    </a:moveTo>
                    <a:cubicBezTo>
                      <a:pt x="1606" y="0"/>
                      <a:pt x="0" y="1067"/>
                      <a:pt x="515" y="5411"/>
                    </a:cubicBezTo>
                    <a:cubicBezTo>
                      <a:pt x="515" y="5411"/>
                      <a:pt x="3444" y="3346"/>
                      <a:pt x="1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33"/>
            <p:cNvGrpSpPr/>
            <p:nvPr/>
          </p:nvGrpSpPr>
          <p:grpSpPr>
            <a:xfrm>
              <a:off x="5453919" y="1278607"/>
              <a:ext cx="3735224" cy="2833161"/>
              <a:chOff x="4038966" y="3448993"/>
              <a:chExt cx="1309824" cy="993499"/>
            </a:xfrm>
          </p:grpSpPr>
          <p:sp>
            <p:nvSpPr>
              <p:cNvPr id="278" name="Google Shape;278;p33"/>
              <p:cNvSpPr/>
              <p:nvPr/>
            </p:nvSpPr>
            <p:spPr>
              <a:xfrm>
                <a:off x="4745633" y="3626670"/>
                <a:ext cx="603156" cy="815822"/>
              </a:xfrm>
              <a:custGeom>
                <a:avLst/>
                <a:gdLst/>
                <a:ahLst/>
                <a:cxnLst/>
                <a:rect l="l" t="t" r="r" b="b"/>
                <a:pathLst>
                  <a:path w="19666" h="26600" extrusionOk="0">
                    <a:moveTo>
                      <a:pt x="4121" y="1"/>
                    </a:moveTo>
                    <a:cubicBezTo>
                      <a:pt x="2639" y="1"/>
                      <a:pt x="1882" y="1101"/>
                      <a:pt x="1882" y="1101"/>
                    </a:cubicBezTo>
                    <a:lnTo>
                      <a:pt x="1882" y="1095"/>
                    </a:lnTo>
                    <a:cubicBezTo>
                      <a:pt x="1" y="3215"/>
                      <a:pt x="246" y="11145"/>
                      <a:pt x="368" y="17580"/>
                    </a:cubicBezTo>
                    <a:cubicBezTo>
                      <a:pt x="497" y="24014"/>
                      <a:pt x="6251" y="24400"/>
                      <a:pt x="9456" y="24872"/>
                    </a:cubicBezTo>
                    <a:cubicBezTo>
                      <a:pt x="12655" y="25344"/>
                      <a:pt x="12606" y="26600"/>
                      <a:pt x="14959" y="26600"/>
                    </a:cubicBezTo>
                    <a:cubicBezTo>
                      <a:pt x="17312" y="26600"/>
                      <a:pt x="17465" y="25423"/>
                      <a:pt x="17465" y="25423"/>
                    </a:cubicBezTo>
                    <a:cubicBezTo>
                      <a:pt x="19665" y="13106"/>
                      <a:pt x="9640" y="3166"/>
                      <a:pt x="6882" y="1101"/>
                    </a:cubicBezTo>
                    <a:cubicBezTo>
                      <a:pt x="5783" y="276"/>
                      <a:pt x="4861" y="1"/>
                      <a:pt x="4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3"/>
              <p:cNvSpPr/>
              <p:nvPr/>
            </p:nvSpPr>
            <p:spPr>
              <a:xfrm>
                <a:off x="4778143" y="3626609"/>
                <a:ext cx="490567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16522" extrusionOk="0">
                    <a:moveTo>
                      <a:pt x="3108" y="0"/>
                    </a:moveTo>
                    <a:cubicBezTo>
                      <a:pt x="1748" y="0"/>
                      <a:pt x="944" y="907"/>
                      <a:pt x="944" y="907"/>
                    </a:cubicBezTo>
                    <a:cubicBezTo>
                      <a:pt x="601" y="1299"/>
                      <a:pt x="178" y="2023"/>
                      <a:pt x="1" y="2764"/>
                    </a:cubicBezTo>
                    <a:cubicBezTo>
                      <a:pt x="178" y="4615"/>
                      <a:pt x="1030" y="6380"/>
                      <a:pt x="3028" y="6612"/>
                    </a:cubicBezTo>
                    <a:cubicBezTo>
                      <a:pt x="7023" y="7078"/>
                      <a:pt x="11233" y="7513"/>
                      <a:pt x="12177" y="10216"/>
                    </a:cubicBezTo>
                    <a:cubicBezTo>
                      <a:pt x="12871" y="12214"/>
                      <a:pt x="14247" y="16522"/>
                      <a:pt x="15638" y="16522"/>
                    </a:cubicBezTo>
                    <a:cubicBezTo>
                      <a:pt x="15757" y="16522"/>
                      <a:pt x="15876" y="16490"/>
                      <a:pt x="15995" y="16423"/>
                    </a:cubicBezTo>
                    <a:cubicBezTo>
                      <a:pt x="13623" y="7728"/>
                      <a:pt x="7544" y="2384"/>
                      <a:pt x="5534" y="907"/>
                    </a:cubicBezTo>
                    <a:cubicBezTo>
                      <a:pt x="4607" y="227"/>
                      <a:pt x="3788" y="0"/>
                      <a:pt x="31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4756153" y="4132572"/>
                <a:ext cx="483237" cy="309920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10105" extrusionOk="0">
                    <a:moveTo>
                      <a:pt x="567" y="1"/>
                    </a:moveTo>
                    <a:cubicBezTo>
                      <a:pt x="372" y="1"/>
                      <a:pt x="182" y="7"/>
                      <a:pt x="1" y="18"/>
                    </a:cubicBezTo>
                    <a:cubicBezTo>
                      <a:pt x="13" y="374"/>
                      <a:pt x="19" y="729"/>
                      <a:pt x="25" y="1085"/>
                    </a:cubicBezTo>
                    <a:cubicBezTo>
                      <a:pt x="154" y="7519"/>
                      <a:pt x="5908" y="7905"/>
                      <a:pt x="9113" y="8377"/>
                    </a:cubicBezTo>
                    <a:cubicBezTo>
                      <a:pt x="12312" y="8849"/>
                      <a:pt x="12263" y="10105"/>
                      <a:pt x="14616" y="10105"/>
                    </a:cubicBezTo>
                    <a:cubicBezTo>
                      <a:pt x="15076" y="10105"/>
                      <a:pt x="15443" y="10056"/>
                      <a:pt x="15756" y="9989"/>
                    </a:cubicBezTo>
                    <a:cubicBezTo>
                      <a:pt x="7042" y="8071"/>
                      <a:pt x="7042" y="4326"/>
                      <a:pt x="4891" y="1722"/>
                    </a:cubicBezTo>
                    <a:cubicBezTo>
                      <a:pt x="3752" y="346"/>
                      <a:pt x="2006" y="1"/>
                      <a:pt x="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4038966" y="3623757"/>
                <a:ext cx="603126" cy="815730"/>
              </a:xfrm>
              <a:custGeom>
                <a:avLst/>
                <a:gdLst/>
                <a:ahLst/>
                <a:cxnLst/>
                <a:rect l="l" t="t" r="r" b="b"/>
                <a:pathLst>
                  <a:path w="19665" h="26597" extrusionOk="0">
                    <a:moveTo>
                      <a:pt x="15542" y="1"/>
                    </a:moveTo>
                    <a:cubicBezTo>
                      <a:pt x="14801" y="1"/>
                      <a:pt x="13880" y="275"/>
                      <a:pt x="12783" y="1098"/>
                    </a:cubicBezTo>
                    <a:cubicBezTo>
                      <a:pt x="10019" y="3170"/>
                      <a:pt x="0" y="13109"/>
                      <a:pt x="2194" y="25420"/>
                    </a:cubicBezTo>
                    <a:cubicBezTo>
                      <a:pt x="2194" y="25420"/>
                      <a:pt x="2353" y="26597"/>
                      <a:pt x="4706" y="26597"/>
                    </a:cubicBezTo>
                    <a:cubicBezTo>
                      <a:pt x="7060" y="26597"/>
                      <a:pt x="7011" y="25341"/>
                      <a:pt x="10209" y="24869"/>
                    </a:cubicBezTo>
                    <a:cubicBezTo>
                      <a:pt x="13408" y="24403"/>
                      <a:pt x="19169" y="24011"/>
                      <a:pt x="19291" y="17577"/>
                    </a:cubicBezTo>
                    <a:cubicBezTo>
                      <a:pt x="19420" y="11142"/>
                      <a:pt x="19665" y="3212"/>
                      <a:pt x="17784" y="1098"/>
                    </a:cubicBezTo>
                    <a:cubicBezTo>
                      <a:pt x="17784" y="1098"/>
                      <a:pt x="17024" y="1"/>
                      <a:pt x="155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>
                <a:off x="4119014" y="3623665"/>
                <a:ext cx="490567" cy="506852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16526" extrusionOk="0">
                    <a:moveTo>
                      <a:pt x="12886" y="1"/>
                    </a:moveTo>
                    <a:cubicBezTo>
                      <a:pt x="12207" y="1"/>
                      <a:pt x="11389" y="227"/>
                      <a:pt x="10461" y="905"/>
                    </a:cubicBezTo>
                    <a:cubicBezTo>
                      <a:pt x="8445" y="2382"/>
                      <a:pt x="2366" y="7726"/>
                      <a:pt x="1" y="16427"/>
                    </a:cubicBezTo>
                    <a:cubicBezTo>
                      <a:pt x="119" y="16495"/>
                      <a:pt x="238" y="16526"/>
                      <a:pt x="356" y="16526"/>
                    </a:cubicBezTo>
                    <a:cubicBezTo>
                      <a:pt x="1743" y="16526"/>
                      <a:pt x="3124" y="12218"/>
                      <a:pt x="3818" y="10220"/>
                    </a:cubicBezTo>
                    <a:cubicBezTo>
                      <a:pt x="4762" y="7511"/>
                      <a:pt x="8966" y="7076"/>
                      <a:pt x="12968" y="6610"/>
                    </a:cubicBezTo>
                    <a:cubicBezTo>
                      <a:pt x="14965" y="6384"/>
                      <a:pt x="15817" y="4613"/>
                      <a:pt x="15995" y="2762"/>
                    </a:cubicBezTo>
                    <a:cubicBezTo>
                      <a:pt x="15817" y="2027"/>
                      <a:pt x="15394" y="1297"/>
                      <a:pt x="15045" y="905"/>
                    </a:cubicBezTo>
                    <a:cubicBezTo>
                      <a:pt x="15045" y="905"/>
                      <a:pt x="14244" y="1"/>
                      <a:pt x="12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>
                <a:off x="4148335" y="4129628"/>
                <a:ext cx="483237" cy="309859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10103" extrusionOk="0">
                    <a:moveTo>
                      <a:pt x="15207" y="1"/>
                    </a:moveTo>
                    <a:cubicBezTo>
                      <a:pt x="13761" y="1"/>
                      <a:pt x="12004" y="338"/>
                      <a:pt x="10866" y="1720"/>
                    </a:cubicBezTo>
                    <a:cubicBezTo>
                      <a:pt x="8715" y="4324"/>
                      <a:pt x="8715" y="8068"/>
                      <a:pt x="1" y="9987"/>
                    </a:cubicBezTo>
                    <a:cubicBezTo>
                      <a:pt x="307" y="10060"/>
                      <a:pt x="681" y="10103"/>
                      <a:pt x="1140" y="10103"/>
                    </a:cubicBezTo>
                    <a:cubicBezTo>
                      <a:pt x="3494" y="10103"/>
                      <a:pt x="3445" y="8847"/>
                      <a:pt x="6643" y="8375"/>
                    </a:cubicBezTo>
                    <a:cubicBezTo>
                      <a:pt x="9842" y="7909"/>
                      <a:pt x="15603" y="7517"/>
                      <a:pt x="15725" y="1083"/>
                    </a:cubicBezTo>
                    <a:cubicBezTo>
                      <a:pt x="15731" y="733"/>
                      <a:pt x="15744" y="378"/>
                      <a:pt x="15756" y="16"/>
                    </a:cubicBezTo>
                    <a:cubicBezTo>
                      <a:pt x="15580" y="6"/>
                      <a:pt x="15396" y="1"/>
                      <a:pt x="152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" name="Google Shape;284;p33"/>
              <p:cNvGrpSpPr/>
              <p:nvPr/>
            </p:nvGrpSpPr>
            <p:grpSpPr>
              <a:xfrm>
                <a:off x="4183299" y="3448993"/>
                <a:ext cx="1021158" cy="924737"/>
                <a:chOff x="4183299" y="3448993"/>
                <a:chExt cx="1021158" cy="924737"/>
              </a:xfrm>
            </p:grpSpPr>
            <p:sp>
              <p:nvSpPr>
                <p:cNvPr id="285" name="Google Shape;285;p33"/>
                <p:cNvSpPr/>
                <p:nvPr/>
              </p:nvSpPr>
              <p:spPr>
                <a:xfrm>
                  <a:off x="4639055" y="3448999"/>
                  <a:ext cx="565401" cy="87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5" h="28392" extrusionOk="0">
                      <a:moveTo>
                        <a:pt x="1" y="0"/>
                      </a:moveTo>
                      <a:lnTo>
                        <a:pt x="1649" y="13880"/>
                      </a:lnTo>
                      <a:cubicBezTo>
                        <a:pt x="2250" y="16942"/>
                        <a:pt x="3725" y="17518"/>
                        <a:pt x="5013" y="17518"/>
                      </a:cubicBezTo>
                      <a:cubicBezTo>
                        <a:pt x="5409" y="17518"/>
                        <a:pt x="5787" y="17463"/>
                        <a:pt x="6117" y="17410"/>
                      </a:cubicBezTo>
                      <a:cubicBezTo>
                        <a:pt x="6920" y="17281"/>
                        <a:pt x="7634" y="17223"/>
                        <a:pt x="8267" y="17223"/>
                      </a:cubicBezTo>
                      <a:cubicBezTo>
                        <a:pt x="11487" y="17223"/>
                        <a:pt x="12634" y="18724"/>
                        <a:pt x="13023" y="20045"/>
                      </a:cubicBezTo>
                      <a:cubicBezTo>
                        <a:pt x="15143" y="27276"/>
                        <a:pt x="18434" y="28391"/>
                        <a:pt x="18434" y="28391"/>
                      </a:cubicBezTo>
                      <a:cubicBezTo>
                        <a:pt x="17098" y="27840"/>
                        <a:pt x="15376" y="24941"/>
                        <a:pt x="14040" y="20468"/>
                      </a:cubicBezTo>
                      <a:cubicBezTo>
                        <a:pt x="12704" y="16001"/>
                        <a:pt x="8782" y="16001"/>
                        <a:pt x="6117" y="15137"/>
                      </a:cubicBezTo>
                      <a:cubicBezTo>
                        <a:pt x="3451" y="14272"/>
                        <a:pt x="3298" y="11374"/>
                        <a:pt x="3298" y="11374"/>
                      </a:cubicBezTo>
                      <a:lnTo>
                        <a:pt x="3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3"/>
                <p:cNvSpPr/>
                <p:nvPr/>
              </p:nvSpPr>
              <p:spPr>
                <a:xfrm>
                  <a:off x="4824394" y="3687305"/>
                  <a:ext cx="114307" cy="26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8709" extrusionOk="0">
                      <a:moveTo>
                        <a:pt x="1722" y="1"/>
                      </a:moveTo>
                      <a:lnTo>
                        <a:pt x="1722" y="1"/>
                      </a:lnTo>
                      <a:cubicBezTo>
                        <a:pt x="1722" y="2"/>
                        <a:pt x="2457" y="2587"/>
                        <a:pt x="993" y="5491"/>
                      </a:cubicBezTo>
                      <a:cubicBezTo>
                        <a:pt x="0" y="7465"/>
                        <a:pt x="3034" y="8709"/>
                        <a:pt x="3034" y="8709"/>
                      </a:cubicBezTo>
                      <a:lnTo>
                        <a:pt x="3726" y="8359"/>
                      </a:lnTo>
                      <a:cubicBezTo>
                        <a:pt x="582" y="6913"/>
                        <a:pt x="1165" y="6135"/>
                        <a:pt x="1912" y="4486"/>
                      </a:cubicBezTo>
                      <a:cubicBezTo>
                        <a:pt x="2653" y="2838"/>
                        <a:pt x="1723" y="2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3"/>
                <p:cNvSpPr/>
                <p:nvPr/>
              </p:nvSpPr>
              <p:spPr>
                <a:xfrm>
                  <a:off x="4863866" y="3747817"/>
                  <a:ext cx="63916" cy="10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519" extrusionOk="0">
                      <a:moveTo>
                        <a:pt x="2047" y="1"/>
                      </a:moveTo>
                      <a:cubicBezTo>
                        <a:pt x="2047" y="1"/>
                        <a:pt x="1937" y="626"/>
                        <a:pt x="1875" y="1631"/>
                      </a:cubicBezTo>
                      <a:cubicBezTo>
                        <a:pt x="1814" y="2642"/>
                        <a:pt x="270" y="2961"/>
                        <a:pt x="270" y="2961"/>
                      </a:cubicBezTo>
                      <a:lnTo>
                        <a:pt x="0" y="3518"/>
                      </a:lnTo>
                      <a:cubicBezTo>
                        <a:pt x="1275" y="3463"/>
                        <a:pt x="2016" y="2323"/>
                        <a:pt x="2047" y="1717"/>
                      </a:cubicBezTo>
                      <a:cubicBezTo>
                        <a:pt x="2084" y="945"/>
                        <a:pt x="2047" y="1"/>
                        <a:pt x="20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3"/>
                <p:cNvSpPr/>
                <p:nvPr/>
              </p:nvSpPr>
              <p:spPr>
                <a:xfrm>
                  <a:off x="4840557" y="3694451"/>
                  <a:ext cx="42509" cy="12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4045" extrusionOk="0">
                      <a:moveTo>
                        <a:pt x="889" y="0"/>
                      </a:moveTo>
                      <a:cubicBezTo>
                        <a:pt x="889" y="1"/>
                        <a:pt x="484" y="859"/>
                        <a:pt x="215" y="1582"/>
                      </a:cubicBezTo>
                      <a:cubicBezTo>
                        <a:pt x="0" y="2151"/>
                        <a:pt x="239" y="3487"/>
                        <a:pt x="1385" y="4045"/>
                      </a:cubicBezTo>
                      <a:lnTo>
                        <a:pt x="1361" y="3420"/>
                      </a:lnTo>
                      <a:cubicBezTo>
                        <a:pt x="1361" y="3420"/>
                        <a:pt x="61" y="2409"/>
                        <a:pt x="405" y="1459"/>
                      </a:cubicBezTo>
                      <a:cubicBezTo>
                        <a:pt x="742" y="515"/>
                        <a:pt x="889" y="1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3"/>
                <p:cNvSpPr/>
                <p:nvPr/>
              </p:nvSpPr>
              <p:spPr>
                <a:xfrm>
                  <a:off x="4902019" y="3959440"/>
                  <a:ext cx="112038" cy="166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5413" extrusionOk="0">
                      <a:moveTo>
                        <a:pt x="607" y="1"/>
                      </a:moveTo>
                      <a:cubicBezTo>
                        <a:pt x="2984" y="2232"/>
                        <a:pt x="2249" y="2379"/>
                        <a:pt x="1128" y="2918"/>
                      </a:cubicBezTo>
                      <a:cubicBezTo>
                        <a:pt x="0" y="3457"/>
                        <a:pt x="31" y="5412"/>
                        <a:pt x="31" y="5412"/>
                      </a:cubicBezTo>
                      <a:cubicBezTo>
                        <a:pt x="31" y="5412"/>
                        <a:pt x="110" y="3684"/>
                        <a:pt x="2218" y="2808"/>
                      </a:cubicBezTo>
                      <a:cubicBezTo>
                        <a:pt x="3652" y="2207"/>
                        <a:pt x="1318" y="136"/>
                        <a:pt x="1318" y="136"/>
                      </a:cubicBez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3"/>
                <p:cNvSpPr/>
                <p:nvPr/>
              </p:nvSpPr>
              <p:spPr>
                <a:xfrm>
                  <a:off x="4891469" y="3975971"/>
                  <a:ext cx="71277" cy="10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3348" extrusionOk="0">
                      <a:moveTo>
                        <a:pt x="2249" y="0"/>
                      </a:moveTo>
                      <a:cubicBezTo>
                        <a:pt x="1017" y="0"/>
                        <a:pt x="214" y="1043"/>
                        <a:pt x="142" y="1637"/>
                      </a:cubicBezTo>
                      <a:cubicBezTo>
                        <a:pt x="44" y="2397"/>
                        <a:pt x="1" y="3347"/>
                        <a:pt x="1" y="3347"/>
                      </a:cubicBezTo>
                      <a:cubicBezTo>
                        <a:pt x="1" y="3347"/>
                        <a:pt x="160" y="2728"/>
                        <a:pt x="301" y="1729"/>
                      </a:cubicBezTo>
                      <a:cubicBezTo>
                        <a:pt x="442" y="730"/>
                        <a:pt x="2011" y="541"/>
                        <a:pt x="2011" y="541"/>
                      </a:cubicBezTo>
                      <a:lnTo>
                        <a:pt x="2323" y="1"/>
                      </a:lnTo>
                      <a:cubicBezTo>
                        <a:pt x="2299" y="0"/>
                        <a:pt x="2274" y="0"/>
                        <a:pt x="224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3"/>
                <p:cNvSpPr/>
                <p:nvPr/>
              </p:nvSpPr>
              <p:spPr>
                <a:xfrm>
                  <a:off x="4971732" y="4008512"/>
                  <a:ext cx="38368" cy="125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4076" extrusionOk="0">
                      <a:moveTo>
                        <a:pt x="31" y="0"/>
                      </a:moveTo>
                      <a:lnTo>
                        <a:pt x="1" y="625"/>
                      </a:lnTo>
                      <a:cubicBezTo>
                        <a:pt x="1" y="625"/>
                        <a:pt x="1214" y="1741"/>
                        <a:pt x="791" y="2660"/>
                      </a:cubicBezTo>
                      <a:cubicBezTo>
                        <a:pt x="374" y="3573"/>
                        <a:pt x="191" y="4076"/>
                        <a:pt x="191" y="4076"/>
                      </a:cubicBezTo>
                      <a:cubicBezTo>
                        <a:pt x="191" y="4076"/>
                        <a:pt x="662" y="3248"/>
                        <a:pt x="993" y="2556"/>
                      </a:cubicBezTo>
                      <a:cubicBezTo>
                        <a:pt x="1251" y="2004"/>
                        <a:pt x="1128" y="650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5060829" y="3857769"/>
                  <a:ext cx="39503" cy="65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2140" extrusionOk="0">
                      <a:moveTo>
                        <a:pt x="1287" y="1"/>
                      </a:moveTo>
                      <a:cubicBezTo>
                        <a:pt x="1287" y="1"/>
                        <a:pt x="846" y="313"/>
                        <a:pt x="515" y="595"/>
                      </a:cubicBezTo>
                      <a:cubicBezTo>
                        <a:pt x="251" y="822"/>
                        <a:pt x="0" y="1551"/>
                        <a:pt x="417" y="2139"/>
                      </a:cubicBezTo>
                      <a:lnTo>
                        <a:pt x="576" y="1827"/>
                      </a:lnTo>
                      <a:cubicBezTo>
                        <a:pt x="576" y="1827"/>
                        <a:pt x="209" y="963"/>
                        <a:pt x="644" y="589"/>
                      </a:cubicBezTo>
                      <a:cubicBezTo>
                        <a:pt x="1073" y="209"/>
                        <a:pt x="1287" y="1"/>
                        <a:pt x="12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3"/>
                <p:cNvSpPr/>
                <p:nvPr/>
              </p:nvSpPr>
              <p:spPr>
                <a:xfrm>
                  <a:off x="4997679" y="3954226"/>
                  <a:ext cx="206777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2" h="3815" extrusionOk="0">
                      <a:moveTo>
                        <a:pt x="1847" y="0"/>
                      </a:moveTo>
                      <a:cubicBezTo>
                        <a:pt x="792" y="0"/>
                        <a:pt x="0" y="710"/>
                        <a:pt x="0" y="710"/>
                      </a:cubicBezTo>
                      <a:lnTo>
                        <a:pt x="429" y="1078"/>
                      </a:lnTo>
                      <a:cubicBezTo>
                        <a:pt x="1010" y="726"/>
                        <a:pt x="1488" y="582"/>
                        <a:pt x="1893" y="582"/>
                      </a:cubicBezTo>
                      <a:cubicBezTo>
                        <a:pt x="3178" y="582"/>
                        <a:pt x="3722" y="2034"/>
                        <a:pt x="4468" y="2873"/>
                      </a:cubicBezTo>
                      <a:cubicBezTo>
                        <a:pt x="5215" y="3715"/>
                        <a:pt x="6145" y="3815"/>
                        <a:pt x="6544" y="3815"/>
                      </a:cubicBezTo>
                      <a:cubicBezTo>
                        <a:pt x="6668" y="3815"/>
                        <a:pt x="6741" y="3805"/>
                        <a:pt x="6741" y="3805"/>
                      </a:cubicBezTo>
                      <a:cubicBezTo>
                        <a:pt x="4817" y="3566"/>
                        <a:pt x="4700" y="1341"/>
                        <a:pt x="3095" y="361"/>
                      </a:cubicBezTo>
                      <a:cubicBezTo>
                        <a:pt x="2661" y="97"/>
                        <a:pt x="2236" y="0"/>
                        <a:pt x="18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3"/>
                <p:cNvSpPr/>
                <p:nvPr/>
              </p:nvSpPr>
              <p:spPr>
                <a:xfrm>
                  <a:off x="5036017" y="3867737"/>
                  <a:ext cx="86673" cy="9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" h="2991" extrusionOk="0">
                      <a:moveTo>
                        <a:pt x="2825" y="1"/>
                      </a:moveTo>
                      <a:lnTo>
                        <a:pt x="2825" y="1"/>
                      </a:lnTo>
                      <a:cubicBezTo>
                        <a:pt x="2121" y="1336"/>
                        <a:pt x="1569" y="1373"/>
                        <a:pt x="785" y="1649"/>
                      </a:cubicBezTo>
                      <a:cubicBezTo>
                        <a:pt x="0" y="1925"/>
                        <a:pt x="356" y="2991"/>
                        <a:pt x="356" y="2991"/>
                      </a:cubicBezTo>
                      <a:lnTo>
                        <a:pt x="356" y="2985"/>
                      </a:lnTo>
                      <a:lnTo>
                        <a:pt x="742" y="2826"/>
                      </a:lnTo>
                      <a:cubicBezTo>
                        <a:pt x="705" y="2243"/>
                        <a:pt x="705" y="2317"/>
                        <a:pt x="1551" y="1845"/>
                      </a:cubicBezTo>
                      <a:cubicBezTo>
                        <a:pt x="2390" y="1373"/>
                        <a:pt x="282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3"/>
                <p:cNvSpPr/>
                <p:nvPr/>
              </p:nvSpPr>
              <p:spPr>
                <a:xfrm>
                  <a:off x="5098982" y="4045715"/>
                  <a:ext cx="19936" cy="5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1889" extrusionOk="0">
                      <a:moveTo>
                        <a:pt x="650" y="1"/>
                      </a:moveTo>
                      <a:cubicBezTo>
                        <a:pt x="104" y="234"/>
                        <a:pt x="0" y="853"/>
                        <a:pt x="104" y="1128"/>
                      </a:cubicBezTo>
                      <a:cubicBezTo>
                        <a:pt x="233" y="1471"/>
                        <a:pt x="429" y="1888"/>
                        <a:pt x="429" y="1888"/>
                      </a:cubicBezTo>
                      <a:cubicBezTo>
                        <a:pt x="429" y="1888"/>
                        <a:pt x="356" y="1643"/>
                        <a:pt x="196" y="1190"/>
                      </a:cubicBezTo>
                      <a:cubicBezTo>
                        <a:pt x="25" y="736"/>
                        <a:pt x="644" y="295"/>
                        <a:pt x="644" y="295"/>
                      </a:cubicBez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3"/>
                <p:cNvSpPr/>
                <p:nvPr/>
              </p:nvSpPr>
              <p:spPr>
                <a:xfrm>
                  <a:off x="5092787" y="4008512"/>
                  <a:ext cx="46986" cy="98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3200" extrusionOk="0">
                      <a:moveTo>
                        <a:pt x="686" y="0"/>
                      </a:moveTo>
                      <a:cubicBezTo>
                        <a:pt x="686" y="0"/>
                        <a:pt x="0" y="589"/>
                        <a:pt x="466" y="1134"/>
                      </a:cubicBezTo>
                      <a:cubicBezTo>
                        <a:pt x="931" y="1673"/>
                        <a:pt x="1318" y="1949"/>
                        <a:pt x="1293" y="3199"/>
                      </a:cubicBezTo>
                      <a:cubicBezTo>
                        <a:pt x="1293" y="3199"/>
                        <a:pt x="1532" y="2047"/>
                        <a:pt x="1103" y="1336"/>
                      </a:cubicBezTo>
                      <a:cubicBezTo>
                        <a:pt x="674" y="632"/>
                        <a:pt x="643" y="687"/>
                        <a:pt x="907" y="295"/>
                      </a:cubicBezTo>
                      <a:lnTo>
                        <a:pt x="686" y="7"/>
                      </a:lnTo>
                      <a:lnTo>
                        <a:pt x="6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3"/>
                <p:cNvSpPr/>
                <p:nvPr/>
              </p:nvSpPr>
              <p:spPr>
                <a:xfrm>
                  <a:off x="4988448" y="4105490"/>
                  <a:ext cx="98328" cy="26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" h="8746" extrusionOk="0">
                      <a:moveTo>
                        <a:pt x="2268" y="0"/>
                      </a:moveTo>
                      <a:cubicBezTo>
                        <a:pt x="2268" y="0"/>
                        <a:pt x="1" y="1771"/>
                        <a:pt x="1251" y="3518"/>
                      </a:cubicBezTo>
                      <a:cubicBezTo>
                        <a:pt x="3089" y="6092"/>
                        <a:pt x="3034" y="8745"/>
                        <a:pt x="3034" y="8745"/>
                      </a:cubicBezTo>
                      <a:cubicBezTo>
                        <a:pt x="3034" y="8745"/>
                        <a:pt x="3206" y="5804"/>
                        <a:pt x="2232" y="4333"/>
                      </a:cubicBezTo>
                      <a:cubicBezTo>
                        <a:pt x="1257" y="2856"/>
                        <a:pt x="608" y="2207"/>
                        <a:pt x="2924" y="215"/>
                      </a:cubicBezTo>
                      <a:lnTo>
                        <a:pt x="226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3"/>
                <p:cNvSpPr/>
                <p:nvPr/>
              </p:nvSpPr>
              <p:spPr>
                <a:xfrm>
                  <a:off x="5034330" y="4211057"/>
                  <a:ext cx="75571" cy="9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3091" extrusionOk="0">
                      <a:moveTo>
                        <a:pt x="252" y="1"/>
                      </a:moveTo>
                      <a:cubicBezTo>
                        <a:pt x="169" y="1"/>
                        <a:pt x="85" y="7"/>
                        <a:pt x="0" y="21"/>
                      </a:cubicBezTo>
                      <a:lnTo>
                        <a:pt x="343" y="523"/>
                      </a:lnTo>
                      <a:cubicBezTo>
                        <a:pt x="343" y="523"/>
                        <a:pt x="1704" y="548"/>
                        <a:pt x="1967" y="1522"/>
                      </a:cubicBezTo>
                      <a:cubicBezTo>
                        <a:pt x="2231" y="2497"/>
                        <a:pt x="2464" y="3091"/>
                        <a:pt x="2464" y="3091"/>
                      </a:cubicBezTo>
                      <a:cubicBezTo>
                        <a:pt x="2464" y="3091"/>
                        <a:pt x="2286" y="2159"/>
                        <a:pt x="2096" y="1412"/>
                      </a:cubicBezTo>
                      <a:cubicBezTo>
                        <a:pt x="1955" y="870"/>
                        <a:pt x="1211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3"/>
                <p:cNvSpPr/>
                <p:nvPr/>
              </p:nvSpPr>
              <p:spPr>
                <a:xfrm>
                  <a:off x="5032428" y="4244579"/>
                  <a:ext cx="39503" cy="12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4045" extrusionOk="0">
                      <a:moveTo>
                        <a:pt x="840" y="0"/>
                      </a:moveTo>
                      <a:cubicBezTo>
                        <a:pt x="1" y="754"/>
                        <a:pt x="87" y="2102"/>
                        <a:pt x="387" y="2623"/>
                      </a:cubicBezTo>
                      <a:cubicBezTo>
                        <a:pt x="767" y="3279"/>
                        <a:pt x="1288" y="4045"/>
                        <a:pt x="1288" y="4045"/>
                      </a:cubicBezTo>
                      <a:cubicBezTo>
                        <a:pt x="1288" y="4045"/>
                        <a:pt x="1061" y="3573"/>
                        <a:pt x="571" y="2703"/>
                      </a:cubicBezTo>
                      <a:cubicBezTo>
                        <a:pt x="87" y="1839"/>
                        <a:pt x="957" y="613"/>
                        <a:pt x="957" y="613"/>
                      </a:cubicBezTo>
                      <a:lnTo>
                        <a:pt x="84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3"/>
                <p:cNvSpPr/>
                <p:nvPr/>
              </p:nvSpPr>
              <p:spPr>
                <a:xfrm>
                  <a:off x="4183299" y="3448993"/>
                  <a:ext cx="565187" cy="87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8" h="28392" extrusionOk="0">
                      <a:moveTo>
                        <a:pt x="15137" y="0"/>
                      </a:moveTo>
                      <a:lnTo>
                        <a:pt x="15137" y="11374"/>
                      </a:lnTo>
                      <a:cubicBezTo>
                        <a:pt x="15137" y="11374"/>
                        <a:pt x="14977" y="14272"/>
                        <a:pt x="12312" y="15136"/>
                      </a:cubicBezTo>
                      <a:cubicBezTo>
                        <a:pt x="9646" y="16001"/>
                        <a:pt x="5724" y="16001"/>
                        <a:pt x="4388" y="20468"/>
                      </a:cubicBezTo>
                      <a:cubicBezTo>
                        <a:pt x="3058" y="24941"/>
                        <a:pt x="1330" y="27840"/>
                        <a:pt x="0" y="28391"/>
                      </a:cubicBezTo>
                      <a:cubicBezTo>
                        <a:pt x="0" y="28391"/>
                        <a:pt x="3285" y="27276"/>
                        <a:pt x="5412" y="20051"/>
                      </a:cubicBezTo>
                      <a:cubicBezTo>
                        <a:pt x="5796" y="18725"/>
                        <a:pt x="6941" y="17223"/>
                        <a:pt x="10161" y="17223"/>
                      </a:cubicBezTo>
                      <a:cubicBezTo>
                        <a:pt x="10795" y="17223"/>
                        <a:pt x="11508" y="17281"/>
                        <a:pt x="12312" y="17410"/>
                      </a:cubicBezTo>
                      <a:cubicBezTo>
                        <a:pt x="12643" y="17463"/>
                        <a:pt x="13022" y="17517"/>
                        <a:pt x="13418" y="17517"/>
                      </a:cubicBezTo>
                      <a:cubicBezTo>
                        <a:pt x="14710" y="17517"/>
                        <a:pt x="16185" y="16942"/>
                        <a:pt x="16785" y="13880"/>
                      </a:cubicBezTo>
                      <a:lnTo>
                        <a:pt x="1842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3"/>
                <p:cNvSpPr/>
                <p:nvPr/>
              </p:nvSpPr>
              <p:spPr>
                <a:xfrm>
                  <a:off x="4449054" y="3684483"/>
                  <a:ext cx="114123" cy="266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8703" extrusionOk="0">
                      <a:moveTo>
                        <a:pt x="1998" y="1"/>
                      </a:moveTo>
                      <a:cubicBezTo>
                        <a:pt x="1998" y="2"/>
                        <a:pt x="1067" y="2838"/>
                        <a:pt x="1814" y="4486"/>
                      </a:cubicBezTo>
                      <a:cubicBezTo>
                        <a:pt x="2556" y="6129"/>
                        <a:pt x="3138" y="6907"/>
                        <a:pt x="1" y="8353"/>
                      </a:cubicBezTo>
                      <a:lnTo>
                        <a:pt x="693" y="8702"/>
                      </a:lnTo>
                      <a:cubicBezTo>
                        <a:pt x="693" y="8702"/>
                        <a:pt x="3720" y="7459"/>
                        <a:pt x="2727" y="5491"/>
                      </a:cubicBezTo>
                      <a:cubicBezTo>
                        <a:pt x="1269" y="2581"/>
                        <a:pt x="1998" y="2"/>
                        <a:pt x="19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3"/>
                <p:cNvSpPr/>
                <p:nvPr/>
              </p:nvSpPr>
              <p:spPr>
                <a:xfrm>
                  <a:off x="4459942" y="3744811"/>
                  <a:ext cx="63763" cy="10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525" extrusionOk="0">
                      <a:moveTo>
                        <a:pt x="38" y="1"/>
                      </a:moveTo>
                      <a:cubicBezTo>
                        <a:pt x="38" y="1"/>
                        <a:pt x="1" y="945"/>
                        <a:pt x="38" y="1717"/>
                      </a:cubicBezTo>
                      <a:cubicBezTo>
                        <a:pt x="62" y="2323"/>
                        <a:pt x="804" y="3463"/>
                        <a:pt x="2078" y="3524"/>
                      </a:cubicBezTo>
                      <a:lnTo>
                        <a:pt x="1809" y="2961"/>
                      </a:lnTo>
                      <a:cubicBezTo>
                        <a:pt x="1809" y="2961"/>
                        <a:pt x="264" y="2642"/>
                        <a:pt x="203" y="1637"/>
                      </a:cubicBezTo>
                      <a:cubicBezTo>
                        <a:pt x="148" y="626"/>
                        <a:pt x="38" y="1"/>
                        <a:pt x="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3"/>
                <p:cNvSpPr/>
                <p:nvPr/>
              </p:nvSpPr>
              <p:spPr>
                <a:xfrm>
                  <a:off x="4504690" y="3691629"/>
                  <a:ext cx="42509" cy="12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4039" extrusionOk="0">
                      <a:moveTo>
                        <a:pt x="497" y="1"/>
                      </a:moveTo>
                      <a:cubicBezTo>
                        <a:pt x="497" y="1"/>
                        <a:pt x="638" y="509"/>
                        <a:pt x="981" y="1459"/>
                      </a:cubicBezTo>
                      <a:cubicBezTo>
                        <a:pt x="1318" y="2409"/>
                        <a:pt x="25" y="3420"/>
                        <a:pt x="25" y="3420"/>
                      </a:cubicBezTo>
                      <a:lnTo>
                        <a:pt x="0" y="4039"/>
                      </a:lnTo>
                      <a:cubicBezTo>
                        <a:pt x="1146" y="3487"/>
                        <a:pt x="1385" y="2152"/>
                        <a:pt x="1171" y="1575"/>
                      </a:cubicBezTo>
                      <a:cubicBezTo>
                        <a:pt x="901" y="852"/>
                        <a:pt x="497" y="1"/>
                        <a:pt x="4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3"/>
                <p:cNvSpPr/>
                <p:nvPr/>
              </p:nvSpPr>
              <p:spPr>
                <a:xfrm>
                  <a:off x="4373514" y="3956434"/>
                  <a:ext cx="112038" cy="16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5412" extrusionOk="0">
                      <a:moveTo>
                        <a:pt x="3046" y="1"/>
                      </a:moveTo>
                      <a:lnTo>
                        <a:pt x="2335" y="136"/>
                      </a:lnTo>
                      <a:cubicBezTo>
                        <a:pt x="2335" y="136"/>
                        <a:pt x="0" y="2207"/>
                        <a:pt x="1434" y="2808"/>
                      </a:cubicBezTo>
                      <a:cubicBezTo>
                        <a:pt x="3548" y="3690"/>
                        <a:pt x="3628" y="5412"/>
                        <a:pt x="3628" y="5412"/>
                      </a:cubicBezTo>
                      <a:cubicBezTo>
                        <a:pt x="3628" y="5412"/>
                        <a:pt x="3652" y="3457"/>
                        <a:pt x="2531" y="2918"/>
                      </a:cubicBezTo>
                      <a:cubicBezTo>
                        <a:pt x="1403" y="2385"/>
                        <a:pt x="674" y="2232"/>
                        <a:pt x="30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3"/>
                <p:cNvSpPr/>
                <p:nvPr/>
              </p:nvSpPr>
              <p:spPr>
                <a:xfrm>
                  <a:off x="4424794" y="3973119"/>
                  <a:ext cx="71461" cy="10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3343" extrusionOk="0">
                      <a:moveTo>
                        <a:pt x="85" y="1"/>
                      </a:moveTo>
                      <a:cubicBezTo>
                        <a:pt x="57" y="1"/>
                        <a:pt x="29" y="1"/>
                        <a:pt x="1" y="2"/>
                      </a:cubicBezTo>
                      <a:lnTo>
                        <a:pt x="314" y="542"/>
                      </a:lnTo>
                      <a:cubicBezTo>
                        <a:pt x="314" y="542"/>
                        <a:pt x="1882" y="732"/>
                        <a:pt x="2023" y="1730"/>
                      </a:cubicBezTo>
                      <a:cubicBezTo>
                        <a:pt x="2164" y="2723"/>
                        <a:pt x="2330" y="3342"/>
                        <a:pt x="2330" y="3342"/>
                      </a:cubicBezTo>
                      <a:cubicBezTo>
                        <a:pt x="2330" y="3342"/>
                        <a:pt x="2287" y="2398"/>
                        <a:pt x="2189" y="1632"/>
                      </a:cubicBezTo>
                      <a:cubicBezTo>
                        <a:pt x="2111" y="1039"/>
                        <a:pt x="1312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3"/>
                <p:cNvSpPr/>
                <p:nvPr/>
              </p:nvSpPr>
              <p:spPr>
                <a:xfrm>
                  <a:off x="4377440" y="4005690"/>
                  <a:ext cx="38368" cy="1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4070" extrusionOk="0">
                      <a:moveTo>
                        <a:pt x="1226" y="0"/>
                      </a:moveTo>
                      <a:cubicBezTo>
                        <a:pt x="129" y="644"/>
                        <a:pt x="1" y="1998"/>
                        <a:pt x="264" y="2550"/>
                      </a:cubicBezTo>
                      <a:cubicBezTo>
                        <a:pt x="589" y="3248"/>
                        <a:pt x="1061" y="4069"/>
                        <a:pt x="1061" y="4069"/>
                      </a:cubicBezTo>
                      <a:cubicBezTo>
                        <a:pt x="1061" y="4069"/>
                        <a:pt x="877" y="3573"/>
                        <a:pt x="460" y="2654"/>
                      </a:cubicBezTo>
                      <a:cubicBezTo>
                        <a:pt x="44" y="1735"/>
                        <a:pt x="1251" y="619"/>
                        <a:pt x="1251" y="619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3"/>
                <p:cNvSpPr/>
                <p:nvPr/>
              </p:nvSpPr>
              <p:spPr>
                <a:xfrm>
                  <a:off x="4287423" y="3854763"/>
                  <a:ext cx="39319" cy="65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2140" extrusionOk="0">
                      <a:moveTo>
                        <a:pt x="0" y="1"/>
                      </a:moveTo>
                      <a:cubicBezTo>
                        <a:pt x="0" y="1"/>
                        <a:pt x="209" y="215"/>
                        <a:pt x="638" y="589"/>
                      </a:cubicBezTo>
                      <a:cubicBezTo>
                        <a:pt x="1073" y="969"/>
                        <a:pt x="711" y="1827"/>
                        <a:pt x="711" y="1827"/>
                      </a:cubicBezTo>
                      <a:lnTo>
                        <a:pt x="705" y="1827"/>
                      </a:lnTo>
                      <a:lnTo>
                        <a:pt x="864" y="2139"/>
                      </a:lnTo>
                      <a:cubicBezTo>
                        <a:pt x="1281" y="1551"/>
                        <a:pt x="1030" y="822"/>
                        <a:pt x="766" y="595"/>
                      </a:cubicBezTo>
                      <a:cubicBezTo>
                        <a:pt x="436" y="313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3"/>
                <p:cNvSpPr/>
                <p:nvPr/>
              </p:nvSpPr>
              <p:spPr>
                <a:xfrm>
                  <a:off x="4183299" y="3951251"/>
                  <a:ext cx="206777" cy="11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2" h="3820" extrusionOk="0">
                      <a:moveTo>
                        <a:pt x="4887" y="0"/>
                      </a:moveTo>
                      <a:cubicBezTo>
                        <a:pt x="4500" y="0"/>
                        <a:pt x="4078" y="97"/>
                        <a:pt x="3647" y="360"/>
                      </a:cubicBezTo>
                      <a:cubicBezTo>
                        <a:pt x="2035" y="1340"/>
                        <a:pt x="1919" y="3571"/>
                        <a:pt x="0" y="3810"/>
                      </a:cubicBezTo>
                      <a:cubicBezTo>
                        <a:pt x="0" y="3810"/>
                        <a:pt x="73" y="3820"/>
                        <a:pt x="197" y="3820"/>
                      </a:cubicBezTo>
                      <a:cubicBezTo>
                        <a:pt x="597" y="3820"/>
                        <a:pt x="1526" y="3720"/>
                        <a:pt x="2274" y="2879"/>
                      </a:cubicBezTo>
                      <a:cubicBezTo>
                        <a:pt x="3019" y="2036"/>
                        <a:pt x="3559" y="584"/>
                        <a:pt x="4843" y="584"/>
                      </a:cubicBezTo>
                      <a:cubicBezTo>
                        <a:pt x="5249" y="584"/>
                        <a:pt x="5728" y="729"/>
                        <a:pt x="6312" y="1083"/>
                      </a:cubicBezTo>
                      <a:lnTo>
                        <a:pt x="6741" y="715"/>
                      </a:lnTo>
                      <a:lnTo>
                        <a:pt x="6735" y="715"/>
                      </a:lnTo>
                      <a:cubicBezTo>
                        <a:pt x="6735" y="715"/>
                        <a:pt x="5942" y="0"/>
                        <a:pt x="48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3"/>
                <p:cNvSpPr/>
                <p:nvPr/>
              </p:nvSpPr>
              <p:spPr>
                <a:xfrm>
                  <a:off x="4265065" y="3864915"/>
                  <a:ext cx="86489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985" extrusionOk="0">
                      <a:moveTo>
                        <a:pt x="0" y="1"/>
                      </a:moveTo>
                      <a:cubicBezTo>
                        <a:pt x="0" y="1"/>
                        <a:pt x="429" y="1373"/>
                        <a:pt x="1275" y="1845"/>
                      </a:cubicBezTo>
                      <a:cubicBezTo>
                        <a:pt x="2114" y="2311"/>
                        <a:pt x="2120" y="2237"/>
                        <a:pt x="2078" y="2826"/>
                      </a:cubicBezTo>
                      <a:lnTo>
                        <a:pt x="2470" y="2985"/>
                      </a:lnTo>
                      <a:cubicBezTo>
                        <a:pt x="2470" y="2985"/>
                        <a:pt x="2819" y="1919"/>
                        <a:pt x="2035" y="1649"/>
                      </a:cubicBezTo>
                      <a:cubicBezTo>
                        <a:pt x="1250" y="1373"/>
                        <a:pt x="699" y="133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3"/>
                <p:cNvSpPr/>
                <p:nvPr/>
              </p:nvSpPr>
              <p:spPr>
                <a:xfrm>
                  <a:off x="4268623" y="4042709"/>
                  <a:ext cx="20150" cy="5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1889" extrusionOk="0">
                      <a:moveTo>
                        <a:pt x="1" y="1"/>
                      </a:moveTo>
                      <a:lnTo>
                        <a:pt x="13" y="295"/>
                      </a:lnTo>
                      <a:cubicBezTo>
                        <a:pt x="13" y="295"/>
                        <a:pt x="626" y="736"/>
                        <a:pt x="460" y="1190"/>
                      </a:cubicBezTo>
                      <a:cubicBezTo>
                        <a:pt x="295" y="1643"/>
                        <a:pt x="227" y="1888"/>
                        <a:pt x="227" y="1888"/>
                      </a:cubicBezTo>
                      <a:cubicBezTo>
                        <a:pt x="227" y="1888"/>
                        <a:pt x="423" y="1478"/>
                        <a:pt x="552" y="1128"/>
                      </a:cubicBezTo>
                      <a:cubicBezTo>
                        <a:pt x="656" y="853"/>
                        <a:pt x="546" y="23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3"/>
                <p:cNvSpPr/>
                <p:nvPr/>
              </p:nvSpPr>
              <p:spPr>
                <a:xfrm>
                  <a:off x="4247767" y="4005690"/>
                  <a:ext cx="47201" cy="9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" h="3194" extrusionOk="0">
                      <a:moveTo>
                        <a:pt x="846" y="0"/>
                      </a:moveTo>
                      <a:lnTo>
                        <a:pt x="625" y="289"/>
                      </a:lnTo>
                      <a:cubicBezTo>
                        <a:pt x="895" y="681"/>
                        <a:pt x="858" y="626"/>
                        <a:pt x="429" y="1330"/>
                      </a:cubicBezTo>
                      <a:cubicBezTo>
                        <a:pt x="0" y="2041"/>
                        <a:pt x="239" y="3193"/>
                        <a:pt x="239" y="3193"/>
                      </a:cubicBezTo>
                      <a:cubicBezTo>
                        <a:pt x="215" y="1943"/>
                        <a:pt x="607" y="1673"/>
                        <a:pt x="1073" y="1128"/>
                      </a:cubicBezTo>
                      <a:cubicBezTo>
                        <a:pt x="1539" y="589"/>
                        <a:pt x="846" y="0"/>
                        <a:pt x="84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3"/>
                <p:cNvSpPr/>
                <p:nvPr/>
              </p:nvSpPr>
              <p:spPr>
                <a:xfrm>
                  <a:off x="4300765" y="4102485"/>
                  <a:ext cx="98512" cy="268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8752" extrusionOk="0">
                      <a:moveTo>
                        <a:pt x="938" y="0"/>
                      </a:moveTo>
                      <a:lnTo>
                        <a:pt x="289" y="215"/>
                      </a:lnTo>
                      <a:cubicBezTo>
                        <a:pt x="2605" y="2207"/>
                        <a:pt x="1955" y="2856"/>
                        <a:pt x="981" y="4333"/>
                      </a:cubicBezTo>
                      <a:cubicBezTo>
                        <a:pt x="0" y="5804"/>
                        <a:pt x="178" y="8751"/>
                        <a:pt x="178" y="8751"/>
                      </a:cubicBezTo>
                      <a:cubicBezTo>
                        <a:pt x="178" y="8751"/>
                        <a:pt x="117" y="6092"/>
                        <a:pt x="1961" y="3518"/>
                      </a:cubicBezTo>
                      <a:cubicBezTo>
                        <a:pt x="3212" y="1771"/>
                        <a:pt x="938" y="7"/>
                        <a:pt x="938" y="7"/>
                      </a:cubicBezTo>
                      <a:lnTo>
                        <a:pt x="9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3"/>
                <p:cNvSpPr/>
                <p:nvPr/>
              </p:nvSpPr>
              <p:spPr>
                <a:xfrm>
                  <a:off x="4277824" y="4208051"/>
                  <a:ext cx="75418" cy="9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" h="3091" extrusionOk="0">
                      <a:moveTo>
                        <a:pt x="2207" y="1"/>
                      </a:moveTo>
                      <a:cubicBezTo>
                        <a:pt x="1248" y="1"/>
                        <a:pt x="504" y="870"/>
                        <a:pt x="362" y="1412"/>
                      </a:cubicBezTo>
                      <a:cubicBezTo>
                        <a:pt x="172" y="2159"/>
                        <a:pt x="1" y="3091"/>
                        <a:pt x="1" y="3091"/>
                      </a:cubicBezTo>
                      <a:cubicBezTo>
                        <a:pt x="1" y="3091"/>
                        <a:pt x="228" y="2496"/>
                        <a:pt x="491" y="1522"/>
                      </a:cubicBezTo>
                      <a:cubicBezTo>
                        <a:pt x="755" y="554"/>
                        <a:pt x="2115" y="523"/>
                        <a:pt x="2115" y="523"/>
                      </a:cubicBezTo>
                      <a:lnTo>
                        <a:pt x="2458" y="21"/>
                      </a:lnTo>
                      <a:cubicBezTo>
                        <a:pt x="2373" y="7"/>
                        <a:pt x="2289" y="1"/>
                        <a:pt x="2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4315609" y="4241757"/>
                  <a:ext cx="39503" cy="12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4039" extrusionOk="0">
                      <a:moveTo>
                        <a:pt x="448" y="0"/>
                      </a:moveTo>
                      <a:lnTo>
                        <a:pt x="338" y="613"/>
                      </a:lnTo>
                      <a:cubicBezTo>
                        <a:pt x="338" y="613"/>
                        <a:pt x="1208" y="1839"/>
                        <a:pt x="718" y="2703"/>
                      </a:cubicBezTo>
                      <a:cubicBezTo>
                        <a:pt x="233" y="3567"/>
                        <a:pt x="1" y="4039"/>
                        <a:pt x="1" y="4039"/>
                      </a:cubicBezTo>
                      <a:cubicBezTo>
                        <a:pt x="1" y="4039"/>
                        <a:pt x="521" y="3273"/>
                        <a:pt x="901" y="2617"/>
                      </a:cubicBezTo>
                      <a:cubicBezTo>
                        <a:pt x="1202" y="2096"/>
                        <a:pt x="1287" y="748"/>
                        <a:pt x="4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5" name="Google Shape;315;p33"/>
              <p:cNvSpPr/>
              <p:nvPr/>
            </p:nvSpPr>
            <p:spPr>
              <a:xfrm>
                <a:off x="4633228" y="3485251"/>
                <a:ext cx="122956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9" extrusionOk="0">
                    <a:moveTo>
                      <a:pt x="412" y="1"/>
                    </a:moveTo>
                    <a:cubicBezTo>
                      <a:pt x="185" y="1"/>
                      <a:pt x="1" y="185"/>
                      <a:pt x="1" y="418"/>
                    </a:cubicBezTo>
                    <a:cubicBezTo>
                      <a:pt x="1" y="638"/>
                      <a:pt x="185" y="828"/>
                      <a:pt x="412" y="828"/>
                    </a:cubicBezTo>
                    <a:lnTo>
                      <a:pt x="3598" y="828"/>
                    </a:lnTo>
                    <a:cubicBezTo>
                      <a:pt x="3819" y="828"/>
                      <a:pt x="4009" y="644"/>
                      <a:pt x="4009" y="418"/>
                    </a:cubicBezTo>
                    <a:cubicBezTo>
                      <a:pt x="4009" y="185"/>
                      <a:pt x="3825" y="1"/>
                      <a:pt x="3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4633228" y="3543156"/>
                <a:ext cx="122956" cy="25211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2" extrusionOk="0">
                    <a:moveTo>
                      <a:pt x="412" y="0"/>
                    </a:moveTo>
                    <a:cubicBezTo>
                      <a:pt x="185" y="0"/>
                      <a:pt x="1" y="184"/>
                      <a:pt x="1" y="411"/>
                    </a:cubicBezTo>
                    <a:cubicBezTo>
                      <a:pt x="1" y="638"/>
                      <a:pt x="185" y="822"/>
                      <a:pt x="412" y="822"/>
                    </a:cubicBezTo>
                    <a:lnTo>
                      <a:pt x="3598" y="822"/>
                    </a:lnTo>
                    <a:cubicBezTo>
                      <a:pt x="3819" y="822"/>
                      <a:pt x="4009" y="638"/>
                      <a:pt x="4009" y="411"/>
                    </a:cubicBezTo>
                    <a:cubicBezTo>
                      <a:pt x="4009" y="184"/>
                      <a:pt x="3825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4633228" y="3629615"/>
                <a:ext cx="122956" cy="2539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8" extrusionOk="0">
                    <a:moveTo>
                      <a:pt x="412" y="0"/>
                    </a:moveTo>
                    <a:cubicBezTo>
                      <a:pt x="185" y="0"/>
                      <a:pt x="1" y="184"/>
                      <a:pt x="1" y="417"/>
                    </a:cubicBezTo>
                    <a:cubicBezTo>
                      <a:pt x="1" y="644"/>
                      <a:pt x="185" y="828"/>
                      <a:pt x="412" y="828"/>
                    </a:cubicBezTo>
                    <a:lnTo>
                      <a:pt x="3598" y="828"/>
                    </a:lnTo>
                    <a:cubicBezTo>
                      <a:pt x="3819" y="828"/>
                      <a:pt x="4009" y="644"/>
                      <a:pt x="4009" y="417"/>
                    </a:cubicBezTo>
                    <a:cubicBezTo>
                      <a:pt x="4009" y="184"/>
                      <a:pt x="3825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4633228" y="3701781"/>
                <a:ext cx="122956" cy="2539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8" extrusionOk="0">
                    <a:moveTo>
                      <a:pt x="412" y="0"/>
                    </a:moveTo>
                    <a:cubicBezTo>
                      <a:pt x="185" y="0"/>
                      <a:pt x="1" y="184"/>
                      <a:pt x="1" y="417"/>
                    </a:cubicBezTo>
                    <a:cubicBezTo>
                      <a:pt x="1" y="638"/>
                      <a:pt x="185" y="828"/>
                      <a:pt x="412" y="828"/>
                    </a:cubicBezTo>
                    <a:lnTo>
                      <a:pt x="3598" y="828"/>
                    </a:lnTo>
                    <a:cubicBezTo>
                      <a:pt x="3819" y="828"/>
                      <a:pt x="4009" y="644"/>
                      <a:pt x="4009" y="417"/>
                    </a:cubicBezTo>
                    <a:cubicBezTo>
                      <a:pt x="4009" y="184"/>
                      <a:pt x="3825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33"/>
            <p:cNvGrpSpPr/>
            <p:nvPr/>
          </p:nvGrpSpPr>
          <p:grpSpPr>
            <a:xfrm>
              <a:off x="6764088" y="2250811"/>
              <a:ext cx="1637466" cy="1873789"/>
              <a:chOff x="2288598" y="3776555"/>
              <a:chExt cx="574204" cy="657074"/>
            </a:xfrm>
          </p:grpSpPr>
          <p:sp>
            <p:nvSpPr>
              <p:cNvPr id="320" name="Google Shape;320;p33"/>
              <p:cNvSpPr/>
              <p:nvPr/>
            </p:nvSpPr>
            <p:spPr>
              <a:xfrm>
                <a:off x="2742115" y="3936008"/>
                <a:ext cx="120686" cy="132832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331" extrusionOk="0">
                    <a:moveTo>
                      <a:pt x="1896" y="1"/>
                    </a:moveTo>
                    <a:cubicBezTo>
                      <a:pt x="1727" y="1"/>
                      <a:pt x="1555" y="41"/>
                      <a:pt x="1429" y="122"/>
                    </a:cubicBezTo>
                    <a:cubicBezTo>
                      <a:pt x="1203" y="264"/>
                      <a:pt x="1020" y="309"/>
                      <a:pt x="872" y="309"/>
                    </a:cubicBezTo>
                    <a:cubicBezTo>
                      <a:pt x="625" y="309"/>
                      <a:pt x="469" y="187"/>
                      <a:pt x="355" y="187"/>
                    </a:cubicBezTo>
                    <a:cubicBezTo>
                      <a:pt x="295" y="187"/>
                      <a:pt x="247" y="221"/>
                      <a:pt x="203" y="324"/>
                    </a:cubicBezTo>
                    <a:cubicBezTo>
                      <a:pt x="1" y="808"/>
                      <a:pt x="546" y="1035"/>
                      <a:pt x="546" y="1035"/>
                    </a:cubicBezTo>
                    <a:cubicBezTo>
                      <a:pt x="546" y="1035"/>
                      <a:pt x="641" y="998"/>
                      <a:pt x="732" y="998"/>
                    </a:cubicBezTo>
                    <a:cubicBezTo>
                      <a:pt x="896" y="998"/>
                      <a:pt x="1049" y="1117"/>
                      <a:pt x="620" y="1782"/>
                    </a:cubicBezTo>
                    <a:cubicBezTo>
                      <a:pt x="74" y="2634"/>
                      <a:pt x="1220" y="3425"/>
                      <a:pt x="1655" y="3952"/>
                    </a:cubicBezTo>
                    <a:cubicBezTo>
                      <a:pt x="1863" y="4203"/>
                      <a:pt x="2222" y="4330"/>
                      <a:pt x="2581" y="4330"/>
                    </a:cubicBezTo>
                    <a:cubicBezTo>
                      <a:pt x="2975" y="4330"/>
                      <a:pt x="3369" y="4177"/>
                      <a:pt x="3561" y="3866"/>
                    </a:cubicBezTo>
                    <a:cubicBezTo>
                      <a:pt x="3935" y="3265"/>
                      <a:pt x="3530" y="2787"/>
                      <a:pt x="2905" y="2634"/>
                    </a:cubicBezTo>
                    <a:cubicBezTo>
                      <a:pt x="2274" y="2469"/>
                      <a:pt x="3353" y="2193"/>
                      <a:pt x="3261" y="1666"/>
                    </a:cubicBezTo>
                    <a:cubicBezTo>
                      <a:pt x="3120" y="839"/>
                      <a:pt x="1992" y="1439"/>
                      <a:pt x="2415" y="722"/>
                    </a:cubicBezTo>
                    <a:cubicBezTo>
                      <a:pt x="2706" y="240"/>
                      <a:pt x="2307" y="1"/>
                      <a:pt x="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2636856" y="4019737"/>
                <a:ext cx="145897" cy="113724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708" extrusionOk="0">
                    <a:moveTo>
                      <a:pt x="3905" y="1"/>
                    </a:moveTo>
                    <a:cubicBezTo>
                      <a:pt x="3795" y="1"/>
                      <a:pt x="3626" y="51"/>
                      <a:pt x="3451" y="290"/>
                    </a:cubicBezTo>
                    <a:cubicBezTo>
                      <a:pt x="3108" y="768"/>
                      <a:pt x="3175" y="2184"/>
                      <a:pt x="2507" y="2674"/>
                    </a:cubicBezTo>
                    <a:cubicBezTo>
                      <a:pt x="2185" y="2916"/>
                      <a:pt x="1893" y="2989"/>
                      <a:pt x="1634" y="2989"/>
                    </a:cubicBezTo>
                    <a:cubicBezTo>
                      <a:pt x="1362" y="2989"/>
                      <a:pt x="1127" y="2908"/>
                      <a:pt x="933" y="2858"/>
                    </a:cubicBezTo>
                    <a:cubicBezTo>
                      <a:pt x="559" y="2760"/>
                      <a:pt x="448" y="2557"/>
                      <a:pt x="222" y="2521"/>
                    </a:cubicBezTo>
                    <a:cubicBezTo>
                      <a:pt x="209" y="2519"/>
                      <a:pt x="198" y="2518"/>
                      <a:pt x="187" y="2518"/>
                    </a:cubicBezTo>
                    <a:cubicBezTo>
                      <a:pt x="0" y="2518"/>
                      <a:pt x="8" y="2758"/>
                      <a:pt x="546" y="3035"/>
                    </a:cubicBezTo>
                    <a:cubicBezTo>
                      <a:pt x="761" y="3148"/>
                      <a:pt x="1606" y="3707"/>
                      <a:pt x="2399" y="3707"/>
                    </a:cubicBezTo>
                    <a:cubicBezTo>
                      <a:pt x="2602" y="3707"/>
                      <a:pt x="2801" y="3671"/>
                      <a:pt x="2985" y="3581"/>
                    </a:cubicBezTo>
                    <a:cubicBezTo>
                      <a:pt x="4174" y="2993"/>
                      <a:pt x="4756" y="327"/>
                      <a:pt x="4033" y="27"/>
                    </a:cubicBezTo>
                    <a:cubicBezTo>
                      <a:pt x="4033" y="27"/>
                      <a:pt x="3984" y="1"/>
                      <a:pt x="3905" y="1"/>
                    </a:cubicBezTo>
                    <a:close/>
                  </a:path>
                </a:pathLst>
              </a:custGeom>
              <a:solidFill>
                <a:srgbClr val="E67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2698319" y="4206456"/>
                <a:ext cx="153043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7317" extrusionOk="0">
                    <a:moveTo>
                      <a:pt x="2042" y="67"/>
                    </a:moveTo>
                    <a:cubicBezTo>
                      <a:pt x="2011" y="245"/>
                      <a:pt x="1989" y="425"/>
                      <a:pt x="1973" y="604"/>
                    </a:cubicBezTo>
                    <a:lnTo>
                      <a:pt x="1973" y="604"/>
                    </a:lnTo>
                    <a:cubicBezTo>
                      <a:pt x="2008" y="627"/>
                      <a:pt x="2044" y="651"/>
                      <a:pt x="2080" y="675"/>
                    </a:cubicBezTo>
                    <a:lnTo>
                      <a:pt x="2080" y="675"/>
                    </a:lnTo>
                    <a:cubicBezTo>
                      <a:pt x="2065" y="461"/>
                      <a:pt x="2052" y="258"/>
                      <a:pt x="2042" y="67"/>
                    </a:cubicBezTo>
                    <a:close/>
                    <a:moveTo>
                      <a:pt x="524" y="0"/>
                    </a:moveTo>
                    <a:cubicBezTo>
                      <a:pt x="198" y="0"/>
                      <a:pt x="1" y="192"/>
                      <a:pt x="32" y="667"/>
                    </a:cubicBezTo>
                    <a:cubicBezTo>
                      <a:pt x="148" y="2469"/>
                      <a:pt x="755" y="5275"/>
                      <a:pt x="840" y="6789"/>
                    </a:cubicBezTo>
                    <a:cubicBezTo>
                      <a:pt x="847" y="6893"/>
                      <a:pt x="859" y="6918"/>
                      <a:pt x="510" y="7004"/>
                    </a:cubicBezTo>
                    <a:cubicBezTo>
                      <a:pt x="105" y="7108"/>
                      <a:pt x="418" y="7316"/>
                      <a:pt x="1049" y="7316"/>
                    </a:cubicBezTo>
                    <a:cubicBezTo>
                      <a:pt x="1649" y="7310"/>
                      <a:pt x="1913" y="4467"/>
                      <a:pt x="1968" y="2965"/>
                    </a:cubicBezTo>
                    <a:cubicBezTo>
                      <a:pt x="1984" y="2605"/>
                      <a:pt x="1879" y="1628"/>
                      <a:pt x="1973" y="604"/>
                    </a:cubicBezTo>
                    <a:lnTo>
                      <a:pt x="1973" y="604"/>
                    </a:lnTo>
                    <a:cubicBezTo>
                      <a:pt x="1422" y="245"/>
                      <a:pt x="891" y="0"/>
                      <a:pt x="524" y="0"/>
                    </a:cubicBezTo>
                    <a:close/>
                    <a:moveTo>
                      <a:pt x="2080" y="675"/>
                    </a:moveTo>
                    <a:lnTo>
                      <a:pt x="2080" y="675"/>
                    </a:lnTo>
                    <a:cubicBezTo>
                      <a:pt x="2100" y="962"/>
                      <a:pt x="2124" y="1267"/>
                      <a:pt x="2152" y="1586"/>
                    </a:cubicBezTo>
                    <a:cubicBezTo>
                      <a:pt x="2305" y="3235"/>
                      <a:pt x="4094" y="5386"/>
                      <a:pt x="4229" y="6771"/>
                    </a:cubicBezTo>
                    <a:cubicBezTo>
                      <a:pt x="4242" y="6875"/>
                      <a:pt x="4223" y="6918"/>
                      <a:pt x="3911" y="7022"/>
                    </a:cubicBezTo>
                    <a:cubicBezTo>
                      <a:pt x="3607" y="7129"/>
                      <a:pt x="3887" y="7317"/>
                      <a:pt x="4396" y="7317"/>
                    </a:cubicBezTo>
                    <a:cubicBezTo>
                      <a:pt x="4412" y="7317"/>
                      <a:pt x="4428" y="7316"/>
                      <a:pt x="4444" y="7316"/>
                    </a:cubicBezTo>
                    <a:cubicBezTo>
                      <a:pt x="4989" y="7298"/>
                      <a:pt x="4658" y="4436"/>
                      <a:pt x="4376" y="3094"/>
                    </a:cubicBezTo>
                    <a:cubicBezTo>
                      <a:pt x="4254" y="2512"/>
                      <a:pt x="3146" y="1395"/>
                      <a:pt x="2080" y="675"/>
                    </a:cubicBezTo>
                    <a:close/>
                  </a:path>
                </a:pathLst>
              </a:custGeom>
              <a:solidFill>
                <a:srgbClr val="EE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2691387" y="4124659"/>
                <a:ext cx="156754" cy="277870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9060" extrusionOk="0">
                    <a:moveTo>
                      <a:pt x="834" y="1"/>
                    </a:moveTo>
                    <a:cubicBezTo>
                      <a:pt x="588" y="577"/>
                      <a:pt x="276" y="1814"/>
                      <a:pt x="141" y="3334"/>
                    </a:cubicBezTo>
                    <a:cubicBezTo>
                      <a:pt x="0" y="4921"/>
                      <a:pt x="926" y="8733"/>
                      <a:pt x="944" y="8892"/>
                    </a:cubicBezTo>
                    <a:cubicBezTo>
                      <a:pt x="1092" y="9015"/>
                      <a:pt x="1264" y="9059"/>
                      <a:pt x="1427" y="9059"/>
                    </a:cubicBezTo>
                    <a:cubicBezTo>
                      <a:pt x="1662" y="9059"/>
                      <a:pt x="1878" y="8968"/>
                      <a:pt x="1980" y="8892"/>
                    </a:cubicBezTo>
                    <a:cubicBezTo>
                      <a:pt x="2476" y="6392"/>
                      <a:pt x="2188" y="3843"/>
                      <a:pt x="2274" y="3322"/>
                    </a:cubicBezTo>
                    <a:lnTo>
                      <a:pt x="2274" y="3322"/>
                    </a:lnTo>
                    <a:cubicBezTo>
                      <a:pt x="2298" y="3775"/>
                      <a:pt x="2035" y="5307"/>
                      <a:pt x="4339" y="8892"/>
                    </a:cubicBezTo>
                    <a:cubicBezTo>
                      <a:pt x="4474" y="8892"/>
                      <a:pt x="4633" y="8856"/>
                      <a:pt x="5111" y="8659"/>
                    </a:cubicBezTo>
                    <a:cubicBezTo>
                      <a:pt x="5001" y="7857"/>
                      <a:pt x="4069" y="2017"/>
                      <a:pt x="3904" y="460"/>
                    </a:cubicBezTo>
                    <a:cubicBezTo>
                      <a:pt x="3639" y="524"/>
                      <a:pt x="3212" y="613"/>
                      <a:pt x="2723" y="613"/>
                    </a:cubicBezTo>
                    <a:cubicBezTo>
                      <a:pt x="2126" y="613"/>
                      <a:pt x="1436" y="479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2700956" y="4420287"/>
                <a:ext cx="40178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381" extrusionOk="0">
                    <a:moveTo>
                      <a:pt x="534" y="1"/>
                    </a:moveTo>
                    <a:cubicBezTo>
                      <a:pt x="534" y="1"/>
                      <a:pt x="1" y="87"/>
                      <a:pt x="338" y="246"/>
                    </a:cubicBezTo>
                    <a:cubicBezTo>
                      <a:pt x="491" y="316"/>
                      <a:pt x="708" y="380"/>
                      <a:pt x="897" y="380"/>
                    </a:cubicBezTo>
                    <a:cubicBezTo>
                      <a:pt x="1124" y="380"/>
                      <a:pt x="1310" y="288"/>
                      <a:pt x="1300" y="1"/>
                    </a:cubicBezTo>
                    <a:lnTo>
                      <a:pt x="1300" y="1"/>
                    </a:lnTo>
                    <a:cubicBezTo>
                      <a:pt x="1300" y="1"/>
                      <a:pt x="1090" y="102"/>
                      <a:pt x="863" y="102"/>
                    </a:cubicBezTo>
                    <a:cubicBezTo>
                      <a:pt x="750" y="102"/>
                      <a:pt x="632" y="76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2801891" y="4421790"/>
                <a:ext cx="40178" cy="1183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386" extrusionOk="0">
                    <a:moveTo>
                      <a:pt x="534" y="1"/>
                    </a:moveTo>
                    <a:cubicBezTo>
                      <a:pt x="534" y="1"/>
                      <a:pt x="0" y="87"/>
                      <a:pt x="337" y="246"/>
                    </a:cubicBezTo>
                    <a:cubicBezTo>
                      <a:pt x="491" y="319"/>
                      <a:pt x="709" y="385"/>
                      <a:pt x="898" y="385"/>
                    </a:cubicBezTo>
                    <a:cubicBezTo>
                      <a:pt x="1124" y="385"/>
                      <a:pt x="1310" y="291"/>
                      <a:pt x="1300" y="1"/>
                    </a:cubicBezTo>
                    <a:lnTo>
                      <a:pt x="1300" y="1"/>
                    </a:lnTo>
                    <a:cubicBezTo>
                      <a:pt x="1300" y="1"/>
                      <a:pt x="1090" y="102"/>
                      <a:pt x="863" y="102"/>
                    </a:cubicBezTo>
                    <a:cubicBezTo>
                      <a:pt x="749" y="102"/>
                      <a:pt x="632" y="77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2714482" y="4016701"/>
                <a:ext cx="92899" cy="11982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3907" extrusionOk="0">
                    <a:moveTo>
                      <a:pt x="1929" y="0"/>
                    </a:moveTo>
                    <a:cubicBezTo>
                      <a:pt x="1492" y="0"/>
                      <a:pt x="914" y="300"/>
                      <a:pt x="540" y="794"/>
                    </a:cubicBezTo>
                    <a:cubicBezTo>
                      <a:pt x="1" y="1504"/>
                      <a:pt x="252" y="1547"/>
                      <a:pt x="326" y="2203"/>
                    </a:cubicBezTo>
                    <a:cubicBezTo>
                      <a:pt x="479" y="3563"/>
                      <a:pt x="136" y="3710"/>
                      <a:pt x="136" y="3710"/>
                    </a:cubicBezTo>
                    <a:lnTo>
                      <a:pt x="2887" y="3907"/>
                    </a:lnTo>
                    <a:cubicBezTo>
                      <a:pt x="2397" y="2987"/>
                      <a:pt x="2710" y="2552"/>
                      <a:pt x="2740" y="2191"/>
                    </a:cubicBezTo>
                    <a:cubicBezTo>
                      <a:pt x="2801" y="1566"/>
                      <a:pt x="3028" y="1124"/>
                      <a:pt x="2428" y="230"/>
                    </a:cubicBezTo>
                    <a:cubicBezTo>
                      <a:pt x="2323" y="72"/>
                      <a:pt x="2143" y="0"/>
                      <a:pt x="1929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2704545" y="4021301"/>
                <a:ext cx="105658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4105" extrusionOk="0">
                    <a:moveTo>
                      <a:pt x="2537" y="0"/>
                    </a:moveTo>
                    <a:cubicBezTo>
                      <a:pt x="2537" y="0"/>
                      <a:pt x="2114" y="37"/>
                      <a:pt x="1740" y="570"/>
                    </a:cubicBezTo>
                    <a:cubicBezTo>
                      <a:pt x="1511" y="892"/>
                      <a:pt x="1258" y="975"/>
                      <a:pt x="1059" y="975"/>
                    </a:cubicBezTo>
                    <a:cubicBezTo>
                      <a:pt x="849" y="975"/>
                      <a:pt x="699" y="883"/>
                      <a:pt x="699" y="883"/>
                    </a:cubicBezTo>
                    <a:cubicBezTo>
                      <a:pt x="0" y="1538"/>
                      <a:pt x="313" y="3603"/>
                      <a:pt x="313" y="3603"/>
                    </a:cubicBezTo>
                    <a:cubicBezTo>
                      <a:pt x="851" y="3994"/>
                      <a:pt x="1505" y="4105"/>
                      <a:pt x="2077" y="4105"/>
                    </a:cubicBezTo>
                    <a:cubicBezTo>
                      <a:pt x="2833" y="4105"/>
                      <a:pt x="3444" y="3910"/>
                      <a:pt x="3444" y="3910"/>
                    </a:cubicBezTo>
                    <a:lnTo>
                      <a:pt x="3217" y="546"/>
                    </a:lnTo>
                    <a:cubicBezTo>
                      <a:pt x="3217" y="546"/>
                      <a:pt x="3144" y="313"/>
                      <a:pt x="2917" y="135"/>
                    </a:cubicBezTo>
                    <a:cubicBezTo>
                      <a:pt x="2776" y="25"/>
                      <a:pt x="2537" y="0"/>
                      <a:pt x="25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2730860" y="4028631"/>
                <a:ext cx="81398" cy="118969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879" extrusionOk="0">
                    <a:moveTo>
                      <a:pt x="1722" y="0"/>
                    </a:moveTo>
                    <a:cubicBezTo>
                      <a:pt x="1722" y="0"/>
                      <a:pt x="1066" y="858"/>
                      <a:pt x="1201" y="1324"/>
                    </a:cubicBezTo>
                    <a:cubicBezTo>
                      <a:pt x="1321" y="1753"/>
                      <a:pt x="1019" y="2182"/>
                      <a:pt x="565" y="2182"/>
                    </a:cubicBezTo>
                    <a:cubicBezTo>
                      <a:pt x="532" y="2182"/>
                      <a:pt x="499" y="2180"/>
                      <a:pt x="466" y="2176"/>
                    </a:cubicBezTo>
                    <a:cubicBezTo>
                      <a:pt x="428" y="2171"/>
                      <a:pt x="394" y="2169"/>
                      <a:pt x="364" y="2169"/>
                    </a:cubicBezTo>
                    <a:cubicBezTo>
                      <a:pt x="0" y="2169"/>
                      <a:pt x="236" y="2489"/>
                      <a:pt x="729" y="2506"/>
                    </a:cubicBezTo>
                    <a:cubicBezTo>
                      <a:pt x="1256" y="2519"/>
                      <a:pt x="1655" y="3027"/>
                      <a:pt x="1201" y="3058"/>
                    </a:cubicBezTo>
                    <a:cubicBezTo>
                      <a:pt x="803" y="3083"/>
                      <a:pt x="166" y="3677"/>
                      <a:pt x="496" y="3738"/>
                    </a:cubicBezTo>
                    <a:cubicBezTo>
                      <a:pt x="1078" y="3841"/>
                      <a:pt x="1500" y="3878"/>
                      <a:pt x="1807" y="3878"/>
                    </a:cubicBezTo>
                    <a:cubicBezTo>
                      <a:pt x="2653" y="3878"/>
                      <a:pt x="2617" y="3591"/>
                      <a:pt x="2617" y="3591"/>
                    </a:cubicBezTo>
                    <a:lnTo>
                      <a:pt x="2623" y="3591"/>
                    </a:lnTo>
                    <a:lnTo>
                      <a:pt x="2359" y="307"/>
                    </a:lnTo>
                    <a:cubicBezTo>
                      <a:pt x="2359" y="307"/>
                      <a:pt x="2359" y="294"/>
                      <a:pt x="2353" y="282"/>
                    </a:cubicBez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7878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2706047" y="4019522"/>
                <a:ext cx="137586" cy="298603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9736" extrusionOk="0">
                    <a:moveTo>
                      <a:pt x="2553" y="1"/>
                    </a:moveTo>
                    <a:cubicBezTo>
                      <a:pt x="2380" y="1"/>
                      <a:pt x="2140" y="109"/>
                      <a:pt x="1796" y="493"/>
                    </a:cubicBezTo>
                    <a:cubicBezTo>
                      <a:pt x="1645" y="662"/>
                      <a:pt x="1364" y="1033"/>
                      <a:pt x="1051" y="1033"/>
                    </a:cubicBezTo>
                    <a:cubicBezTo>
                      <a:pt x="1046" y="1033"/>
                      <a:pt x="1041" y="1033"/>
                      <a:pt x="1036" y="1032"/>
                    </a:cubicBezTo>
                    <a:cubicBezTo>
                      <a:pt x="1036" y="1032"/>
                      <a:pt x="0" y="7148"/>
                      <a:pt x="993" y="9655"/>
                    </a:cubicBezTo>
                    <a:cubicBezTo>
                      <a:pt x="993" y="9655"/>
                      <a:pt x="1545" y="9735"/>
                      <a:pt x="2233" y="9735"/>
                    </a:cubicBezTo>
                    <a:cubicBezTo>
                      <a:pt x="3012" y="9735"/>
                      <a:pt x="3965" y="9632"/>
                      <a:pt x="4486" y="9189"/>
                    </a:cubicBezTo>
                    <a:cubicBezTo>
                      <a:pt x="4486" y="9189"/>
                      <a:pt x="3910" y="843"/>
                      <a:pt x="2868" y="126"/>
                    </a:cubicBezTo>
                    <a:cubicBezTo>
                      <a:pt x="2794" y="73"/>
                      <a:pt x="2696" y="1"/>
                      <a:pt x="2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2685571" y="4018756"/>
                <a:ext cx="69560" cy="282225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9202" extrusionOk="0">
                    <a:moveTo>
                      <a:pt x="2207" y="0"/>
                    </a:moveTo>
                    <a:cubicBezTo>
                      <a:pt x="2100" y="0"/>
                      <a:pt x="1844" y="64"/>
                      <a:pt x="1397" y="524"/>
                    </a:cubicBezTo>
                    <a:cubicBezTo>
                      <a:pt x="1208" y="714"/>
                      <a:pt x="1183" y="782"/>
                      <a:pt x="1005" y="1027"/>
                    </a:cubicBezTo>
                    <a:cubicBezTo>
                      <a:pt x="117" y="2571"/>
                      <a:pt x="0" y="8981"/>
                      <a:pt x="0" y="8981"/>
                    </a:cubicBezTo>
                    <a:lnTo>
                      <a:pt x="552" y="9202"/>
                    </a:lnTo>
                    <a:cubicBezTo>
                      <a:pt x="552" y="9202"/>
                      <a:pt x="791" y="3012"/>
                      <a:pt x="1348" y="1045"/>
                    </a:cubicBezTo>
                    <a:cubicBezTo>
                      <a:pt x="1428" y="745"/>
                      <a:pt x="1771" y="340"/>
                      <a:pt x="2268" y="10"/>
                    </a:cubicBezTo>
                    <a:cubicBezTo>
                      <a:pt x="2268" y="10"/>
                      <a:pt x="2248" y="0"/>
                      <a:pt x="2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2753770" y="3978823"/>
                <a:ext cx="35363" cy="50176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36" extrusionOk="0">
                    <a:moveTo>
                      <a:pt x="1153" y="0"/>
                    </a:moveTo>
                    <a:lnTo>
                      <a:pt x="1" y="680"/>
                    </a:lnTo>
                    <a:cubicBezTo>
                      <a:pt x="203" y="1024"/>
                      <a:pt x="234" y="1189"/>
                      <a:pt x="25" y="1581"/>
                    </a:cubicBezTo>
                    <a:cubicBezTo>
                      <a:pt x="5" y="1620"/>
                      <a:pt x="21" y="1636"/>
                      <a:pt x="61" y="1636"/>
                    </a:cubicBezTo>
                    <a:cubicBezTo>
                      <a:pt x="236" y="1636"/>
                      <a:pt x="868" y="1323"/>
                      <a:pt x="828" y="1238"/>
                    </a:cubicBezTo>
                    <a:cubicBezTo>
                      <a:pt x="675" y="895"/>
                      <a:pt x="1153" y="0"/>
                      <a:pt x="1153" y="0"/>
                    </a:cubicBezTo>
                    <a:close/>
                  </a:path>
                </a:pathLst>
              </a:custGeom>
              <a:solidFill>
                <a:srgbClr val="E06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2742483" y="3955944"/>
                <a:ext cx="54347" cy="62168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027" extrusionOk="0">
                    <a:moveTo>
                      <a:pt x="1050" y="1"/>
                    </a:moveTo>
                    <a:cubicBezTo>
                      <a:pt x="945" y="1"/>
                      <a:pt x="834" y="38"/>
                      <a:pt x="724" y="133"/>
                    </a:cubicBezTo>
                    <a:cubicBezTo>
                      <a:pt x="405" y="403"/>
                      <a:pt x="1" y="1641"/>
                      <a:pt x="301" y="1935"/>
                    </a:cubicBezTo>
                    <a:cubicBezTo>
                      <a:pt x="349" y="1982"/>
                      <a:pt x="457" y="2026"/>
                      <a:pt x="594" y="2026"/>
                    </a:cubicBezTo>
                    <a:cubicBezTo>
                      <a:pt x="831" y="2026"/>
                      <a:pt x="1154" y="1896"/>
                      <a:pt x="1398" y="1426"/>
                    </a:cubicBezTo>
                    <a:cubicBezTo>
                      <a:pt x="1521" y="1181"/>
                      <a:pt x="1772" y="789"/>
                      <a:pt x="1570" y="348"/>
                    </a:cubicBezTo>
                    <a:cubicBezTo>
                      <a:pt x="1505" y="206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2756101" y="3949564"/>
                <a:ext cx="47876" cy="49839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625" extrusionOk="0">
                    <a:moveTo>
                      <a:pt x="619" y="1"/>
                    </a:moveTo>
                    <a:cubicBezTo>
                      <a:pt x="353" y="1"/>
                      <a:pt x="106" y="129"/>
                      <a:pt x="47" y="378"/>
                    </a:cubicBezTo>
                    <a:cubicBezTo>
                      <a:pt x="13" y="536"/>
                      <a:pt x="0" y="632"/>
                      <a:pt x="299" y="632"/>
                    </a:cubicBezTo>
                    <a:cubicBezTo>
                      <a:pt x="325" y="632"/>
                      <a:pt x="353" y="631"/>
                      <a:pt x="384" y="629"/>
                    </a:cubicBezTo>
                    <a:cubicBezTo>
                      <a:pt x="397" y="629"/>
                      <a:pt x="410" y="629"/>
                      <a:pt x="422" y="629"/>
                    </a:cubicBezTo>
                    <a:cubicBezTo>
                      <a:pt x="857" y="629"/>
                      <a:pt x="763" y="945"/>
                      <a:pt x="703" y="1052"/>
                    </a:cubicBezTo>
                    <a:cubicBezTo>
                      <a:pt x="544" y="1377"/>
                      <a:pt x="1126" y="1077"/>
                      <a:pt x="930" y="1469"/>
                    </a:cubicBezTo>
                    <a:cubicBezTo>
                      <a:pt x="872" y="1583"/>
                      <a:pt x="879" y="1624"/>
                      <a:pt x="919" y="1624"/>
                    </a:cubicBezTo>
                    <a:cubicBezTo>
                      <a:pt x="1016" y="1624"/>
                      <a:pt x="1300" y="1390"/>
                      <a:pt x="1334" y="1346"/>
                    </a:cubicBezTo>
                    <a:cubicBezTo>
                      <a:pt x="1383" y="1291"/>
                      <a:pt x="1561" y="1040"/>
                      <a:pt x="1328" y="452"/>
                    </a:cubicBezTo>
                    <a:cubicBezTo>
                      <a:pt x="1208" y="148"/>
                      <a:pt x="902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2625968" y="4045101"/>
                <a:ext cx="184020" cy="136021"/>
              </a:xfrm>
              <a:custGeom>
                <a:avLst/>
                <a:gdLst/>
                <a:ahLst/>
                <a:cxnLst/>
                <a:rect l="l" t="t" r="r" b="b"/>
                <a:pathLst>
                  <a:path w="6000" h="4435" extrusionOk="0">
                    <a:moveTo>
                      <a:pt x="755" y="0"/>
                    </a:moveTo>
                    <a:cubicBezTo>
                      <a:pt x="545" y="0"/>
                      <a:pt x="337" y="99"/>
                      <a:pt x="209" y="284"/>
                    </a:cubicBezTo>
                    <a:cubicBezTo>
                      <a:pt x="1" y="585"/>
                      <a:pt x="74" y="1001"/>
                      <a:pt x="381" y="1210"/>
                    </a:cubicBezTo>
                    <a:lnTo>
                      <a:pt x="4866" y="4316"/>
                    </a:lnTo>
                    <a:cubicBezTo>
                      <a:pt x="4982" y="4397"/>
                      <a:pt x="5113" y="4435"/>
                      <a:pt x="5244" y="4435"/>
                    </a:cubicBezTo>
                    <a:cubicBezTo>
                      <a:pt x="5453" y="4435"/>
                      <a:pt x="5659" y="4336"/>
                      <a:pt x="5792" y="4151"/>
                    </a:cubicBezTo>
                    <a:cubicBezTo>
                      <a:pt x="6000" y="3845"/>
                      <a:pt x="5926" y="3434"/>
                      <a:pt x="5620" y="3226"/>
                    </a:cubicBezTo>
                    <a:lnTo>
                      <a:pt x="1134" y="119"/>
                    </a:lnTo>
                    <a:cubicBezTo>
                      <a:pt x="1019" y="39"/>
                      <a:pt x="887" y="0"/>
                      <a:pt x="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2574105" y="4006549"/>
                <a:ext cx="116730" cy="94586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3084" extrusionOk="0">
                    <a:moveTo>
                      <a:pt x="1189" y="0"/>
                    </a:moveTo>
                    <a:cubicBezTo>
                      <a:pt x="856" y="0"/>
                      <a:pt x="530" y="159"/>
                      <a:pt x="325" y="450"/>
                    </a:cubicBezTo>
                    <a:cubicBezTo>
                      <a:pt x="0" y="928"/>
                      <a:pt x="117" y="1578"/>
                      <a:pt x="589" y="1903"/>
                    </a:cubicBezTo>
                    <a:lnTo>
                      <a:pt x="2023" y="2896"/>
                    </a:lnTo>
                    <a:cubicBezTo>
                      <a:pt x="2204" y="3023"/>
                      <a:pt x="2412" y="3084"/>
                      <a:pt x="2618" y="3084"/>
                    </a:cubicBezTo>
                    <a:cubicBezTo>
                      <a:pt x="2949" y="3084"/>
                      <a:pt x="3275" y="2926"/>
                      <a:pt x="3475" y="2632"/>
                    </a:cubicBezTo>
                    <a:cubicBezTo>
                      <a:pt x="3806" y="2160"/>
                      <a:pt x="3689" y="1511"/>
                      <a:pt x="3211" y="1180"/>
                    </a:cubicBezTo>
                    <a:lnTo>
                      <a:pt x="1784" y="187"/>
                    </a:lnTo>
                    <a:cubicBezTo>
                      <a:pt x="1601" y="61"/>
                      <a:pt x="139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2288598" y="3776555"/>
                <a:ext cx="366169" cy="335254"/>
              </a:xfrm>
              <a:custGeom>
                <a:avLst/>
                <a:gdLst/>
                <a:ahLst/>
                <a:cxnLst/>
                <a:rect l="l" t="t" r="r" b="b"/>
                <a:pathLst>
                  <a:path w="11939" h="10931" extrusionOk="0">
                    <a:moveTo>
                      <a:pt x="5960" y="1295"/>
                    </a:moveTo>
                    <a:cubicBezTo>
                      <a:pt x="6246" y="1295"/>
                      <a:pt x="6536" y="1325"/>
                      <a:pt x="6827" y="1386"/>
                    </a:cubicBezTo>
                    <a:cubicBezTo>
                      <a:pt x="9083" y="1858"/>
                      <a:pt x="10529" y="4070"/>
                      <a:pt x="10057" y="6326"/>
                    </a:cubicBezTo>
                    <a:cubicBezTo>
                      <a:pt x="9645" y="8292"/>
                      <a:pt x="7906" y="9638"/>
                      <a:pt x="5973" y="9638"/>
                    </a:cubicBezTo>
                    <a:cubicBezTo>
                      <a:pt x="5689" y="9638"/>
                      <a:pt x="5400" y="9609"/>
                      <a:pt x="5112" y="9549"/>
                    </a:cubicBezTo>
                    <a:cubicBezTo>
                      <a:pt x="2856" y="9077"/>
                      <a:pt x="1416" y="6865"/>
                      <a:pt x="1888" y="4610"/>
                    </a:cubicBezTo>
                    <a:cubicBezTo>
                      <a:pt x="2299" y="2646"/>
                      <a:pt x="4030" y="1295"/>
                      <a:pt x="5960" y="1295"/>
                    </a:cubicBezTo>
                    <a:close/>
                    <a:moveTo>
                      <a:pt x="5971" y="1"/>
                    </a:moveTo>
                    <a:cubicBezTo>
                      <a:pt x="3439" y="1"/>
                      <a:pt x="1166" y="1770"/>
                      <a:pt x="626" y="4346"/>
                    </a:cubicBezTo>
                    <a:cubicBezTo>
                      <a:pt x="1" y="7294"/>
                      <a:pt x="1894" y="10192"/>
                      <a:pt x="4848" y="10811"/>
                    </a:cubicBezTo>
                    <a:cubicBezTo>
                      <a:pt x="5229" y="10892"/>
                      <a:pt x="5609" y="10931"/>
                      <a:pt x="5983" y="10931"/>
                    </a:cubicBezTo>
                    <a:cubicBezTo>
                      <a:pt x="8511" y="10931"/>
                      <a:pt x="10780" y="9162"/>
                      <a:pt x="11319" y="6589"/>
                    </a:cubicBezTo>
                    <a:cubicBezTo>
                      <a:pt x="11938" y="3635"/>
                      <a:pt x="10045" y="743"/>
                      <a:pt x="7097" y="118"/>
                    </a:cubicBezTo>
                    <a:cubicBezTo>
                      <a:pt x="6719" y="39"/>
                      <a:pt x="6342" y="1"/>
                      <a:pt x="59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681051" y="4025104"/>
                <a:ext cx="126146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13" h="3395" extrusionOk="0">
                    <a:moveTo>
                      <a:pt x="3358" y="0"/>
                    </a:moveTo>
                    <a:cubicBezTo>
                      <a:pt x="3260" y="0"/>
                      <a:pt x="3102" y="45"/>
                      <a:pt x="2954" y="281"/>
                    </a:cubicBezTo>
                    <a:cubicBezTo>
                      <a:pt x="2678" y="728"/>
                      <a:pt x="2813" y="1990"/>
                      <a:pt x="2249" y="2468"/>
                    </a:cubicBezTo>
                    <a:cubicBezTo>
                      <a:pt x="1945" y="2729"/>
                      <a:pt x="1661" y="2800"/>
                      <a:pt x="1411" y="2800"/>
                    </a:cubicBezTo>
                    <a:cubicBezTo>
                      <a:pt x="1201" y="2800"/>
                      <a:pt x="1014" y="2750"/>
                      <a:pt x="858" y="2720"/>
                    </a:cubicBezTo>
                    <a:cubicBezTo>
                      <a:pt x="515" y="2658"/>
                      <a:pt x="405" y="2481"/>
                      <a:pt x="202" y="2462"/>
                    </a:cubicBezTo>
                    <a:cubicBezTo>
                      <a:pt x="195" y="2461"/>
                      <a:pt x="188" y="2461"/>
                      <a:pt x="181" y="2461"/>
                    </a:cubicBezTo>
                    <a:cubicBezTo>
                      <a:pt x="0" y="2461"/>
                      <a:pt x="14" y="2685"/>
                      <a:pt x="521" y="2903"/>
                    </a:cubicBezTo>
                    <a:cubicBezTo>
                      <a:pt x="711" y="2987"/>
                      <a:pt x="1424" y="3395"/>
                      <a:pt x="2100" y="3395"/>
                    </a:cubicBezTo>
                    <a:cubicBezTo>
                      <a:pt x="2319" y="3395"/>
                      <a:pt x="2535" y="3352"/>
                      <a:pt x="2727" y="3240"/>
                    </a:cubicBezTo>
                    <a:cubicBezTo>
                      <a:pt x="3750" y="2652"/>
                      <a:pt x="4112" y="238"/>
                      <a:pt x="3456" y="17"/>
                    </a:cubicBezTo>
                    <a:cubicBezTo>
                      <a:pt x="3456" y="17"/>
                      <a:pt x="3418" y="0"/>
                      <a:pt x="3358" y="0"/>
                    </a:cubicBezTo>
                    <a:close/>
                  </a:path>
                </a:pathLst>
              </a:custGeom>
              <a:solidFill>
                <a:srgbClr val="E67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2760916" y="4023908"/>
                <a:ext cx="44778" cy="5072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654" extrusionOk="0">
                    <a:moveTo>
                      <a:pt x="742" y="1"/>
                    </a:moveTo>
                    <a:cubicBezTo>
                      <a:pt x="1" y="44"/>
                      <a:pt x="74" y="1557"/>
                      <a:pt x="74" y="1557"/>
                    </a:cubicBezTo>
                    <a:cubicBezTo>
                      <a:pt x="293" y="1633"/>
                      <a:pt x="533" y="1654"/>
                      <a:pt x="730" y="1654"/>
                    </a:cubicBezTo>
                    <a:cubicBezTo>
                      <a:pt x="963" y="1654"/>
                      <a:pt x="1134" y="1625"/>
                      <a:pt x="1134" y="1625"/>
                    </a:cubicBezTo>
                    <a:cubicBezTo>
                      <a:pt x="1459" y="32"/>
                      <a:pt x="742" y="1"/>
                      <a:pt x="7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EA7B7B16-605A-8FA7-3FBC-9017177A1A24}"/>
              </a:ext>
            </a:extLst>
          </p:cNvPr>
          <p:cNvSpPr>
            <a:spLocks noGrp="1"/>
          </p:cNvSpPr>
          <p:nvPr/>
        </p:nvSpPr>
        <p:spPr>
          <a:xfrm>
            <a:off x="531541" y="3309171"/>
            <a:ext cx="3152804" cy="1229095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23R11A0504 – Aryan. M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23R11A0506 – B Jaipreeth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23R11A0524 – K. T. Sri Charan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CEA5B-6A3A-5414-6012-E40CE26229AE}"/>
              </a:ext>
            </a:extLst>
          </p:cNvPr>
          <p:cNvSpPr txBox="1"/>
          <p:nvPr/>
        </p:nvSpPr>
        <p:spPr>
          <a:xfrm>
            <a:off x="1406912" y="537424"/>
            <a:ext cx="7205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Cantilever AIML </a:t>
            </a:r>
            <a:r>
              <a:rPr lang="en-IN" sz="3200" b="1" dirty="0" err="1">
                <a:solidFill>
                  <a:schemeClr val="accent4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Proternship</a:t>
            </a:r>
            <a:r>
              <a:rPr lang="en-IN" sz="3200" b="1" dirty="0">
                <a:solidFill>
                  <a:schemeClr val="accent4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2025</a:t>
            </a:r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id="{C1C854E1-8689-65E1-6B60-DF13310C4E4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1" y="458446"/>
            <a:ext cx="702528" cy="6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"/>
          <p:cNvSpPr/>
          <p:nvPr/>
        </p:nvSpPr>
        <p:spPr>
          <a:xfrm>
            <a:off x="7830602" y="2747324"/>
            <a:ext cx="933000" cy="93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7830602" y="1194374"/>
            <a:ext cx="933000" cy="933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5107257" y="1419724"/>
            <a:ext cx="2424600" cy="2424600"/>
          </a:xfrm>
          <a:prstGeom prst="ellipse">
            <a:avLst/>
          </a:prstGeom>
          <a:solidFill>
            <a:srgbClr val="F4CD69">
              <a:alpha val="40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380398" y="414347"/>
            <a:ext cx="3299339" cy="661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25" name="Google Shape;525;p38"/>
          <p:cNvSpPr txBox="1">
            <a:spLocks noGrp="1"/>
          </p:cNvSpPr>
          <p:nvPr>
            <p:ph type="subTitle" idx="1"/>
          </p:nvPr>
        </p:nvSpPr>
        <p:spPr>
          <a:xfrm>
            <a:off x="367492" y="1240768"/>
            <a:ext cx="4613473" cy="337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dirty="0">
                <a:latin typeface="Poppins" panose="00000500000000000000" pitchFamily="2" charset="0"/>
                <a:cs typeface="Poppins" panose="00000500000000000000" pitchFamily="2" charset="0"/>
              </a:rPr>
              <a:t>Lung cancer </a:t>
            </a:r>
            <a:r>
              <a:rPr lang="en-IN" sz="1350" dirty="0">
                <a:latin typeface="Poppins" panose="00000500000000000000" pitchFamily="2" charset="0"/>
                <a:cs typeface="Poppins" panose="00000500000000000000" pitchFamily="2" charset="0"/>
              </a:rPr>
              <a:t>is a type of cancer that begins in the lungs, usually in the cells lining the air passages. It is one of the leading causes of cancer-related deaths worldwide, often linked to smoking, pollution, or genetic factors.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3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dirty="0">
                <a:latin typeface="Poppins" panose="00000500000000000000" pitchFamily="2" charset="0"/>
                <a:cs typeface="Poppins" panose="00000500000000000000" pitchFamily="2" charset="0"/>
              </a:rPr>
              <a:t>Types of Lung Cancer:</a:t>
            </a:r>
            <a:r>
              <a:rPr lang="en-IN" sz="1350" dirty="0">
                <a:latin typeface="Poppins" panose="00000500000000000000" pitchFamily="2" charset="0"/>
                <a:cs typeface="Poppins" panose="00000500000000000000" pitchFamily="2" charset="0"/>
              </a:rPr>
              <a:t>
</a:t>
            </a:r>
            <a:r>
              <a:rPr lang="en-IN" sz="1350" b="1" dirty="0">
                <a:latin typeface="Poppins" panose="00000500000000000000" pitchFamily="2" charset="0"/>
                <a:cs typeface="Poppins" panose="00000500000000000000" pitchFamily="2" charset="0"/>
              </a:rPr>
              <a:t>1. Non-Small Cell Lung Cancer (NSCLC)</a:t>
            </a:r>
            <a:r>
              <a:rPr lang="en-IN" sz="1350" dirty="0">
                <a:latin typeface="Poppins" panose="00000500000000000000" pitchFamily="2" charset="0"/>
                <a:cs typeface="Poppins" panose="00000500000000000000" pitchFamily="2" charset="0"/>
              </a:rPr>
              <a:t>
– Most common type (about 85%)
– Includes adenocarcinoma, squamous cell carcinoma, and large cell carcinoma
</a:t>
            </a:r>
            <a:r>
              <a:rPr lang="en-IN" sz="1350" b="1" dirty="0">
                <a:latin typeface="Poppins" panose="00000500000000000000" pitchFamily="2" charset="0"/>
                <a:cs typeface="Poppins" panose="00000500000000000000" pitchFamily="2" charset="0"/>
              </a:rPr>
              <a:t>2. Small Cell Lung Cancer (SCLC)</a:t>
            </a:r>
            <a:r>
              <a:rPr lang="en-IN" sz="1350" dirty="0">
                <a:latin typeface="Poppins" panose="00000500000000000000" pitchFamily="2" charset="0"/>
                <a:cs typeface="Poppins" panose="00000500000000000000" pitchFamily="2" charset="0"/>
              </a:rPr>
              <a:t>
– Less common but more aggressive
– Spreads faster than NSCLC</a:t>
            </a:r>
            <a:endParaRPr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26" name="Google Shape;526;p38"/>
          <p:cNvGrpSpPr/>
          <p:nvPr/>
        </p:nvGrpSpPr>
        <p:grpSpPr>
          <a:xfrm>
            <a:off x="7988702" y="1333013"/>
            <a:ext cx="616799" cy="655716"/>
            <a:chOff x="7710761" y="3568239"/>
            <a:chExt cx="616799" cy="655716"/>
          </a:xfrm>
        </p:grpSpPr>
        <p:grpSp>
          <p:nvGrpSpPr>
            <p:cNvPr id="527" name="Google Shape;527;p38"/>
            <p:cNvGrpSpPr/>
            <p:nvPr/>
          </p:nvGrpSpPr>
          <p:grpSpPr>
            <a:xfrm rot="10800000">
              <a:off x="7710761" y="3568239"/>
              <a:ext cx="616799" cy="655716"/>
              <a:chOff x="5541658" y="1242628"/>
              <a:chExt cx="319950" cy="340119"/>
            </a:xfrm>
          </p:grpSpPr>
          <p:sp>
            <p:nvSpPr>
              <p:cNvPr id="528" name="Google Shape;528;p38"/>
              <p:cNvSpPr/>
              <p:nvPr/>
            </p:nvSpPr>
            <p:spPr>
              <a:xfrm>
                <a:off x="5743170" y="1492207"/>
                <a:ext cx="113832" cy="90541"/>
              </a:xfrm>
              <a:custGeom>
                <a:avLst/>
                <a:gdLst/>
                <a:ahLst/>
                <a:cxnLst/>
                <a:rect l="l" t="t" r="r" b="b"/>
                <a:pathLst>
                  <a:path w="914" h="727" extrusionOk="0">
                    <a:moveTo>
                      <a:pt x="423" y="1"/>
                    </a:moveTo>
                    <a:cubicBezTo>
                      <a:pt x="417" y="1"/>
                      <a:pt x="411" y="5"/>
                      <a:pt x="411" y="10"/>
                    </a:cubicBezTo>
                    <a:cubicBezTo>
                      <a:pt x="399" y="16"/>
                      <a:pt x="387" y="22"/>
                      <a:pt x="374" y="34"/>
                    </a:cubicBezTo>
                    <a:cubicBezTo>
                      <a:pt x="356" y="46"/>
                      <a:pt x="338" y="59"/>
                      <a:pt x="319" y="71"/>
                    </a:cubicBezTo>
                    <a:cubicBezTo>
                      <a:pt x="289" y="95"/>
                      <a:pt x="252" y="120"/>
                      <a:pt x="221" y="144"/>
                    </a:cubicBezTo>
                    <a:cubicBezTo>
                      <a:pt x="184" y="169"/>
                      <a:pt x="148" y="187"/>
                      <a:pt x="117" y="212"/>
                    </a:cubicBezTo>
                    <a:cubicBezTo>
                      <a:pt x="99" y="224"/>
                      <a:pt x="80" y="236"/>
                      <a:pt x="62" y="249"/>
                    </a:cubicBezTo>
                    <a:cubicBezTo>
                      <a:pt x="43" y="261"/>
                      <a:pt x="25" y="273"/>
                      <a:pt x="13" y="285"/>
                    </a:cubicBezTo>
                    <a:cubicBezTo>
                      <a:pt x="1" y="298"/>
                      <a:pt x="7" y="316"/>
                      <a:pt x="13" y="322"/>
                    </a:cubicBezTo>
                    <a:cubicBezTo>
                      <a:pt x="37" y="377"/>
                      <a:pt x="80" y="420"/>
                      <a:pt x="123" y="463"/>
                    </a:cubicBezTo>
                    <a:cubicBezTo>
                      <a:pt x="166" y="506"/>
                      <a:pt x="215" y="543"/>
                      <a:pt x="264" y="580"/>
                    </a:cubicBezTo>
                    <a:cubicBezTo>
                      <a:pt x="319" y="616"/>
                      <a:pt x="374" y="647"/>
                      <a:pt x="436" y="671"/>
                    </a:cubicBezTo>
                    <a:cubicBezTo>
                      <a:pt x="460" y="684"/>
                      <a:pt x="491" y="696"/>
                      <a:pt x="521" y="702"/>
                    </a:cubicBezTo>
                    <a:cubicBezTo>
                      <a:pt x="540" y="708"/>
                      <a:pt x="552" y="720"/>
                      <a:pt x="571" y="720"/>
                    </a:cubicBezTo>
                    <a:cubicBezTo>
                      <a:pt x="577" y="720"/>
                      <a:pt x="583" y="727"/>
                      <a:pt x="595" y="727"/>
                    </a:cubicBezTo>
                    <a:cubicBezTo>
                      <a:pt x="613" y="720"/>
                      <a:pt x="632" y="714"/>
                      <a:pt x="650" y="702"/>
                    </a:cubicBezTo>
                    <a:cubicBezTo>
                      <a:pt x="669" y="696"/>
                      <a:pt x="681" y="690"/>
                      <a:pt x="699" y="678"/>
                    </a:cubicBezTo>
                    <a:cubicBezTo>
                      <a:pt x="730" y="659"/>
                      <a:pt x="754" y="641"/>
                      <a:pt x="785" y="616"/>
                    </a:cubicBezTo>
                    <a:cubicBezTo>
                      <a:pt x="809" y="592"/>
                      <a:pt x="834" y="567"/>
                      <a:pt x="859" y="537"/>
                    </a:cubicBezTo>
                    <a:cubicBezTo>
                      <a:pt x="877" y="512"/>
                      <a:pt x="901" y="481"/>
                      <a:pt x="908" y="445"/>
                    </a:cubicBezTo>
                    <a:cubicBezTo>
                      <a:pt x="914" y="439"/>
                      <a:pt x="914" y="426"/>
                      <a:pt x="908" y="420"/>
                    </a:cubicBezTo>
                    <a:cubicBezTo>
                      <a:pt x="859" y="396"/>
                      <a:pt x="809" y="371"/>
                      <a:pt x="767" y="341"/>
                    </a:cubicBezTo>
                    <a:cubicBezTo>
                      <a:pt x="718" y="316"/>
                      <a:pt x="675" y="279"/>
                      <a:pt x="638" y="242"/>
                    </a:cubicBezTo>
                    <a:cubicBezTo>
                      <a:pt x="613" y="224"/>
                      <a:pt x="601" y="206"/>
                      <a:pt x="577" y="187"/>
                    </a:cubicBezTo>
                    <a:cubicBezTo>
                      <a:pt x="564" y="163"/>
                      <a:pt x="546" y="144"/>
                      <a:pt x="528" y="126"/>
                    </a:cubicBezTo>
                    <a:cubicBezTo>
                      <a:pt x="515" y="102"/>
                      <a:pt x="497" y="83"/>
                      <a:pt x="479" y="59"/>
                    </a:cubicBezTo>
                    <a:cubicBezTo>
                      <a:pt x="466" y="40"/>
                      <a:pt x="454" y="16"/>
                      <a:pt x="430" y="3"/>
                    </a:cubicBezTo>
                    <a:cubicBezTo>
                      <a:pt x="428" y="2"/>
                      <a:pt x="425" y="1"/>
                      <a:pt x="4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5743170" y="1492207"/>
                <a:ext cx="94777" cy="90541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27" extrusionOk="0">
                    <a:moveTo>
                      <a:pt x="423" y="1"/>
                    </a:moveTo>
                    <a:cubicBezTo>
                      <a:pt x="417" y="1"/>
                      <a:pt x="411" y="5"/>
                      <a:pt x="411" y="10"/>
                    </a:cubicBezTo>
                    <a:cubicBezTo>
                      <a:pt x="393" y="16"/>
                      <a:pt x="387" y="22"/>
                      <a:pt x="374" y="34"/>
                    </a:cubicBezTo>
                    <a:cubicBezTo>
                      <a:pt x="356" y="46"/>
                      <a:pt x="338" y="53"/>
                      <a:pt x="319" y="71"/>
                    </a:cubicBezTo>
                    <a:cubicBezTo>
                      <a:pt x="289" y="95"/>
                      <a:pt x="252" y="120"/>
                      <a:pt x="221" y="144"/>
                    </a:cubicBezTo>
                    <a:cubicBezTo>
                      <a:pt x="184" y="169"/>
                      <a:pt x="148" y="187"/>
                      <a:pt x="117" y="212"/>
                    </a:cubicBezTo>
                    <a:cubicBezTo>
                      <a:pt x="99" y="224"/>
                      <a:pt x="80" y="236"/>
                      <a:pt x="62" y="249"/>
                    </a:cubicBezTo>
                    <a:cubicBezTo>
                      <a:pt x="43" y="261"/>
                      <a:pt x="25" y="273"/>
                      <a:pt x="13" y="285"/>
                    </a:cubicBezTo>
                    <a:cubicBezTo>
                      <a:pt x="1" y="298"/>
                      <a:pt x="7" y="316"/>
                      <a:pt x="13" y="322"/>
                    </a:cubicBezTo>
                    <a:cubicBezTo>
                      <a:pt x="37" y="377"/>
                      <a:pt x="80" y="420"/>
                      <a:pt x="117" y="463"/>
                    </a:cubicBezTo>
                    <a:cubicBezTo>
                      <a:pt x="166" y="506"/>
                      <a:pt x="215" y="543"/>
                      <a:pt x="264" y="580"/>
                    </a:cubicBezTo>
                    <a:cubicBezTo>
                      <a:pt x="319" y="616"/>
                      <a:pt x="374" y="647"/>
                      <a:pt x="430" y="671"/>
                    </a:cubicBezTo>
                    <a:cubicBezTo>
                      <a:pt x="460" y="684"/>
                      <a:pt x="491" y="696"/>
                      <a:pt x="521" y="702"/>
                    </a:cubicBezTo>
                    <a:cubicBezTo>
                      <a:pt x="534" y="708"/>
                      <a:pt x="552" y="720"/>
                      <a:pt x="571" y="720"/>
                    </a:cubicBezTo>
                    <a:cubicBezTo>
                      <a:pt x="577" y="720"/>
                      <a:pt x="583" y="727"/>
                      <a:pt x="595" y="727"/>
                    </a:cubicBezTo>
                    <a:cubicBezTo>
                      <a:pt x="613" y="720"/>
                      <a:pt x="632" y="714"/>
                      <a:pt x="650" y="702"/>
                    </a:cubicBezTo>
                    <a:cubicBezTo>
                      <a:pt x="662" y="696"/>
                      <a:pt x="681" y="690"/>
                      <a:pt x="693" y="678"/>
                    </a:cubicBezTo>
                    <a:cubicBezTo>
                      <a:pt x="718" y="665"/>
                      <a:pt x="742" y="647"/>
                      <a:pt x="760" y="635"/>
                    </a:cubicBezTo>
                    <a:cubicBezTo>
                      <a:pt x="705" y="610"/>
                      <a:pt x="650" y="580"/>
                      <a:pt x="595" y="549"/>
                    </a:cubicBezTo>
                    <a:cubicBezTo>
                      <a:pt x="546" y="518"/>
                      <a:pt x="497" y="481"/>
                      <a:pt x="448" y="445"/>
                    </a:cubicBezTo>
                    <a:cubicBezTo>
                      <a:pt x="460" y="432"/>
                      <a:pt x="479" y="420"/>
                      <a:pt x="491" y="414"/>
                    </a:cubicBezTo>
                    <a:cubicBezTo>
                      <a:pt x="521" y="383"/>
                      <a:pt x="552" y="353"/>
                      <a:pt x="577" y="322"/>
                    </a:cubicBezTo>
                    <a:cubicBezTo>
                      <a:pt x="601" y="292"/>
                      <a:pt x="613" y="267"/>
                      <a:pt x="626" y="236"/>
                    </a:cubicBezTo>
                    <a:cubicBezTo>
                      <a:pt x="613" y="218"/>
                      <a:pt x="595" y="200"/>
                      <a:pt x="577" y="187"/>
                    </a:cubicBezTo>
                    <a:cubicBezTo>
                      <a:pt x="564" y="163"/>
                      <a:pt x="546" y="144"/>
                      <a:pt x="528" y="126"/>
                    </a:cubicBezTo>
                    <a:cubicBezTo>
                      <a:pt x="515" y="102"/>
                      <a:pt x="497" y="83"/>
                      <a:pt x="479" y="59"/>
                    </a:cubicBezTo>
                    <a:cubicBezTo>
                      <a:pt x="466" y="40"/>
                      <a:pt x="454" y="16"/>
                      <a:pt x="430" y="3"/>
                    </a:cubicBezTo>
                    <a:cubicBezTo>
                      <a:pt x="428" y="2"/>
                      <a:pt x="425" y="1"/>
                      <a:pt x="4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5541658" y="1242628"/>
                <a:ext cx="319950" cy="316456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41" extrusionOk="0">
                    <a:moveTo>
                      <a:pt x="1625" y="1"/>
                    </a:moveTo>
                    <a:cubicBezTo>
                      <a:pt x="1547" y="1"/>
                      <a:pt x="1468" y="16"/>
                      <a:pt x="1398" y="53"/>
                    </a:cubicBezTo>
                    <a:cubicBezTo>
                      <a:pt x="1263" y="120"/>
                      <a:pt x="1153" y="230"/>
                      <a:pt x="1104" y="371"/>
                    </a:cubicBezTo>
                    <a:cubicBezTo>
                      <a:pt x="1098" y="371"/>
                      <a:pt x="1098" y="377"/>
                      <a:pt x="1098" y="377"/>
                    </a:cubicBezTo>
                    <a:cubicBezTo>
                      <a:pt x="1085" y="377"/>
                      <a:pt x="1073" y="371"/>
                      <a:pt x="1061" y="365"/>
                    </a:cubicBezTo>
                    <a:cubicBezTo>
                      <a:pt x="1024" y="353"/>
                      <a:pt x="987" y="347"/>
                      <a:pt x="945" y="347"/>
                    </a:cubicBezTo>
                    <a:cubicBezTo>
                      <a:pt x="935" y="345"/>
                      <a:pt x="926" y="344"/>
                      <a:pt x="916" y="344"/>
                    </a:cubicBezTo>
                    <a:cubicBezTo>
                      <a:pt x="887" y="344"/>
                      <a:pt x="857" y="351"/>
                      <a:pt x="834" y="365"/>
                    </a:cubicBezTo>
                    <a:cubicBezTo>
                      <a:pt x="816" y="377"/>
                      <a:pt x="804" y="390"/>
                      <a:pt x="791" y="402"/>
                    </a:cubicBezTo>
                    <a:cubicBezTo>
                      <a:pt x="773" y="414"/>
                      <a:pt x="761" y="420"/>
                      <a:pt x="748" y="439"/>
                    </a:cubicBezTo>
                    <a:cubicBezTo>
                      <a:pt x="724" y="469"/>
                      <a:pt x="712" y="506"/>
                      <a:pt x="699" y="543"/>
                    </a:cubicBezTo>
                    <a:cubicBezTo>
                      <a:pt x="699" y="555"/>
                      <a:pt x="693" y="567"/>
                      <a:pt x="693" y="580"/>
                    </a:cubicBezTo>
                    <a:cubicBezTo>
                      <a:pt x="669" y="586"/>
                      <a:pt x="644" y="598"/>
                      <a:pt x="626" y="610"/>
                    </a:cubicBezTo>
                    <a:cubicBezTo>
                      <a:pt x="546" y="665"/>
                      <a:pt x="491" y="733"/>
                      <a:pt x="454" y="825"/>
                    </a:cubicBezTo>
                    <a:cubicBezTo>
                      <a:pt x="442" y="862"/>
                      <a:pt x="436" y="898"/>
                      <a:pt x="430" y="935"/>
                    </a:cubicBezTo>
                    <a:cubicBezTo>
                      <a:pt x="368" y="941"/>
                      <a:pt x="307" y="966"/>
                      <a:pt x="252" y="996"/>
                    </a:cubicBezTo>
                    <a:cubicBezTo>
                      <a:pt x="203" y="1021"/>
                      <a:pt x="154" y="1064"/>
                      <a:pt x="117" y="1107"/>
                    </a:cubicBezTo>
                    <a:cubicBezTo>
                      <a:pt x="80" y="1162"/>
                      <a:pt x="56" y="1217"/>
                      <a:pt x="38" y="1278"/>
                    </a:cubicBezTo>
                    <a:cubicBezTo>
                      <a:pt x="1" y="1395"/>
                      <a:pt x="19" y="1536"/>
                      <a:pt x="74" y="1646"/>
                    </a:cubicBezTo>
                    <a:cubicBezTo>
                      <a:pt x="129" y="1756"/>
                      <a:pt x="215" y="1867"/>
                      <a:pt x="338" y="1916"/>
                    </a:cubicBezTo>
                    <a:cubicBezTo>
                      <a:pt x="350" y="1922"/>
                      <a:pt x="368" y="1928"/>
                      <a:pt x="387" y="1934"/>
                    </a:cubicBezTo>
                    <a:cubicBezTo>
                      <a:pt x="381" y="2001"/>
                      <a:pt x="387" y="2063"/>
                      <a:pt x="405" y="2124"/>
                    </a:cubicBezTo>
                    <a:cubicBezTo>
                      <a:pt x="454" y="2289"/>
                      <a:pt x="571" y="2406"/>
                      <a:pt x="718" y="2473"/>
                    </a:cubicBezTo>
                    <a:cubicBezTo>
                      <a:pt x="808" y="2519"/>
                      <a:pt x="903" y="2540"/>
                      <a:pt x="997" y="2540"/>
                    </a:cubicBezTo>
                    <a:cubicBezTo>
                      <a:pt x="1068" y="2540"/>
                      <a:pt x="1139" y="2528"/>
                      <a:pt x="1208" y="2504"/>
                    </a:cubicBezTo>
                    <a:cubicBezTo>
                      <a:pt x="1282" y="2479"/>
                      <a:pt x="1361" y="2443"/>
                      <a:pt x="1423" y="2400"/>
                    </a:cubicBezTo>
                    <a:lnTo>
                      <a:pt x="1429" y="2400"/>
                    </a:lnTo>
                    <a:cubicBezTo>
                      <a:pt x="1484" y="2421"/>
                      <a:pt x="1544" y="2430"/>
                      <a:pt x="1603" y="2430"/>
                    </a:cubicBezTo>
                    <a:cubicBezTo>
                      <a:pt x="1663" y="2430"/>
                      <a:pt x="1723" y="2421"/>
                      <a:pt x="1778" y="2406"/>
                    </a:cubicBezTo>
                    <a:cubicBezTo>
                      <a:pt x="1839" y="2394"/>
                      <a:pt x="1888" y="2357"/>
                      <a:pt x="1937" y="2320"/>
                    </a:cubicBezTo>
                    <a:cubicBezTo>
                      <a:pt x="1980" y="2289"/>
                      <a:pt x="2023" y="2246"/>
                      <a:pt x="2060" y="2197"/>
                    </a:cubicBezTo>
                    <a:cubicBezTo>
                      <a:pt x="2090" y="2155"/>
                      <a:pt x="2121" y="2099"/>
                      <a:pt x="2133" y="2038"/>
                    </a:cubicBezTo>
                    <a:cubicBezTo>
                      <a:pt x="2139" y="2038"/>
                      <a:pt x="2139" y="2032"/>
                      <a:pt x="2139" y="2032"/>
                    </a:cubicBezTo>
                    <a:cubicBezTo>
                      <a:pt x="2195" y="2032"/>
                      <a:pt x="2250" y="2020"/>
                      <a:pt x="2293" y="2001"/>
                    </a:cubicBezTo>
                    <a:cubicBezTo>
                      <a:pt x="2378" y="1965"/>
                      <a:pt x="2458" y="1879"/>
                      <a:pt x="2495" y="1793"/>
                    </a:cubicBezTo>
                    <a:cubicBezTo>
                      <a:pt x="2568" y="1621"/>
                      <a:pt x="2519" y="1413"/>
                      <a:pt x="2409" y="1260"/>
                    </a:cubicBezTo>
                    <a:cubicBezTo>
                      <a:pt x="2391" y="1235"/>
                      <a:pt x="2366" y="1211"/>
                      <a:pt x="2336" y="1186"/>
                    </a:cubicBezTo>
                    <a:cubicBezTo>
                      <a:pt x="2348" y="1168"/>
                      <a:pt x="2360" y="1150"/>
                      <a:pt x="2366" y="1125"/>
                    </a:cubicBezTo>
                    <a:cubicBezTo>
                      <a:pt x="2378" y="1094"/>
                      <a:pt x="2391" y="1058"/>
                      <a:pt x="2391" y="1021"/>
                    </a:cubicBezTo>
                    <a:cubicBezTo>
                      <a:pt x="2397" y="978"/>
                      <a:pt x="2385" y="941"/>
                      <a:pt x="2372" y="904"/>
                    </a:cubicBezTo>
                    <a:cubicBezTo>
                      <a:pt x="2348" y="813"/>
                      <a:pt x="2287" y="733"/>
                      <a:pt x="2201" y="684"/>
                    </a:cubicBezTo>
                    <a:cubicBezTo>
                      <a:pt x="2219" y="659"/>
                      <a:pt x="2231" y="629"/>
                      <a:pt x="2244" y="598"/>
                    </a:cubicBezTo>
                    <a:cubicBezTo>
                      <a:pt x="2268" y="506"/>
                      <a:pt x="2250" y="420"/>
                      <a:pt x="2213" y="335"/>
                    </a:cubicBezTo>
                    <a:cubicBezTo>
                      <a:pt x="2146" y="187"/>
                      <a:pt x="2011" y="89"/>
                      <a:pt x="1858" y="40"/>
                    </a:cubicBezTo>
                    <a:cubicBezTo>
                      <a:pt x="1784" y="16"/>
                      <a:pt x="1704" y="1"/>
                      <a:pt x="1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5561585" y="1260811"/>
                <a:ext cx="287070" cy="281460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60" extrusionOk="0">
                    <a:moveTo>
                      <a:pt x="1429" y="0"/>
                    </a:moveTo>
                    <a:cubicBezTo>
                      <a:pt x="1402" y="0"/>
                      <a:pt x="1374" y="2"/>
                      <a:pt x="1348" y="5"/>
                    </a:cubicBezTo>
                    <a:cubicBezTo>
                      <a:pt x="1226" y="17"/>
                      <a:pt x="1109" y="78"/>
                      <a:pt x="1030" y="176"/>
                    </a:cubicBezTo>
                    <a:cubicBezTo>
                      <a:pt x="993" y="219"/>
                      <a:pt x="962" y="280"/>
                      <a:pt x="956" y="336"/>
                    </a:cubicBezTo>
                    <a:cubicBezTo>
                      <a:pt x="950" y="342"/>
                      <a:pt x="950" y="348"/>
                      <a:pt x="950" y="354"/>
                    </a:cubicBezTo>
                    <a:cubicBezTo>
                      <a:pt x="944" y="354"/>
                      <a:pt x="938" y="348"/>
                      <a:pt x="932" y="348"/>
                    </a:cubicBezTo>
                    <a:cubicBezTo>
                      <a:pt x="918" y="345"/>
                      <a:pt x="905" y="344"/>
                      <a:pt x="892" y="344"/>
                    </a:cubicBezTo>
                    <a:cubicBezTo>
                      <a:pt x="842" y="344"/>
                      <a:pt x="790" y="361"/>
                      <a:pt x="742" y="385"/>
                    </a:cubicBezTo>
                    <a:cubicBezTo>
                      <a:pt x="729" y="391"/>
                      <a:pt x="711" y="403"/>
                      <a:pt x="699" y="415"/>
                    </a:cubicBezTo>
                    <a:cubicBezTo>
                      <a:pt x="694" y="425"/>
                      <a:pt x="689" y="431"/>
                      <a:pt x="687" y="437"/>
                    </a:cubicBezTo>
                    <a:lnTo>
                      <a:pt x="687" y="437"/>
                    </a:lnTo>
                    <a:cubicBezTo>
                      <a:pt x="681" y="442"/>
                      <a:pt x="668" y="458"/>
                      <a:pt x="668" y="458"/>
                    </a:cubicBezTo>
                    <a:cubicBezTo>
                      <a:pt x="668" y="458"/>
                      <a:pt x="662" y="464"/>
                      <a:pt x="656" y="470"/>
                    </a:cubicBezTo>
                    <a:cubicBezTo>
                      <a:pt x="658" y="468"/>
                      <a:pt x="659" y="467"/>
                      <a:pt x="660" y="467"/>
                    </a:cubicBezTo>
                    <a:lnTo>
                      <a:pt x="660" y="467"/>
                    </a:lnTo>
                    <a:cubicBezTo>
                      <a:pt x="661" y="467"/>
                      <a:pt x="649" y="484"/>
                      <a:pt x="644" y="489"/>
                    </a:cubicBezTo>
                    <a:cubicBezTo>
                      <a:pt x="637" y="501"/>
                      <a:pt x="631" y="519"/>
                      <a:pt x="625" y="532"/>
                    </a:cubicBezTo>
                    <a:cubicBezTo>
                      <a:pt x="625" y="544"/>
                      <a:pt x="619" y="556"/>
                      <a:pt x="619" y="562"/>
                    </a:cubicBezTo>
                    <a:lnTo>
                      <a:pt x="582" y="562"/>
                    </a:lnTo>
                    <a:cubicBezTo>
                      <a:pt x="564" y="562"/>
                      <a:pt x="533" y="575"/>
                      <a:pt x="515" y="587"/>
                    </a:cubicBezTo>
                    <a:cubicBezTo>
                      <a:pt x="503" y="593"/>
                      <a:pt x="496" y="599"/>
                      <a:pt x="484" y="605"/>
                    </a:cubicBezTo>
                    <a:cubicBezTo>
                      <a:pt x="484" y="611"/>
                      <a:pt x="472" y="617"/>
                      <a:pt x="472" y="617"/>
                    </a:cubicBezTo>
                    <a:cubicBezTo>
                      <a:pt x="466" y="624"/>
                      <a:pt x="466" y="624"/>
                      <a:pt x="460" y="630"/>
                    </a:cubicBezTo>
                    <a:cubicBezTo>
                      <a:pt x="447" y="642"/>
                      <a:pt x="435" y="660"/>
                      <a:pt x="423" y="679"/>
                    </a:cubicBezTo>
                    <a:cubicBezTo>
                      <a:pt x="417" y="697"/>
                      <a:pt x="411" y="716"/>
                      <a:pt x="405" y="734"/>
                    </a:cubicBezTo>
                    <a:cubicBezTo>
                      <a:pt x="392" y="765"/>
                      <a:pt x="392" y="783"/>
                      <a:pt x="392" y="807"/>
                    </a:cubicBezTo>
                    <a:cubicBezTo>
                      <a:pt x="392" y="820"/>
                      <a:pt x="392" y="826"/>
                      <a:pt x="392" y="838"/>
                    </a:cubicBezTo>
                    <a:cubicBezTo>
                      <a:pt x="319" y="850"/>
                      <a:pt x="251" y="887"/>
                      <a:pt x="190" y="930"/>
                    </a:cubicBezTo>
                    <a:cubicBezTo>
                      <a:pt x="159" y="955"/>
                      <a:pt x="135" y="985"/>
                      <a:pt x="110" y="1010"/>
                    </a:cubicBezTo>
                    <a:cubicBezTo>
                      <a:pt x="43" y="1089"/>
                      <a:pt x="6" y="1194"/>
                      <a:pt x="0" y="1298"/>
                    </a:cubicBezTo>
                    <a:cubicBezTo>
                      <a:pt x="0" y="1426"/>
                      <a:pt x="55" y="1555"/>
                      <a:pt x="147" y="1635"/>
                    </a:cubicBezTo>
                    <a:cubicBezTo>
                      <a:pt x="190" y="1672"/>
                      <a:pt x="233" y="1696"/>
                      <a:pt x="276" y="1714"/>
                    </a:cubicBezTo>
                    <a:cubicBezTo>
                      <a:pt x="307" y="1727"/>
                      <a:pt x="331" y="1739"/>
                      <a:pt x="362" y="1745"/>
                    </a:cubicBezTo>
                    <a:cubicBezTo>
                      <a:pt x="356" y="1800"/>
                      <a:pt x="362" y="1868"/>
                      <a:pt x="368" y="1917"/>
                    </a:cubicBezTo>
                    <a:cubicBezTo>
                      <a:pt x="380" y="1972"/>
                      <a:pt x="411" y="2045"/>
                      <a:pt x="454" y="2088"/>
                    </a:cubicBezTo>
                    <a:cubicBezTo>
                      <a:pt x="490" y="2137"/>
                      <a:pt x="539" y="2174"/>
                      <a:pt x="595" y="2205"/>
                    </a:cubicBezTo>
                    <a:cubicBezTo>
                      <a:pt x="665" y="2242"/>
                      <a:pt x="746" y="2260"/>
                      <a:pt x="826" y="2260"/>
                    </a:cubicBezTo>
                    <a:cubicBezTo>
                      <a:pt x="864" y="2260"/>
                      <a:pt x="902" y="2256"/>
                      <a:pt x="938" y="2248"/>
                    </a:cubicBezTo>
                    <a:cubicBezTo>
                      <a:pt x="950" y="2248"/>
                      <a:pt x="968" y="2241"/>
                      <a:pt x="981" y="2241"/>
                    </a:cubicBezTo>
                    <a:cubicBezTo>
                      <a:pt x="1036" y="2235"/>
                      <a:pt x="1103" y="2211"/>
                      <a:pt x="1152" y="2186"/>
                    </a:cubicBezTo>
                    <a:cubicBezTo>
                      <a:pt x="1164" y="2180"/>
                      <a:pt x="1183" y="2168"/>
                      <a:pt x="1195" y="2162"/>
                    </a:cubicBezTo>
                    <a:cubicBezTo>
                      <a:pt x="1238" y="2174"/>
                      <a:pt x="1287" y="2180"/>
                      <a:pt x="1324" y="2186"/>
                    </a:cubicBezTo>
                    <a:cubicBezTo>
                      <a:pt x="1346" y="2189"/>
                      <a:pt x="1367" y="2190"/>
                      <a:pt x="1389" y="2190"/>
                    </a:cubicBezTo>
                    <a:cubicBezTo>
                      <a:pt x="1471" y="2190"/>
                      <a:pt x="1553" y="2172"/>
                      <a:pt x="1630" y="2143"/>
                    </a:cubicBezTo>
                    <a:cubicBezTo>
                      <a:pt x="1673" y="2125"/>
                      <a:pt x="1710" y="2094"/>
                      <a:pt x="1747" y="2070"/>
                    </a:cubicBezTo>
                    <a:cubicBezTo>
                      <a:pt x="1783" y="2039"/>
                      <a:pt x="1814" y="2002"/>
                      <a:pt x="1845" y="1960"/>
                    </a:cubicBezTo>
                    <a:cubicBezTo>
                      <a:pt x="1869" y="1929"/>
                      <a:pt x="1888" y="1892"/>
                      <a:pt x="1894" y="1849"/>
                    </a:cubicBezTo>
                    <a:cubicBezTo>
                      <a:pt x="1955" y="1843"/>
                      <a:pt x="2016" y="1819"/>
                      <a:pt x="2053" y="1800"/>
                    </a:cubicBezTo>
                    <a:cubicBezTo>
                      <a:pt x="2145" y="1751"/>
                      <a:pt x="2218" y="1659"/>
                      <a:pt x="2249" y="1555"/>
                    </a:cubicBezTo>
                    <a:cubicBezTo>
                      <a:pt x="2304" y="1359"/>
                      <a:pt x="2206" y="1157"/>
                      <a:pt x="2041" y="1046"/>
                    </a:cubicBezTo>
                    <a:cubicBezTo>
                      <a:pt x="2169" y="893"/>
                      <a:pt x="2102" y="648"/>
                      <a:pt x="1918" y="562"/>
                    </a:cubicBezTo>
                    <a:cubicBezTo>
                      <a:pt x="1949" y="489"/>
                      <a:pt x="1949" y="391"/>
                      <a:pt x="1924" y="323"/>
                    </a:cubicBezTo>
                    <a:cubicBezTo>
                      <a:pt x="1881" y="213"/>
                      <a:pt x="1808" y="127"/>
                      <a:pt x="1698" y="66"/>
                    </a:cubicBezTo>
                    <a:cubicBezTo>
                      <a:pt x="1622" y="18"/>
                      <a:pt x="1523" y="0"/>
                      <a:pt x="1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2" name="Google Shape;532;p38"/>
            <p:cNvSpPr/>
            <p:nvPr/>
          </p:nvSpPr>
          <p:spPr>
            <a:xfrm rot="10800000">
              <a:off x="7745857" y="3662095"/>
              <a:ext cx="544541" cy="515500"/>
            </a:xfrm>
            <a:custGeom>
              <a:avLst/>
              <a:gdLst/>
              <a:ahLst/>
              <a:cxnLst/>
              <a:rect l="l" t="t" r="r" b="b"/>
              <a:pathLst>
                <a:path w="2268" h="2147" extrusionOk="0">
                  <a:moveTo>
                    <a:pt x="1441" y="1"/>
                  </a:moveTo>
                  <a:cubicBezTo>
                    <a:pt x="1401" y="1"/>
                    <a:pt x="1361" y="5"/>
                    <a:pt x="1324" y="13"/>
                  </a:cubicBezTo>
                  <a:cubicBezTo>
                    <a:pt x="1262" y="25"/>
                    <a:pt x="1201" y="43"/>
                    <a:pt x="1152" y="86"/>
                  </a:cubicBezTo>
                  <a:cubicBezTo>
                    <a:pt x="1109" y="129"/>
                    <a:pt x="1066" y="184"/>
                    <a:pt x="1042" y="240"/>
                  </a:cubicBezTo>
                  <a:cubicBezTo>
                    <a:pt x="1017" y="289"/>
                    <a:pt x="1011" y="344"/>
                    <a:pt x="1005" y="393"/>
                  </a:cubicBezTo>
                  <a:cubicBezTo>
                    <a:pt x="999" y="393"/>
                    <a:pt x="993" y="387"/>
                    <a:pt x="987" y="387"/>
                  </a:cubicBezTo>
                  <a:cubicBezTo>
                    <a:pt x="958" y="376"/>
                    <a:pt x="925" y="369"/>
                    <a:pt x="892" y="369"/>
                  </a:cubicBezTo>
                  <a:cubicBezTo>
                    <a:pt x="868" y="369"/>
                    <a:pt x="844" y="373"/>
                    <a:pt x="821" y="381"/>
                  </a:cubicBezTo>
                  <a:cubicBezTo>
                    <a:pt x="766" y="405"/>
                    <a:pt x="717" y="442"/>
                    <a:pt x="680" y="491"/>
                  </a:cubicBezTo>
                  <a:cubicBezTo>
                    <a:pt x="668" y="509"/>
                    <a:pt x="662" y="528"/>
                    <a:pt x="656" y="546"/>
                  </a:cubicBezTo>
                  <a:cubicBezTo>
                    <a:pt x="613" y="552"/>
                    <a:pt x="576" y="570"/>
                    <a:pt x="545" y="595"/>
                  </a:cubicBezTo>
                  <a:cubicBezTo>
                    <a:pt x="509" y="626"/>
                    <a:pt x="484" y="669"/>
                    <a:pt x="466" y="711"/>
                  </a:cubicBezTo>
                  <a:cubicBezTo>
                    <a:pt x="453" y="748"/>
                    <a:pt x="447" y="791"/>
                    <a:pt x="453" y="834"/>
                  </a:cubicBezTo>
                  <a:cubicBezTo>
                    <a:pt x="392" y="834"/>
                    <a:pt x="331" y="852"/>
                    <a:pt x="270" y="883"/>
                  </a:cubicBezTo>
                  <a:cubicBezTo>
                    <a:pt x="80" y="981"/>
                    <a:pt x="0" y="1238"/>
                    <a:pt x="98" y="1422"/>
                  </a:cubicBezTo>
                  <a:cubicBezTo>
                    <a:pt x="123" y="1465"/>
                    <a:pt x="153" y="1508"/>
                    <a:pt x="190" y="1539"/>
                  </a:cubicBezTo>
                  <a:cubicBezTo>
                    <a:pt x="227" y="1569"/>
                    <a:pt x="282" y="1594"/>
                    <a:pt x="331" y="1606"/>
                  </a:cubicBezTo>
                  <a:cubicBezTo>
                    <a:pt x="362" y="1618"/>
                    <a:pt x="392" y="1625"/>
                    <a:pt x="423" y="1625"/>
                  </a:cubicBezTo>
                  <a:cubicBezTo>
                    <a:pt x="423" y="1631"/>
                    <a:pt x="417" y="1643"/>
                    <a:pt x="417" y="1649"/>
                  </a:cubicBezTo>
                  <a:cubicBezTo>
                    <a:pt x="417" y="1710"/>
                    <a:pt x="423" y="1778"/>
                    <a:pt x="435" y="1839"/>
                  </a:cubicBezTo>
                  <a:cubicBezTo>
                    <a:pt x="447" y="1937"/>
                    <a:pt x="521" y="2041"/>
                    <a:pt x="607" y="2090"/>
                  </a:cubicBezTo>
                  <a:cubicBezTo>
                    <a:pt x="675" y="2134"/>
                    <a:pt x="756" y="2147"/>
                    <a:pt x="837" y="2147"/>
                  </a:cubicBezTo>
                  <a:cubicBezTo>
                    <a:pt x="880" y="2147"/>
                    <a:pt x="922" y="2143"/>
                    <a:pt x="962" y="2139"/>
                  </a:cubicBezTo>
                  <a:cubicBezTo>
                    <a:pt x="1017" y="2127"/>
                    <a:pt x="1079" y="2109"/>
                    <a:pt x="1128" y="2084"/>
                  </a:cubicBezTo>
                  <a:cubicBezTo>
                    <a:pt x="1158" y="2072"/>
                    <a:pt x="1183" y="2053"/>
                    <a:pt x="1207" y="2029"/>
                  </a:cubicBezTo>
                  <a:cubicBezTo>
                    <a:pt x="1262" y="2066"/>
                    <a:pt x="1336" y="2078"/>
                    <a:pt x="1397" y="2090"/>
                  </a:cubicBezTo>
                  <a:cubicBezTo>
                    <a:pt x="1405" y="2091"/>
                    <a:pt x="1414" y="2092"/>
                    <a:pt x="1422" y="2092"/>
                  </a:cubicBezTo>
                  <a:cubicBezTo>
                    <a:pt x="1456" y="2092"/>
                    <a:pt x="1491" y="2083"/>
                    <a:pt x="1526" y="2078"/>
                  </a:cubicBezTo>
                  <a:cubicBezTo>
                    <a:pt x="1563" y="2072"/>
                    <a:pt x="1599" y="2053"/>
                    <a:pt x="1636" y="2035"/>
                  </a:cubicBezTo>
                  <a:cubicBezTo>
                    <a:pt x="1710" y="1998"/>
                    <a:pt x="1771" y="1937"/>
                    <a:pt x="1808" y="1864"/>
                  </a:cubicBezTo>
                  <a:cubicBezTo>
                    <a:pt x="1826" y="1827"/>
                    <a:pt x="1838" y="1790"/>
                    <a:pt x="1838" y="1753"/>
                  </a:cubicBezTo>
                  <a:cubicBezTo>
                    <a:pt x="1838" y="1735"/>
                    <a:pt x="1838" y="1723"/>
                    <a:pt x="1838" y="1710"/>
                  </a:cubicBezTo>
                  <a:cubicBezTo>
                    <a:pt x="1845" y="1710"/>
                    <a:pt x="1857" y="1710"/>
                    <a:pt x="1863" y="1716"/>
                  </a:cubicBezTo>
                  <a:cubicBezTo>
                    <a:pt x="1912" y="1716"/>
                    <a:pt x="1961" y="1716"/>
                    <a:pt x="2004" y="1698"/>
                  </a:cubicBezTo>
                  <a:cubicBezTo>
                    <a:pt x="2169" y="1643"/>
                    <a:pt x="2267" y="1459"/>
                    <a:pt x="2224" y="1294"/>
                  </a:cubicBezTo>
                  <a:cubicBezTo>
                    <a:pt x="2200" y="1208"/>
                    <a:pt x="2151" y="1140"/>
                    <a:pt x="2084" y="1085"/>
                  </a:cubicBezTo>
                  <a:cubicBezTo>
                    <a:pt x="2047" y="1055"/>
                    <a:pt x="2010" y="1030"/>
                    <a:pt x="1973" y="1012"/>
                  </a:cubicBezTo>
                  <a:cubicBezTo>
                    <a:pt x="1979" y="1006"/>
                    <a:pt x="1992" y="993"/>
                    <a:pt x="1998" y="981"/>
                  </a:cubicBezTo>
                  <a:cubicBezTo>
                    <a:pt x="2035" y="926"/>
                    <a:pt x="2053" y="852"/>
                    <a:pt x="2047" y="785"/>
                  </a:cubicBezTo>
                  <a:cubicBezTo>
                    <a:pt x="2035" y="724"/>
                    <a:pt x="2004" y="656"/>
                    <a:pt x="1955" y="613"/>
                  </a:cubicBezTo>
                  <a:cubicBezTo>
                    <a:pt x="1936" y="595"/>
                    <a:pt x="1906" y="570"/>
                    <a:pt x="1875" y="552"/>
                  </a:cubicBezTo>
                  <a:cubicBezTo>
                    <a:pt x="1906" y="485"/>
                    <a:pt x="1918" y="405"/>
                    <a:pt x="1900" y="319"/>
                  </a:cubicBezTo>
                  <a:cubicBezTo>
                    <a:pt x="1864" y="104"/>
                    <a:pt x="1645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 rot="10800000">
              <a:off x="7745857" y="3663295"/>
              <a:ext cx="531336" cy="514300"/>
            </a:xfrm>
            <a:custGeom>
              <a:avLst/>
              <a:gdLst/>
              <a:ahLst/>
              <a:cxnLst/>
              <a:rect l="l" t="t" r="r" b="b"/>
              <a:pathLst>
                <a:path w="2213" h="2142" extrusionOk="0">
                  <a:moveTo>
                    <a:pt x="1388" y="1"/>
                  </a:moveTo>
                  <a:cubicBezTo>
                    <a:pt x="1348" y="1"/>
                    <a:pt x="1307" y="5"/>
                    <a:pt x="1269" y="13"/>
                  </a:cubicBezTo>
                  <a:cubicBezTo>
                    <a:pt x="1207" y="25"/>
                    <a:pt x="1146" y="43"/>
                    <a:pt x="1097" y="86"/>
                  </a:cubicBezTo>
                  <a:cubicBezTo>
                    <a:pt x="1054" y="129"/>
                    <a:pt x="1011" y="184"/>
                    <a:pt x="987" y="240"/>
                  </a:cubicBezTo>
                  <a:cubicBezTo>
                    <a:pt x="968" y="289"/>
                    <a:pt x="956" y="338"/>
                    <a:pt x="950" y="393"/>
                  </a:cubicBezTo>
                  <a:cubicBezTo>
                    <a:pt x="968" y="423"/>
                    <a:pt x="993" y="454"/>
                    <a:pt x="1017" y="479"/>
                  </a:cubicBezTo>
                  <a:cubicBezTo>
                    <a:pt x="1048" y="509"/>
                    <a:pt x="1085" y="540"/>
                    <a:pt x="1122" y="558"/>
                  </a:cubicBezTo>
                  <a:cubicBezTo>
                    <a:pt x="1164" y="577"/>
                    <a:pt x="1207" y="589"/>
                    <a:pt x="1250" y="601"/>
                  </a:cubicBezTo>
                  <a:cubicBezTo>
                    <a:pt x="1286" y="610"/>
                    <a:pt x="1325" y="616"/>
                    <a:pt x="1365" y="616"/>
                  </a:cubicBezTo>
                  <a:cubicBezTo>
                    <a:pt x="1380" y="616"/>
                    <a:pt x="1395" y="615"/>
                    <a:pt x="1410" y="613"/>
                  </a:cubicBezTo>
                  <a:cubicBezTo>
                    <a:pt x="1440" y="607"/>
                    <a:pt x="1477" y="607"/>
                    <a:pt x="1502" y="589"/>
                  </a:cubicBezTo>
                  <a:cubicBezTo>
                    <a:pt x="1642" y="577"/>
                    <a:pt x="1790" y="509"/>
                    <a:pt x="1857" y="387"/>
                  </a:cubicBezTo>
                  <a:cubicBezTo>
                    <a:pt x="1857" y="368"/>
                    <a:pt x="1851" y="344"/>
                    <a:pt x="1851" y="319"/>
                  </a:cubicBezTo>
                  <a:cubicBezTo>
                    <a:pt x="1810" y="104"/>
                    <a:pt x="1594" y="1"/>
                    <a:pt x="1388" y="1"/>
                  </a:cubicBezTo>
                  <a:close/>
                  <a:moveTo>
                    <a:pt x="837" y="369"/>
                  </a:moveTo>
                  <a:cubicBezTo>
                    <a:pt x="813" y="369"/>
                    <a:pt x="789" y="373"/>
                    <a:pt x="766" y="381"/>
                  </a:cubicBezTo>
                  <a:cubicBezTo>
                    <a:pt x="717" y="399"/>
                    <a:pt x="674" y="430"/>
                    <a:pt x="644" y="472"/>
                  </a:cubicBezTo>
                  <a:cubicBezTo>
                    <a:pt x="631" y="485"/>
                    <a:pt x="625" y="503"/>
                    <a:pt x="619" y="521"/>
                  </a:cubicBezTo>
                  <a:cubicBezTo>
                    <a:pt x="625" y="552"/>
                    <a:pt x="644" y="577"/>
                    <a:pt x="668" y="601"/>
                  </a:cubicBezTo>
                  <a:cubicBezTo>
                    <a:pt x="680" y="613"/>
                    <a:pt x="693" y="626"/>
                    <a:pt x="711" y="632"/>
                  </a:cubicBezTo>
                  <a:cubicBezTo>
                    <a:pt x="717" y="632"/>
                    <a:pt x="729" y="638"/>
                    <a:pt x="736" y="644"/>
                  </a:cubicBezTo>
                  <a:cubicBezTo>
                    <a:pt x="748" y="644"/>
                    <a:pt x="754" y="644"/>
                    <a:pt x="766" y="650"/>
                  </a:cubicBezTo>
                  <a:lnTo>
                    <a:pt x="797" y="650"/>
                  </a:lnTo>
                  <a:cubicBezTo>
                    <a:pt x="797" y="650"/>
                    <a:pt x="809" y="650"/>
                    <a:pt x="815" y="644"/>
                  </a:cubicBezTo>
                  <a:cubicBezTo>
                    <a:pt x="834" y="644"/>
                    <a:pt x="852" y="638"/>
                    <a:pt x="870" y="626"/>
                  </a:cubicBezTo>
                  <a:cubicBezTo>
                    <a:pt x="901" y="613"/>
                    <a:pt x="925" y="583"/>
                    <a:pt x="944" y="552"/>
                  </a:cubicBezTo>
                  <a:cubicBezTo>
                    <a:pt x="962" y="515"/>
                    <a:pt x="968" y="472"/>
                    <a:pt x="962" y="436"/>
                  </a:cubicBezTo>
                  <a:lnTo>
                    <a:pt x="962" y="436"/>
                  </a:lnTo>
                  <a:lnTo>
                    <a:pt x="962" y="442"/>
                  </a:lnTo>
                  <a:cubicBezTo>
                    <a:pt x="956" y="423"/>
                    <a:pt x="950" y="405"/>
                    <a:pt x="938" y="387"/>
                  </a:cubicBezTo>
                  <a:lnTo>
                    <a:pt x="932" y="387"/>
                  </a:lnTo>
                  <a:cubicBezTo>
                    <a:pt x="903" y="376"/>
                    <a:pt x="870" y="369"/>
                    <a:pt x="837" y="369"/>
                  </a:cubicBezTo>
                  <a:close/>
                  <a:moveTo>
                    <a:pt x="1763" y="558"/>
                  </a:moveTo>
                  <a:cubicBezTo>
                    <a:pt x="1641" y="558"/>
                    <a:pt x="1536" y="636"/>
                    <a:pt x="1483" y="748"/>
                  </a:cubicBezTo>
                  <a:cubicBezTo>
                    <a:pt x="1459" y="809"/>
                    <a:pt x="1446" y="883"/>
                    <a:pt x="1471" y="944"/>
                  </a:cubicBezTo>
                  <a:cubicBezTo>
                    <a:pt x="1502" y="1006"/>
                    <a:pt x="1557" y="1042"/>
                    <a:pt x="1618" y="1061"/>
                  </a:cubicBezTo>
                  <a:cubicBezTo>
                    <a:pt x="1630" y="1064"/>
                    <a:pt x="1645" y="1066"/>
                    <a:pt x="1662" y="1066"/>
                  </a:cubicBezTo>
                  <a:cubicBezTo>
                    <a:pt x="1755" y="1066"/>
                    <a:pt x="1903" y="1017"/>
                    <a:pt x="1918" y="1012"/>
                  </a:cubicBezTo>
                  <a:cubicBezTo>
                    <a:pt x="1924" y="999"/>
                    <a:pt x="1937" y="987"/>
                    <a:pt x="1943" y="975"/>
                  </a:cubicBezTo>
                  <a:cubicBezTo>
                    <a:pt x="1980" y="920"/>
                    <a:pt x="2004" y="846"/>
                    <a:pt x="1992" y="785"/>
                  </a:cubicBezTo>
                  <a:cubicBezTo>
                    <a:pt x="1980" y="724"/>
                    <a:pt x="1949" y="650"/>
                    <a:pt x="1900" y="607"/>
                  </a:cubicBezTo>
                  <a:cubicBezTo>
                    <a:pt x="1894" y="607"/>
                    <a:pt x="1888" y="595"/>
                    <a:pt x="1881" y="589"/>
                  </a:cubicBezTo>
                  <a:lnTo>
                    <a:pt x="1875" y="589"/>
                  </a:lnTo>
                  <a:cubicBezTo>
                    <a:pt x="1863" y="583"/>
                    <a:pt x="1857" y="570"/>
                    <a:pt x="1845" y="564"/>
                  </a:cubicBezTo>
                  <a:cubicBezTo>
                    <a:pt x="1826" y="558"/>
                    <a:pt x="1802" y="558"/>
                    <a:pt x="1777" y="558"/>
                  </a:cubicBezTo>
                  <a:cubicBezTo>
                    <a:pt x="1773" y="558"/>
                    <a:pt x="1768" y="558"/>
                    <a:pt x="1763" y="558"/>
                  </a:cubicBezTo>
                  <a:close/>
                  <a:moveTo>
                    <a:pt x="1160" y="673"/>
                  </a:moveTo>
                  <a:cubicBezTo>
                    <a:pt x="1151" y="673"/>
                    <a:pt x="1142" y="674"/>
                    <a:pt x="1134" y="675"/>
                  </a:cubicBezTo>
                  <a:cubicBezTo>
                    <a:pt x="1085" y="681"/>
                    <a:pt x="1042" y="699"/>
                    <a:pt x="1011" y="736"/>
                  </a:cubicBezTo>
                  <a:cubicBezTo>
                    <a:pt x="987" y="773"/>
                    <a:pt x="975" y="822"/>
                    <a:pt x="975" y="865"/>
                  </a:cubicBezTo>
                  <a:cubicBezTo>
                    <a:pt x="981" y="914"/>
                    <a:pt x="999" y="957"/>
                    <a:pt x="1036" y="993"/>
                  </a:cubicBezTo>
                  <a:cubicBezTo>
                    <a:pt x="1060" y="1030"/>
                    <a:pt x="1103" y="1061"/>
                    <a:pt x="1152" y="1067"/>
                  </a:cubicBezTo>
                  <a:cubicBezTo>
                    <a:pt x="1168" y="1069"/>
                    <a:pt x="1183" y="1071"/>
                    <a:pt x="1197" y="1071"/>
                  </a:cubicBezTo>
                  <a:cubicBezTo>
                    <a:pt x="1223" y="1071"/>
                    <a:pt x="1248" y="1066"/>
                    <a:pt x="1275" y="1055"/>
                  </a:cubicBezTo>
                  <a:cubicBezTo>
                    <a:pt x="1293" y="1042"/>
                    <a:pt x="1281" y="1055"/>
                    <a:pt x="1336" y="1006"/>
                  </a:cubicBezTo>
                  <a:cubicBezTo>
                    <a:pt x="1348" y="993"/>
                    <a:pt x="1361" y="963"/>
                    <a:pt x="1354" y="944"/>
                  </a:cubicBezTo>
                  <a:cubicBezTo>
                    <a:pt x="1354" y="938"/>
                    <a:pt x="1373" y="846"/>
                    <a:pt x="1354" y="803"/>
                  </a:cubicBezTo>
                  <a:cubicBezTo>
                    <a:pt x="1321" y="726"/>
                    <a:pt x="1242" y="673"/>
                    <a:pt x="1160" y="673"/>
                  </a:cubicBezTo>
                  <a:close/>
                  <a:moveTo>
                    <a:pt x="564" y="552"/>
                  </a:moveTo>
                  <a:cubicBezTo>
                    <a:pt x="539" y="564"/>
                    <a:pt x="515" y="577"/>
                    <a:pt x="490" y="595"/>
                  </a:cubicBezTo>
                  <a:cubicBezTo>
                    <a:pt x="454" y="626"/>
                    <a:pt x="429" y="669"/>
                    <a:pt x="411" y="711"/>
                  </a:cubicBezTo>
                  <a:cubicBezTo>
                    <a:pt x="411" y="718"/>
                    <a:pt x="405" y="730"/>
                    <a:pt x="405" y="736"/>
                  </a:cubicBezTo>
                  <a:cubicBezTo>
                    <a:pt x="405" y="742"/>
                    <a:pt x="405" y="742"/>
                    <a:pt x="405" y="748"/>
                  </a:cubicBezTo>
                  <a:cubicBezTo>
                    <a:pt x="398" y="773"/>
                    <a:pt x="398" y="803"/>
                    <a:pt x="398" y="828"/>
                  </a:cubicBezTo>
                  <a:cubicBezTo>
                    <a:pt x="441" y="914"/>
                    <a:pt x="509" y="993"/>
                    <a:pt x="588" y="1055"/>
                  </a:cubicBezTo>
                  <a:cubicBezTo>
                    <a:pt x="613" y="1073"/>
                    <a:pt x="644" y="1085"/>
                    <a:pt x="680" y="1098"/>
                  </a:cubicBezTo>
                  <a:cubicBezTo>
                    <a:pt x="693" y="1104"/>
                    <a:pt x="705" y="1105"/>
                    <a:pt x="717" y="1105"/>
                  </a:cubicBezTo>
                  <a:cubicBezTo>
                    <a:pt x="729" y="1105"/>
                    <a:pt x="742" y="1104"/>
                    <a:pt x="754" y="1104"/>
                  </a:cubicBezTo>
                  <a:cubicBezTo>
                    <a:pt x="754" y="1104"/>
                    <a:pt x="785" y="1098"/>
                    <a:pt x="791" y="1091"/>
                  </a:cubicBezTo>
                  <a:cubicBezTo>
                    <a:pt x="834" y="1073"/>
                    <a:pt x="876" y="1036"/>
                    <a:pt x="852" y="993"/>
                  </a:cubicBezTo>
                  <a:lnTo>
                    <a:pt x="852" y="987"/>
                  </a:lnTo>
                  <a:cubicBezTo>
                    <a:pt x="858" y="957"/>
                    <a:pt x="852" y="920"/>
                    <a:pt x="840" y="889"/>
                  </a:cubicBezTo>
                  <a:cubicBezTo>
                    <a:pt x="827" y="852"/>
                    <a:pt x="815" y="822"/>
                    <a:pt x="803" y="785"/>
                  </a:cubicBezTo>
                  <a:cubicBezTo>
                    <a:pt x="772" y="730"/>
                    <a:pt x="736" y="675"/>
                    <a:pt x="686" y="632"/>
                  </a:cubicBezTo>
                  <a:cubicBezTo>
                    <a:pt x="656" y="601"/>
                    <a:pt x="607" y="570"/>
                    <a:pt x="564" y="552"/>
                  </a:cubicBezTo>
                  <a:close/>
                  <a:moveTo>
                    <a:pt x="1033" y="1126"/>
                  </a:moveTo>
                  <a:cubicBezTo>
                    <a:pt x="989" y="1126"/>
                    <a:pt x="945" y="1134"/>
                    <a:pt x="907" y="1153"/>
                  </a:cubicBezTo>
                  <a:cubicBezTo>
                    <a:pt x="852" y="1177"/>
                    <a:pt x="821" y="1220"/>
                    <a:pt x="809" y="1269"/>
                  </a:cubicBezTo>
                  <a:cubicBezTo>
                    <a:pt x="797" y="1294"/>
                    <a:pt x="797" y="1318"/>
                    <a:pt x="803" y="1349"/>
                  </a:cubicBezTo>
                  <a:cubicBezTo>
                    <a:pt x="809" y="1373"/>
                    <a:pt x="821" y="1404"/>
                    <a:pt x="840" y="1422"/>
                  </a:cubicBezTo>
                  <a:cubicBezTo>
                    <a:pt x="876" y="1465"/>
                    <a:pt x="925" y="1502"/>
                    <a:pt x="987" y="1514"/>
                  </a:cubicBezTo>
                  <a:cubicBezTo>
                    <a:pt x="1024" y="1526"/>
                    <a:pt x="1054" y="1539"/>
                    <a:pt x="1085" y="1539"/>
                  </a:cubicBezTo>
                  <a:cubicBezTo>
                    <a:pt x="1122" y="1539"/>
                    <a:pt x="1158" y="1539"/>
                    <a:pt x="1195" y="1533"/>
                  </a:cubicBezTo>
                  <a:cubicBezTo>
                    <a:pt x="1226" y="1526"/>
                    <a:pt x="1250" y="1508"/>
                    <a:pt x="1269" y="1490"/>
                  </a:cubicBezTo>
                  <a:cubicBezTo>
                    <a:pt x="1275" y="1484"/>
                    <a:pt x="1281" y="1471"/>
                    <a:pt x="1281" y="1465"/>
                  </a:cubicBezTo>
                  <a:cubicBezTo>
                    <a:pt x="1318" y="1428"/>
                    <a:pt x="1330" y="1379"/>
                    <a:pt x="1324" y="1330"/>
                  </a:cubicBezTo>
                  <a:cubicBezTo>
                    <a:pt x="1305" y="1232"/>
                    <a:pt x="1195" y="1134"/>
                    <a:pt x="1073" y="1128"/>
                  </a:cubicBezTo>
                  <a:cubicBezTo>
                    <a:pt x="1060" y="1127"/>
                    <a:pt x="1046" y="1126"/>
                    <a:pt x="1033" y="1126"/>
                  </a:cubicBezTo>
                  <a:close/>
                  <a:moveTo>
                    <a:pt x="196" y="889"/>
                  </a:moveTo>
                  <a:cubicBezTo>
                    <a:pt x="159" y="908"/>
                    <a:pt x="135" y="932"/>
                    <a:pt x="110" y="963"/>
                  </a:cubicBezTo>
                  <a:cubicBezTo>
                    <a:pt x="98" y="975"/>
                    <a:pt x="92" y="981"/>
                    <a:pt x="86" y="993"/>
                  </a:cubicBezTo>
                  <a:cubicBezTo>
                    <a:pt x="80" y="1006"/>
                    <a:pt x="74" y="1012"/>
                    <a:pt x="68" y="1024"/>
                  </a:cubicBezTo>
                  <a:cubicBezTo>
                    <a:pt x="61" y="1036"/>
                    <a:pt x="55" y="1042"/>
                    <a:pt x="49" y="1055"/>
                  </a:cubicBezTo>
                  <a:cubicBezTo>
                    <a:pt x="49" y="1055"/>
                    <a:pt x="49" y="1061"/>
                    <a:pt x="49" y="1061"/>
                  </a:cubicBezTo>
                  <a:cubicBezTo>
                    <a:pt x="43" y="1073"/>
                    <a:pt x="37" y="1079"/>
                    <a:pt x="31" y="1091"/>
                  </a:cubicBezTo>
                  <a:cubicBezTo>
                    <a:pt x="31" y="1091"/>
                    <a:pt x="31" y="1098"/>
                    <a:pt x="31" y="1098"/>
                  </a:cubicBezTo>
                  <a:cubicBezTo>
                    <a:pt x="25" y="1104"/>
                    <a:pt x="25" y="1116"/>
                    <a:pt x="19" y="1128"/>
                  </a:cubicBezTo>
                  <a:cubicBezTo>
                    <a:pt x="19" y="1128"/>
                    <a:pt x="19" y="1134"/>
                    <a:pt x="19" y="1134"/>
                  </a:cubicBezTo>
                  <a:lnTo>
                    <a:pt x="12" y="1159"/>
                  </a:lnTo>
                  <a:cubicBezTo>
                    <a:pt x="12" y="1165"/>
                    <a:pt x="12" y="1171"/>
                    <a:pt x="12" y="1171"/>
                  </a:cubicBezTo>
                  <a:cubicBezTo>
                    <a:pt x="6" y="1183"/>
                    <a:pt x="6" y="1189"/>
                    <a:pt x="6" y="1202"/>
                  </a:cubicBezTo>
                  <a:cubicBezTo>
                    <a:pt x="6" y="1202"/>
                    <a:pt x="6" y="1208"/>
                    <a:pt x="6" y="1214"/>
                  </a:cubicBezTo>
                  <a:cubicBezTo>
                    <a:pt x="6" y="1220"/>
                    <a:pt x="6" y="1226"/>
                    <a:pt x="6" y="1238"/>
                  </a:cubicBezTo>
                  <a:lnTo>
                    <a:pt x="0" y="1238"/>
                  </a:lnTo>
                  <a:lnTo>
                    <a:pt x="0" y="1251"/>
                  </a:lnTo>
                  <a:lnTo>
                    <a:pt x="0" y="1275"/>
                  </a:lnTo>
                  <a:cubicBezTo>
                    <a:pt x="0" y="1281"/>
                    <a:pt x="6" y="1287"/>
                    <a:pt x="6" y="1294"/>
                  </a:cubicBezTo>
                  <a:cubicBezTo>
                    <a:pt x="6" y="1300"/>
                    <a:pt x="6" y="1306"/>
                    <a:pt x="6" y="1312"/>
                  </a:cubicBezTo>
                  <a:lnTo>
                    <a:pt x="12" y="1330"/>
                  </a:lnTo>
                  <a:cubicBezTo>
                    <a:pt x="12" y="1336"/>
                    <a:pt x="12" y="1343"/>
                    <a:pt x="19" y="1349"/>
                  </a:cubicBezTo>
                  <a:cubicBezTo>
                    <a:pt x="19" y="1355"/>
                    <a:pt x="19" y="1367"/>
                    <a:pt x="25" y="1373"/>
                  </a:cubicBezTo>
                  <a:cubicBezTo>
                    <a:pt x="25" y="1373"/>
                    <a:pt x="25" y="1379"/>
                    <a:pt x="31" y="1386"/>
                  </a:cubicBezTo>
                  <a:cubicBezTo>
                    <a:pt x="31" y="1398"/>
                    <a:pt x="37" y="1410"/>
                    <a:pt x="43" y="1422"/>
                  </a:cubicBezTo>
                  <a:cubicBezTo>
                    <a:pt x="68" y="1465"/>
                    <a:pt x="98" y="1502"/>
                    <a:pt x="135" y="1539"/>
                  </a:cubicBezTo>
                  <a:cubicBezTo>
                    <a:pt x="141" y="1545"/>
                    <a:pt x="153" y="1551"/>
                    <a:pt x="159" y="1551"/>
                  </a:cubicBezTo>
                  <a:lnTo>
                    <a:pt x="178" y="1551"/>
                  </a:lnTo>
                  <a:cubicBezTo>
                    <a:pt x="233" y="1551"/>
                    <a:pt x="349" y="1514"/>
                    <a:pt x="368" y="1508"/>
                  </a:cubicBezTo>
                  <a:cubicBezTo>
                    <a:pt x="423" y="1502"/>
                    <a:pt x="478" y="1484"/>
                    <a:pt x="533" y="1459"/>
                  </a:cubicBezTo>
                  <a:cubicBezTo>
                    <a:pt x="570" y="1441"/>
                    <a:pt x="607" y="1422"/>
                    <a:pt x="637" y="1386"/>
                  </a:cubicBezTo>
                  <a:cubicBezTo>
                    <a:pt x="699" y="1312"/>
                    <a:pt x="650" y="1220"/>
                    <a:pt x="601" y="1153"/>
                  </a:cubicBezTo>
                  <a:cubicBezTo>
                    <a:pt x="570" y="1122"/>
                    <a:pt x="539" y="1085"/>
                    <a:pt x="503" y="1055"/>
                  </a:cubicBezTo>
                  <a:cubicBezTo>
                    <a:pt x="472" y="1024"/>
                    <a:pt x="441" y="993"/>
                    <a:pt x="398" y="969"/>
                  </a:cubicBezTo>
                  <a:cubicBezTo>
                    <a:pt x="337" y="926"/>
                    <a:pt x="270" y="895"/>
                    <a:pt x="196" y="889"/>
                  </a:cubicBezTo>
                  <a:close/>
                  <a:moveTo>
                    <a:pt x="1861" y="1093"/>
                  </a:moveTo>
                  <a:cubicBezTo>
                    <a:pt x="1838" y="1093"/>
                    <a:pt x="1814" y="1095"/>
                    <a:pt x="1790" y="1098"/>
                  </a:cubicBezTo>
                  <a:cubicBezTo>
                    <a:pt x="1741" y="1104"/>
                    <a:pt x="1691" y="1110"/>
                    <a:pt x="1642" y="1122"/>
                  </a:cubicBezTo>
                  <a:cubicBezTo>
                    <a:pt x="1606" y="1134"/>
                    <a:pt x="1563" y="1140"/>
                    <a:pt x="1526" y="1165"/>
                  </a:cubicBezTo>
                  <a:cubicBezTo>
                    <a:pt x="1446" y="1214"/>
                    <a:pt x="1422" y="1300"/>
                    <a:pt x="1440" y="1392"/>
                  </a:cubicBezTo>
                  <a:cubicBezTo>
                    <a:pt x="1452" y="1471"/>
                    <a:pt x="1514" y="1551"/>
                    <a:pt x="1575" y="1606"/>
                  </a:cubicBezTo>
                  <a:cubicBezTo>
                    <a:pt x="1636" y="1655"/>
                    <a:pt x="1710" y="1698"/>
                    <a:pt x="1783" y="1716"/>
                  </a:cubicBezTo>
                  <a:cubicBezTo>
                    <a:pt x="1783" y="1712"/>
                    <a:pt x="1783" y="1708"/>
                    <a:pt x="1783" y="1704"/>
                  </a:cubicBezTo>
                  <a:cubicBezTo>
                    <a:pt x="1790" y="1710"/>
                    <a:pt x="1802" y="1710"/>
                    <a:pt x="1808" y="1710"/>
                  </a:cubicBezTo>
                  <a:lnTo>
                    <a:pt x="1839" y="1710"/>
                  </a:lnTo>
                  <a:cubicBezTo>
                    <a:pt x="1839" y="1710"/>
                    <a:pt x="1839" y="1704"/>
                    <a:pt x="1839" y="1698"/>
                  </a:cubicBezTo>
                  <a:cubicBezTo>
                    <a:pt x="1845" y="1698"/>
                    <a:pt x="1851" y="1704"/>
                    <a:pt x="1863" y="1704"/>
                  </a:cubicBezTo>
                  <a:lnTo>
                    <a:pt x="1918" y="1704"/>
                  </a:lnTo>
                  <a:cubicBezTo>
                    <a:pt x="1930" y="1698"/>
                    <a:pt x="1943" y="1698"/>
                    <a:pt x="1949" y="1692"/>
                  </a:cubicBezTo>
                  <a:cubicBezTo>
                    <a:pt x="2114" y="1643"/>
                    <a:pt x="2212" y="1453"/>
                    <a:pt x="2169" y="1287"/>
                  </a:cubicBezTo>
                  <a:cubicBezTo>
                    <a:pt x="2157" y="1245"/>
                    <a:pt x="2139" y="1202"/>
                    <a:pt x="2114" y="1165"/>
                  </a:cubicBezTo>
                  <a:cubicBezTo>
                    <a:pt x="2102" y="1159"/>
                    <a:pt x="2090" y="1153"/>
                    <a:pt x="2078" y="1147"/>
                  </a:cubicBezTo>
                  <a:cubicBezTo>
                    <a:pt x="2007" y="1109"/>
                    <a:pt x="1937" y="1093"/>
                    <a:pt x="1861" y="1093"/>
                  </a:cubicBezTo>
                  <a:close/>
                  <a:moveTo>
                    <a:pt x="1414" y="1660"/>
                  </a:moveTo>
                  <a:cubicBezTo>
                    <a:pt x="1400" y="1660"/>
                    <a:pt x="1386" y="1662"/>
                    <a:pt x="1373" y="1667"/>
                  </a:cubicBezTo>
                  <a:cubicBezTo>
                    <a:pt x="1342" y="1680"/>
                    <a:pt x="1324" y="1692"/>
                    <a:pt x="1305" y="1716"/>
                  </a:cubicBezTo>
                  <a:cubicBezTo>
                    <a:pt x="1269" y="1753"/>
                    <a:pt x="1250" y="1802"/>
                    <a:pt x="1250" y="1857"/>
                  </a:cubicBezTo>
                  <a:cubicBezTo>
                    <a:pt x="1250" y="1913"/>
                    <a:pt x="1263" y="1962"/>
                    <a:pt x="1293" y="2004"/>
                  </a:cubicBezTo>
                  <a:cubicBezTo>
                    <a:pt x="1312" y="2035"/>
                    <a:pt x="1342" y="2066"/>
                    <a:pt x="1379" y="2084"/>
                  </a:cubicBezTo>
                  <a:lnTo>
                    <a:pt x="1422" y="2084"/>
                  </a:lnTo>
                  <a:cubicBezTo>
                    <a:pt x="1422" y="2084"/>
                    <a:pt x="1428" y="2084"/>
                    <a:pt x="1428" y="2078"/>
                  </a:cubicBezTo>
                  <a:lnTo>
                    <a:pt x="1471" y="2072"/>
                  </a:lnTo>
                  <a:cubicBezTo>
                    <a:pt x="1508" y="2066"/>
                    <a:pt x="1544" y="2053"/>
                    <a:pt x="1581" y="2035"/>
                  </a:cubicBezTo>
                  <a:cubicBezTo>
                    <a:pt x="1600" y="2029"/>
                    <a:pt x="1612" y="2017"/>
                    <a:pt x="1624" y="2004"/>
                  </a:cubicBezTo>
                  <a:lnTo>
                    <a:pt x="1630" y="2004"/>
                  </a:lnTo>
                  <a:cubicBezTo>
                    <a:pt x="1642" y="1992"/>
                    <a:pt x="1655" y="1986"/>
                    <a:pt x="1673" y="1974"/>
                  </a:cubicBezTo>
                  <a:lnTo>
                    <a:pt x="1673" y="1968"/>
                  </a:lnTo>
                  <a:cubicBezTo>
                    <a:pt x="1685" y="1955"/>
                    <a:pt x="1698" y="1943"/>
                    <a:pt x="1710" y="1931"/>
                  </a:cubicBezTo>
                  <a:cubicBezTo>
                    <a:pt x="1710" y="1925"/>
                    <a:pt x="1710" y="1925"/>
                    <a:pt x="1710" y="1925"/>
                  </a:cubicBezTo>
                  <a:cubicBezTo>
                    <a:pt x="1722" y="1913"/>
                    <a:pt x="1734" y="1894"/>
                    <a:pt x="1741" y="1882"/>
                  </a:cubicBezTo>
                  <a:cubicBezTo>
                    <a:pt x="1741" y="1876"/>
                    <a:pt x="1741" y="1864"/>
                    <a:pt x="1734" y="1857"/>
                  </a:cubicBezTo>
                  <a:cubicBezTo>
                    <a:pt x="1728" y="1833"/>
                    <a:pt x="1716" y="1808"/>
                    <a:pt x="1698" y="1790"/>
                  </a:cubicBezTo>
                  <a:cubicBezTo>
                    <a:pt x="1679" y="1765"/>
                    <a:pt x="1655" y="1747"/>
                    <a:pt x="1630" y="1729"/>
                  </a:cubicBezTo>
                  <a:cubicBezTo>
                    <a:pt x="1581" y="1698"/>
                    <a:pt x="1526" y="1674"/>
                    <a:pt x="1471" y="1667"/>
                  </a:cubicBezTo>
                  <a:cubicBezTo>
                    <a:pt x="1453" y="1664"/>
                    <a:pt x="1433" y="1660"/>
                    <a:pt x="1414" y="1660"/>
                  </a:cubicBezTo>
                  <a:close/>
                  <a:moveTo>
                    <a:pt x="576" y="1545"/>
                  </a:moveTo>
                  <a:cubicBezTo>
                    <a:pt x="533" y="1545"/>
                    <a:pt x="497" y="1557"/>
                    <a:pt x="454" y="1575"/>
                  </a:cubicBezTo>
                  <a:cubicBezTo>
                    <a:pt x="417" y="1588"/>
                    <a:pt x="386" y="1612"/>
                    <a:pt x="368" y="1637"/>
                  </a:cubicBezTo>
                  <a:cubicBezTo>
                    <a:pt x="368" y="1643"/>
                    <a:pt x="362" y="1643"/>
                    <a:pt x="362" y="1649"/>
                  </a:cubicBezTo>
                  <a:lnTo>
                    <a:pt x="368" y="1649"/>
                  </a:lnTo>
                  <a:cubicBezTo>
                    <a:pt x="362" y="1710"/>
                    <a:pt x="368" y="1772"/>
                    <a:pt x="380" y="1833"/>
                  </a:cubicBezTo>
                  <a:cubicBezTo>
                    <a:pt x="392" y="1937"/>
                    <a:pt x="466" y="2035"/>
                    <a:pt x="558" y="2090"/>
                  </a:cubicBezTo>
                  <a:cubicBezTo>
                    <a:pt x="621" y="2130"/>
                    <a:pt x="699" y="2141"/>
                    <a:pt x="777" y="2141"/>
                  </a:cubicBezTo>
                  <a:cubicBezTo>
                    <a:pt x="821" y="2141"/>
                    <a:pt x="865" y="2138"/>
                    <a:pt x="907" y="2133"/>
                  </a:cubicBezTo>
                  <a:cubicBezTo>
                    <a:pt x="962" y="2127"/>
                    <a:pt x="1024" y="2109"/>
                    <a:pt x="1073" y="2084"/>
                  </a:cubicBezTo>
                  <a:cubicBezTo>
                    <a:pt x="1091" y="2078"/>
                    <a:pt x="1103" y="2072"/>
                    <a:pt x="1115" y="2060"/>
                  </a:cubicBezTo>
                  <a:lnTo>
                    <a:pt x="1122" y="2053"/>
                  </a:lnTo>
                  <a:cubicBezTo>
                    <a:pt x="1128" y="2047"/>
                    <a:pt x="1134" y="2041"/>
                    <a:pt x="1140" y="2035"/>
                  </a:cubicBezTo>
                  <a:cubicBezTo>
                    <a:pt x="1171" y="1980"/>
                    <a:pt x="1171" y="1906"/>
                    <a:pt x="1152" y="1839"/>
                  </a:cubicBezTo>
                  <a:cubicBezTo>
                    <a:pt x="1140" y="1796"/>
                    <a:pt x="1122" y="1759"/>
                    <a:pt x="1091" y="1729"/>
                  </a:cubicBezTo>
                  <a:cubicBezTo>
                    <a:pt x="1066" y="1698"/>
                    <a:pt x="1042" y="1661"/>
                    <a:pt x="1005" y="1637"/>
                  </a:cubicBezTo>
                  <a:cubicBezTo>
                    <a:pt x="968" y="1612"/>
                    <a:pt x="919" y="1600"/>
                    <a:pt x="876" y="1582"/>
                  </a:cubicBezTo>
                  <a:cubicBezTo>
                    <a:pt x="834" y="1569"/>
                    <a:pt x="785" y="1557"/>
                    <a:pt x="736" y="1551"/>
                  </a:cubicBezTo>
                  <a:cubicBezTo>
                    <a:pt x="686" y="1545"/>
                    <a:pt x="631" y="1545"/>
                    <a:pt x="576" y="1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4" name="Google Shape;534;p38"/>
            <p:cNvGrpSpPr/>
            <p:nvPr/>
          </p:nvGrpSpPr>
          <p:grpSpPr>
            <a:xfrm rot="10800000">
              <a:off x="7771020" y="3718302"/>
              <a:ext cx="457861" cy="419456"/>
              <a:chOff x="5592846" y="1287338"/>
              <a:chExt cx="237504" cy="217572"/>
            </a:xfrm>
          </p:grpSpPr>
          <p:sp>
            <p:nvSpPr>
              <p:cNvPr id="535" name="Google Shape;535;p38"/>
              <p:cNvSpPr/>
              <p:nvPr/>
            </p:nvSpPr>
            <p:spPr>
              <a:xfrm>
                <a:off x="5811046" y="1432303"/>
                <a:ext cx="19304" cy="19179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4" extrusionOk="0">
                    <a:moveTo>
                      <a:pt x="81" y="0"/>
                    </a:moveTo>
                    <a:cubicBezTo>
                      <a:pt x="62" y="0"/>
                      <a:pt x="50" y="0"/>
                      <a:pt x="38" y="6"/>
                    </a:cubicBezTo>
                    <a:cubicBezTo>
                      <a:pt x="32" y="13"/>
                      <a:pt x="32" y="19"/>
                      <a:pt x="26" y="19"/>
                    </a:cubicBezTo>
                    <a:cubicBezTo>
                      <a:pt x="13" y="31"/>
                      <a:pt x="7" y="43"/>
                      <a:pt x="1" y="56"/>
                    </a:cubicBezTo>
                    <a:lnTo>
                      <a:pt x="1" y="74"/>
                    </a:lnTo>
                    <a:cubicBezTo>
                      <a:pt x="1" y="86"/>
                      <a:pt x="1" y="98"/>
                      <a:pt x="7" y="105"/>
                    </a:cubicBezTo>
                    <a:cubicBezTo>
                      <a:pt x="13" y="117"/>
                      <a:pt x="13" y="123"/>
                      <a:pt x="26" y="129"/>
                    </a:cubicBezTo>
                    <a:cubicBezTo>
                      <a:pt x="32" y="141"/>
                      <a:pt x="38" y="141"/>
                      <a:pt x="50" y="147"/>
                    </a:cubicBezTo>
                    <a:cubicBezTo>
                      <a:pt x="56" y="154"/>
                      <a:pt x="68" y="154"/>
                      <a:pt x="81" y="154"/>
                    </a:cubicBezTo>
                    <a:cubicBezTo>
                      <a:pt x="93" y="154"/>
                      <a:pt x="105" y="147"/>
                      <a:pt x="117" y="141"/>
                    </a:cubicBezTo>
                    <a:lnTo>
                      <a:pt x="136" y="129"/>
                    </a:lnTo>
                    <a:cubicBezTo>
                      <a:pt x="142" y="123"/>
                      <a:pt x="148" y="111"/>
                      <a:pt x="154" y="98"/>
                    </a:cubicBezTo>
                    <a:cubicBezTo>
                      <a:pt x="154" y="92"/>
                      <a:pt x="154" y="80"/>
                      <a:pt x="154" y="74"/>
                    </a:cubicBezTo>
                    <a:cubicBezTo>
                      <a:pt x="154" y="68"/>
                      <a:pt x="154" y="56"/>
                      <a:pt x="148" y="43"/>
                    </a:cubicBezTo>
                    <a:cubicBezTo>
                      <a:pt x="148" y="37"/>
                      <a:pt x="142" y="25"/>
                      <a:pt x="136" y="19"/>
                    </a:cubicBezTo>
                    <a:cubicBezTo>
                      <a:pt x="130" y="13"/>
                      <a:pt x="117" y="6"/>
                      <a:pt x="111" y="6"/>
                    </a:cubicBezTo>
                    <a:cubicBezTo>
                      <a:pt x="99" y="0"/>
                      <a:pt x="87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5802702" y="1421593"/>
                <a:ext cx="3985" cy="398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7"/>
                    </a:cubicBezTo>
                    <a:cubicBezTo>
                      <a:pt x="7" y="7"/>
                      <a:pt x="1" y="13"/>
                      <a:pt x="1" y="13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31"/>
                      <a:pt x="7" y="31"/>
                      <a:pt x="13" y="31"/>
                    </a:cubicBezTo>
                    <a:lnTo>
                      <a:pt x="25" y="31"/>
                    </a:lnTo>
                    <a:cubicBezTo>
                      <a:pt x="25" y="31"/>
                      <a:pt x="25" y="25"/>
                      <a:pt x="31" y="25"/>
                    </a:cubicBezTo>
                    <a:cubicBezTo>
                      <a:pt x="31" y="25"/>
                      <a:pt x="31" y="25"/>
                      <a:pt x="31" y="19"/>
                    </a:cubicBezTo>
                    <a:lnTo>
                      <a:pt x="31" y="13"/>
                    </a:lnTo>
                    <a:cubicBezTo>
                      <a:pt x="31" y="13"/>
                      <a:pt x="31" y="13"/>
                      <a:pt x="31" y="7"/>
                    </a:cubicBezTo>
                    <a:lnTo>
                      <a:pt x="25" y="7"/>
                    </a:lnTo>
                    <a:cubicBezTo>
                      <a:pt x="25" y="1"/>
                      <a:pt x="25" y="1"/>
                      <a:pt x="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5772189" y="1361315"/>
                <a:ext cx="12330" cy="1232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49" y="0"/>
                    </a:moveTo>
                    <a:cubicBezTo>
                      <a:pt x="37" y="0"/>
                      <a:pt x="31" y="7"/>
                      <a:pt x="25" y="7"/>
                    </a:cubicBezTo>
                    <a:cubicBezTo>
                      <a:pt x="19" y="13"/>
                      <a:pt x="19" y="13"/>
                      <a:pt x="13" y="19"/>
                    </a:cubicBezTo>
                    <a:cubicBezTo>
                      <a:pt x="7" y="25"/>
                      <a:pt x="0" y="31"/>
                      <a:pt x="0" y="37"/>
                    </a:cubicBezTo>
                    <a:cubicBezTo>
                      <a:pt x="0" y="43"/>
                      <a:pt x="0" y="43"/>
                      <a:pt x="0" y="49"/>
                    </a:cubicBezTo>
                    <a:cubicBezTo>
                      <a:pt x="0" y="56"/>
                      <a:pt x="0" y="62"/>
                      <a:pt x="0" y="68"/>
                    </a:cubicBezTo>
                    <a:cubicBezTo>
                      <a:pt x="7" y="74"/>
                      <a:pt x="7" y="80"/>
                      <a:pt x="13" y="86"/>
                    </a:cubicBezTo>
                    <a:cubicBezTo>
                      <a:pt x="19" y="86"/>
                      <a:pt x="25" y="92"/>
                      <a:pt x="31" y="92"/>
                    </a:cubicBezTo>
                    <a:cubicBezTo>
                      <a:pt x="31" y="99"/>
                      <a:pt x="37" y="99"/>
                      <a:pt x="49" y="99"/>
                    </a:cubicBezTo>
                    <a:cubicBezTo>
                      <a:pt x="56" y="99"/>
                      <a:pt x="62" y="99"/>
                      <a:pt x="74" y="92"/>
                    </a:cubicBezTo>
                    <a:cubicBezTo>
                      <a:pt x="74" y="86"/>
                      <a:pt x="80" y="86"/>
                      <a:pt x="80" y="86"/>
                    </a:cubicBezTo>
                    <a:cubicBezTo>
                      <a:pt x="86" y="80"/>
                      <a:pt x="92" y="68"/>
                      <a:pt x="92" y="62"/>
                    </a:cubicBezTo>
                    <a:cubicBezTo>
                      <a:pt x="92" y="56"/>
                      <a:pt x="92" y="56"/>
                      <a:pt x="92" y="49"/>
                    </a:cubicBezTo>
                    <a:cubicBezTo>
                      <a:pt x="99" y="43"/>
                      <a:pt x="92" y="37"/>
                      <a:pt x="92" y="31"/>
                    </a:cubicBezTo>
                    <a:cubicBezTo>
                      <a:pt x="92" y="25"/>
                      <a:pt x="86" y="19"/>
                      <a:pt x="80" y="13"/>
                    </a:cubicBezTo>
                    <a:cubicBezTo>
                      <a:pt x="80" y="13"/>
                      <a:pt x="74" y="7"/>
                      <a:pt x="68" y="7"/>
                    </a:cubicBezTo>
                    <a:cubicBezTo>
                      <a:pt x="62" y="0"/>
                      <a:pt x="56" y="0"/>
                      <a:pt x="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5789749" y="1358202"/>
                <a:ext cx="125" cy="996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5789002" y="1355960"/>
                <a:ext cx="5480" cy="6227"/>
              </a:xfrm>
              <a:custGeom>
                <a:avLst/>
                <a:gdLst/>
                <a:ahLst/>
                <a:cxnLst/>
                <a:rect l="l" t="t" r="r" b="b"/>
                <a:pathLst>
                  <a:path w="44" h="50" extrusionOk="0">
                    <a:moveTo>
                      <a:pt x="6" y="1"/>
                    </a:moveTo>
                    <a:lnTo>
                      <a:pt x="6" y="7"/>
                    </a:lnTo>
                    <a:cubicBezTo>
                      <a:pt x="6" y="7"/>
                      <a:pt x="6" y="13"/>
                      <a:pt x="6" y="13"/>
                    </a:cubicBezTo>
                    <a:cubicBezTo>
                      <a:pt x="6" y="13"/>
                      <a:pt x="0" y="13"/>
                      <a:pt x="0" y="19"/>
                    </a:cubicBezTo>
                    <a:lnTo>
                      <a:pt x="0" y="25"/>
                    </a:lnTo>
                    <a:cubicBezTo>
                      <a:pt x="0" y="25"/>
                      <a:pt x="0" y="31"/>
                      <a:pt x="0" y="31"/>
                    </a:cubicBezTo>
                    <a:lnTo>
                      <a:pt x="0" y="37"/>
                    </a:lnTo>
                    <a:cubicBezTo>
                      <a:pt x="0" y="37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50"/>
                    </a:cubicBezTo>
                    <a:lnTo>
                      <a:pt x="25" y="50"/>
                    </a:lnTo>
                    <a:cubicBezTo>
                      <a:pt x="31" y="50"/>
                      <a:pt x="31" y="50"/>
                      <a:pt x="37" y="43"/>
                    </a:cubicBezTo>
                    <a:cubicBezTo>
                      <a:pt x="37" y="43"/>
                      <a:pt x="37" y="37"/>
                      <a:pt x="43" y="37"/>
                    </a:cubicBezTo>
                    <a:cubicBezTo>
                      <a:pt x="43" y="31"/>
                      <a:pt x="43" y="25"/>
                      <a:pt x="43" y="19"/>
                    </a:cubicBezTo>
                    <a:cubicBezTo>
                      <a:pt x="43" y="19"/>
                      <a:pt x="43" y="13"/>
                      <a:pt x="43" y="13"/>
                    </a:cubicBezTo>
                    <a:lnTo>
                      <a:pt x="37" y="13"/>
                    </a:lnTo>
                    <a:cubicBezTo>
                      <a:pt x="37" y="7"/>
                      <a:pt x="37" y="7"/>
                      <a:pt x="37" y="7"/>
                    </a:cubicBezTo>
                    <a:cubicBezTo>
                      <a:pt x="31" y="1"/>
                      <a:pt x="25" y="1"/>
                      <a:pt x="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5789749" y="1358202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5737067" y="1307140"/>
                <a:ext cx="8469" cy="8469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9" y="0"/>
                    </a:moveTo>
                    <a:cubicBezTo>
                      <a:pt x="13" y="7"/>
                      <a:pt x="13" y="7"/>
                      <a:pt x="7" y="7"/>
                    </a:cubicBezTo>
                    <a:cubicBezTo>
                      <a:pt x="7" y="13"/>
                      <a:pt x="1" y="19"/>
                      <a:pt x="1" y="25"/>
                    </a:cubicBezTo>
                    <a:cubicBezTo>
                      <a:pt x="1" y="25"/>
                      <a:pt x="1" y="31"/>
                      <a:pt x="1" y="31"/>
                    </a:cubicBezTo>
                    <a:cubicBezTo>
                      <a:pt x="1" y="37"/>
                      <a:pt x="1" y="43"/>
                      <a:pt x="1" y="43"/>
                    </a:cubicBezTo>
                    <a:cubicBezTo>
                      <a:pt x="7" y="49"/>
                      <a:pt x="7" y="49"/>
                      <a:pt x="7" y="56"/>
                    </a:cubicBezTo>
                    <a:cubicBezTo>
                      <a:pt x="13" y="56"/>
                      <a:pt x="19" y="62"/>
                      <a:pt x="19" y="62"/>
                    </a:cubicBezTo>
                    <a:cubicBezTo>
                      <a:pt x="25" y="62"/>
                      <a:pt x="31" y="68"/>
                      <a:pt x="31" y="68"/>
                    </a:cubicBezTo>
                    <a:cubicBezTo>
                      <a:pt x="37" y="68"/>
                      <a:pt x="43" y="62"/>
                      <a:pt x="50" y="62"/>
                    </a:cubicBezTo>
                    <a:cubicBezTo>
                      <a:pt x="50" y="62"/>
                      <a:pt x="56" y="56"/>
                      <a:pt x="56" y="56"/>
                    </a:cubicBezTo>
                    <a:cubicBezTo>
                      <a:pt x="62" y="49"/>
                      <a:pt x="62" y="43"/>
                      <a:pt x="68" y="43"/>
                    </a:cubicBezTo>
                    <a:cubicBezTo>
                      <a:pt x="68" y="37"/>
                      <a:pt x="68" y="37"/>
                      <a:pt x="68" y="31"/>
                    </a:cubicBezTo>
                    <a:cubicBezTo>
                      <a:pt x="68" y="25"/>
                      <a:pt x="68" y="25"/>
                      <a:pt x="62" y="19"/>
                    </a:cubicBezTo>
                    <a:cubicBezTo>
                      <a:pt x="62" y="13"/>
                      <a:pt x="62" y="13"/>
                      <a:pt x="56" y="7"/>
                    </a:cubicBezTo>
                    <a:cubicBezTo>
                      <a:pt x="56" y="7"/>
                      <a:pt x="50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5718759" y="1287338"/>
                <a:ext cx="10088" cy="10710"/>
              </a:xfrm>
              <a:custGeom>
                <a:avLst/>
                <a:gdLst/>
                <a:ahLst/>
                <a:cxnLst/>
                <a:rect l="l" t="t" r="r" b="b"/>
                <a:pathLst>
                  <a:path w="81" h="86" extrusionOk="0">
                    <a:moveTo>
                      <a:pt x="43" y="0"/>
                    </a:moveTo>
                    <a:cubicBezTo>
                      <a:pt x="37" y="0"/>
                      <a:pt x="31" y="6"/>
                      <a:pt x="25" y="6"/>
                    </a:cubicBezTo>
                    <a:cubicBezTo>
                      <a:pt x="19" y="12"/>
                      <a:pt x="19" y="12"/>
                      <a:pt x="13" y="12"/>
                    </a:cubicBezTo>
                    <a:cubicBezTo>
                      <a:pt x="7" y="18"/>
                      <a:pt x="7" y="25"/>
                      <a:pt x="7" y="31"/>
                    </a:cubicBezTo>
                    <a:cubicBezTo>
                      <a:pt x="1" y="37"/>
                      <a:pt x="1" y="37"/>
                      <a:pt x="1" y="43"/>
                    </a:cubicBezTo>
                    <a:cubicBezTo>
                      <a:pt x="1" y="49"/>
                      <a:pt x="7" y="55"/>
                      <a:pt x="7" y="55"/>
                    </a:cubicBezTo>
                    <a:cubicBezTo>
                      <a:pt x="7" y="61"/>
                      <a:pt x="13" y="67"/>
                      <a:pt x="13" y="67"/>
                    </a:cubicBezTo>
                    <a:cubicBezTo>
                      <a:pt x="19" y="74"/>
                      <a:pt x="25" y="80"/>
                      <a:pt x="25" y="80"/>
                    </a:cubicBezTo>
                    <a:cubicBezTo>
                      <a:pt x="31" y="80"/>
                      <a:pt x="37" y="86"/>
                      <a:pt x="43" y="86"/>
                    </a:cubicBezTo>
                    <a:cubicBezTo>
                      <a:pt x="50" y="86"/>
                      <a:pt x="56" y="80"/>
                      <a:pt x="62" y="80"/>
                    </a:cubicBezTo>
                    <a:cubicBezTo>
                      <a:pt x="68" y="74"/>
                      <a:pt x="68" y="74"/>
                      <a:pt x="74" y="74"/>
                    </a:cubicBezTo>
                    <a:cubicBezTo>
                      <a:pt x="74" y="67"/>
                      <a:pt x="80" y="61"/>
                      <a:pt x="80" y="55"/>
                    </a:cubicBezTo>
                    <a:cubicBezTo>
                      <a:pt x="80" y="49"/>
                      <a:pt x="80" y="49"/>
                      <a:pt x="80" y="43"/>
                    </a:cubicBezTo>
                    <a:cubicBezTo>
                      <a:pt x="80" y="37"/>
                      <a:pt x="80" y="31"/>
                      <a:pt x="80" y="31"/>
                    </a:cubicBezTo>
                    <a:cubicBezTo>
                      <a:pt x="80" y="25"/>
                      <a:pt x="74" y="18"/>
                      <a:pt x="68" y="12"/>
                    </a:cubicBezTo>
                    <a:cubicBezTo>
                      <a:pt x="68" y="12"/>
                      <a:pt x="62" y="6"/>
                      <a:pt x="56" y="6"/>
                    </a:cubicBezTo>
                    <a:cubicBezTo>
                      <a:pt x="56" y="0"/>
                      <a:pt x="50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5670686" y="1322334"/>
                <a:ext cx="6227" cy="47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38" extrusionOk="0">
                    <a:moveTo>
                      <a:pt x="25" y="1"/>
                    </a:moveTo>
                    <a:cubicBezTo>
                      <a:pt x="0" y="1"/>
                      <a:pt x="0" y="38"/>
                      <a:pt x="25" y="38"/>
                    </a:cubicBezTo>
                    <a:cubicBezTo>
                      <a:pt x="49" y="38"/>
                      <a:pt x="49" y="1"/>
                      <a:pt x="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5647770" y="1372773"/>
                <a:ext cx="7722" cy="6974"/>
              </a:xfrm>
              <a:custGeom>
                <a:avLst/>
                <a:gdLst/>
                <a:ahLst/>
                <a:cxnLst/>
                <a:rect l="l" t="t" r="r" b="b"/>
                <a:pathLst>
                  <a:path w="62" h="56" extrusionOk="0">
                    <a:moveTo>
                      <a:pt x="13" y="0"/>
                    </a:moveTo>
                    <a:cubicBezTo>
                      <a:pt x="13" y="0"/>
                      <a:pt x="13" y="7"/>
                      <a:pt x="7" y="7"/>
                    </a:cubicBezTo>
                    <a:cubicBezTo>
                      <a:pt x="7" y="13"/>
                      <a:pt x="1" y="13"/>
                      <a:pt x="1" y="19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1" y="37"/>
                      <a:pt x="1" y="37"/>
                    </a:cubicBezTo>
                    <a:cubicBezTo>
                      <a:pt x="1" y="43"/>
                      <a:pt x="7" y="43"/>
                      <a:pt x="7" y="49"/>
                    </a:cubicBezTo>
                    <a:cubicBezTo>
                      <a:pt x="13" y="49"/>
                      <a:pt x="13" y="56"/>
                      <a:pt x="19" y="56"/>
                    </a:cubicBezTo>
                    <a:lnTo>
                      <a:pt x="43" y="56"/>
                    </a:lnTo>
                    <a:cubicBezTo>
                      <a:pt x="50" y="49"/>
                      <a:pt x="50" y="49"/>
                      <a:pt x="50" y="49"/>
                    </a:cubicBezTo>
                    <a:cubicBezTo>
                      <a:pt x="56" y="43"/>
                      <a:pt x="56" y="43"/>
                      <a:pt x="62" y="37"/>
                    </a:cubicBezTo>
                    <a:lnTo>
                      <a:pt x="62" y="25"/>
                    </a:lnTo>
                    <a:cubicBezTo>
                      <a:pt x="62" y="25"/>
                      <a:pt x="56" y="19"/>
                      <a:pt x="56" y="19"/>
                    </a:cubicBezTo>
                    <a:cubicBezTo>
                      <a:pt x="56" y="13"/>
                      <a:pt x="56" y="7"/>
                      <a:pt x="50" y="7"/>
                    </a:cubicBezTo>
                    <a:cubicBezTo>
                      <a:pt x="50" y="0"/>
                      <a:pt x="43" y="0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5637806" y="1357454"/>
                <a:ext cx="4733" cy="47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" extrusionOk="0">
                    <a:moveTo>
                      <a:pt x="13" y="1"/>
                    </a:moveTo>
                    <a:cubicBezTo>
                      <a:pt x="7" y="1"/>
                      <a:pt x="7" y="7"/>
                      <a:pt x="7" y="7"/>
                    </a:cubicBezTo>
                    <a:cubicBezTo>
                      <a:pt x="1" y="7"/>
                      <a:pt x="1" y="13"/>
                      <a:pt x="1" y="13"/>
                    </a:cubicBezTo>
                    <a:lnTo>
                      <a:pt x="1" y="19"/>
                    </a:lnTo>
                    <a:cubicBezTo>
                      <a:pt x="1" y="19"/>
                      <a:pt x="1" y="25"/>
                      <a:pt x="1" y="25"/>
                    </a:cubicBezTo>
                    <a:cubicBezTo>
                      <a:pt x="1" y="31"/>
                      <a:pt x="7" y="31"/>
                      <a:pt x="7" y="31"/>
                    </a:cubicBezTo>
                    <a:cubicBezTo>
                      <a:pt x="7" y="31"/>
                      <a:pt x="13" y="38"/>
                      <a:pt x="13" y="38"/>
                    </a:cubicBezTo>
                    <a:lnTo>
                      <a:pt x="19" y="38"/>
                    </a:lnTo>
                    <a:cubicBezTo>
                      <a:pt x="25" y="38"/>
                      <a:pt x="25" y="38"/>
                      <a:pt x="32" y="31"/>
                    </a:cubicBezTo>
                    <a:cubicBezTo>
                      <a:pt x="38" y="31"/>
                      <a:pt x="38" y="25"/>
                      <a:pt x="38" y="25"/>
                    </a:cubicBezTo>
                    <a:lnTo>
                      <a:pt x="38" y="19"/>
                    </a:lnTo>
                    <a:cubicBezTo>
                      <a:pt x="38" y="13"/>
                      <a:pt x="38" y="13"/>
                      <a:pt x="38" y="7"/>
                    </a:cubicBezTo>
                    <a:cubicBezTo>
                      <a:pt x="38" y="7"/>
                      <a:pt x="38" y="7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5598948" y="1399424"/>
                <a:ext cx="6974" cy="548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4" extrusionOk="0">
                    <a:moveTo>
                      <a:pt x="31" y="1"/>
                    </a:moveTo>
                    <a:cubicBezTo>
                      <a:pt x="0" y="1"/>
                      <a:pt x="0" y="44"/>
                      <a:pt x="31" y="44"/>
                    </a:cubicBezTo>
                    <a:cubicBezTo>
                      <a:pt x="56" y="44"/>
                      <a:pt x="56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5592846" y="1427695"/>
                <a:ext cx="11582" cy="115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3" extrusionOk="0">
                    <a:moveTo>
                      <a:pt x="43" y="1"/>
                    </a:moveTo>
                    <a:cubicBezTo>
                      <a:pt x="37" y="1"/>
                      <a:pt x="31" y="1"/>
                      <a:pt x="25" y="7"/>
                    </a:cubicBezTo>
                    <a:lnTo>
                      <a:pt x="13" y="13"/>
                    </a:lnTo>
                    <a:cubicBezTo>
                      <a:pt x="7" y="19"/>
                      <a:pt x="7" y="25"/>
                      <a:pt x="0" y="31"/>
                    </a:cubicBezTo>
                    <a:cubicBezTo>
                      <a:pt x="0" y="37"/>
                      <a:pt x="0" y="43"/>
                      <a:pt x="0" y="43"/>
                    </a:cubicBezTo>
                    <a:cubicBezTo>
                      <a:pt x="0" y="50"/>
                      <a:pt x="0" y="56"/>
                      <a:pt x="7" y="62"/>
                    </a:cubicBezTo>
                    <a:cubicBezTo>
                      <a:pt x="7" y="68"/>
                      <a:pt x="7" y="74"/>
                      <a:pt x="13" y="80"/>
                    </a:cubicBezTo>
                    <a:cubicBezTo>
                      <a:pt x="19" y="80"/>
                      <a:pt x="25" y="86"/>
                      <a:pt x="31" y="86"/>
                    </a:cubicBezTo>
                    <a:cubicBezTo>
                      <a:pt x="31" y="93"/>
                      <a:pt x="37" y="93"/>
                      <a:pt x="43" y="93"/>
                    </a:cubicBezTo>
                    <a:cubicBezTo>
                      <a:pt x="56" y="93"/>
                      <a:pt x="62" y="86"/>
                      <a:pt x="68" y="86"/>
                    </a:cubicBezTo>
                    <a:lnTo>
                      <a:pt x="80" y="80"/>
                    </a:lnTo>
                    <a:cubicBezTo>
                      <a:pt x="86" y="74"/>
                      <a:pt x="86" y="68"/>
                      <a:pt x="86" y="56"/>
                    </a:cubicBezTo>
                    <a:cubicBezTo>
                      <a:pt x="92" y="56"/>
                      <a:pt x="92" y="50"/>
                      <a:pt x="92" y="43"/>
                    </a:cubicBezTo>
                    <a:cubicBezTo>
                      <a:pt x="92" y="37"/>
                      <a:pt x="92" y="31"/>
                      <a:pt x="86" y="25"/>
                    </a:cubicBezTo>
                    <a:cubicBezTo>
                      <a:pt x="86" y="25"/>
                      <a:pt x="80" y="19"/>
                      <a:pt x="80" y="13"/>
                    </a:cubicBezTo>
                    <a:cubicBezTo>
                      <a:pt x="74" y="7"/>
                      <a:pt x="68" y="7"/>
                      <a:pt x="62" y="7"/>
                    </a:cubicBezTo>
                    <a:cubicBezTo>
                      <a:pt x="56" y="1"/>
                      <a:pt x="49" y="1"/>
                      <a:pt x="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5669938" y="1489467"/>
                <a:ext cx="6974" cy="7846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31" y="1"/>
                    </a:moveTo>
                    <a:cubicBezTo>
                      <a:pt x="25" y="1"/>
                      <a:pt x="19" y="7"/>
                      <a:pt x="13" y="7"/>
                    </a:cubicBezTo>
                    <a:cubicBezTo>
                      <a:pt x="13" y="7"/>
                      <a:pt x="13" y="13"/>
                      <a:pt x="13" y="13"/>
                    </a:cubicBezTo>
                    <a:cubicBezTo>
                      <a:pt x="6" y="13"/>
                      <a:pt x="6" y="19"/>
                      <a:pt x="0" y="25"/>
                    </a:cubicBezTo>
                    <a:cubicBezTo>
                      <a:pt x="0" y="25"/>
                      <a:pt x="0" y="32"/>
                      <a:pt x="0" y="32"/>
                    </a:cubicBezTo>
                    <a:cubicBezTo>
                      <a:pt x="0" y="38"/>
                      <a:pt x="0" y="38"/>
                      <a:pt x="6" y="44"/>
                    </a:cubicBezTo>
                    <a:cubicBezTo>
                      <a:pt x="6" y="44"/>
                      <a:pt x="6" y="50"/>
                      <a:pt x="13" y="50"/>
                    </a:cubicBezTo>
                    <a:cubicBezTo>
                      <a:pt x="13" y="56"/>
                      <a:pt x="19" y="56"/>
                      <a:pt x="19" y="56"/>
                    </a:cubicBezTo>
                    <a:cubicBezTo>
                      <a:pt x="25" y="62"/>
                      <a:pt x="25" y="62"/>
                      <a:pt x="31" y="62"/>
                    </a:cubicBezTo>
                    <a:cubicBezTo>
                      <a:pt x="37" y="62"/>
                      <a:pt x="43" y="56"/>
                      <a:pt x="43" y="56"/>
                    </a:cubicBezTo>
                    <a:cubicBezTo>
                      <a:pt x="49" y="56"/>
                      <a:pt x="49" y="50"/>
                      <a:pt x="49" y="50"/>
                    </a:cubicBezTo>
                    <a:cubicBezTo>
                      <a:pt x="55" y="50"/>
                      <a:pt x="55" y="44"/>
                      <a:pt x="55" y="38"/>
                    </a:cubicBezTo>
                    <a:cubicBezTo>
                      <a:pt x="55" y="38"/>
                      <a:pt x="55" y="32"/>
                      <a:pt x="55" y="32"/>
                    </a:cubicBezTo>
                    <a:cubicBezTo>
                      <a:pt x="55" y="25"/>
                      <a:pt x="55" y="25"/>
                      <a:pt x="55" y="19"/>
                    </a:cubicBezTo>
                    <a:cubicBezTo>
                      <a:pt x="55" y="19"/>
                      <a:pt x="55" y="13"/>
                      <a:pt x="49" y="13"/>
                    </a:cubicBezTo>
                    <a:cubicBezTo>
                      <a:pt x="49" y="7"/>
                      <a:pt x="43" y="7"/>
                      <a:pt x="43" y="7"/>
                    </a:cubicBezTo>
                    <a:cubicBezTo>
                      <a:pt x="37" y="1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5638678" y="1487225"/>
                <a:ext cx="6227" cy="6227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2" y="1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0" y="13"/>
                      <a:pt x="0" y="13"/>
                      <a:pt x="0" y="19"/>
                    </a:cubicBezTo>
                    <a:cubicBezTo>
                      <a:pt x="0" y="19"/>
                      <a:pt x="0" y="25"/>
                      <a:pt x="0" y="25"/>
                    </a:cubicBezTo>
                    <a:cubicBezTo>
                      <a:pt x="0" y="31"/>
                      <a:pt x="0" y="31"/>
                      <a:pt x="0" y="37"/>
                    </a:cubicBezTo>
                    <a:cubicBezTo>
                      <a:pt x="0" y="37"/>
                      <a:pt x="6" y="43"/>
                      <a:pt x="6" y="43"/>
                    </a:cubicBezTo>
                    <a:cubicBezTo>
                      <a:pt x="6" y="43"/>
                      <a:pt x="12" y="50"/>
                      <a:pt x="12" y="50"/>
                    </a:cubicBezTo>
                    <a:lnTo>
                      <a:pt x="37" y="50"/>
                    </a:lnTo>
                    <a:cubicBezTo>
                      <a:pt x="37" y="43"/>
                      <a:pt x="43" y="43"/>
                      <a:pt x="43" y="43"/>
                    </a:cubicBezTo>
                    <a:cubicBezTo>
                      <a:pt x="43" y="37"/>
                      <a:pt x="49" y="37"/>
                      <a:pt x="49" y="31"/>
                    </a:cubicBezTo>
                    <a:lnTo>
                      <a:pt x="49" y="25"/>
                    </a:lnTo>
                    <a:cubicBezTo>
                      <a:pt x="49" y="19"/>
                      <a:pt x="49" y="19"/>
                      <a:pt x="49" y="13"/>
                    </a:cubicBezTo>
                    <a:cubicBezTo>
                      <a:pt x="49" y="13"/>
                      <a:pt x="43" y="7"/>
                      <a:pt x="43" y="7"/>
                    </a:cubicBezTo>
                    <a:cubicBezTo>
                      <a:pt x="43" y="7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5684385" y="1428442"/>
                <a:ext cx="7846" cy="7846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31" y="1"/>
                    </a:moveTo>
                    <a:cubicBezTo>
                      <a:pt x="31" y="1"/>
                      <a:pt x="25" y="1"/>
                      <a:pt x="19" y="7"/>
                    </a:cubicBezTo>
                    <a:lnTo>
                      <a:pt x="13" y="7"/>
                    </a:lnTo>
                    <a:cubicBezTo>
                      <a:pt x="7" y="13"/>
                      <a:pt x="7" y="19"/>
                      <a:pt x="7" y="25"/>
                    </a:cubicBezTo>
                    <a:cubicBezTo>
                      <a:pt x="7" y="25"/>
                      <a:pt x="7" y="25"/>
                      <a:pt x="7" y="31"/>
                    </a:cubicBezTo>
                    <a:cubicBezTo>
                      <a:pt x="1" y="31"/>
                      <a:pt x="7" y="37"/>
                      <a:pt x="7" y="44"/>
                    </a:cubicBezTo>
                    <a:cubicBezTo>
                      <a:pt x="7" y="44"/>
                      <a:pt x="7" y="50"/>
                      <a:pt x="13" y="50"/>
                    </a:cubicBezTo>
                    <a:cubicBezTo>
                      <a:pt x="13" y="56"/>
                      <a:pt x="19" y="56"/>
                      <a:pt x="25" y="56"/>
                    </a:cubicBezTo>
                    <a:cubicBezTo>
                      <a:pt x="25" y="62"/>
                      <a:pt x="31" y="62"/>
                      <a:pt x="31" y="62"/>
                    </a:cubicBezTo>
                    <a:cubicBezTo>
                      <a:pt x="38" y="62"/>
                      <a:pt x="44" y="62"/>
                      <a:pt x="50" y="56"/>
                    </a:cubicBezTo>
                    <a:cubicBezTo>
                      <a:pt x="50" y="56"/>
                      <a:pt x="56" y="56"/>
                      <a:pt x="56" y="50"/>
                    </a:cubicBezTo>
                    <a:cubicBezTo>
                      <a:pt x="62" y="50"/>
                      <a:pt x="62" y="44"/>
                      <a:pt x="62" y="37"/>
                    </a:cubicBezTo>
                    <a:cubicBezTo>
                      <a:pt x="62" y="37"/>
                      <a:pt x="62" y="31"/>
                      <a:pt x="62" y="31"/>
                    </a:cubicBezTo>
                    <a:cubicBezTo>
                      <a:pt x="62" y="25"/>
                      <a:pt x="62" y="19"/>
                      <a:pt x="62" y="19"/>
                    </a:cubicBezTo>
                    <a:cubicBezTo>
                      <a:pt x="62" y="13"/>
                      <a:pt x="56" y="13"/>
                      <a:pt x="56" y="7"/>
                    </a:cubicBezTo>
                    <a:cubicBezTo>
                      <a:pt x="50" y="7"/>
                      <a:pt x="50" y="1"/>
                      <a:pt x="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5742423" y="1498683"/>
                <a:ext cx="6227" cy="6227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3" y="1"/>
                    </a:moveTo>
                    <a:cubicBezTo>
                      <a:pt x="13" y="7"/>
                      <a:pt x="7" y="7"/>
                      <a:pt x="7" y="7"/>
                    </a:cubicBezTo>
                    <a:cubicBezTo>
                      <a:pt x="7" y="13"/>
                      <a:pt x="0" y="13"/>
                      <a:pt x="0" y="19"/>
                    </a:cubicBezTo>
                    <a:cubicBezTo>
                      <a:pt x="0" y="19"/>
                      <a:pt x="0" y="25"/>
                      <a:pt x="0" y="25"/>
                    </a:cubicBezTo>
                    <a:cubicBezTo>
                      <a:pt x="0" y="31"/>
                      <a:pt x="0" y="31"/>
                      <a:pt x="0" y="37"/>
                    </a:cubicBezTo>
                    <a:cubicBezTo>
                      <a:pt x="0" y="37"/>
                      <a:pt x="7" y="43"/>
                      <a:pt x="7" y="43"/>
                    </a:cubicBezTo>
                    <a:cubicBezTo>
                      <a:pt x="13" y="43"/>
                      <a:pt x="13" y="50"/>
                      <a:pt x="19" y="50"/>
                    </a:cubicBezTo>
                    <a:lnTo>
                      <a:pt x="37" y="50"/>
                    </a:lnTo>
                    <a:cubicBezTo>
                      <a:pt x="43" y="43"/>
                      <a:pt x="43" y="43"/>
                      <a:pt x="43" y="43"/>
                    </a:cubicBezTo>
                    <a:cubicBezTo>
                      <a:pt x="49" y="37"/>
                      <a:pt x="49" y="37"/>
                      <a:pt x="49" y="31"/>
                    </a:cubicBezTo>
                    <a:cubicBezTo>
                      <a:pt x="49" y="31"/>
                      <a:pt x="49" y="25"/>
                      <a:pt x="49" y="25"/>
                    </a:cubicBezTo>
                    <a:cubicBezTo>
                      <a:pt x="49" y="19"/>
                      <a:pt x="49" y="19"/>
                      <a:pt x="49" y="13"/>
                    </a:cubicBezTo>
                    <a:cubicBezTo>
                      <a:pt x="49" y="13"/>
                      <a:pt x="49" y="7"/>
                      <a:pt x="43" y="7"/>
                    </a:cubicBezTo>
                    <a:cubicBezTo>
                      <a:pt x="43" y="7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2" name="Google Shape;552;p38"/>
          <p:cNvGrpSpPr/>
          <p:nvPr/>
        </p:nvGrpSpPr>
        <p:grpSpPr>
          <a:xfrm>
            <a:off x="7987262" y="2884523"/>
            <a:ext cx="619680" cy="658597"/>
            <a:chOff x="7733596" y="1518399"/>
            <a:chExt cx="619680" cy="658597"/>
          </a:xfrm>
        </p:grpSpPr>
        <p:grpSp>
          <p:nvGrpSpPr>
            <p:cNvPr id="553" name="Google Shape;553;p38"/>
            <p:cNvGrpSpPr/>
            <p:nvPr/>
          </p:nvGrpSpPr>
          <p:grpSpPr>
            <a:xfrm rot="10800000">
              <a:off x="7733596" y="1518399"/>
              <a:ext cx="619680" cy="658597"/>
              <a:chOff x="6345338" y="1241881"/>
              <a:chExt cx="321444" cy="341614"/>
            </a:xfrm>
          </p:grpSpPr>
          <p:sp>
            <p:nvSpPr>
              <p:cNvPr id="554" name="Google Shape;554;p38"/>
              <p:cNvSpPr/>
              <p:nvPr/>
            </p:nvSpPr>
            <p:spPr>
              <a:xfrm>
                <a:off x="6547597" y="1492580"/>
                <a:ext cx="114579" cy="90541"/>
              </a:xfrm>
              <a:custGeom>
                <a:avLst/>
                <a:gdLst/>
                <a:ahLst/>
                <a:cxnLst/>
                <a:rect l="l" t="t" r="r" b="b"/>
                <a:pathLst>
                  <a:path w="920" h="727" extrusionOk="0">
                    <a:moveTo>
                      <a:pt x="430" y="0"/>
                    </a:moveTo>
                    <a:cubicBezTo>
                      <a:pt x="423" y="0"/>
                      <a:pt x="417" y="0"/>
                      <a:pt x="411" y="13"/>
                    </a:cubicBezTo>
                    <a:cubicBezTo>
                      <a:pt x="399" y="19"/>
                      <a:pt x="387" y="25"/>
                      <a:pt x="374" y="31"/>
                    </a:cubicBezTo>
                    <a:cubicBezTo>
                      <a:pt x="356" y="43"/>
                      <a:pt x="338" y="56"/>
                      <a:pt x="319" y="68"/>
                    </a:cubicBezTo>
                    <a:cubicBezTo>
                      <a:pt x="289" y="92"/>
                      <a:pt x="258" y="117"/>
                      <a:pt x="221" y="141"/>
                    </a:cubicBezTo>
                    <a:cubicBezTo>
                      <a:pt x="191" y="166"/>
                      <a:pt x="154" y="190"/>
                      <a:pt x="117" y="215"/>
                    </a:cubicBezTo>
                    <a:cubicBezTo>
                      <a:pt x="99" y="227"/>
                      <a:pt x="80" y="239"/>
                      <a:pt x="62" y="252"/>
                    </a:cubicBezTo>
                    <a:cubicBezTo>
                      <a:pt x="50" y="264"/>
                      <a:pt x="25" y="270"/>
                      <a:pt x="13" y="289"/>
                    </a:cubicBezTo>
                    <a:cubicBezTo>
                      <a:pt x="1" y="301"/>
                      <a:pt x="7" y="313"/>
                      <a:pt x="13" y="325"/>
                    </a:cubicBezTo>
                    <a:cubicBezTo>
                      <a:pt x="37" y="380"/>
                      <a:pt x="80" y="423"/>
                      <a:pt x="117" y="466"/>
                    </a:cubicBezTo>
                    <a:cubicBezTo>
                      <a:pt x="166" y="509"/>
                      <a:pt x="215" y="546"/>
                      <a:pt x="264" y="583"/>
                    </a:cubicBezTo>
                    <a:cubicBezTo>
                      <a:pt x="319" y="619"/>
                      <a:pt x="374" y="650"/>
                      <a:pt x="436" y="675"/>
                    </a:cubicBezTo>
                    <a:cubicBezTo>
                      <a:pt x="460" y="687"/>
                      <a:pt x="491" y="699"/>
                      <a:pt x="521" y="705"/>
                    </a:cubicBezTo>
                    <a:cubicBezTo>
                      <a:pt x="540" y="711"/>
                      <a:pt x="558" y="717"/>
                      <a:pt x="570" y="717"/>
                    </a:cubicBezTo>
                    <a:cubicBezTo>
                      <a:pt x="575" y="722"/>
                      <a:pt x="582" y="726"/>
                      <a:pt x="588" y="726"/>
                    </a:cubicBezTo>
                    <a:cubicBezTo>
                      <a:pt x="591" y="726"/>
                      <a:pt x="593" y="725"/>
                      <a:pt x="595" y="724"/>
                    </a:cubicBezTo>
                    <a:cubicBezTo>
                      <a:pt x="613" y="724"/>
                      <a:pt x="638" y="711"/>
                      <a:pt x="650" y="705"/>
                    </a:cubicBezTo>
                    <a:cubicBezTo>
                      <a:pt x="668" y="699"/>
                      <a:pt x="687" y="687"/>
                      <a:pt x="699" y="681"/>
                    </a:cubicBezTo>
                    <a:cubicBezTo>
                      <a:pt x="730" y="662"/>
                      <a:pt x="760" y="638"/>
                      <a:pt x="785" y="613"/>
                    </a:cubicBezTo>
                    <a:cubicBezTo>
                      <a:pt x="816" y="589"/>
                      <a:pt x="840" y="564"/>
                      <a:pt x="858" y="534"/>
                    </a:cubicBezTo>
                    <a:cubicBezTo>
                      <a:pt x="883" y="509"/>
                      <a:pt x="901" y="478"/>
                      <a:pt x="914" y="448"/>
                    </a:cubicBezTo>
                    <a:cubicBezTo>
                      <a:pt x="920" y="442"/>
                      <a:pt x="920" y="429"/>
                      <a:pt x="914" y="423"/>
                    </a:cubicBezTo>
                    <a:cubicBezTo>
                      <a:pt x="865" y="399"/>
                      <a:pt x="816" y="368"/>
                      <a:pt x="767" y="344"/>
                    </a:cubicBezTo>
                    <a:cubicBezTo>
                      <a:pt x="724" y="313"/>
                      <a:pt x="681" y="276"/>
                      <a:pt x="638" y="246"/>
                    </a:cubicBezTo>
                    <a:cubicBezTo>
                      <a:pt x="619" y="227"/>
                      <a:pt x="601" y="203"/>
                      <a:pt x="583" y="184"/>
                    </a:cubicBezTo>
                    <a:cubicBezTo>
                      <a:pt x="564" y="166"/>
                      <a:pt x="546" y="148"/>
                      <a:pt x="534" y="123"/>
                    </a:cubicBezTo>
                    <a:cubicBezTo>
                      <a:pt x="515" y="105"/>
                      <a:pt x="497" y="80"/>
                      <a:pt x="479" y="62"/>
                    </a:cubicBezTo>
                    <a:cubicBezTo>
                      <a:pt x="466" y="37"/>
                      <a:pt x="454" y="19"/>
                      <a:pt x="4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6547597" y="1492580"/>
                <a:ext cx="95524" cy="90914"/>
              </a:xfrm>
              <a:custGeom>
                <a:avLst/>
                <a:gdLst/>
                <a:ahLst/>
                <a:cxnLst/>
                <a:rect l="l" t="t" r="r" b="b"/>
                <a:pathLst>
                  <a:path w="767" h="730" extrusionOk="0">
                    <a:moveTo>
                      <a:pt x="430" y="0"/>
                    </a:moveTo>
                    <a:cubicBezTo>
                      <a:pt x="423" y="0"/>
                      <a:pt x="417" y="0"/>
                      <a:pt x="411" y="13"/>
                    </a:cubicBezTo>
                    <a:cubicBezTo>
                      <a:pt x="399" y="13"/>
                      <a:pt x="387" y="25"/>
                      <a:pt x="374" y="31"/>
                    </a:cubicBezTo>
                    <a:cubicBezTo>
                      <a:pt x="356" y="43"/>
                      <a:pt x="338" y="56"/>
                      <a:pt x="319" y="68"/>
                    </a:cubicBezTo>
                    <a:cubicBezTo>
                      <a:pt x="289" y="92"/>
                      <a:pt x="258" y="117"/>
                      <a:pt x="221" y="141"/>
                    </a:cubicBezTo>
                    <a:cubicBezTo>
                      <a:pt x="191" y="166"/>
                      <a:pt x="154" y="190"/>
                      <a:pt x="117" y="215"/>
                    </a:cubicBezTo>
                    <a:cubicBezTo>
                      <a:pt x="99" y="227"/>
                      <a:pt x="80" y="239"/>
                      <a:pt x="62" y="252"/>
                    </a:cubicBezTo>
                    <a:cubicBezTo>
                      <a:pt x="43" y="264"/>
                      <a:pt x="25" y="276"/>
                      <a:pt x="13" y="289"/>
                    </a:cubicBezTo>
                    <a:cubicBezTo>
                      <a:pt x="1" y="301"/>
                      <a:pt x="7" y="319"/>
                      <a:pt x="13" y="325"/>
                    </a:cubicBezTo>
                    <a:cubicBezTo>
                      <a:pt x="37" y="380"/>
                      <a:pt x="80" y="423"/>
                      <a:pt x="123" y="466"/>
                    </a:cubicBezTo>
                    <a:cubicBezTo>
                      <a:pt x="166" y="509"/>
                      <a:pt x="215" y="546"/>
                      <a:pt x="264" y="583"/>
                    </a:cubicBezTo>
                    <a:cubicBezTo>
                      <a:pt x="319" y="619"/>
                      <a:pt x="374" y="650"/>
                      <a:pt x="436" y="675"/>
                    </a:cubicBezTo>
                    <a:cubicBezTo>
                      <a:pt x="466" y="687"/>
                      <a:pt x="491" y="699"/>
                      <a:pt x="521" y="705"/>
                    </a:cubicBezTo>
                    <a:cubicBezTo>
                      <a:pt x="540" y="711"/>
                      <a:pt x="558" y="724"/>
                      <a:pt x="577" y="724"/>
                    </a:cubicBezTo>
                    <a:cubicBezTo>
                      <a:pt x="583" y="724"/>
                      <a:pt x="589" y="730"/>
                      <a:pt x="595" y="730"/>
                    </a:cubicBezTo>
                    <a:cubicBezTo>
                      <a:pt x="613" y="724"/>
                      <a:pt x="638" y="717"/>
                      <a:pt x="656" y="705"/>
                    </a:cubicBezTo>
                    <a:cubicBezTo>
                      <a:pt x="668" y="699"/>
                      <a:pt x="687" y="693"/>
                      <a:pt x="699" y="681"/>
                    </a:cubicBezTo>
                    <a:cubicBezTo>
                      <a:pt x="724" y="668"/>
                      <a:pt x="742" y="650"/>
                      <a:pt x="767" y="638"/>
                    </a:cubicBezTo>
                    <a:cubicBezTo>
                      <a:pt x="705" y="613"/>
                      <a:pt x="650" y="583"/>
                      <a:pt x="601" y="552"/>
                    </a:cubicBezTo>
                    <a:cubicBezTo>
                      <a:pt x="546" y="521"/>
                      <a:pt x="497" y="478"/>
                      <a:pt x="448" y="448"/>
                    </a:cubicBezTo>
                    <a:cubicBezTo>
                      <a:pt x="466" y="436"/>
                      <a:pt x="479" y="423"/>
                      <a:pt x="491" y="411"/>
                    </a:cubicBezTo>
                    <a:cubicBezTo>
                      <a:pt x="528" y="387"/>
                      <a:pt x="558" y="356"/>
                      <a:pt x="583" y="319"/>
                    </a:cubicBezTo>
                    <a:cubicBezTo>
                      <a:pt x="601" y="295"/>
                      <a:pt x="619" y="264"/>
                      <a:pt x="632" y="233"/>
                    </a:cubicBezTo>
                    <a:cubicBezTo>
                      <a:pt x="613" y="221"/>
                      <a:pt x="601" y="203"/>
                      <a:pt x="583" y="184"/>
                    </a:cubicBezTo>
                    <a:cubicBezTo>
                      <a:pt x="564" y="166"/>
                      <a:pt x="546" y="148"/>
                      <a:pt x="534" y="123"/>
                    </a:cubicBezTo>
                    <a:cubicBezTo>
                      <a:pt x="515" y="105"/>
                      <a:pt x="497" y="80"/>
                      <a:pt x="485" y="62"/>
                    </a:cubicBezTo>
                    <a:cubicBezTo>
                      <a:pt x="466" y="37"/>
                      <a:pt x="454" y="19"/>
                      <a:pt x="4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6345338" y="1241881"/>
                <a:ext cx="321444" cy="317951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2553" extrusionOk="0">
                    <a:moveTo>
                      <a:pt x="1632" y="0"/>
                    </a:moveTo>
                    <a:cubicBezTo>
                      <a:pt x="1553" y="0"/>
                      <a:pt x="1474" y="16"/>
                      <a:pt x="1404" y="53"/>
                    </a:cubicBezTo>
                    <a:cubicBezTo>
                      <a:pt x="1269" y="120"/>
                      <a:pt x="1159" y="230"/>
                      <a:pt x="1104" y="371"/>
                    </a:cubicBezTo>
                    <a:cubicBezTo>
                      <a:pt x="1104" y="377"/>
                      <a:pt x="1104" y="377"/>
                      <a:pt x="1104" y="383"/>
                    </a:cubicBezTo>
                    <a:cubicBezTo>
                      <a:pt x="1091" y="377"/>
                      <a:pt x="1079" y="371"/>
                      <a:pt x="1067" y="365"/>
                    </a:cubicBezTo>
                    <a:cubicBezTo>
                      <a:pt x="1030" y="353"/>
                      <a:pt x="987" y="347"/>
                      <a:pt x="950" y="347"/>
                    </a:cubicBezTo>
                    <a:cubicBezTo>
                      <a:pt x="914" y="347"/>
                      <a:pt x="865" y="353"/>
                      <a:pt x="834" y="371"/>
                    </a:cubicBezTo>
                    <a:cubicBezTo>
                      <a:pt x="822" y="377"/>
                      <a:pt x="810" y="390"/>
                      <a:pt x="791" y="402"/>
                    </a:cubicBezTo>
                    <a:cubicBezTo>
                      <a:pt x="779" y="414"/>
                      <a:pt x="760" y="426"/>
                      <a:pt x="748" y="445"/>
                    </a:cubicBezTo>
                    <a:cubicBezTo>
                      <a:pt x="730" y="469"/>
                      <a:pt x="711" y="506"/>
                      <a:pt x="705" y="543"/>
                    </a:cubicBezTo>
                    <a:cubicBezTo>
                      <a:pt x="699" y="555"/>
                      <a:pt x="699" y="567"/>
                      <a:pt x="693" y="586"/>
                    </a:cubicBezTo>
                    <a:cubicBezTo>
                      <a:pt x="669" y="592"/>
                      <a:pt x="650" y="604"/>
                      <a:pt x="626" y="616"/>
                    </a:cubicBezTo>
                    <a:cubicBezTo>
                      <a:pt x="546" y="665"/>
                      <a:pt x="491" y="739"/>
                      <a:pt x="454" y="831"/>
                    </a:cubicBezTo>
                    <a:cubicBezTo>
                      <a:pt x="442" y="861"/>
                      <a:pt x="436" y="904"/>
                      <a:pt x="430" y="941"/>
                    </a:cubicBezTo>
                    <a:cubicBezTo>
                      <a:pt x="368" y="947"/>
                      <a:pt x="307" y="972"/>
                      <a:pt x="252" y="1002"/>
                    </a:cubicBezTo>
                    <a:cubicBezTo>
                      <a:pt x="203" y="1027"/>
                      <a:pt x="154" y="1070"/>
                      <a:pt x="117" y="1113"/>
                    </a:cubicBezTo>
                    <a:cubicBezTo>
                      <a:pt x="80" y="1162"/>
                      <a:pt x="56" y="1223"/>
                      <a:pt x="37" y="1284"/>
                    </a:cubicBezTo>
                    <a:cubicBezTo>
                      <a:pt x="1" y="1401"/>
                      <a:pt x="13" y="1542"/>
                      <a:pt x="68" y="1652"/>
                    </a:cubicBezTo>
                    <a:cubicBezTo>
                      <a:pt x="129" y="1768"/>
                      <a:pt x="215" y="1879"/>
                      <a:pt x="338" y="1928"/>
                    </a:cubicBezTo>
                    <a:cubicBezTo>
                      <a:pt x="350" y="1934"/>
                      <a:pt x="368" y="1940"/>
                      <a:pt x="387" y="1946"/>
                    </a:cubicBezTo>
                    <a:cubicBezTo>
                      <a:pt x="381" y="2007"/>
                      <a:pt x="387" y="2075"/>
                      <a:pt x="405" y="2136"/>
                    </a:cubicBezTo>
                    <a:cubicBezTo>
                      <a:pt x="454" y="2295"/>
                      <a:pt x="571" y="2418"/>
                      <a:pt x="718" y="2485"/>
                    </a:cubicBezTo>
                    <a:cubicBezTo>
                      <a:pt x="808" y="2531"/>
                      <a:pt x="903" y="2552"/>
                      <a:pt x="998" y="2552"/>
                    </a:cubicBezTo>
                    <a:cubicBezTo>
                      <a:pt x="1070" y="2552"/>
                      <a:pt x="1143" y="2540"/>
                      <a:pt x="1214" y="2516"/>
                    </a:cubicBezTo>
                    <a:cubicBezTo>
                      <a:pt x="1288" y="2491"/>
                      <a:pt x="1361" y="2455"/>
                      <a:pt x="1428" y="2412"/>
                    </a:cubicBezTo>
                    <a:lnTo>
                      <a:pt x="1435" y="2412"/>
                    </a:lnTo>
                    <a:cubicBezTo>
                      <a:pt x="1487" y="2433"/>
                      <a:pt x="1546" y="2442"/>
                      <a:pt x="1607" y="2442"/>
                    </a:cubicBezTo>
                    <a:cubicBezTo>
                      <a:pt x="1667" y="2442"/>
                      <a:pt x="1729" y="2433"/>
                      <a:pt x="1784" y="2418"/>
                    </a:cubicBezTo>
                    <a:cubicBezTo>
                      <a:pt x="1845" y="2406"/>
                      <a:pt x="1894" y="2369"/>
                      <a:pt x="1943" y="2332"/>
                    </a:cubicBezTo>
                    <a:cubicBezTo>
                      <a:pt x="1992" y="2295"/>
                      <a:pt x="2035" y="2259"/>
                      <a:pt x="2066" y="2210"/>
                    </a:cubicBezTo>
                    <a:cubicBezTo>
                      <a:pt x="2103" y="2161"/>
                      <a:pt x="2133" y="2105"/>
                      <a:pt x="2145" y="2050"/>
                    </a:cubicBezTo>
                    <a:cubicBezTo>
                      <a:pt x="2145" y="2044"/>
                      <a:pt x="2145" y="2044"/>
                      <a:pt x="2145" y="2038"/>
                    </a:cubicBezTo>
                    <a:cubicBezTo>
                      <a:pt x="2201" y="2038"/>
                      <a:pt x="2262" y="2026"/>
                      <a:pt x="2299" y="2007"/>
                    </a:cubicBezTo>
                    <a:cubicBezTo>
                      <a:pt x="2391" y="1977"/>
                      <a:pt x="2464" y="1891"/>
                      <a:pt x="2507" y="1805"/>
                    </a:cubicBezTo>
                    <a:cubicBezTo>
                      <a:pt x="2581" y="1627"/>
                      <a:pt x="2525" y="1419"/>
                      <a:pt x="2421" y="1266"/>
                    </a:cubicBezTo>
                    <a:cubicBezTo>
                      <a:pt x="2397" y="1241"/>
                      <a:pt x="2372" y="1217"/>
                      <a:pt x="2348" y="1192"/>
                    </a:cubicBezTo>
                    <a:cubicBezTo>
                      <a:pt x="2360" y="1174"/>
                      <a:pt x="2366" y="1156"/>
                      <a:pt x="2378" y="1131"/>
                    </a:cubicBezTo>
                    <a:cubicBezTo>
                      <a:pt x="2391" y="1100"/>
                      <a:pt x="2397" y="1064"/>
                      <a:pt x="2403" y="1021"/>
                    </a:cubicBezTo>
                    <a:cubicBezTo>
                      <a:pt x="2403" y="984"/>
                      <a:pt x="2397" y="947"/>
                      <a:pt x="2384" y="910"/>
                    </a:cubicBezTo>
                    <a:cubicBezTo>
                      <a:pt x="2360" y="819"/>
                      <a:pt x="2292" y="739"/>
                      <a:pt x="2213" y="690"/>
                    </a:cubicBezTo>
                    <a:cubicBezTo>
                      <a:pt x="2231" y="659"/>
                      <a:pt x="2243" y="635"/>
                      <a:pt x="2250" y="604"/>
                    </a:cubicBezTo>
                    <a:cubicBezTo>
                      <a:pt x="2280" y="512"/>
                      <a:pt x="2262" y="420"/>
                      <a:pt x="2225" y="341"/>
                    </a:cubicBezTo>
                    <a:cubicBezTo>
                      <a:pt x="2152" y="187"/>
                      <a:pt x="2017" y="89"/>
                      <a:pt x="1870" y="40"/>
                    </a:cubicBezTo>
                    <a:cubicBezTo>
                      <a:pt x="1793" y="16"/>
                      <a:pt x="1712" y="0"/>
                      <a:pt x="1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6365141" y="1260064"/>
                <a:ext cx="287942" cy="282706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270" extrusionOk="0">
                    <a:moveTo>
                      <a:pt x="1426" y="1"/>
                    </a:moveTo>
                    <a:cubicBezTo>
                      <a:pt x="1402" y="1"/>
                      <a:pt x="1378" y="2"/>
                      <a:pt x="1355" y="5"/>
                    </a:cubicBezTo>
                    <a:cubicBezTo>
                      <a:pt x="1233" y="17"/>
                      <a:pt x="1110" y="84"/>
                      <a:pt x="1030" y="176"/>
                    </a:cubicBezTo>
                    <a:cubicBezTo>
                      <a:pt x="1000" y="219"/>
                      <a:pt x="969" y="280"/>
                      <a:pt x="957" y="335"/>
                    </a:cubicBezTo>
                    <a:cubicBezTo>
                      <a:pt x="957" y="342"/>
                      <a:pt x="957" y="348"/>
                      <a:pt x="957" y="354"/>
                    </a:cubicBezTo>
                    <a:lnTo>
                      <a:pt x="939" y="354"/>
                    </a:lnTo>
                    <a:cubicBezTo>
                      <a:pt x="921" y="351"/>
                      <a:pt x="904" y="349"/>
                      <a:pt x="886" y="349"/>
                    </a:cubicBezTo>
                    <a:cubicBezTo>
                      <a:pt x="837" y="349"/>
                      <a:pt x="789" y="362"/>
                      <a:pt x="749" y="385"/>
                    </a:cubicBezTo>
                    <a:cubicBezTo>
                      <a:pt x="730" y="397"/>
                      <a:pt x="718" y="403"/>
                      <a:pt x="706" y="421"/>
                    </a:cubicBezTo>
                    <a:cubicBezTo>
                      <a:pt x="700" y="427"/>
                      <a:pt x="693" y="434"/>
                      <a:pt x="687" y="440"/>
                    </a:cubicBezTo>
                    <a:cubicBezTo>
                      <a:pt x="689" y="438"/>
                      <a:pt x="690" y="437"/>
                      <a:pt x="690" y="437"/>
                    </a:cubicBezTo>
                    <a:lnTo>
                      <a:pt x="690" y="437"/>
                    </a:lnTo>
                    <a:cubicBezTo>
                      <a:pt x="691" y="437"/>
                      <a:pt x="674" y="459"/>
                      <a:pt x="674" y="459"/>
                    </a:cubicBezTo>
                    <a:cubicBezTo>
                      <a:pt x="674" y="459"/>
                      <a:pt x="675" y="459"/>
                      <a:pt x="675" y="458"/>
                    </a:cubicBezTo>
                    <a:lnTo>
                      <a:pt x="675" y="458"/>
                    </a:lnTo>
                    <a:cubicBezTo>
                      <a:pt x="670" y="463"/>
                      <a:pt x="669" y="468"/>
                      <a:pt x="666" y="473"/>
                    </a:cubicBezTo>
                    <a:lnTo>
                      <a:pt x="666" y="473"/>
                    </a:lnTo>
                    <a:cubicBezTo>
                      <a:pt x="666" y="472"/>
                      <a:pt x="667" y="471"/>
                      <a:pt x="667" y="471"/>
                    </a:cubicBezTo>
                    <a:lnTo>
                      <a:pt x="667" y="471"/>
                    </a:lnTo>
                    <a:cubicBezTo>
                      <a:pt x="667" y="471"/>
                      <a:pt x="666" y="472"/>
                      <a:pt x="663" y="476"/>
                    </a:cubicBezTo>
                    <a:cubicBezTo>
                      <a:pt x="664" y="475"/>
                      <a:pt x="665" y="474"/>
                      <a:pt x="666" y="473"/>
                    </a:cubicBezTo>
                    <a:lnTo>
                      <a:pt x="666" y="473"/>
                    </a:lnTo>
                    <a:cubicBezTo>
                      <a:pt x="662" y="478"/>
                      <a:pt x="654" y="491"/>
                      <a:pt x="651" y="495"/>
                    </a:cubicBezTo>
                    <a:cubicBezTo>
                      <a:pt x="638" y="507"/>
                      <a:pt x="632" y="519"/>
                      <a:pt x="626" y="538"/>
                    </a:cubicBezTo>
                    <a:cubicBezTo>
                      <a:pt x="626" y="550"/>
                      <a:pt x="626" y="556"/>
                      <a:pt x="620" y="568"/>
                    </a:cubicBezTo>
                    <a:lnTo>
                      <a:pt x="589" y="568"/>
                    </a:lnTo>
                    <a:cubicBezTo>
                      <a:pt x="565" y="568"/>
                      <a:pt x="534" y="574"/>
                      <a:pt x="516" y="587"/>
                    </a:cubicBezTo>
                    <a:cubicBezTo>
                      <a:pt x="503" y="593"/>
                      <a:pt x="497" y="605"/>
                      <a:pt x="491" y="611"/>
                    </a:cubicBezTo>
                    <a:cubicBezTo>
                      <a:pt x="485" y="611"/>
                      <a:pt x="479" y="617"/>
                      <a:pt x="473" y="623"/>
                    </a:cubicBezTo>
                    <a:cubicBezTo>
                      <a:pt x="473" y="623"/>
                      <a:pt x="467" y="630"/>
                      <a:pt x="467" y="630"/>
                    </a:cubicBezTo>
                    <a:cubicBezTo>
                      <a:pt x="454" y="642"/>
                      <a:pt x="436" y="666"/>
                      <a:pt x="430" y="679"/>
                    </a:cubicBezTo>
                    <a:cubicBezTo>
                      <a:pt x="418" y="703"/>
                      <a:pt x="412" y="722"/>
                      <a:pt x="405" y="740"/>
                    </a:cubicBezTo>
                    <a:cubicBezTo>
                      <a:pt x="393" y="771"/>
                      <a:pt x="399" y="783"/>
                      <a:pt x="393" y="813"/>
                    </a:cubicBezTo>
                    <a:cubicBezTo>
                      <a:pt x="393" y="826"/>
                      <a:pt x="393" y="832"/>
                      <a:pt x="393" y="844"/>
                    </a:cubicBezTo>
                    <a:cubicBezTo>
                      <a:pt x="320" y="856"/>
                      <a:pt x="252" y="887"/>
                      <a:pt x="191" y="936"/>
                    </a:cubicBezTo>
                    <a:cubicBezTo>
                      <a:pt x="160" y="961"/>
                      <a:pt x="136" y="985"/>
                      <a:pt x="117" y="1016"/>
                    </a:cubicBezTo>
                    <a:lnTo>
                      <a:pt x="111" y="1016"/>
                    </a:lnTo>
                    <a:cubicBezTo>
                      <a:pt x="44" y="1095"/>
                      <a:pt x="1" y="1200"/>
                      <a:pt x="1" y="1304"/>
                    </a:cubicBezTo>
                    <a:cubicBezTo>
                      <a:pt x="1" y="1432"/>
                      <a:pt x="56" y="1561"/>
                      <a:pt x="148" y="1641"/>
                    </a:cubicBezTo>
                    <a:cubicBezTo>
                      <a:pt x="191" y="1678"/>
                      <a:pt x="234" y="1702"/>
                      <a:pt x="277" y="1720"/>
                    </a:cubicBezTo>
                    <a:cubicBezTo>
                      <a:pt x="307" y="1733"/>
                      <a:pt x="332" y="1745"/>
                      <a:pt x="362" y="1751"/>
                    </a:cubicBezTo>
                    <a:cubicBezTo>
                      <a:pt x="356" y="1812"/>
                      <a:pt x="362" y="1874"/>
                      <a:pt x="369" y="1929"/>
                    </a:cubicBezTo>
                    <a:cubicBezTo>
                      <a:pt x="381" y="1984"/>
                      <a:pt x="412" y="2057"/>
                      <a:pt x="454" y="2100"/>
                    </a:cubicBezTo>
                    <a:cubicBezTo>
                      <a:pt x="497" y="2149"/>
                      <a:pt x="540" y="2186"/>
                      <a:pt x="595" y="2211"/>
                    </a:cubicBezTo>
                    <a:cubicBezTo>
                      <a:pt x="663" y="2251"/>
                      <a:pt x="742" y="2270"/>
                      <a:pt x="820" y="2270"/>
                    </a:cubicBezTo>
                    <a:cubicBezTo>
                      <a:pt x="862" y="2270"/>
                      <a:pt x="904" y="2264"/>
                      <a:pt x="945" y="2254"/>
                    </a:cubicBezTo>
                    <a:lnTo>
                      <a:pt x="981" y="2254"/>
                    </a:lnTo>
                    <a:cubicBezTo>
                      <a:pt x="1043" y="2241"/>
                      <a:pt x="1104" y="2223"/>
                      <a:pt x="1159" y="2192"/>
                    </a:cubicBezTo>
                    <a:cubicBezTo>
                      <a:pt x="1171" y="2192"/>
                      <a:pt x="1184" y="2180"/>
                      <a:pt x="1202" y="2168"/>
                    </a:cubicBezTo>
                    <a:cubicBezTo>
                      <a:pt x="1245" y="2186"/>
                      <a:pt x="1294" y="2192"/>
                      <a:pt x="1331" y="2198"/>
                    </a:cubicBezTo>
                    <a:cubicBezTo>
                      <a:pt x="1352" y="2201"/>
                      <a:pt x="1373" y="2202"/>
                      <a:pt x="1394" y="2202"/>
                    </a:cubicBezTo>
                    <a:cubicBezTo>
                      <a:pt x="1477" y="2202"/>
                      <a:pt x="1559" y="2184"/>
                      <a:pt x="1637" y="2149"/>
                    </a:cubicBezTo>
                    <a:cubicBezTo>
                      <a:pt x="1680" y="2137"/>
                      <a:pt x="1717" y="2106"/>
                      <a:pt x="1754" y="2082"/>
                    </a:cubicBezTo>
                    <a:cubicBezTo>
                      <a:pt x="1796" y="2045"/>
                      <a:pt x="1821" y="2008"/>
                      <a:pt x="1852" y="1972"/>
                    </a:cubicBezTo>
                    <a:cubicBezTo>
                      <a:pt x="1876" y="1941"/>
                      <a:pt x="1895" y="1898"/>
                      <a:pt x="1901" y="1861"/>
                    </a:cubicBezTo>
                    <a:cubicBezTo>
                      <a:pt x="1962" y="1855"/>
                      <a:pt x="2023" y="1831"/>
                      <a:pt x="2060" y="1812"/>
                    </a:cubicBezTo>
                    <a:cubicBezTo>
                      <a:pt x="2158" y="1763"/>
                      <a:pt x="2225" y="1671"/>
                      <a:pt x="2256" y="1567"/>
                    </a:cubicBezTo>
                    <a:cubicBezTo>
                      <a:pt x="2311" y="1365"/>
                      <a:pt x="2219" y="1169"/>
                      <a:pt x="2054" y="1052"/>
                    </a:cubicBezTo>
                    <a:cubicBezTo>
                      <a:pt x="2176" y="899"/>
                      <a:pt x="2109" y="654"/>
                      <a:pt x="1931" y="568"/>
                    </a:cubicBezTo>
                    <a:cubicBezTo>
                      <a:pt x="1962" y="495"/>
                      <a:pt x="1956" y="391"/>
                      <a:pt x="1931" y="329"/>
                    </a:cubicBezTo>
                    <a:cubicBezTo>
                      <a:pt x="1888" y="213"/>
                      <a:pt x="1815" y="127"/>
                      <a:pt x="1711" y="66"/>
                    </a:cubicBezTo>
                    <a:cubicBezTo>
                      <a:pt x="1627" y="22"/>
                      <a:pt x="1523" y="1"/>
                      <a:pt x="14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38"/>
            <p:cNvSpPr/>
            <p:nvPr/>
          </p:nvSpPr>
          <p:spPr>
            <a:xfrm rot="10800000">
              <a:off x="7770105" y="1613455"/>
              <a:ext cx="546222" cy="517181"/>
            </a:xfrm>
            <a:custGeom>
              <a:avLst/>
              <a:gdLst/>
              <a:ahLst/>
              <a:cxnLst/>
              <a:rect l="l" t="t" r="r" b="b"/>
              <a:pathLst>
                <a:path w="2275" h="2154" extrusionOk="0">
                  <a:moveTo>
                    <a:pt x="1450" y="1"/>
                  </a:moveTo>
                  <a:cubicBezTo>
                    <a:pt x="1409" y="1"/>
                    <a:pt x="1369" y="5"/>
                    <a:pt x="1331" y="13"/>
                  </a:cubicBezTo>
                  <a:cubicBezTo>
                    <a:pt x="1269" y="25"/>
                    <a:pt x="1208" y="43"/>
                    <a:pt x="1159" y="86"/>
                  </a:cubicBezTo>
                  <a:cubicBezTo>
                    <a:pt x="1110" y="129"/>
                    <a:pt x="1073" y="184"/>
                    <a:pt x="1049" y="239"/>
                  </a:cubicBezTo>
                  <a:cubicBezTo>
                    <a:pt x="1024" y="288"/>
                    <a:pt x="1012" y="344"/>
                    <a:pt x="1012" y="399"/>
                  </a:cubicBezTo>
                  <a:cubicBezTo>
                    <a:pt x="1006" y="393"/>
                    <a:pt x="1000" y="393"/>
                    <a:pt x="994" y="387"/>
                  </a:cubicBezTo>
                  <a:cubicBezTo>
                    <a:pt x="964" y="377"/>
                    <a:pt x="933" y="370"/>
                    <a:pt x="903" y="370"/>
                  </a:cubicBezTo>
                  <a:cubicBezTo>
                    <a:pt x="876" y="370"/>
                    <a:pt x="851" y="375"/>
                    <a:pt x="828" y="387"/>
                  </a:cubicBezTo>
                  <a:cubicBezTo>
                    <a:pt x="767" y="405"/>
                    <a:pt x="718" y="442"/>
                    <a:pt x="687" y="497"/>
                  </a:cubicBezTo>
                  <a:cubicBezTo>
                    <a:pt x="675" y="509"/>
                    <a:pt x="669" y="527"/>
                    <a:pt x="663" y="552"/>
                  </a:cubicBezTo>
                  <a:cubicBezTo>
                    <a:pt x="620" y="558"/>
                    <a:pt x="583" y="570"/>
                    <a:pt x="546" y="601"/>
                  </a:cubicBezTo>
                  <a:cubicBezTo>
                    <a:pt x="509" y="632"/>
                    <a:pt x="485" y="675"/>
                    <a:pt x="473" y="717"/>
                  </a:cubicBezTo>
                  <a:cubicBezTo>
                    <a:pt x="460" y="754"/>
                    <a:pt x="454" y="797"/>
                    <a:pt x="460" y="840"/>
                  </a:cubicBezTo>
                  <a:cubicBezTo>
                    <a:pt x="393" y="840"/>
                    <a:pt x="332" y="858"/>
                    <a:pt x="270" y="889"/>
                  </a:cubicBezTo>
                  <a:cubicBezTo>
                    <a:pt x="87" y="981"/>
                    <a:pt x="1" y="1244"/>
                    <a:pt x="99" y="1428"/>
                  </a:cubicBezTo>
                  <a:cubicBezTo>
                    <a:pt x="123" y="1471"/>
                    <a:pt x="154" y="1514"/>
                    <a:pt x="191" y="1545"/>
                  </a:cubicBezTo>
                  <a:cubicBezTo>
                    <a:pt x="234" y="1575"/>
                    <a:pt x="289" y="1600"/>
                    <a:pt x="332" y="1618"/>
                  </a:cubicBezTo>
                  <a:cubicBezTo>
                    <a:pt x="362" y="1624"/>
                    <a:pt x="393" y="1631"/>
                    <a:pt x="424" y="1631"/>
                  </a:cubicBezTo>
                  <a:cubicBezTo>
                    <a:pt x="424" y="1643"/>
                    <a:pt x="424" y="1649"/>
                    <a:pt x="424" y="1655"/>
                  </a:cubicBezTo>
                  <a:cubicBezTo>
                    <a:pt x="418" y="1716"/>
                    <a:pt x="430" y="1784"/>
                    <a:pt x="436" y="1845"/>
                  </a:cubicBezTo>
                  <a:cubicBezTo>
                    <a:pt x="454" y="1949"/>
                    <a:pt x="528" y="2047"/>
                    <a:pt x="614" y="2102"/>
                  </a:cubicBezTo>
                  <a:cubicBezTo>
                    <a:pt x="677" y="2142"/>
                    <a:pt x="757" y="2153"/>
                    <a:pt x="836" y="2153"/>
                  </a:cubicBezTo>
                  <a:cubicBezTo>
                    <a:pt x="880" y="2153"/>
                    <a:pt x="923" y="2150"/>
                    <a:pt x="963" y="2145"/>
                  </a:cubicBezTo>
                  <a:cubicBezTo>
                    <a:pt x="1024" y="2139"/>
                    <a:pt x="1079" y="2121"/>
                    <a:pt x="1135" y="2096"/>
                  </a:cubicBezTo>
                  <a:cubicBezTo>
                    <a:pt x="1165" y="2084"/>
                    <a:pt x="1190" y="2059"/>
                    <a:pt x="1214" y="2041"/>
                  </a:cubicBezTo>
                  <a:cubicBezTo>
                    <a:pt x="1269" y="2072"/>
                    <a:pt x="1349" y="2090"/>
                    <a:pt x="1404" y="2096"/>
                  </a:cubicBezTo>
                  <a:cubicBezTo>
                    <a:pt x="1412" y="2097"/>
                    <a:pt x="1421" y="2098"/>
                    <a:pt x="1429" y="2098"/>
                  </a:cubicBezTo>
                  <a:cubicBezTo>
                    <a:pt x="1463" y="2098"/>
                    <a:pt x="1498" y="2089"/>
                    <a:pt x="1533" y="2084"/>
                  </a:cubicBezTo>
                  <a:cubicBezTo>
                    <a:pt x="1576" y="2078"/>
                    <a:pt x="1612" y="2066"/>
                    <a:pt x="1649" y="2047"/>
                  </a:cubicBezTo>
                  <a:cubicBezTo>
                    <a:pt x="1717" y="2010"/>
                    <a:pt x="1784" y="1943"/>
                    <a:pt x="1815" y="1870"/>
                  </a:cubicBezTo>
                  <a:cubicBezTo>
                    <a:pt x="1833" y="1839"/>
                    <a:pt x="1845" y="1796"/>
                    <a:pt x="1851" y="1759"/>
                  </a:cubicBezTo>
                  <a:cubicBezTo>
                    <a:pt x="1851" y="1741"/>
                    <a:pt x="1851" y="1729"/>
                    <a:pt x="1845" y="1716"/>
                  </a:cubicBezTo>
                  <a:cubicBezTo>
                    <a:pt x="1858" y="1716"/>
                    <a:pt x="1864" y="1722"/>
                    <a:pt x="1876" y="1722"/>
                  </a:cubicBezTo>
                  <a:cubicBezTo>
                    <a:pt x="1887" y="1724"/>
                    <a:pt x="1898" y="1725"/>
                    <a:pt x="1910" y="1725"/>
                  </a:cubicBezTo>
                  <a:cubicBezTo>
                    <a:pt x="1946" y="1725"/>
                    <a:pt x="1985" y="1718"/>
                    <a:pt x="2017" y="1704"/>
                  </a:cubicBezTo>
                  <a:cubicBezTo>
                    <a:pt x="2182" y="1649"/>
                    <a:pt x="2274" y="1465"/>
                    <a:pt x="2238" y="1300"/>
                  </a:cubicBezTo>
                  <a:cubicBezTo>
                    <a:pt x="2213" y="1208"/>
                    <a:pt x="2164" y="1146"/>
                    <a:pt x="2097" y="1091"/>
                  </a:cubicBezTo>
                  <a:cubicBezTo>
                    <a:pt x="2060" y="1061"/>
                    <a:pt x="2023" y="1036"/>
                    <a:pt x="1980" y="1018"/>
                  </a:cubicBezTo>
                  <a:cubicBezTo>
                    <a:pt x="1992" y="1005"/>
                    <a:pt x="1999" y="993"/>
                    <a:pt x="2011" y="981"/>
                  </a:cubicBezTo>
                  <a:cubicBezTo>
                    <a:pt x="2041" y="926"/>
                    <a:pt x="2066" y="852"/>
                    <a:pt x="2054" y="791"/>
                  </a:cubicBezTo>
                  <a:cubicBezTo>
                    <a:pt x="2041" y="730"/>
                    <a:pt x="2011" y="656"/>
                    <a:pt x="1968" y="613"/>
                  </a:cubicBezTo>
                  <a:cubicBezTo>
                    <a:pt x="1943" y="601"/>
                    <a:pt x="1913" y="570"/>
                    <a:pt x="1882" y="558"/>
                  </a:cubicBezTo>
                  <a:cubicBezTo>
                    <a:pt x="1919" y="485"/>
                    <a:pt x="1931" y="405"/>
                    <a:pt x="1913" y="325"/>
                  </a:cubicBezTo>
                  <a:cubicBezTo>
                    <a:pt x="1872" y="105"/>
                    <a:pt x="1656" y="1"/>
                    <a:pt x="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824127" y="1670599"/>
              <a:ext cx="419931" cy="339505"/>
            </a:xfrm>
            <a:custGeom>
              <a:avLst/>
              <a:gdLst/>
              <a:ahLst/>
              <a:cxnLst/>
              <a:rect l="l" t="t" r="r" b="b"/>
              <a:pathLst>
                <a:path w="1749" h="1414" extrusionOk="0">
                  <a:moveTo>
                    <a:pt x="380" y="1"/>
                  </a:moveTo>
                  <a:cubicBezTo>
                    <a:pt x="374" y="13"/>
                    <a:pt x="368" y="32"/>
                    <a:pt x="362" y="44"/>
                  </a:cubicBezTo>
                  <a:cubicBezTo>
                    <a:pt x="349" y="50"/>
                    <a:pt x="343" y="50"/>
                    <a:pt x="331" y="56"/>
                  </a:cubicBezTo>
                  <a:cubicBezTo>
                    <a:pt x="337" y="56"/>
                    <a:pt x="343" y="62"/>
                    <a:pt x="343" y="68"/>
                  </a:cubicBezTo>
                  <a:cubicBezTo>
                    <a:pt x="368" y="99"/>
                    <a:pt x="386" y="124"/>
                    <a:pt x="411" y="148"/>
                  </a:cubicBezTo>
                  <a:cubicBezTo>
                    <a:pt x="429" y="173"/>
                    <a:pt x="454" y="197"/>
                    <a:pt x="478" y="222"/>
                  </a:cubicBezTo>
                  <a:cubicBezTo>
                    <a:pt x="490" y="234"/>
                    <a:pt x="496" y="246"/>
                    <a:pt x="509" y="252"/>
                  </a:cubicBezTo>
                  <a:cubicBezTo>
                    <a:pt x="521" y="264"/>
                    <a:pt x="527" y="277"/>
                    <a:pt x="539" y="277"/>
                  </a:cubicBezTo>
                  <a:lnTo>
                    <a:pt x="545" y="277"/>
                  </a:lnTo>
                  <a:cubicBezTo>
                    <a:pt x="552" y="264"/>
                    <a:pt x="539" y="252"/>
                    <a:pt x="533" y="240"/>
                  </a:cubicBezTo>
                  <a:cubicBezTo>
                    <a:pt x="527" y="222"/>
                    <a:pt x="521" y="209"/>
                    <a:pt x="515" y="191"/>
                  </a:cubicBezTo>
                  <a:cubicBezTo>
                    <a:pt x="503" y="179"/>
                    <a:pt x="496" y="160"/>
                    <a:pt x="490" y="148"/>
                  </a:cubicBezTo>
                  <a:cubicBezTo>
                    <a:pt x="484" y="130"/>
                    <a:pt x="472" y="117"/>
                    <a:pt x="460" y="105"/>
                  </a:cubicBezTo>
                  <a:cubicBezTo>
                    <a:pt x="441" y="81"/>
                    <a:pt x="423" y="50"/>
                    <a:pt x="405" y="25"/>
                  </a:cubicBezTo>
                  <a:cubicBezTo>
                    <a:pt x="392" y="19"/>
                    <a:pt x="386" y="7"/>
                    <a:pt x="380" y="1"/>
                  </a:cubicBezTo>
                  <a:close/>
                  <a:moveTo>
                    <a:pt x="392" y="481"/>
                  </a:moveTo>
                  <a:cubicBezTo>
                    <a:pt x="372" y="481"/>
                    <a:pt x="351" y="483"/>
                    <a:pt x="331" y="485"/>
                  </a:cubicBezTo>
                  <a:cubicBezTo>
                    <a:pt x="294" y="491"/>
                    <a:pt x="233" y="510"/>
                    <a:pt x="202" y="540"/>
                  </a:cubicBezTo>
                  <a:cubicBezTo>
                    <a:pt x="196" y="546"/>
                    <a:pt x="202" y="559"/>
                    <a:pt x="208" y="559"/>
                  </a:cubicBezTo>
                  <a:cubicBezTo>
                    <a:pt x="233" y="559"/>
                    <a:pt x="257" y="552"/>
                    <a:pt x="282" y="546"/>
                  </a:cubicBezTo>
                  <a:lnTo>
                    <a:pt x="343" y="546"/>
                  </a:lnTo>
                  <a:cubicBezTo>
                    <a:pt x="392" y="546"/>
                    <a:pt x="435" y="546"/>
                    <a:pt x="478" y="559"/>
                  </a:cubicBezTo>
                  <a:cubicBezTo>
                    <a:pt x="527" y="571"/>
                    <a:pt x="576" y="583"/>
                    <a:pt x="619" y="602"/>
                  </a:cubicBezTo>
                  <a:cubicBezTo>
                    <a:pt x="668" y="620"/>
                    <a:pt x="711" y="651"/>
                    <a:pt x="760" y="657"/>
                  </a:cubicBezTo>
                  <a:cubicBezTo>
                    <a:pt x="784" y="657"/>
                    <a:pt x="797" y="626"/>
                    <a:pt x="778" y="608"/>
                  </a:cubicBezTo>
                  <a:cubicBezTo>
                    <a:pt x="742" y="571"/>
                    <a:pt x="686" y="559"/>
                    <a:pt x="637" y="534"/>
                  </a:cubicBezTo>
                  <a:cubicBezTo>
                    <a:pt x="588" y="516"/>
                    <a:pt x="533" y="497"/>
                    <a:pt x="478" y="491"/>
                  </a:cubicBezTo>
                  <a:cubicBezTo>
                    <a:pt x="449" y="484"/>
                    <a:pt x="421" y="481"/>
                    <a:pt x="392" y="481"/>
                  </a:cubicBezTo>
                  <a:close/>
                  <a:moveTo>
                    <a:pt x="1710" y="695"/>
                  </a:moveTo>
                  <a:cubicBezTo>
                    <a:pt x="1705" y="695"/>
                    <a:pt x="1701" y="696"/>
                    <a:pt x="1698" y="700"/>
                  </a:cubicBezTo>
                  <a:cubicBezTo>
                    <a:pt x="1679" y="718"/>
                    <a:pt x="1673" y="749"/>
                    <a:pt x="1667" y="767"/>
                  </a:cubicBezTo>
                  <a:cubicBezTo>
                    <a:pt x="1661" y="791"/>
                    <a:pt x="1661" y="816"/>
                    <a:pt x="1661" y="840"/>
                  </a:cubicBezTo>
                  <a:cubicBezTo>
                    <a:pt x="1667" y="890"/>
                    <a:pt x="1679" y="939"/>
                    <a:pt x="1704" y="975"/>
                  </a:cubicBezTo>
                  <a:cubicBezTo>
                    <a:pt x="1708" y="983"/>
                    <a:pt x="1715" y="987"/>
                    <a:pt x="1721" y="987"/>
                  </a:cubicBezTo>
                  <a:cubicBezTo>
                    <a:pt x="1735" y="987"/>
                    <a:pt x="1749" y="973"/>
                    <a:pt x="1740" y="957"/>
                  </a:cubicBezTo>
                  <a:cubicBezTo>
                    <a:pt x="1722" y="920"/>
                    <a:pt x="1716" y="877"/>
                    <a:pt x="1716" y="840"/>
                  </a:cubicBezTo>
                  <a:cubicBezTo>
                    <a:pt x="1716" y="822"/>
                    <a:pt x="1716" y="804"/>
                    <a:pt x="1722" y="785"/>
                  </a:cubicBezTo>
                  <a:cubicBezTo>
                    <a:pt x="1728" y="761"/>
                    <a:pt x="1734" y="742"/>
                    <a:pt x="1734" y="718"/>
                  </a:cubicBezTo>
                  <a:cubicBezTo>
                    <a:pt x="1734" y="705"/>
                    <a:pt x="1722" y="695"/>
                    <a:pt x="1710" y="695"/>
                  </a:cubicBezTo>
                  <a:close/>
                  <a:moveTo>
                    <a:pt x="1434" y="66"/>
                  </a:moveTo>
                  <a:cubicBezTo>
                    <a:pt x="1432" y="66"/>
                    <a:pt x="1430" y="67"/>
                    <a:pt x="1428" y="68"/>
                  </a:cubicBezTo>
                  <a:cubicBezTo>
                    <a:pt x="1391" y="117"/>
                    <a:pt x="1361" y="166"/>
                    <a:pt x="1311" y="203"/>
                  </a:cubicBezTo>
                  <a:cubicBezTo>
                    <a:pt x="1269" y="246"/>
                    <a:pt x="1201" y="277"/>
                    <a:pt x="1140" y="283"/>
                  </a:cubicBezTo>
                  <a:cubicBezTo>
                    <a:pt x="1130" y="284"/>
                    <a:pt x="1120" y="284"/>
                    <a:pt x="1110" y="284"/>
                  </a:cubicBezTo>
                  <a:cubicBezTo>
                    <a:pt x="1059" y="284"/>
                    <a:pt x="1009" y="271"/>
                    <a:pt x="968" y="240"/>
                  </a:cubicBezTo>
                  <a:cubicBezTo>
                    <a:pt x="919" y="203"/>
                    <a:pt x="895" y="154"/>
                    <a:pt x="870" y="105"/>
                  </a:cubicBezTo>
                  <a:cubicBezTo>
                    <a:pt x="864" y="91"/>
                    <a:pt x="852" y="83"/>
                    <a:pt x="840" y="83"/>
                  </a:cubicBezTo>
                  <a:cubicBezTo>
                    <a:pt x="827" y="83"/>
                    <a:pt x="815" y="92"/>
                    <a:pt x="815" y="111"/>
                  </a:cubicBezTo>
                  <a:cubicBezTo>
                    <a:pt x="809" y="179"/>
                    <a:pt x="858" y="252"/>
                    <a:pt x="907" y="295"/>
                  </a:cubicBezTo>
                  <a:cubicBezTo>
                    <a:pt x="925" y="307"/>
                    <a:pt x="950" y="320"/>
                    <a:pt x="968" y="332"/>
                  </a:cubicBezTo>
                  <a:cubicBezTo>
                    <a:pt x="974" y="338"/>
                    <a:pt x="974" y="338"/>
                    <a:pt x="981" y="344"/>
                  </a:cubicBezTo>
                  <a:cubicBezTo>
                    <a:pt x="1011" y="369"/>
                    <a:pt x="1042" y="405"/>
                    <a:pt x="1060" y="442"/>
                  </a:cubicBezTo>
                  <a:cubicBezTo>
                    <a:pt x="1060" y="448"/>
                    <a:pt x="1060" y="448"/>
                    <a:pt x="1066" y="454"/>
                  </a:cubicBezTo>
                  <a:cubicBezTo>
                    <a:pt x="1066" y="473"/>
                    <a:pt x="1079" y="491"/>
                    <a:pt x="1085" y="516"/>
                  </a:cubicBezTo>
                  <a:cubicBezTo>
                    <a:pt x="1091" y="534"/>
                    <a:pt x="1091" y="559"/>
                    <a:pt x="1097" y="577"/>
                  </a:cubicBezTo>
                  <a:cubicBezTo>
                    <a:pt x="1103" y="614"/>
                    <a:pt x="1103" y="644"/>
                    <a:pt x="1103" y="681"/>
                  </a:cubicBezTo>
                  <a:cubicBezTo>
                    <a:pt x="1085" y="712"/>
                    <a:pt x="1072" y="749"/>
                    <a:pt x="1066" y="785"/>
                  </a:cubicBezTo>
                  <a:cubicBezTo>
                    <a:pt x="1066" y="871"/>
                    <a:pt x="1115" y="951"/>
                    <a:pt x="1183" y="1000"/>
                  </a:cubicBezTo>
                  <a:cubicBezTo>
                    <a:pt x="1213" y="1024"/>
                    <a:pt x="1262" y="1043"/>
                    <a:pt x="1305" y="1055"/>
                  </a:cubicBezTo>
                  <a:cubicBezTo>
                    <a:pt x="1348" y="1067"/>
                    <a:pt x="1391" y="1079"/>
                    <a:pt x="1440" y="1079"/>
                  </a:cubicBezTo>
                  <a:cubicBezTo>
                    <a:pt x="1459" y="1079"/>
                    <a:pt x="1465" y="1049"/>
                    <a:pt x="1446" y="1043"/>
                  </a:cubicBezTo>
                  <a:cubicBezTo>
                    <a:pt x="1416" y="1024"/>
                    <a:pt x="1379" y="1018"/>
                    <a:pt x="1342" y="1000"/>
                  </a:cubicBezTo>
                  <a:lnTo>
                    <a:pt x="1342" y="1000"/>
                  </a:lnTo>
                  <a:lnTo>
                    <a:pt x="1348" y="1006"/>
                  </a:lnTo>
                  <a:cubicBezTo>
                    <a:pt x="1311" y="988"/>
                    <a:pt x="1281" y="969"/>
                    <a:pt x="1244" y="951"/>
                  </a:cubicBezTo>
                  <a:cubicBezTo>
                    <a:pt x="1195" y="914"/>
                    <a:pt x="1152" y="859"/>
                    <a:pt x="1152" y="791"/>
                  </a:cubicBezTo>
                  <a:cubicBezTo>
                    <a:pt x="1152" y="730"/>
                    <a:pt x="1201" y="675"/>
                    <a:pt x="1256" y="644"/>
                  </a:cubicBezTo>
                  <a:cubicBezTo>
                    <a:pt x="1293" y="626"/>
                    <a:pt x="1324" y="614"/>
                    <a:pt x="1361" y="608"/>
                  </a:cubicBezTo>
                  <a:cubicBezTo>
                    <a:pt x="1379" y="602"/>
                    <a:pt x="1397" y="595"/>
                    <a:pt x="1416" y="589"/>
                  </a:cubicBezTo>
                  <a:cubicBezTo>
                    <a:pt x="1422" y="589"/>
                    <a:pt x="1434" y="583"/>
                    <a:pt x="1440" y="583"/>
                  </a:cubicBezTo>
                  <a:cubicBezTo>
                    <a:pt x="1446" y="571"/>
                    <a:pt x="1446" y="565"/>
                    <a:pt x="1452" y="559"/>
                  </a:cubicBezTo>
                  <a:cubicBezTo>
                    <a:pt x="1459" y="552"/>
                    <a:pt x="1452" y="540"/>
                    <a:pt x="1446" y="534"/>
                  </a:cubicBezTo>
                  <a:lnTo>
                    <a:pt x="1446" y="534"/>
                  </a:lnTo>
                  <a:cubicBezTo>
                    <a:pt x="1448" y="536"/>
                    <a:pt x="1449" y="537"/>
                    <a:pt x="1450" y="537"/>
                  </a:cubicBezTo>
                  <a:cubicBezTo>
                    <a:pt x="1452" y="537"/>
                    <a:pt x="1451" y="532"/>
                    <a:pt x="1446" y="528"/>
                  </a:cubicBezTo>
                  <a:cubicBezTo>
                    <a:pt x="1440" y="522"/>
                    <a:pt x="1434" y="522"/>
                    <a:pt x="1428" y="522"/>
                  </a:cubicBezTo>
                  <a:cubicBezTo>
                    <a:pt x="1422" y="516"/>
                    <a:pt x="1410" y="516"/>
                    <a:pt x="1397" y="516"/>
                  </a:cubicBezTo>
                  <a:cubicBezTo>
                    <a:pt x="1373" y="516"/>
                    <a:pt x="1348" y="522"/>
                    <a:pt x="1324" y="528"/>
                  </a:cubicBezTo>
                  <a:cubicBezTo>
                    <a:pt x="1299" y="534"/>
                    <a:pt x="1269" y="546"/>
                    <a:pt x="1244" y="559"/>
                  </a:cubicBezTo>
                  <a:cubicBezTo>
                    <a:pt x="1226" y="552"/>
                    <a:pt x="1201" y="546"/>
                    <a:pt x="1189" y="534"/>
                  </a:cubicBezTo>
                  <a:cubicBezTo>
                    <a:pt x="1171" y="510"/>
                    <a:pt x="1164" y="485"/>
                    <a:pt x="1164" y="454"/>
                  </a:cubicBezTo>
                  <a:cubicBezTo>
                    <a:pt x="1177" y="405"/>
                    <a:pt x="1213" y="369"/>
                    <a:pt x="1256" y="344"/>
                  </a:cubicBezTo>
                  <a:cubicBezTo>
                    <a:pt x="1275" y="332"/>
                    <a:pt x="1324" y="295"/>
                    <a:pt x="1324" y="283"/>
                  </a:cubicBezTo>
                  <a:cubicBezTo>
                    <a:pt x="1330" y="283"/>
                    <a:pt x="1336" y="277"/>
                    <a:pt x="1342" y="271"/>
                  </a:cubicBezTo>
                  <a:cubicBezTo>
                    <a:pt x="1391" y="222"/>
                    <a:pt x="1440" y="148"/>
                    <a:pt x="1446" y="81"/>
                  </a:cubicBezTo>
                  <a:cubicBezTo>
                    <a:pt x="1446" y="72"/>
                    <a:pt x="1440" y="66"/>
                    <a:pt x="1434" y="66"/>
                  </a:cubicBezTo>
                  <a:close/>
                  <a:moveTo>
                    <a:pt x="470" y="845"/>
                  </a:moveTo>
                  <a:cubicBezTo>
                    <a:pt x="468" y="845"/>
                    <a:pt x="467" y="845"/>
                    <a:pt x="466" y="847"/>
                  </a:cubicBezTo>
                  <a:lnTo>
                    <a:pt x="460" y="847"/>
                  </a:lnTo>
                  <a:cubicBezTo>
                    <a:pt x="423" y="865"/>
                    <a:pt x="386" y="883"/>
                    <a:pt x="349" y="908"/>
                  </a:cubicBezTo>
                  <a:cubicBezTo>
                    <a:pt x="313" y="932"/>
                    <a:pt x="276" y="957"/>
                    <a:pt x="239" y="981"/>
                  </a:cubicBezTo>
                  <a:cubicBezTo>
                    <a:pt x="208" y="1006"/>
                    <a:pt x="178" y="1030"/>
                    <a:pt x="141" y="1055"/>
                  </a:cubicBezTo>
                  <a:cubicBezTo>
                    <a:pt x="119" y="1066"/>
                    <a:pt x="99" y="1068"/>
                    <a:pt x="79" y="1068"/>
                  </a:cubicBezTo>
                  <a:cubicBezTo>
                    <a:pt x="65" y="1068"/>
                    <a:pt x="52" y="1067"/>
                    <a:pt x="37" y="1067"/>
                  </a:cubicBezTo>
                  <a:cubicBezTo>
                    <a:pt x="18" y="1067"/>
                    <a:pt x="0" y="1086"/>
                    <a:pt x="0" y="1104"/>
                  </a:cubicBezTo>
                  <a:cubicBezTo>
                    <a:pt x="12" y="1104"/>
                    <a:pt x="25" y="1110"/>
                    <a:pt x="31" y="1116"/>
                  </a:cubicBezTo>
                  <a:cubicBezTo>
                    <a:pt x="61" y="1122"/>
                    <a:pt x="92" y="1129"/>
                    <a:pt x="123" y="1129"/>
                  </a:cubicBezTo>
                  <a:cubicBezTo>
                    <a:pt x="123" y="1141"/>
                    <a:pt x="123" y="1147"/>
                    <a:pt x="123" y="1153"/>
                  </a:cubicBezTo>
                  <a:cubicBezTo>
                    <a:pt x="117" y="1190"/>
                    <a:pt x="123" y="1220"/>
                    <a:pt x="123" y="1257"/>
                  </a:cubicBezTo>
                  <a:cubicBezTo>
                    <a:pt x="129" y="1257"/>
                    <a:pt x="135" y="1251"/>
                    <a:pt x="135" y="1251"/>
                  </a:cubicBezTo>
                  <a:cubicBezTo>
                    <a:pt x="141" y="1245"/>
                    <a:pt x="147" y="1245"/>
                    <a:pt x="153" y="1239"/>
                  </a:cubicBezTo>
                  <a:cubicBezTo>
                    <a:pt x="159" y="1227"/>
                    <a:pt x="166" y="1220"/>
                    <a:pt x="172" y="1208"/>
                  </a:cubicBezTo>
                  <a:cubicBezTo>
                    <a:pt x="178" y="1190"/>
                    <a:pt x="190" y="1178"/>
                    <a:pt x="196" y="1159"/>
                  </a:cubicBezTo>
                  <a:cubicBezTo>
                    <a:pt x="208" y="1141"/>
                    <a:pt x="221" y="1129"/>
                    <a:pt x="233" y="1110"/>
                  </a:cubicBezTo>
                  <a:cubicBezTo>
                    <a:pt x="251" y="1104"/>
                    <a:pt x="264" y="1092"/>
                    <a:pt x="282" y="1079"/>
                  </a:cubicBezTo>
                  <a:cubicBezTo>
                    <a:pt x="319" y="1049"/>
                    <a:pt x="356" y="1018"/>
                    <a:pt x="392" y="981"/>
                  </a:cubicBezTo>
                  <a:cubicBezTo>
                    <a:pt x="423" y="945"/>
                    <a:pt x="454" y="902"/>
                    <a:pt x="478" y="859"/>
                  </a:cubicBezTo>
                  <a:cubicBezTo>
                    <a:pt x="483" y="854"/>
                    <a:pt x="476" y="845"/>
                    <a:pt x="470" y="845"/>
                  </a:cubicBezTo>
                  <a:close/>
                  <a:moveTo>
                    <a:pt x="738" y="931"/>
                  </a:moveTo>
                  <a:cubicBezTo>
                    <a:pt x="727" y="931"/>
                    <a:pt x="715" y="933"/>
                    <a:pt x="705" y="939"/>
                  </a:cubicBezTo>
                  <a:cubicBezTo>
                    <a:pt x="699" y="939"/>
                    <a:pt x="693" y="945"/>
                    <a:pt x="699" y="951"/>
                  </a:cubicBezTo>
                  <a:cubicBezTo>
                    <a:pt x="711" y="963"/>
                    <a:pt x="729" y="969"/>
                    <a:pt x="742" y="981"/>
                  </a:cubicBezTo>
                  <a:cubicBezTo>
                    <a:pt x="754" y="994"/>
                    <a:pt x="760" y="1006"/>
                    <a:pt x="766" y="1024"/>
                  </a:cubicBezTo>
                  <a:cubicBezTo>
                    <a:pt x="778" y="1037"/>
                    <a:pt x="784" y="1055"/>
                    <a:pt x="791" y="1067"/>
                  </a:cubicBezTo>
                  <a:cubicBezTo>
                    <a:pt x="797" y="1092"/>
                    <a:pt x="803" y="1110"/>
                    <a:pt x="809" y="1135"/>
                  </a:cubicBezTo>
                  <a:cubicBezTo>
                    <a:pt x="815" y="1178"/>
                    <a:pt x="815" y="1220"/>
                    <a:pt x="815" y="1263"/>
                  </a:cubicBezTo>
                  <a:cubicBezTo>
                    <a:pt x="815" y="1288"/>
                    <a:pt x="815" y="1312"/>
                    <a:pt x="821" y="1337"/>
                  </a:cubicBezTo>
                  <a:cubicBezTo>
                    <a:pt x="827" y="1368"/>
                    <a:pt x="834" y="1386"/>
                    <a:pt x="846" y="1404"/>
                  </a:cubicBezTo>
                  <a:cubicBezTo>
                    <a:pt x="849" y="1410"/>
                    <a:pt x="855" y="1413"/>
                    <a:pt x="860" y="1413"/>
                  </a:cubicBezTo>
                  <a:cubicBezTo>
                    <a:pt x="866" y="1413"/>
                    <a:pt x="870" y="1410"/>
                    <a:pt x="870" y="1404"/>
                  </a:cubicBezTo>
                  <a:cubicBezTo>
                    <a:pt x="876" y="1380"/>
                    <a:pt x="883" y="1355"/>
                    <a:pt x="889" y="1325"/>
                  </a:cubicBezTo>
                  <a:cubicBezTo>
                    <a:pt x="889" y="1300"/>
                    <a:pt x="895" y="1269"/>
                    <a:pt x="895" y="1245"/>
                  </a:cubicBezTo>
                  <a:cubicBezTo>
                    <a:pt x="901" y="1190"/>
                    <a:pt x="907" y="1135"/>
                    <a:pt x="895" y="1079"/>
                  </a:cubicBezTo>
                  <a:cubicBezTo>
                    <a:pt x="889" y="1037"/>
                    <a:pt x="858" y="988"/>
                    <a:pt x="821" y="963"/>
                  </a:cubicBezTo>
                  <a:lnTo>
                    <a:pt x="815" y="963"/>
                  </a:lnTo>
                  <a:cubicBezTo>
                    <a:pt x="798" y="945"/>
                    <a:pt x="767" y="931"/>
                    <a:pt x="738" y="9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38"/>
            <p:cNvGrpSpPr/>
            <p:nvPr/>
          </p:nvGrpSpPr>
          <p:grpSpPr>
            <a:xfrm rot="10800000">
              <a:off x="7855799" y="1638929"/>
              <a:ext cx="409122" cy="459553"/>
              <a:chOff x="6391170" y="1282606"/>
              <a:chExt cx="212222" cy="238370"/>
            </a:xfrm>
          </p:grpSpPr>
          <p:sp>
            <p:nvSpPr>
              <p:cNvPr id="561" name="Google Shape;561;p38"/>
              <p:cNvSpPr/>
              <p:nvPr/>
            </p:nvSpPr>
            <p:spPr>
              <a:xfrm>
                <a:off x="6525428" y="1282606"/>
                <a:ext cx="50564" cy="462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1" extrusionOk="0">
                    <a:moveTo>
                      <a:pt x="192" y="1"/>
                    </a:moveTo>
                    <a:cubicBezTo>
                      <a:pt x="117" y="1"/>
                      <a:pt x="49" y="60"/>
                      <a:pt x="25" y="130"/>
                    </a:cubicBezTo>
                    <a:cubicBezTo>
                      <a:pt x="1" y="216"/>
                      <a:pt x="44" y="302"/>
                      <a:pt x="111" y="344"/>
                    </a:cubicBezTo>
                    <a:cubicBezTo>
                      <a:pt x="136" y="360"/>
                      <a:pt x="170" y="371"/>
                      <a:pt x="198" y="371"/>
                    </a:cubicBezTo>
                    <a:cubicBezTo>
                      <a:pt x="204" y="371"/>
                      <a:pt x="210" y="370"/>
                      <a:pt x="215" y="369"/>
                    </a:cubicBezTo>
                    <a:lnTo>
                      <a:pt x="258" y="369"/>
                    </a:lnTo>
                    <a:cubicBezTo>
                      <a:pt x="270" y="363"/>
                      <a:pt x="283" y="357"/>
                      <a:pt x="301" y="351"/>
                    </a:cubicBezTo>
                    <a:cubicBezTo>
                      <a:pt x="307" y="344"/>
                      <a:pt x="313" y="344"/>
                      <a:pt x="319" y="338"/>
                    </a:cubicBezTo>
                    <a:cubicBezTo>
                      <a:pt x="332" y="332"/>
                      <a:pt x="344" y="320"/>
                      <a:pt x="350" y="314"/>
                    </a:cubicBezTo>
                    <a:cubicBezTo>
                      <a:pt x="362" y="302"/>
                      <a:pt x="369" y="289"/>
                      <a:pt x="375" y="277"/>
                    </a:cubicBezTo>
                    <a:cubicBezTo>
                      <a:pt x="393" y="253"/>
                      <a:pt x="399" y="228"/>
                      <a:pt x="405" y="197"/>
                    </a:cubicBezTo>
                    <a:cubicBezTo>
                      <a:pt x="405" y="154"/>
                      <a:pt x="387" y="105"/>
                      <a:pt x="356" y="81"/>
                    </a:cubicBezTo>
                    <a:cubicBezTo>
                      <a:pt x="332" y="63"/>
                      <a:pt x="313" y="50"/>
                      <a:pt x="295" y="44"/>
                    </a:cubicBezTo>
                    <a:cubicBezTo>
                      <a:pt x="289" y="38"/>
                      <a:pt x="289" y="38"/>
                      <a:pt x="283" y="32"/>
                    </a:cubicBezTo>
                    <a:cubicBezTo>
                      <a:pt x="264" y="14"/>
                      <a:pt x="234" y="1"/>
                      <a:pt x="203" y="1"/>
                    </a:cubicBezTo>
                    <a:cubicBezTo>
                      <a:pt x="199" y="1"/>
                      <a:pt x="196" y="1"/>
                      <a:pt x="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6504131" y="1302532"/>
                <a:ext cx="18432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74" y="1"/>
                    </a:moveTo>
                    <a:cubicBezTo>
                      <a:pt x="62" y="1"/>
                      <a:pt x="55" y="7"/>
                      <a:pt x="43" y="7"/>
                    </a:cubicBezTo>
                    <a:cubicBezTo>
                      <a:pt x="37" y="13"/>
                      <a:pt x="31" y="19"/>
                      <a:pt x="19" y="25"/>
                    </a:cubicBezTo>
                    <a:cubicBezTo>
                      <a:pt x="13" y="31"/>
                      <a:pt x="6" y="37"/>
                      <a:pt x="6" y="50"/>
                    </a:cubicBezTo>
                    <a:cubicBezTo>
                      <a:pt x="0" y="56"/>
                      <a:pt x="0" y="68"/>
                      <a:pt x="0" y="74"/>
                    </a:cubicBezTo>
                    <a:cubicBezTo>
                      <a:pt x="0" y="80"/>
                      <a:pt x="0" y="86"/>
                      <a:pt x="0" y="99"/>
                    </a:cubicBezTo>
                    <a:cubicBezTo>
                      <a:pt x="6" y="111"/>
                      <a:pt x="13" y="117"/>
                      <a:pt x="19" y="129"/>
                    </a:cubicBezTo>
                    <a:cubicBezTo>
                      <a:pt x="25" y="129"/>
                      <a:pt x="31" y="135"/>
                      <a:pt x="37" y="142"/>
                    </a:cubicBezTo>
                    <a:cubicBezTo>
                      <a:pt x="49" y="148"/>
                      <a:pt x="62" y="148"/>
                      <a:pt x="74" y="148"/>
                    </a:cubicBezTo>
                    <a:cubicBezTo>
                      <a:pt x="86" y="148"/>
                      <a:pt x="92" y="148"/>
                      <a:pt x="104" y="142"/>
                    </a:cubicBezTo>
                    <a:cubicBezTo>
                      <a:pt x="111" y="142"/>
                      <a:pt x="117" y="135"/>
                      <a:pt x="123" y="129"/>
                    </a:cubicBezTo>
                    <a:cubicBezTo>
                      <a:pt x="135" y="123"/>
                      <a:pt x="135" y="111"/>
                      <a:pt x="141" y="105"/>
                    </a:cubicBezTo>
                    <a:cubicBezTo>
                      <a:pt x="147" y="99"/>
                      <a:pt x="147" y="86"/>
                      <a:pt x="147" y="74"/>
                    </a:cubicBezTo>
                    <a:cubicBezTo>
                      <a:pt x="147" y="68"/>
                      <a:pt x="147" y="62"/>
                      <a:pt x="147" y="56"/>
                    </a:cubicBezTo>
                    <a:cubicBezTo>
                      <a:pt x="141" y="44"/>
                      <a:pt x="135" y="31"/>
                      <a:pt x="123" y="25"/>
                    </a:cubicBezTo>
                    <a:cubicBezTo>
                      <a:pt x="123" y="19"/>
                      <a:pt x="117" y="13"/>
                      <a:pt x="111" y="13"/>
                    </a:cubicBezTo>
                    <a:cubicBezTo>
                      <a:pt x="98" y="7"/>
                      <a:pt x="86" y="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6391170" y="1409388"/>
                <a:ext cx="33626" cy="33003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65" extrusionOk="0">
                    <a:moveTo>
                      <a:pt x="246" y="69"/>
                    </a:moveTo>
                    <a:cubicBezTo>
                      <a:pt x="248" y="72"/>
                      <a:pt x="249" y="75"/>
                      <a:pt x="251" y="79"/>
                    </a:cubicBezTo>
                    <a:lnTo>
                      <a:pt x="251" y="79"/>
                    </a:lnTo>
                    <a:cubicBezTo>
                      <a:pt x="250" y="75"/>
                      <a:pt x="248" y="71"/>
                      <a:pt x="246" y="69"/>
                    </a:cubicBezTo>
                    <a:close/>
                    <a:moveTo>
                      <a:pt x="129" y="1"/>
                    </a:moveTo>
                    <a:cubicBezTo>
                      <a:pt x="111" y="1"/>
                      <a:pt x="98" y="7"/>
                      <a:pt x="80" y="13"/>
                    </a:cubicBezTo>
                    <a:cubicBezTo>
                      <a:pt x="74" y="13"/>
                      <a:pt x="74" y="19"/>
                      <a:pt x="68" y="19"/>
                    </a:cubicBezTo>
                    <a:lnTo>
                      <a:pt x="62" y="19"/>
                    </a:lnTo>
                    <a:cubicBezTo>
                      <a:pt x="49" y="25"/>
                      <a:pt x="43" y="31"/>
                      <a:pt x="37" y="37"/>
                    </a:cubicBezTo>
                    <a:cubicBezTo>
                      <a:pt x="25" y="43"/>
                      <a:pt x="19" y="56"/>
                      <a:pt x="13" y="62"/>
                    </a:cubicBezTo>
                    <a:cubicBezTo>
                      <a:pt x="13" y="62"/>
                      <a:pt x="13" y="62"/>
                      <a:pt x="13" y="68"/>
                    </a:cubicBezTo>
                    <a:cubicBezTo>
                      <a:pt x="13" y="68"/>
                      <a:pt x="6" y="80"/>
                      <a:pt x="6" y="86"/>
                    </a:cubicBezTo>
                    <a:cubicBezTo>
                      <a:pt x="6" y="92"/>
                      <a:pt x="0" y="92"/>
                      <a:pt x="0" y="92"/>
                    </a:cubicBezTo>
                    <a:cubicBezTo>
                      <a:pt x="0" y="105"/>
                      <a:pt x="0" y="111"/>
                      <a:pt x="0" y="123"/>
                    </a:cubicBezTo>
                    <a:lnTo>
                      <a:pt x="0" y="129"/>
                    </a:lnTo>
                    <a:cubicBezTo>
                      <a:pt x="0" y="129"/>
                      <a:pt x="0" y="135"/>
                      <a:pt x="0" y="141"/>
                    </a:cubicBezTo>
                    <a:cubicBezTo>
                      <a:pt x="0" y="148"/>
                      <a:pt x="0" y="160"/>
                      <a:pt x="6" y="172"/>
                    </a:cubicBezTo>
                    <a:cubicBezTo>
                      <a:pt x="6" y="172"/>
                      <a:pt x="6" y="178"/>
                      <a:pt x="13" y="184"/>
                    </a:cubicBezTo>
                    <a:cubicBezTo>
                      <a:pt x="19" y="203"/>
                      <a:pt x="19" y="203"/>
                      <a:pt x="31" y="215"/>
                    </a:cubicBezTo>
                    <a:cubicBezTo>
                      <a:pt x="37" y="221"/>
                      <a:pt x="37" y="227"/>
                      <a:pt x="43" y="227"/>
                    </a:cubicBezTo>
                    <a:cubicBezTo>
                      <a:pt x="49" y="233"/>
                      <a:pt x="55" y="240"/>
                      <a:pt x="68" y="246"/>
                    </a:cubicBezTo>
                    <a:cubicBezTo>
                      <a:pt x="74" y="252"/>
                      <a:pt x="86" y="252"/>
                      <a:pt x="92" y="258"/>
                    </a:cubicBezTo>
                    <a:cubicBezTo>
                      <a:pt x="104" y="258"/>
                      <a:pt x="117" y="264"/>
                      <a:pt x="129" y="264"/>
                    </a:cubicBezTo>
                    <a:cubicBezTo>
                      <a:pt x="141" y="264"/>
                      <a:pt x="153" y="258"/>
                      <a:pt x="160" y="258"/>
                    </a:cubicBezTo>
                    <a:lnTo>
                      <a:pt x="166" y="258"/>
                    </a:lnTo>
                    <a:cubicBezTo>
                      <a:pt x="178" y="252"/>
                      <a:pt x="190" y="252"/>
                      <a:pt x="196" y="246"/>
                    </a:cubicBezTo>
                    <a:cubicBezTo>
                      <a:pt x="203" y="246"/>
                      <a:pt x="203" y="240"/>
                      <a:pt x="203" y="240"/>
                    </a:cubicBezTo>
                    <a:cubicBezTo>
                      <a:pt x="209" y="240"/>
                      <a:pt x="221" y="233"/>
                      <a:pt x="227" y="227"/>
                    </a:cubicBezTo>
                    <a:cubicBezTo>
                      <a:pt x="233" y="215"/>
                      <a:pt x="245" y="203"/>
                      <a:pt x="252" y="190"/>
                    </a:cubicBezTo>
                    <a:cubicBezTo>
                      <a:pt x="252" y="184"/>
                      <a:pt x="258" y="172"/>
                      <a:pt x="264" y="160"/>
                    </a:cubicBezTo>
                    <a:cubicBezTo>
                      <a:pt x="270" y="141"/>
                      <a:pt x="270" y="123"/>
                      <a:pt x="264" y="105"/>
                    </a:cubicBezTo>
                    <a:cubicBezTo>
                      <a:pt x="262" y="101"/>
                      <a:pt x="260" y="97"/>
                      <a:pt x="258" y="92"/>
                    </a:cubicBezTo>
                    <a:lnTo>
                      <a:pt x="258" y="92"/>
                    </a:lnTo>
                    <a:cubicBezTo>
                      <a:pt x="255" y="88"/>
                      <a:pt x="253" y="83"/>
                      <a:pt x="251" y="79"/>
                    </a:cubicBezTo>
                    <a:lnTo>
                      <a:pt x="251" y="79"/>
                    </a:lnTo>
                    <a:cubicBezTo>
                      <a:pt x="251" y="79"/>
                      <a:pt x="251" y="80"/>
                      <a:pt x="252" y="80"/>
                    </a:cubicBezTo>
                    <a:cubicBezTo>
                      <a:pt x="250" y="76"/>
                      <a:pt x="247" y="72"/>
                      <a:pt x="245" y="68"/>
                    </a:cubicBezTo>
                    <a:lnTo>
                      <a:pt x="245" y="68"/>
                    </a:lnTo>
                    <a:cubicBezTo>
                      <a:pt x="246" y="68"/>
                      <a:pt x="246" y="68"/>
                      <a:pt x="246" y="69"/>
                    </a:cubicBezTo>
                    <a:lnTo>
                      <a:pt x="246" y="69"/>
                    </a:lnTo>
                    <a:cubicBezTo>
                      <a:pt x="240" y="56"/>
                      <a:pt x="233" y="45"/>
                      <a:pt x="221" y="37"/>
                    </a:cubicBezTo>
                    <a:cubicBezTo>
                      <a:pt x="203" y="19"/>
                      <a:pt x="184" y="7"/>
                      <a:pt x="1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6443105" y="1472031"/>
                <a:ext cx="45832" cy="4894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93" extrusionOk="0">
                    <a:moveTo>
                      <a:pt x="165" y="0"/>
                    </a:moveTo>
                    <a:cubicBezTo>
                      <a:pt x="153" y="0"/>
                      <a:pt x="141" y="6"/>
                      <a:pt x="129" y="6"/>
                    </a:cubicBezTo>
                    <a:lnTo>
                      <a:pt x="123" y="6"/>
                    </a:lnTo>
                    <a:cubicBezTo>
                      <a:pt x="110" y="12"/>
                      <a:pt x="98" y="18"/>
                      <a:pt x="86" y="25"/>
                    </a:cubicBezTo>
                    <a:cubicBezTo>
                      <a:pt x="80" y="25"/>
                      <a:pt x="74" y="31"/>
                      <a:pt x="67" y="37"/>
                    </a:cubicBezTo>
                    <a:cubicBezTo>
                      <a:pt x="49" y="49"/>
                      <a:pt x="55" y="49"/>
                      <a:pt x="43" y="61"/>
                    </a:cubicBezTo>
                    <a:cubicBezTo>
                      <a:pt x="37" y="67"/>
                      <a:pt x="31" y="74"/>
                      <a:pt x="31" y="80"/>
                    </a:cubicBezTo>
                    <a:cubicBezTo>
                      <a:pt x="18" y="86"/>
                      <a:pt x="18" y="104"/>
                      <a:pt x="12" y="116"/>
                    </a:cubicBezTo>
                    <a:cubicBezTo>
                      <a:pt x="6" y="129"/>
                      <a:pt x="6" y="141"/>
                      <a:pt x="6" y="153"/>
                    </a:cubicBezTo>
                    <a:cubicBezTo>
                      <a:pt x="0" y="172"/>
                      <a:pt x="0" y="184"/>
                      <a:pt x="0" y="202"/>
                    </a:cubicBezTo>
                    <a:cubicBezTo>
                      <a:pt x="0" y="215"/>
                      <a:pt x="6" y="233"/>
                      <a:pt x="6" y="251"/>
                    </a:cubicBezTo>
                    <a:cubicBezTo>
                      <a:pt x="6" y="251"/>
                      <a:pt x="12" y="257"/>
                      <a:pt x="12" y="264"/>
                    </a:cubicBezTo>
                    <a:cubicBezTo>
                      <a:pt x="12" y="264"/>
                      <a:pt x="12" y="270"/>
                      <a:pt x="12" y="270"/>
                    </a:cubicBezTo>
                    <a:lnTo>
                      <a:pt x="18" y="270"/>
                    </a:lnTo>
                    <a:cubicBezTo>
                      <a:pt x="25" y="300"/>
                      <a:pt x="37" y="325"/>
                      <a:pt x="61" y="343"/>
                    </a:cubicBezTo>
                    <a:cubicBezTo>
                      <a:pt x="74" y="349"/>
                      <a:pt x="86" y="362"/>
                      <a:pt x="98" y="368"/>
                    </a:cubicBezTo>
                    <a:cubicBezTo>
                      <a:pt x="110" y="374"/>
                      <a:pt x="123" y="380"/>
                      <a:pt x="135" y="386"/>
                    </a:cubicBezTo>
                    <a:lnTo>
                      <a:pt x="141" y="386"/>
                    </a:lnTo>
                    <a:cubicBezTo>
                      <a:pt x="153" y="386"/>
                      <a:pt x="172" y="392"/>
                      <a:pt x="184" y="392"/>
                    </a:cubicBezTo>
                    <a:lnTo>
                      <a:pt x="196" y="392"/>
                    </a:lnTo>
                    <a:cubicBezTo>
                      <a:pt x="208" y="392"/>
                      <a:pt x="221" y="392"/>
                      <a:pt x="233" y="386"/>
                    </a:cubicBezTo>
                    <a:lnTo>
                      <a:pt x="239" y="386"/>
                    </a:lnTo>
                    <a:cubicBezTo>
                      <a:pt x="251" y="380"/>
                      <a:pt x="264" y="374"/>
                      <a:pt x="282" y="368"/>
                    </a:cubicBezTo>
                    <a:cubicBezTo>
                      <a:pt x="282" y="368"/>
                      <a:pt x="282" y="362"/>
                      <a:pt x="288" y="362"/>
                    </a:cubicBezTo>
                    <a:cubicBezTo>
                      <a:pt x="294" y="355"/>
                      <a:pt x="306" y="349"/>
                      <a:pt x="319" y="337"/>
                    </a:cubicBezTo>
                    <a:cubicBezTo>
                      <a:pt x="337" y="319"/>
                      <a:pt x="355" y="294"/>
                      <a:pt x="362" y="264"/>
                    </a:cubicBezTo>
                    <a:cubicBezTo>
                      <a:pt x="362" y="251"/>
                      <a:pt x="362" y="239"/>
                      <a:pt x="368" y="227"/>
                    </a:cubicBezTo>
                    <a:lnTo>
                      <a:pt x="368" y="221"/>
                    </a:lnTo>
                    <a:cubicBezTo>
                      <a:pt x="368" y="202"/>
                      <a:pt x="362" y="190"/>
                      <a:pt x="362" y="178"/>
                    </a:cubicBezTo>
                    <a:cubicBezTo>
                      <a:pt x="349" y="129"/>
                      <a:pt x="319" y="92"/>
                      <a:pt x="282" y="67"/>
                    </a:cubicBezTo>
                    <a:cubicBezTo>
                      <a:pt x="276" y="61"/>
                      <a:pt x="270" y="61"/>
                      <a:pt x="270" y="61"/>
                    </a:cubicBezTo>
                    <a:cubicBezTo>
                      <a:pt x="257" y="43"/>
                      <a:pt x="245" y="31"/>
                      <a:pt x="227" y="18"/>
                    </a:cubicBezTo>
                    <a:cubicBezTo>
                      <a:pt x="221" y="12"/>
                      <a:pt x="208" y="12"/>
                      <a:pt x="202" y="6"/>
                    </a:cubicBezTo>
                    <a:cubicBezTo>
                      <a:pt x="190" y="6"/>
                      <a:pt x="178" y="6"/>
                      <a:pt x="1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6544608" y="1487972"/>
                <a:ext cx="6974" cy="7721"/>
              </a:xfrm>
              <a:custGeom>
                <a:avLst/>
                <a:gdLst/>
                <a:ahLst/>
                <a:cxnLst/>
                <a:rect l="l" t="t" r="r" b="b"/>
                <a:pathLst>
                  <a:path w="56" h="62" extrusionOk="0">
                    <a:moveTo>
                      <a:pt x="25" y="1"/>
                    </a:moveTo>
                    <a:cubicBezTo>
                      <a:pt x="18" y="1"/>
                      <a:pt x="6" y="7"/>
                      <a:pt x="0" y="13"/>
                    </a:cubicBezTo>
                    <a:cubicBezTo>
                      <a:pt x="0" y="19"/>
                      <a:pt x="0" y="25"/>
                      <a:pt x="0" y="31"/>
                    </a:cubicBezTo>
                    <a:cubicBezTo>
                      <a:pt x="0" y="31"/>
                      <a:pt x="0" y="37"/>
                      <a:pt x="0" y="44"/>
                    </a:cubicBezTo>
                    <a:cubicBezTo>
                      <a:pt x="6" y="44"/>
                      <a:pt x="6" y="44"/>
                      <a:pt x="6" y="50"/>
                    </a:cubicBezTo>
                    <a:cubicBezTo>
                      <a:pt x="6" y="50"/>
                      <a:pt x="12" y="56"/>
                      <a:pt x="12" y="56"/>
                    </a:cubicBezTo>
                    <a:cubicBezTo>
                      <a:pt x="18" y="56"/>
                      <a:pt x="25" y="62"/>
                      <a:pt x="25" y="62"/>
                    </a:cubicBezTo>
                    <a:cubicBezTo>
                      <a:pt x="31" y="62"/>
                      <a:pt x="37" y="62"/>
                      <a:pt x="37" y="56"/>
                    </a:cubicBezTo>
                    <a:cubicBezTo>
                      <a:pt x="43" y="56"/>
                      <a:pt x="43" y="50"/>
                      <a:pt x="49" y="50"/>
                    </a:cubicBezTo>
                    <a:lnTo>
                      <a:pt x="49" y="44"/>
                    </a:lnTo>
                    <a:cubicBezTo>
                      <a:pt x="55" y="37"/>
                      <a:pt x="55" y="31"/>
                      <a:pt x="55" y="31"/>
                    </a:cubicBezTo>
                    <a:cubicBezTo>
                      <a:pt x="55" y="25"/>
                      <a:pt x="55" y="19"/>
                      <a:pt x="49" y="13"/>
                    </a:cubicBezTo>
                    <a:cubicBezTo>
                      <a:pt x="43" y="7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6564410" y="1408640"/>
                <a:ext cx="36740" cy="3524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83" extrusionOk="0">
                    <a:moveTo>
                      <a:pt x="276" y="215"/>
                    </a:moveTo>
                    <a:lnTo>
                      <a:pt x="276" y="215"/>
                    </a:lnTo>
                    <a:cubicBezTo>
                      <a:pt x="273" y="218"/>
                      <a:pt x="270" y="223"/>
                      <a:pt x="266" y="228"/>
                    </a:cubicBezTo>
                    <a:lnTo>
                      <a:pt x="266" y="228"/>
                    </a:lnTo>
                    <a:cubicBezTo>
                      <a:pt x="270" y="224"/>
                      <a:pt x="273" y="219"/>
                      <a:pt x="276" y="215"/>
                    </a:cubicBezTo>
                    <a:close/>
                    <a:moveTo>
                      <a:pt x="129" y="0"/>
                    </a:moveTo>
                    <a:cubicBezTo>
                      <a:pt x="111" y="0"/>
                      <a:pt x="92" y="7"/>
                      <a:pt x="74" y="19"/>
                    </a:cubicBezTo>
                    <a:cubicBezTo>
                      <a:pt x="49" y="31"/>
                      <a:pt x="31" y="43"/>
                      <a:pt x="19" y="68"/>
                    </a:cubicBezTo>
                    <a:cubicBezTo>
                      <a:pt x="19" y="74"/>
                      <a:pt x="13" y="74"/>
                      <a:pt x="13" y="80"/>
                    </a:cubicBezTo>
                    <a:cubicBezTo>
                      <a:pt x="6" y="98"/>
                      <a:pt x="0" y="111"/>
                      <a:pt x="6" y="129"/>
                    </a:cubicBezTo>
                    <a:lnTo>
                      <a:pt x="6" y="135"/>
                    </a:lnTo>
                    <a:cubicBezTo>
                      <a:pt x="6" y="147"/>
                      <a:pt x="6" y="160"/>
                      <a:pt x="6" y="172"/>
                    </a:cubicBezTo>
                    <a:cubicBezTo>
                      <a:pt x="13" y="184"/>
                      <a:pt x="19" y="203"/>
                      <a:pt x="25" y="209"/>
                    </a:cubicBezTo>
                    <a:cubicBezTo>
                      <a:pt x="25" y="215"/>
                      <a:pt x="25" y="215"/>
                      <a:pt x="25" y="215"/>
                    </a:cubicBezTo>
                    <a:cubicBezTo>
                      <a:pt x="37" y="233"/>
                      <a:pt x="43" y="239"/>
                      <a:pt x="62" y="252"/>
                    </a:cubicBezTo>
                    <a:cubicBezTo>
                      <a:pt x="74" y="264"/>
                      <a:pt x="74" y="264"/>
                      <a:pt x="92" y="270"/>
                    </a:cubicBezTo>
                    <a:cubicBezTo>
                      <a:pt x="98" y="276"/>
                      <a:pt x="105" y="276"/>
                      <a:pt x="117" y="276"/>
                    </a:cubicBezTo>
                    <a:cubicBezTo>
                      <a:pt x="123" y="276"/>
                      <a:pt x="141" y="282"/>
                      <a:pt x="154" y="282"/>
                    </a:cubicBezTo>
                    <a:cubicBezTo>
                      <a:pt x="166" y="282"/>
                      <a:pt x="178" y="282"/>
                      <a:pt x="190" y="276"/>
                    </a:cubicBezTo>
                    <a:cubicBezTo>
                      <a:pt x="203" y="276"/>
                      <a:pt x="215" y="270"/>
                      <a:pt x="227" y="264"/>
                    </a:cubicBezTo>
                    <a:cubicBezTo>
                      <a:pt x="238" y="256"/>
                      <a:pt x="250" y="246"/>
                      <a:pt x="260" y="236"/>
                    </a:cubicBezTo>
                    <a:lnTo>
                      <a:pt x="260" y="236"/>
                    </a:lnTo>
                    <a:cubicBezTo>
                      <a:pt x="259" y="237"/>
                      <a:pt x="258" y="238"/>
                      <a:pt x="258" y="239"/>
                    </a:cubicBezTo>
                    <a:cubicBezTo>
                      <a:pt x="261" y="237"/>
                      <a:pt x="263" y="232"/>
                      <a:pt x="266" y="228"/>
                    </a:cubicBezTo>
                    <a:lnTo>
                      <a:pt x="266" y="228"/>
                    </a:lnTo>
                    <a:cubicBezTo>
                      <a:pt x="264" y="231"/>
                      <a:pt x="262" y="233"/>
                      <a:pt x="260" y="236"/>
                    </a:cubicBezTo>
                    <a:lnTo>
                      <a:pt x="260" y="236"/>
                    </a:lnTo>
                    <a:cubicBezTo>
                      <a:pt x="265" y="226"/>
                      <a:pt x="271" y="220"/>
                      <a:pt x="276" y="209"/>
                    </a:cubicBezTo>
                    <a:cubicBezTo>
                      <a:pt x="282" y="196"/>
                      <a:pt x="288" y="190"/>
                      <a:pt x="288" y="184"/>
                    </a:cubicBezTo>
                    <a:lnTo>
                      <a:pt x="288" y="178"/>
                    </a:lnTo>
                    <a:cubicBezTo>
                      <a:pt x="288" y="166"/>
                      <a:pt x="295" y="160"/>
                      <a:pt x="295" y="147"/>
                    </a:cubicBezTo>
                    <a:lnTo>
                      <a:pt x="295" y="141"/>
                    </a:lnTo>
                    <a:cubicBezTo>
                      <a:pt x="295" y="117"/>
                      <a:pt x="295" y="105"/>
                      <a:pt x="282" y="86"/>
                    </a:cubicBezTo>
                    <a:cubicBezTo>
                      <a:pt x="282" y="80"/>
                      <a:pt x="276" y="80"/>
                      <a:pt x="276" y="80"/>
                    </a:cubicBezTo>
                    <a:cubicBezTo>
                      <a:pt x="264" y="62"/>
                      <a:pt x="258" y="56"/>
                      <a:pt x="245" y="43"/>
                    </a:cubicBezTo>
                    <a:lnTo>
                      <a:pt x="239" y="43"/>
                    </a:lnTo>
                    <a:cubicBezTo>
                      <a:pt x="239" y="43"/>
                      <a:pt x="233" y="37"/>
                      <a:pt x="233" y="37"/>
                    </a:cubicBezTo>
                    <a:cubicBezTo>
                      <a:pt x="227" y="31"/>
                      <a:pt x="221" y="31"/>
                      <a:pt x="215" y="31"/>
                    </a:cubicBezTo>
                    <a:cubicBezTo>
                      <a:pt x="209" y="25"/>
                      <a:pt x="203" y="25"/>
                      <a:pt x="196" y="25"/>
                    </a:cubicBezTo>
                    <a:cubicBezTo>
                      <a:pt x="190" y="19"/>
                      <a:pt x="184" y="13"/>
                      <a:pt x="178" y="13"/>
                    </a:cubicBezTo>
                    <a:cubicBezTo>
                      <a:pt x="160" y="0"/>
                      <a:pt x="147" y="0"/>
                      <a:pt x="1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6501765" y="1416985"/>
                <a:ext cx="16938" cy="16937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68" y="1"/>
                    </a:moveTo>
                    <a:cubicBezTo>
                      <a:pt x="62" y="1"/>
                      <a:pt x="50" y="1"/>
                      <a:pt x="44" y="7"/>
                    </a:cubicBezTo>
                    <a:cubicBezTo>
                      <a:pt x="38" y="7"/>
                      <a:pt x="25" y="13"/>
                      <a:pt x="19" y="19"/>
                    </a:cubicBezTo>
                    <a:cubicBezTo>
                      <a:pt x="13" y="25"/>
                      <a:pt x="7" y="31"/>
                      <a:pt x="7" y="44"/>
                    </a:cubicBezTo>
                    <a:cubicBezTo>
                      <a:pt x="1" y="50"/>
                      <a:pt x="1" y="56"/>
                      <a:pt x="1" y="68"/>
                    </a:cubicBezTo>
                    <a:lnTo>
                      <a:pt x="1" y="87"/>
                    </a:lnTo>
                    <a:cubicBezTo>
                      <a:pt x="7" y="99"/>
                      <a:pt x="13" y="111"/>
                      <a:pt x="19" y="117"/>
                    </a:cubicBezTo>
                    <a:lnTo>
                      <a:pt x="32" y="129"/>
                    </a:lnTo>
                    <a:cubicBezTo>
                      <a:pt x="44" y="136"/>
                      <a:pt x="56" y="136"/>
                      <a:pt x="68" y="136"/>
                    </a:cubicBezTo>
                    <a:cubicBezTo>
                      <a:pt x="81" y="136"/>
                      <a:pt x="87" y="136"/>
                      <a:pt x="93" y="129"/>
                    </a:cubicBezTo>
                    <a:cubicBezTo>
                      <a:pt x="105" y="129"/>
                      <a:pt x="111" y="123"/>
                      <a:pt x="117" y="117"/>
                    </a:cubicBezTo>
                    <a:cubicBezTo>
                      <a:pt x="123" y="111"/>
                      <a:pt x="130" y="105"/>
                      <a:pt x="130" y="93"/>
                    </a:cubicBezTo>
                    <a:cubicBezTo>
                      <a:pt x="136" y="87"/>
                      <a:pt x="136" y="74"/>
                      <a:pt x="136" y="68"/>
                    </a:cubicBezTo>
                    <a:lnTo>
                      <a:pt x="136" y="50"/>
                    </a:lnTo>
                    <a:cubicBezTo>
                      <a:pt x="136" y="38"/>
                      <a:pt x="130" y="25"/>
                      <a:pt x="117" y="19"/>
                    </a:cubicBezTo>
                    <a:lnTo>
                      <a:pt x="105" y="7"/>
                    </a:lnTo>
                    <a:cubicBezTo>
                      <a:pt x="93" y="1"/>
                      <a:pt x="81" y="1"/>
                      <a:pt x="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6488065" y="1371278"/>
                <a:ext cx="16938" cy="1681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68" y="0"/>
                    </a:moveTo>
                    <a:cubicBezTo>
                      <a:pt x="62" y="0"/>
                      <a:pt x="50" y="6"/>
                      <a:pt x="43" y="6"/>
                    </a:cubicBezTo>
                    <a:cubicBezTo>
                      <a:pt x="31" y="12"/>
                      <a:pt x="25" y="19"/>
                      <a:pt x="19" y="25"/>
                    </a:cubicBezTo>
                    <a:cubicBezTo>
                      <a:pt x="13" y="31"/>
                      <a:pt x="7" y="37"/>
                      <a:pt x="7" y="43"/>
                    </a:cubicBezTo>
                    <a:cubicBezTo>
                      <a:pt x="1" y="49"/>
                      <a:pt x="1" y="61"/>
                      <a:pt x="1" y="68"/>
                    </a:cubicBezTo>
                    <a:cubicBezTo>
                      <a:pt x="1" y="74"/>
                      <a:pt x="1" y="80"/>
                      <a:pt x="1" y="86"/>
                    </a:cubicBezTo>
                    <a:cubicBezTo>
                      <a:pt x="7" y="98"/>
                      <a:pt x="13" y="110"/>
                      <a:pt x="19" y="117"/>
                    </a:cubicBezTo>
                    <a:cubicBezTo>
                      <a:pt x="25" y="123"/>
                      <a:pt x="31" y="123"/>
                      <a:pt x="37" y="129"/>
                    </a:cubicBezTo>
                    <a:cubicBezTo>
                      <a:pt x="43" y="135"/>
                      <a:pt x="56" y="135"/>
                      <a:pt x="68" y="135"/>
                    </a:cubicBezTo>
                    <a:cubicBezTo>
                      <a:pt x="80" y="135"/>
                      <a:pt x="86" y="135"/>
                      <a:pt x="92" y="129"/>
                    </a:cubicBezTo>
                    <a:cubicBezTo>
                      <a:pt x="105" y="129"/>
                      <a:pt x="111" y="123"/>
                      <a:pt x="117" y="117"/>
                    </a:cubicBezTo>
                    <a:cubicBezTo>
                      <a:pt x="123" y="110"/>
                      <a:pt x="129" y="104"/>
                      <a:pt x="129" y="98"/>
                    </a:cubicBezTo>
                    <a:cubicBezTo>
                      <a:pt x="135" y="86"/>
                      <a:pt x="135" y="80"/>
                      <a:pt x="135" y="68"/>
                    </a:cubicBezTo>
                    <a:cubicBezTo>
                      <a:pt x="135" y="61"/>
                      <a:pt x="135" y="55"/>
                      <a:pt x="135" y="49"/>
                    </a:cubicBezTo>
                    <a:cubicBezTo>
                      <a:pt x="129" y="43"/>
                      <a:pt x="123" y="31"/>
                      <a:pt x="117" y="25"/>
                    </a:cubicBezTo>
                    <a:cubicBezTo>
                      <a:pt x="111" y="19"/>
                      <a:pt x="105" y="19"/>
                      <a:pt x="105" y="12"/>
                    </a:cubicBezTo>
                    <a:cubicBezTo>
                      <a:pt x="92" y="6"/>
                      <a:pt x="80" y="0"/>
                      <a:pt x="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6578110" y="1362810"/>
                <a:ext cx="25282" cy="2453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7" extrusionOk="0">
                    <a:moveTo>
                      <a:pt x="105" y="1"/>
                    </a:moveTo>
                    <a:cubicBezTo>
                      <a:pt x="93" y="1"/>
                      <a:pt x="74" y="1"/>
                      <a:pt x="68" y="7"/>
                    </a:cubicBezTo>
                    <a:cubicBezTo>
                      <a:pt x="56" y="13"/>
                      <a:pt x="44" y="19"/>
                      <a:pt x="31" y="31"/>
                    </a:cubicBezTo>
                    <a:cubicBezTo>
                      <a:pt x="25" y="37"/>
                      <a:pt x="19" y="50"/>
                      <a:pt x="13" y="62"/>
                    </a:cubicBezTo>
                    <a:cubicBezTo>
                      <a:pt x="7" y="74"/>
                      <a:pt x="1" y="87"/>
                      <a:pt x="1" y="99"/>
                    </a:cubicBezTo>
                    <a:cubicBezTo>
                      <a:pt x="7" y="111"/>
                      <a:pt x="7" y="117"/>
                      <a:pt x="7" y="123"/>
                    </a:cubicBezTo>
                    <a:cubicBezTo>
                      <a:pt x="13" y="142"/>
                      <a:pt x="19" y="160"/>
                      <a:pt x="31" y="172"/>
                    </a:cubicBezTo>
                    <a:lnTo>
                      <a:pt x="56" y="185"/>
                    </a:lnTo>
                    <a:cubicBezTo>
                      <a:pt x="68" y="197"/>
                      <a:pt x="86" y="197"/>
                      <a:pt x="105" y="197"/>
                    </a:cubicBezTo>
                    <a:cubicBezTo>
                      <a:pt x="117" y="197"/>
                      <a:pt x="129" y="197"/>
                      <a:pt x="142" y="191"/>
                    </a:cubicBezTo>
                    <a:cubicBezTo>
                      <a:pt x="154" y="185"/>
                      <a:pt x="166" y="178"/>
                      <a:pt x="172" y="172"/>
                    </a:cubicBezTo>
                    <a:cubicBezTo>
                      <a:pt x="185" y="160"/>
                      <a:pt x="191" y="148"/>
                      <a:pt x="197" y="136"/>
                    </a:cubicBezTo>
                    <a:cubicBezTo>
                      <a:pt x="203" y="123"/>
                      <a:pt x="203" y="111"/>
                      <a:pt x="203" y="99"/>
                    </a:cubicBezTo>
                    <a:cubicBezTo>
                      <a:pt x="203" y="93"/>
                      <a:pt x="203" y="80"/>
                      <a:pt x="203" y="74"/>
                    </a:cubicBezTo>
                    <a:cubicBezTo>
                      <a:pt x="197" y="56"/>
                      <a:pt x="185" y="44"/>
                      <a:pt x="172" y="31"/>
                    </a:cubicBezTo>
                    <a:lnTo>
                      <a:pt x="154" y="13"/>
                    </a:lnTo>
                    <a:cubicBezTo>
                      <a:pt x="142" y="7"/>
                      <a:pt x="123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0" name="Google Shape;570;p38"/>
          <p:cNvGrpSpPr/>
          <p:nvPr/>
        </p:nvGrpSpPr>
        <p:grpSpPr>
          <a:xfrm>
            <a:off x="5233003" y="1333013"/>
            <a:ext cx="2173096" cy="2705194"/>
            <a:chOff x="4607864" y="2699240"/>
            <a:chExt cx="305627" cy="380461"/>
          </a:xfrm>
        </p:grpSpPr>
        <p:sp>
          <p:nvSpPr>
            <p:cNvPr id="571" name="Google Shape;571;p38"/>
            <p:cNvSpPr/>
            <p:nvPr/>
          </p:nvSpPr>
          <p:spPr>
            <a:xfrm>
              <a:off x="4607864" y="2797323"/>
              <a:ext cx="136482" cy="282379"/>
            </a:xfrm>
            <a:custGeom>
              <a:avLst/>
              <a:gdLst/>
              <a:ahLst/>
              <a:cxnLst/>
              <a:rect l="l" t="t" r="r" b="b"/>
              <a:pathLst>
                <a:path w="4450" h="9207" extrusionOk="0">
                  <a:moveTo>
                    <a:pt x="3125" y="0"/>
                  </a:moveTo>
                  <a:cubicBezTo>
                    <a:pt x="2967" y="0"/>
                    <a:pt x="2807" y="47"/>
                    <a:pt x="2660" y="131"/>
                  </a:cubicBezTo>
                  <a:cubicBezTo>
                    <a:pt x="2335" y="321"/>
                    <a:pt x="2054" y="615"/>
                    <a:pt x="1821" y="903"/>
                  </a:cubicBezTo>
                  <a:cubicBezTo>
                    <a:pt x="1582" y="1210"/>
                    <a:pt x="1367" y="1534"/>
                    <a:pt x="1171" y="1871"/>
                  </a:cubicBezTo>
                  <a:cubicBezTo>
                    <a:pt x="754" y="2582"/>
                    <a:pt x="405" y="3342"/>
                    <a:pt x="215" y="4145"/>
                  </a:cubicBezTo>
                  <a:cubicBezTo>
                    <a:pt x="25" y="4972"/>
                    <a:pt x="1" y="5818"/>
                    <a:pt x="37" y="6664"/>
                  </a:cubicBezTo>
                  <a:cubicBezTo>
                    <a:pt x="56" y="7086"/>
                    <a:pt x="93" y="7515"/>
                    <a:pt x="129" y="7944"/>
                  </a:cubicBezTo>
                  <a:cubicBezTo>
                    <a:pt x="142" y="8104"/>
                    <a:pt x="209" y="8839"/>
                    <a:pt x="362" y="8980"/>
                  </a:cubicBezTo>
                  <a:cubicBezTo>
                    <a:pt x="381" y="8998"/>
                    <a:pt x="399" y="9011"/>
                    <a:pt x="417" y="9023"/>
                  </a:cubicBezTo>
                  <a:cubicBezTo>
                    <a:pt x="497" y="9096"/>
                    <a:pt x="595" y="9152"/>
                    <a:pt x="699" y="9164"/>
                  </a:cubicBezTo>
                  <a:cubicBezTo>
                    <a:pt x="803" y="9194"/>
                    <a:pt x="915" y="9207"/>
                    <a:pt x="1028" y="9207"/>
                  </a:cubicBezTo>
                  <a:cubicBezTo>
                    <a:pt x="1140" y="9207"/>
                    <a:pt x="1254" y="9194"/>
                    <a:pt x="1361" y="9176"/>
                  </a:cubicBezTo>
                  <a:cubicBezTo>
                    <a:pt x="1766" y="9103"/>
                    <a:pt x="2176" y="8986"/>
                    <a:pt x="2568" y="8851"/>
                  </a:cubicBezTo>
                  <a:cubicBezTo>
                    <a:pt x="2930" y="8723"/>
                    <a:pt x="3285" y="8563"/>
                    <a:pt x="3586" y="8330"/>
                  </a:cubicBezTo>
                  <a:cubicBezTo>
                    <a:pt x="3861" y="8116"/>
                    <a:pt x="4100" y="7852"/>
                    <a:pt x="4254" y="7534"/>
                  </a:cubicBezTo>
                  <a:cubicBezTo>
                    <a:pt x="4419" y="7172"/>
                    <a:pt x="4450" y="6780"/>
                    <a:pt x="4407" y="6388"/>
                  </a:cubicBezTo>
                  <a:cubicBezTo>
                    <a:pt x="4358" y="5953"/>
                    <a:pt x="4260" y="5536"/>
                    <a:pt x="4192" y="5107"/>
                  </a:cubicBezTo>
                  <a:cubicBezTo>
                    <a:pt x="4119" y="4666"/>
                    <a:pt x="4070" y="4225"/>
                    <a:pt x="4045" y="3777"/>
                  </a:cubicBezTo>
                  <a:cubicBezTo>
                    <a:pt x="4027" y="3336"/>
                    <a:pt x="4033" y="2901"/>
                    <a:pt x="4051" y="2460"/>
                  </a:cubicBezTo>
                  <a:cubicBezTo>
                    <a:pt x="4064" y="2025"/>
                    <a:pt x="4076" y="1583"/>
                    <a:pt x="4021" y="1148"/>
                  </a:cubicBezTo>
                  <a:cubicBezTo>
                    <a:pt x="3978" y="793"/>
                    <a:pt x="3892" y="407"/>
                    <a:pt x="3598" y="168"/>
                  </a:cubicBezTo>
                  <a:cubicBezTo>
                    <a:pt x="3454" y="52"/>
                    <a:pt x="3290" y="0"/>
                    <a:pt x="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4608446" y="2896050"/>
              <a:ext cx="135899" cy="183652"/>
            </a:xfrm>
            <a:custGeom>
              <a:avLst/>
              <a:gdLst/>
              <a:ahLst/>
              <a:cxnLst/>
              <a:rect l="l" t="t" r="r" b="b"/>
              <a:pathLst>
                <a:path w="4431" h="5988" extrusionOk="0">
                  <a:moveTo>
                    <a:pt x="4014" y="1"/>
                  </a:moveTo>
                  <a:cubicBezTo>
                    <a:pt x="3947" y="252"/>
                    <a:pt x="3904" y="503"/>
                    <a:pt x="3867" y="761"/>
                  </a:cubicBezTo>
                  <a:cubicBezTo>
                    <a:pt x="3775" y="1330"/>
                    <a:pt x="3665" y="1882"/>
                    <a:pt x="3352" y="2378"/>
                  </a:cubicBezTo>
                  <a:cubicBezTo>
                    <a:pt x="3058" y="2832"/>
                    <a:pt x="2623" y="3193"/>
                    <a:pt x="2120" y="3396"/>
                  </a:cubicBezTo>
                  <a:cubicBezTo>
                    <a:pt x="1855" y="3505"/>
                    <a:pt x="1543" y="3586"/>
                    <a:pt x="1239" y="3586"/>
                  </a:cubicBezTo>
                  <a:cubicBezTo>
                    <a:pt x="933" y="3586"/>
                    <a:pt x="635" y="3504"/>
                    <a:pt x="405" y="3285"/>
                  </a:cubicBezTo>
                  <a:cubicBezTo>
                    <a:pt x="202" y="3095"/>
                    <a:pt x="80" y="2856"/>
                    <a:pt x="6" y="2599"/>
                  </a:cubicBezTo>
                  <a:lnTo>
                    <a:pt x="6" y="2599"/>
                  </a:lnTo>
                  <a:cubicBezTo>
                    <a:pt x="0" y="2881"/>
                    <a:pt x="6" y="3163"/>
                    <a:pt x="18" y="3438"/>
                  </a:cubicBezTo>
                  <a:cubicBezTo>
                    <a:pt x="37" y="3867"/>
                    <a:pt x="74" y="4296"/>
                    <a:pt x="110" y="4725"/>
                  </a:cubicBezTo>
                  <a:cubicBezTo>
                    <a:pt x="123" y="4885"/>
                    <a:pt x="190" y="5620"/>
                    <a:pt x="343" y="5761"/>
                  </a:cubicBezTo>
                  <a:cubicBezTo>
                    <a:pt x="362" y="5779"/>
                    <a:pt x="380" y="5792"/>
                    <a:pt x="398" y="5804"/>
                  </a:cubicBezTo>
                  <a:cubicBezTo>
                    <a:pt x="478" y="5877"/>
                    <a:pt x="576" y="5933"/>
                    <a:pt x="680" y="5945"/>
                  </a:cubicBezTo>
                  <a:cubicBezTo>
                    <a:pt x="784" y="5975"/>
                    <a:pt x="896" y="5988"/>
                    <a:pt x="1009" y="5988"/>
                  </a:cubicBezTo>
                  <a:cubicBezTo>
                    <a:pt x="1121" y="5988"/>
                    <a:pt x="1235" y="5975"/>
                    <a:pt x="1342" y="5957"/>
                  </a:cubicBezTo>
                  <a:cubicBezTo>
                    <a:pt x="1747" y="5884"/>
                    <a:pt x="2157" y="5767"/>
                    <a:pt x="2549" y="5632"/>
                  </a:cubicBezTo>
                  <a:cubicBezTo>
                    <a:pt x="2911" y="5504"/>
                    <a:pt x="3266" y="5344"/>
                    <a:pt x="3567" y="5111"/>
                  </a:cubicBezTo>
                  <a:cubicBezTo>
                    <a:pt x="3842" y="4897"/>
                    <a:pt x="4081" y="4627"/>
                    <a:pt x="4235" y="4315"/>
                  </a:cubicBezTo>
                  <a:cubicBezTo>
                    <a:pt x="4400" y="3953"/>
                    <a:pt x="4431" y="3561"/>
                    <a:pt x="4388" y="3169"/>
                  </a:cubicBezTo>
                  <a:cubicBezTo>
                    <a:pt x="4339" y="2734"/>
                    <a:pt x="4241" y="2317"/>
                    <a:pt x="4173" y="1888"/>
                  </a:cubicBezTo>
                  <a:cubicBezTo>
                    <a:pt x="4100" y="1447"/>
                    <a:pt x="4051" y="1006"/>
                    <a:pt x="4026" y="558"/>
                  </a:cubicBezTo>
                  <a:cubicBezTo>
                    <a:pt x="4020" y="374"/>
                    <a:pt x="4014" y="184"/>
                    <a:pt x="4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4776825" y="2797323"/>
              <a:ext cx="136666" cy="282379"/>
            </a:xfrm>
            <a:custGeom>
              <a:avLst/>
              <a:gdLst/>
              <a:ahLst/>
              <a:cxnLst/>
              <a:rect l="l" t="t" r="r" b="b"/>
              <a:pathLst>
                <a:path w="4456" h="9207" extrusionOk="0">
                  <a:moveTo>
                    <a:pt x="1327" y="0"/>
                  </a:moveTo>
                  <a:cubicBezTo>
                    <a:pt x="1160" y="0"/>
                    <a:pt x="997" y="52"/>
                    <a:pt x="853" y="168"/>
                  </a:cubicBezTo>
                  <a:cubicBezTo>
                    <a:pt x="565" y="407"/>
                    <a:pt x="479" y="793"/>
                    <a:pt x="430" y="1148"/>
                  </a:cubicBezTo>
                  <a:cubicBezTo>
                    <a:pt x="381" y="1583"/>
                    <a:pt x="387" y="2025"/>
                    <a:pt x="405" y="2460"/>
                  </a:cubicBezTo>
                  <a:cubicBezTo>
                    <a:pt x="424" y="2901"/>
                    <a:pt x="430" y="3336"/>
                    <a:pt x="405" y="3777"/>
                  </a:cubicBezTo>
                  <a:cubicBezTo>
                    <a:pt x="387" y="4225"/>
                    <a:pt x="338" y="4666"/>
                    <a:pt x="264" y="5107"/>
                  </a:cubicBezTo>
                  <a:cubicBezTo>
                    <a:pt x="197" y="5536"/>
                    <a:pt x="93" y="5953"/>
                    <a:pt x="50" y="6388"/>
                  </a:cubicBezTo>
                  <a:cubicBezTo>
                    <a:pt x="1" y="6780"/>
                    <a:pt x="31" y="7172"/>
                    <a:pt x="203" y="7534"/>
                  </a:cubicBezTo>
                  <a:cubicBezTo>
                    <a:pt x="350" y="7852"/>
                    <a:pt x="589" y="8116"/>
                    <a:pt x="865" y="8330"/>
                  </a:cubicBezTo>
                  <a:cubicBezTo>
                    <a:pt x="1171" y="8563"/>
                    <a:pt x="1527" y="8723"/>
                    <a:pt x="1888" y="8851"/>
                  </a:cubicBezTo>
                  <a:cubicBezTo>
                    <a:pt x="2280" y="8986"/>
                    <a:pt x="2691" y="9103"/>
                    <a:pt x="3095" y="9176"/>
                  </a:cubicBezTo>
                  <a:cubicBezTo>
                    <a:pt x="3203" y="9194"/>
                    <a:pt x="3315" y="9207"/>
                    <a:pt x="3426" y="9207"/>
                  </a:cubicBezTo>
                  <a:cubicBezTo>
                    <a:pt x="3538" y="9207"/>
                    <a:pt x="3650" y="9194"/>
                    <a:pt x="3757" y="9164"/>
                  </a:cubicBezTo>
                  <a:cubicBezTo>
                    <a:pt x="3861" y="9152"/>
                    <a:pt x="3959" y="9096"/>
                    <a:pt x="4039" y="9023"/>
                  </a:cubicBezTo>
                  <a:cubicBezTo>
                    <a:pt x="4058" y="9011"/>
                    <a:pt x="4076" y="8998"/>
                    <a:pt x="4094" y="8980"/>
                  </a:cubicBezTo>
                  <a:cubicBezTo>
                    <a:pt x="4241" y="8839"/>
                    <a:pt x="4309" y="8104"/>
                    <a:pt x="4327" y="7944"/>
                  </a:cubicBezTo>
                  <a:cubicBezTo>
                    <a:pt x="4364" y="7515"/>
                    <a:pt x="4401" y="7086"/>
                    <a:pt x="4419" y="6664"/>
                  </a:cubicBezTo>
                  <a:cubicBezTo>
                    <a:pt x="4456" y="5818"/>
                    <a:pt x="4425" y="4972"/>
                    <a:pt x="4235" y="4145"/>
                  </a:cubicBezTo>
                  <a:cubicBezTo>
                    <a:pt x="4051" y="3342"/>
                    <a:pt x="3696" y="2582"/>
                    <a:pt x="3279" y="1871"/>
                  </a:cubicBezTo>
                  <a:cubicBezTo>
                    <a:pt x="3083" y="1534"/>
                    <a:pt x="2875" y="1210"/>
                    <a:pt x="2630" y="903"/>
                  </a:cubicBezTo>
                  <a:cubicBezTo>
                    <a:pt x="2397" y="615"/>
                    <a:pt x="2121" y="321"/>
                    <a:pt x="1796" y="131"/>
                  </a:cubicBezTo>
                  <a:cubicBezTo>
                    <a:pt x="1647" y="47"/>
                    <a:pt x="1485" y="0"/>
                    <a:pt x="1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4776825" y="2896050"/>
              <a:ext cx="135929" cy="183652"/>
            </a:xfrm>
            <a:custGeom>
              <a:avLst/>
              <a:gdLst/>
              <a:ahLst/>
              <a:cxnLst/>
              <a:rect l="l" t="t" r="r" b="b"/>
              <a:pathLst>
                <a:path w="4432" h="5988" extrusionOk="0">
                  <a:moveTo>
                    <a:pt x="424" y="1"/>
                  </a:moveTo>
                  <a:cubicBezTo>
                    <a:pt x="424" y="184"/>
                    <a:pt x="417" y="374"/>
                    <a:pt x="405" y="558"/>
                  </a:cubicBezTo>
                  <a:cubicBezTo>
                    <a:pt x="387" y="1006"/>
                    <a:pt x="338" y="1447"/>
                    <a:pt x="264" y="1888"/>
                  </a:cubicBezTo>
                  <a:cubicBezTo>
                    <a:pt x="197" y="2317"/>
                    <a:pt x="93" y="2734"/>
                    <a:pt x="50" y="3169"/>
                  </a:cubicBezTo>
                  <a:cubicBezTo>
                    <a:pt x="1" y="3561"/>
                    <a:pt x="31" y="3953"/>
                    <a:pt x="203" y="4315"/>
                  </a:cubicBezTo>
                  <a:cubicBezTo>
                    <a:pt x="356" y="4627"/>
                    <a:pt x="589" y="4897"/>
                    <a:pt x="865" y="5111"/>
                  </a:cubicBezTo>
                  <a:cubicBezTo>
                    <a:pt x="1171" y="5344"/>
                    <a:pt x="1527" y="5504"/>
                    <a:pt x="1888" y="5632"/>
                  </a:cubicBezTo>
                  <a:cubicBezTo>
                    <a:pt x="2280" y="5767"/>
                    <a:pt x="2691" y="5884"/>
                    <a:pt x="3095" y="5957"/>
                  </a:cubicBezTo>
                  <a:cubicBezTo>
                    <a:pt x="3203" y="5975"/>
                    <a:pt x="3315" y="5988"/>
                    <a:pt x="3426" y="5988"/>
                  </a:cubicBezTo>
                  <a:cubicBezTo>
                    <a:pt x="3538" y="5988"/>
                    <a:pt x="3650" y="5975"/>
                    <a:pt x="3757" y="5945"/>
                  </a:cubicBezTo>
                  <a:cubicBezTo>
                    <a:pt x="3861" y="5933"/>
                    <a:pt x="3959" y="5877"/>
                    <a:pt x="4039" y="5804"/>
                  </a:cubicBezTo>
                  <a:cubicBezTo>
                    <a:pt x="4058" y="5792"/>
                    <a:pt x="4076" y="5779"/>
                    <a:pt x="4094" y="5761"/>
                  </a:cubicBezTo>
                  <a:cubicBezTo>
                    <a:pt x="4248" y="5620"/>
                    <a:pt x="4309" y="4885"/>
                    <a:pt x="4327" y="4725"/>
                  </a:cubicBezTo>
                  <a:cubicBezTo>
                    <a:pt x="4364" y="4296"/>
                    <a:pt x="4401" y="3867"/>
                    <a:pt x="4419" y="3438"/>
                  </a:cubicBezTo>
                  <a:cubicBezTo>
                    <a:pt x="4431" y="3163"/>
                    <a:pt x="4431" y="2881"/>
                    <a:pt x="4425" y="2599"/>
                  </a:cubicBezTo>
                  <a:lnTo>
                    <a:pt x="4425" y="2599"/>
                  </a:lnTo>
                  <a:cubicBezTo>
                    <a:pt x="4358" y="2856"/>
                    <a:pt x="4235" y="3095"/>
                    <a:pt x="4033" y="3285"/>
                  </a:cubicBezTo>
                  <a:cubicBezTo>
                    <a:pt x="3802" y="3504"/>
                    <a:pt x="3505" y="3586"/>
                    <a:pt x="3198" y="3586"/>
                  </a:cubicBezTo>
                  <a:cubicBezTo>
                    <a:pt x="2895" y="3586"/>
                    <a:pt x="2583" y="3505"/>
                    <a:pt x="2317" y="3396"/>
                  </a:cubicBezTo>
                  <a:cubicBezTo>
                    <a:pt x="1815" y="3193"/>
                    <a:pt x="1380" y="2832"/>
                    <a:pt x="1085" y="2378"/>
                  </a:cubicBezTo>
                  <a:cubicBezTo>
                    <a:pt x="767" y="1882"/>
                    <a:pt x="663" y="1330"/>
                    <a:pt x="571" y="761"/>
                  </a:cubicBezTo>
                  <a:cubicBezTo>
                    <a:pt x="534" y="503"/>
                    <a:pt x="485" y="252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619211" y="2699240"/>
              <a:ext cx="283697" cy="302560"/>
            </a:xfrm>
            <a:custGeom>
              <a:avLst/>
              <a:gdLst/>
              <a:ahLst/>
              <a:cxnLst/>
              <a:rect l="l" t="t" r="r" b="b"/>
              <a:pathLst>
                <a:path w="9250" h="9865" extrusionOk="0">
                  <a:moveTo>
                    <a:pt x="4622" y="0"/>
                  </a:moveTo>
                  <a:cubicBezTo>
                    <a:pt x="4434" y="0"/>
                    <a:pt x="4245" y="29"/>
                    <a:pt x="4202" y="87"/>
                  </a:cubicBezTo>
                  <a:cubicBezTo>
                    <a:pt x="4153" y="149"/>
                    <a:pt x="4190" y="271"/>
                    <a:pt x="4196" y="345"/>
                  </a:cubicBezTo>
                  <a:cubicBezTo>
                    <a:pt x="4202" y="394"/>
                    <a:pt x="4208" y="437"/>
                    <a:pt x="4208" y="480"/>
                  </a:cubicBezTo>
                  <a:cubicBezTo>
                    <a:pt x="4178" y="1037"/>
                    <a:pt x="4251" y="1601"/>
                    <a:pt x="4288" y="2159"/>
                  </a:cubicBezTo>
                  <a:cubicBezTo>
                    <a:pt x="4325" y="2784"/>
                    <a:pt x="4337" y="3409"/>
                    <a:pt x="4221" y="4028"/>
                  </a:cubicBezTo>
                  <a:cubicBezTo>
                    <a:pt x="4074" y="4830"/>
                    <a:pt x="3645" y="5621"/>
                    <a:pt x="2946" y="6025"/>
                  </a:cubicBezTo>
                  <a:cubicBezTo>
                    <a:pt x="2903" y="6013"/>
                    <a:pt x="2854" y="6001"/>
                    <a:pt x="2817" y="5983"/>
                  </a:cubicBezTo>
                  <a:cubicBezTo>
                    <a:pt x="2768" y="5964"/>
                    <a:pt x="2719" y="5934"/>
                    <a:pt x="2676" y="5903"/>
                  </a:cubicBezTo>
                  <a:cubicBezTo>
                    <a:pt x="2597" y="5842"/>
                    <a:pt x="2529" y="5768"/>
                    <a:pt x="2474" y="5676"/>
                  </a:cubicBezTo>
                  <a:cubicBezTo>
                    <a:pt x="2419" y="5584"/>
                    <a:pt x="2401" y="5474"/>
                    <a:pt x="2364" y="5376"/>
                  </a:cubicBezTo>
                  <a:cubicBezTo>
                    <a:pt x="2336" y="5293"/>
                    <a:pt x="2268" y="5195"/>
                    <a:pt x="2174" y="5195"/>
                  </a:cubicBezTo>
                  <a:cubicBezTo>
                    <a:pt x="2164" y="5195"/>
                    <a:pt x="2154" y="5196"/>
                    <a:pt x="2143" y="5198"/>
                  </a:cubicBezTo>
                  <a:cubicBezTo>
                    <a:pt x="2119" y="5204"/>
                    <a:pt x="2125" y="5235"/>
                    <a:pt x="2143" y="5241"/>
                  </a:cubicBezTo>
                  <a:cubicBezTo>
                    <a:pt x="2266" y="5290"/>
                    <a:pt x="2272" y="5425"/>
                    <a:pt x="2296" y="5535"/>
                  </a:cubicBezTo>
                  <a:cubicBezTo>
                    <a:pt x="2321" y="5639"/>
                    <a:pt x="2376" y="5731"/>
                    <a:pt x="2437" y="5811"/>
                  </a:cubicBezTo>
                  <a:cubicBezTo>
                    <a:pt x="2505" y="5885"/>
                    <a:pt x="2584" y="5952"/>
                    <a:pt x="2676" y="5995"/>
                  </a:cubicBezTo>
                  <a:cubicBezTo>
                    <a:pt x="2707" y="6007"/>
                    <a:pt x="2738" y="6019"/>
                    <a:pt x="2768" y="6032"/>
                  </a:cubicBezTo>
                  <a:cubicBezTo>
                    <a:pt x="2578" y="6025"/>
                    <a:pt x="2394" y="5976"/>
                    <a:pt x="2223" y="5872"/>
                  </a:cubicBezTo>
                  <a:cubicBezTo>
                    <a:pt x="1955" y="5708"/>
                    <a:pt x="1791" y="5351"/>
                    <a:pt x="1429" y="5351"/>
                  </a:cubicBezTo>
                  <a:cubicBezTo>
                    <a:pt x="1426" y="5351"/>
                    <a:pt x="1423" y="5351"/>
                    <a:pt x="1420" y="5351"/>
                  </a:cubicBezTo>
                  <a:cubicBezTo>
                    <a:pt x="1402" y="5351"/>
                    <a:pt x="1396" y="5382"/>
                    <a:pt x="1420" y="5388"/>
                  </a:cubicBezTo>
                  <a:cubicBezTo>
                    <a:pt x="1610" y="5437"/>
                    <a:pt x="1739" y="5578"/>
                    <a:pt x="1874" y="5713"/>
                  </a:cubicBezTo>
                  <a:cubicBezTo>
                    <a:pt x="1996" y="5842"/>
                    <a:pt x="2125" y="5958"/>
                    <a:pt x="2290" y="6038"/>
                  </a:cubicBezTo>
                  <a:cubicBezTo>
                    <a:pt x="2425" y="6099"/>
                    <a:pt x="2578" y="6136"/>
                    <a:pt x="2731" y="6136"/>
                  </a:cubicBezTo>
                  <a:cubicBezTo>
                    <a:pt x="2682" y="6154"/>
                    <a:pt x="2640" y="6173"/>
                    <a:pt x="2591" y="6191"/>
                  </a:cubicBezTo>
                  <a:cubicBezTo>
                    <a:pt x="2548" y="6197"/>
                    <a:pt x="2492" y="6203"/>
                    <a:pt x="2443" y="6203"/>
                  </a:cubicBezTo>
                  <a:cubicBezTo>
                    <a:pt x="2420" y="6204"/>
                    <a:pt x="2397" y="6205"/>
                    <a:pt x="2374" y="6205"/>
                  </a:cubicBezTo>
                  <a:cubicBezTo>
                    <a:pt x="2146" y="6205"/>
                    <a:pt x="1920" y="6151"/>
                    <a:pt x="1714" y="6056"/>
                  </a:cubicBezTo>
                  <a:cubicBezTo>
                    <a:pt x="1528" y="5969"/>
                    <a:pt x="1337" y="5865"/>
                    <a:pt x="1124" y="5865"/>
                  </a:cubicBezTo>
                  <a:cubicBezTo>
                    <a:pt x="1112" y="5865"/>
                    <a:pt x="1101" y="5865"/>
                    <a:pt x="1089" y="5866"/>
                  </a:cubicBezTo>
                  <a:cubicBezTo>
                    <a:pt x="924" y="5878"/>
                    <a:pt x="746" y="5934"/>
                    <a:pt x="666" y="6093"/>
                  </a:cubicBezTo>
                  <a:cubicBezTo>
                    <a:pt x="666" y="6102"/>
                    <a:pt x="670" y="6108"/>
                    <a:pt x="674" y="6108"/>
                  </a:cubicBezTo>
                  <a:cubicBezTo>
                    <a:pt x="675" y="6108"/>
                    <a:pt x="677" y="6107"/>
                    <a:pt x="679" y="6105"/>
                  </a:cubicBezTo>
                  <a:cubicBezTo>
                    <a:pt x="776" y="5993"/>
                    <a:pt x="904" y="5945"/>
                    <a:pt x="1037" y="5945"/>
                  </a:cubicBezTo>
                  <a:cubicBezTo>
                    <a:pt x="1123" y="5945"/>
                    <a:pt x="1210" y="5965"/>
                    <a:pt x="1291" y="6001"/>
                  </a:cubicBezTo>
                  <a:cubicBezTo>
                    <a:pt x="1512" y="6093"/>
                    <a:pt x="1714" y="6215"/>
                    <a:pt x="1941" y="6277"/>
                  </a:cubicBezTo>
                  <a:cubicBezTo>
                    <a:pt x="1978" y="6283"/>
                    <a:pt x="2021" y="6295"/>
                    <a:pt x="2057" y="6301"/>
                  </a:cubicBezTo>
                  <a:cubicBezTo>
                    <a:pt x="1549" y="6356"/>
                    <a:pt x="930" y="6375"/>
                    <a:pt x="728" y="6939"/>
                  </a:cubicBezTo>
                  <a:cubicBezTo>
                    <a:pt x="724" y="6951"/>
                    <a:pt x="735" y="6960"/>
                    <a:pt x="747" y="6960"/>
                  </a:cubicBezTo>
                  <a:cubicBezTo>
                    <a:pt x="754" y="6960"/>
                    <a:pt x="760" y="6957"/>
                    <a:pt x="764" y="6951"/>
                  </a:cubicBezTo>
                  <a:cubicBezTo>
                    <a:pt x="899" y="6712"/>
                    <a:pt x="1150" y="6608"/>
                    <a:pt x="1402" y="6540"/>
                  </a:cubicBezTo>
                  <a:cubicBezTo>
                    <a:pt x="1714" y="6454"/>
                    <a:pt x="2039" y="6473"/>
                    <a:pt x="2352" y="6412"/>
                  </a:cubicBezTo>
                  <a:cubicBezTo>
                    <a:pt x="2529" y="6375"/>
                    <a:pt x="2701" y="6313"/>
                    <a:pt x="2860" y="6234"/>
                  </a:cubicBezTo>
                  <a:cubicBezTo>
                    <a:pt x="2864" y="6234"/>
                    <a:pt x="2868" y="6234"/>
                    <a:pt x="2871" y="6232"/>
                  </a:cubicBezTo>
                  <a:lnTo>
                    <a:pt x="2871" y="6232"/>
                  </a:lnTo>
                  <a:cubicBezTo>
                    <a:pt x="2745" y="6316"/>
                    <a:pt x="2619" y="6395"/>
                    <a:pt x="2486" y="6473"/>
                  </a:cubicBezTo>
                  <a:cubicBezTo>
                    <a:pt x="2370" y="6534"/>
                    <a:pt x="2260" y="6601"/>
                    <a:pt x="2143" y="6663"/>
                  </a:cubicBezTo>
                  <a:cubicBezTo>
                    <a:pt x="2045" y="6712"/>
                    <a:pt x="1953" y="6761"/>
                    <a:pt x="1867" y="6816"/>
                  </a:cubicBezTo>
                  <a:cubicBezTo>
                    <a:pt x="1800" y="6840"/>
                    <a:pt x="1726" y="6865"/>
                    <a:pt x="1653" y="6890"/>
                  </a:cubicBezTo>
                  <a:cubicBezTo>
                    <a:pt x="1408" y="6969"/>
                    <a:pt x="1150" y="7037"/>
                    <a:pt x="905" y="7135"/>
                  </a:cubicBezTo>
                  <a:cubicBezTo>
                    <a:pt x="507" y="7294"/>
                    <a:pt x="109" y="7570"/>
                    <a:pt x="4" y="8017"/>
                  </a:cubicBezTo>
                  <a:cubicBezTo>
                    <a:pt x="1" y="8028"/>
                    <a:pt x="10" y="8037"/>
                    <a:pt x="20" y="8037"/>
                  </a:cubicBezTo>
                  <a:cubicBezTo>
                    <a:pt x="26" y="8037"/>
                    <a:pt x="33" y="8033"/>
                    <a:pt x="35" y="8023"/>
                  </a:cubicBezTo>
                  <a:cubicBezTo>
                    <a:pt x="152" y="7735"/>
                    <a:pt x="378" y="7527"/>
                    <a:pt x="636" y="7374"/>
                  </a:cubicBezTo>
                  <a:lnTo>
                    <a:pt x="636" y="7374"/>
                  </a:lnTo>
                  <a:cubicBezTo>
                    <a:pt x="587" y="7410"/>
                    <a:pt x="544" y="7447"/>
                    <a:pt x="501" y="7490"/>
                  </a:cubicBezTo>
                  <a:cubicBezTo>
                    <a:pt x="329" y="7668"/>
                    <a:pt x="280" y="7895"/>
                    <a:pt x="342" y="8127"/>
                  </a:cubicBezTo>
                  <a:cubicBezTo>
                    <a:pt x="409" y="8385"/>
                    <a:pt x="611" y="8691"/>
                    <a:pt x="409" y="8942"/>
                  </a:cubicBezTo>
                  <a:cubicBezTo>
                    <a:pt x="395" y="8957"/>
                    <a:pt x="410" y="8979"/>
                    <a:pt x="427" y="8979"/>
                  </a:cubicBezTo>
                  <a:cubicBezTo>
                    <a:pt x="431" y="8979"/>
                    <a:pt x="436" y="8977"/>
                    <a:pt x="440" y="8973"/>
                  </a:cubicBezTo>
                  <a:cubicBezTo>
                    <a:pt x="593" y="8832"/>
                    <a:pt x="587" y="8611"/>
                    <a:pt x="544" y="8422"/>
                  </a:cubicBezTo>
                  <a:cubicBezTo>
                    <a:pt x="482" y="8152"/>
                    <a:pt x="372" y="7882"/>
                    <a:pt x="568" y="7637"/>
                  </a:cubicBezTo>
                  <a:cubicBezTo>
                    <a:pt x="721" y="7447"/>
                    <a:pt x="967" y="7325"/>
                    <a:pt x="1181" y="7220"/>
                  </a:cubicBezTo>
                  <a:cubicBezTo>
                    <a:pt x="1304" y="7165"/>
                    <a:pt x="1426" y="7110"/>
                    <a:pt x="1549" y="7049"/>
                  </a:cubicBezTo>
                  <a:lnTo>
                    <a:pt x="1549" y="7049"/>
                  </a:lnTo>
                  <a:cubicBezTo>
                    <a:pt x="1512" y="7079"/>
                    <a:pt x="1481" y="7110"/>
                    <a:pt x="1451" y="7141"/>
                  </a:cubicBezTo>
                  <a:cubicBezTo>
                    <a:pt x="1334" y="7263"/>
                    <a:pt x="1236" y="7398"/>
                    <a:pt x="1169" y="7551"/>
                  </a:cubicBezTo>
                  <a:cubicBezTo>
                    <a:pt x="1095" y="7711"/>
                    <a:pt x="1071" y="7870"/>
                    <a:pt x="1059" y="8048"/>
                  </a:cubicBezTo>
                  <a:cubicBezTo>
                    <a:pt x="1046" y="8225"/>
                    <a:pt x="1095" y="8385"/>
                    <a:pt x="1150" y="8556"/>
                  </a:cubicBezTo>
                  <a:cubicBezTo>
                    <a:pt x="1206" y="8722"/>
                    <a:pt x="1261" y="8899"/>
                    <a:pt x="1199" y="9071"/>
                  </a:cubicBezTo>
                  <a:cubicBezTo>
                    <a:pt x="1108" y="9341"/>
                    <a:pt x="875" y="9543"/>
                    <a:pt x="869" y="9843"/>
                  </a:cubicBezTo>
                  <a:cubicBezTo>
                    <a:pt x="869" y="9857"/>
                    <a:pt x="880" y="9865"/>
                    <a:pt x="891" y="9865"/>
                  </a:cubicBezTo>
                  <a:cubicBezTo>
                    <a:pt x="900" y="9865"/>
                    <a:pt x="909" y="9860"/>
                    <a:pt x="911" y="9849"/>
                  </a:cubicBezTo>
                  <a:cubicBezTo>
                    <a:pt x="973" y="9574"/>
                    <a:pt x="1206" y="9384"/>
                    <a:pt x="1322" y="9138"/>
                  </a:cubicBezTo>
                  <a:cubicBezTo>
                    <a:pt x="1377" y="9016"/>
                    <a:pt x="1402" y="8869"/>
                    <a:pt x="1383" y="8734"/>
                  </a:cubicBezTo>
                  <a:cubicBezTo>
                    <a:pt x="1371" y="8667"/>
                    <a:pt x="1359" y="8599"/>
                    <a:pt x="1340" y="8532"/>
                  </a:cubicBezTo>
                  <a:lnTo>
                    <a:pt x="1340" y="8532"/>
                  </a:lnTo>
                  <a:cubicBezTo>
                    <a:pt x="1524" y="8838"/>
                    <a:pt x="1757" y="9151"/>
                    <a:pt x="1659" y="9500"/>
                  </a:cubicBezTo>
                  <a:cubicBezTo>
                    <a:pt x="1655" y="9513"/>
                    <a:pt x="1669" y="9526"/>
                    <a:pt x="1680" y="9526"/>
                  </a:cubicBezTo>
                  <a:cubicBezTo>
                    <a:pt x="1684" y="9526"/>
                    <a:pt x="1688" y="9524"/>
                    <a:pt x="1690" y="9518"/>
                  </a:cubicBezTo>
                  <a:cubicBezTo>
                    <a:pt x="1782" y="9353"/>
                    <a:pt x="1782" y="9163"/>
                    <a:pt x="1739" y="8979"/>
                  </a:cubicBezTo>
                  <a:cubicBezTo>
                    <a:pt x="1696" y="8777"/>
                    <a:pt x="1561" y="8611"/>
                    <a:pt x="1469" y="8428"/>
                  </a:cubicBezTo>
                  <a:cubicBezTo>
                    <a:pt x="1377" y="8250"/>
                    <a:pt x="1285" y="8060"/>
                    <a:pt x="1298" y="7852"/>
                  </a:cubicBezTo>
                  <a:cubicBezTo>
                    <a:pt x="1298" y="7833"/>
                    <a:pt x="1304" y="7809"/>
                    <a:pt x="1304" y="7784"/>
                  </a:cubicBezTo>
                  <a:cubicBezTo>
                    <a:pt x="1310" y="7772"/>
                    <a:pt x="1310" y="7754"/>
                    <a:pt x="1316" y="7741"/>
                  </a:cubicBezTo>
                  <a:cubicBezTo>
                    <a:pt x="1371" y="7594"/>
                    <a:pt x="1457" y="7435"/>
                    <a:pt x="1561" y="7325"/>
                  </a:cubicBezTo>
                  <a:cubicBezTo>
                    <a:pt x="1671" y="7208"/>
                    <a:pt x="1788" y="7104"/>
                    <a:pt x="1910" y="7006"/>
                  </a:cubicBezTo>
                  <a:cubicBezTo>
                    <a:pt x="1923" y="7000"/>
                    <a:pt x="1935" y="6988"/>
                    <a:pt x="1947" y="6981"/>
                  </a:cubicBezTo>
                  <a:lnTo>
                    <a:pt x="1947" y="6981"/>
                  </a:lnTo>
                  <a:cubicBezTo>
                    <a:pt x="1898" y="7067"/>
                    <a:pt x="1867" y="7171"/>
                    <a:pt x="1861" y="7276"/>
                  </a:cubicBezTo>
                  <a:cubicBezTo>
                    <a:pt x="1861" y="7551"/>
                    <a:pt x="2100" y="7741"/>
                    <a:pt x="2303" y="7888"/>
                  </a:cubicBezTo>
                  <a:cubicBezTo>
                    <a:pt x="2321" y="7907"/>
                    <a:pt x="2345" y="7925"/>
                    <a:pt x="2370" y="7944"/>
                  </a:cubicBezTo>
                  <a:cubicBezTo>
                    <a:pt x="2382" y="7962"/>
                    <a:pt x="2401" y="7980"/>
                    <a:pt x="2407" y="8005"/>
                  </a:cubicBezTo>
                  <a:cubicBezTo>
                    <a:pt x="2425" y="8054"/>
                    <a:pt x="2437" y="8121"/>
                    <a:pt x="2431" y="8170"/>
                  </a:cubicBezTo>
                  <a:cubicBezTo>
                    <a:pt x="2431" y="8293"/>
                    <a:pt x="2370" y="8391"/>
                    <a:pt x="2303" y="8495"/>
                  </a:cubicBezTo>
                  <a:cubicBezTo>
                    <a:pt x="2180" y="8673"/>
                    <a:pt x="2106" y="8918"/>
                    <a:pt x="2211" y="9126"/>
                  </a:cubicBezTo>
                  <a:cubicBezTo>
                    <a:pt x="2213" y="9133"/>
                    <a:pt x="2218" y="9135"/>
                    <a:pt x="2224" y="9135"/>
                  </a:cubicBezTo>
                  <a:cubicBezTo>
                    <a:pt x="2234" y="9135"/>
                    <a:pt x="2247" y="9126"/>
                    <a:pt x="2247" y="9114"/>
                  </a:cubicBezTo>
                  <a:cubicBezTo>
                    <a:pt x="2247" y="8985"/>
                    <a:pt x="2241" y="8857"/>
                    <a:pt x="2290" y="8734"/>
                  </a:cubicBezTo>
                  <a:cubicBezTo>
                    <a:pt x="2333" y="8611"/>
                    <a:pt x="2419" y="8513"/>
                    <a:pt x="2474" y="8403"/>
                  </a:cubicBezTo>
                  <a:cubicBezTo>
                    <a:pt x="2523" y="8305"/>
                    <a:pt x="2535" y="8201"/>
                    <a:pt x="2511" y="8097"/>
                  </a:cubicBezTo>
                  <a:cubicBezTo>
                    <a:pt x="2511" y="8084"/>
                    <a:pt x="2505" y="8066"/>
                    <a:pt x="2499" y="8054"/>
                  </a:cubicBezTo>
                  <a:lnTo>
                    <a:pt x="2499" y="8054"/>
                  </a:lnTo>
                  <a:cubicBezTo>
                    <a:pt x="2548" y="8103"/>
                    <a:pt x="2591" y="8158"/>
                    <a:pt x="2627" y="8219"/>
                  </a:cubicBezTo>
                  <a:cubicBezTo>
                    <a:pt x="2707" y="8348"/>
                    <a:pt x="2756" y="8483"/>
                    <a:pt x="2774" y="8636"/>
                  </a:cubicBezTo>
                  <a:cubicBezTo>
                    <a:pt x="2817" y="8998"/>
                    <a:pt x="2664" y="9322"/>
                    <a:pt x="2529" y="9647"/>
                  </a:cubicBezTo>
                  <a:cubicBezTo>
                    <a:pt x="2521" y="9663"/>
                    <a:pt x="2535" y="9674"/>
                    <a:pt x="2548" y="9674"/>
                  </a:cubicBezTo>
                  <a:cubicBezTo>
                    <a:pt x="2555" y="9674"/>
                    <a:pt x="2562" y="9672"/>
                    <a:pt x="2566" y="9666"/>
                  </a:cubicBezTo>
                  <a:cubicBezTo>
                    <a:pt x="2738" y="9433"/>
                    <a:pt x="2842" y="9151"/>
                    <a:pt x="2879" y="8863"/>
                  </a:cubicBezTo>
                  <a:cubicBezTo>
                    <a:pt x="2909" y="8611"/>
                    <a:pt x="2872" y="8317"/>
                    <a:pt x="2725" y="8103"/>
                  </a:cubicBezTo>
                  <a:cubicBezTo>
                    <a:pt x="2652" y="7999"/>
                    <a:pt x="2560" y="7907"/>
                    <a:pt x="2456" y="7827"/>
                  </a:cubicBezTo>
                  <a:cubicBezTo>
                    <a:pt x="2333" y="7741"/>
                    <a:pt x="2186" y="7649"/>
                    <a:pt x="2106" y="7521"/>
                  </a:cubicBezTo>
                  <a:cubicBezTo>
                    <a:pt x="2021" y="7386"/>
                    <a:pt x="1990" y="7269"/>
                    <a:pt x="2045" y="7116"/>
                  </a:cubicBezTo>
                  <a:cubicBezTo>
                    <a:pt x="2082" y="7000"/>
                    <a:pt x="2168" y="6908"/>
                    <a:pt x="2266" y="6834"/>
                  </a:cubicBezTo>
                  <a:cubicBezTo>
                    <a:pt x="2394" y="6779"/>
                    <a:pt x="2517" y="6712"/>
                    <a:pt x="2640" y="6651"/>
                  </a:cubicBezTo>
                  <a:lnTo>
                    <a:pt x="2640" y="6651"/>
                  </a:lnTo>
                  <a:cubicBezTo>
                    <a:pt x="2517" y="6853"/>
                    <a:pt x="2468" y="7098"/>
                    <a:pt x="2609" y="7312"/>
                  </a:cubicBezTo>
                  <a:cubicBezTo>
                    <a:pt x="2695" y="7459"/>
                    <a:pt x="2854" y="7539"/>
                    <a:pt x="2964" y="7662"/>
                  </a:cubicBezTo>
                  <a:cubicBezTo>
                    <a:pt x="3105" y="7815"/>
                    <a:pt x="3160" y="7980"/>
                    <a:pt x="3197" y="8183"/>
                  </a:cubicBezTo>
                  <a:cubicBezTo>
                    <a:pt x="3200" y="8193"/>
                    <a:pt x="3207" y="8198"/>
                    <a:pt x="3215" y="8198"/>
                  </a:cubicBezTo>
                  <a:cubicBezTo>
                    <a:pt x="3225" y="8198"/>
                    <a:pt x="3237" y="8190"/>
                    <a:pt x="3240" y="8176"/>
                  </a:cubicBezTo>
                  <a:cubicBezTo>
                    <a:pt x="3252" y="8029"/>
                    <a:pt x="3209" y="7870"/>
                    <a:pt x="3142" y="7741"/>
                  </a:cubicBezTo>
                  <a:cubicBezTo>
                    <a:pt x="3069" y="7594"/>
                    <a:pt x="2958" y="7490"/>
                    <a:pt x="2842" y="7380"/>
                  </a:cubicBezTo>
                  <a:cubicBezTo>
                    <a:pt x="2701" y="7257"/>
                    <a:pt x="2627" y="7110"/>
                    <a:pt x="2664" y="6914"/>
                  </a:cubicBezTo>
                  <a:cubicBezTo>
                    <a:pt x="2689" y="6779"/>
                    <a:pt x="2744" y="6669"/>
                    <a:pt x="2805" y="6552"/>
                  </a:cubicBezTo>
                  <a:cubicBezTo>
                    <a:pt x="3050" y="6418"/>
                    <a:pt x="3283" y="6258"/>
                    <a:pt x="3491" y="6074"/>
                  </a:cubicBezTo>
                  <a:cubicBezTo>
                    <a:pt x="3736" y="5866"/>
                    <a:pt x="3951" y="5639"/>
                    <a:pt x="4135" y="5382"/>
                  </a:cubicBezTo>
                  <a:cubicBezTo>
                    <a:pt x="4343" y="5094"/>
                    <a:pt x="4484" y="4775"/>
                    <a:pt x="4588" y="4438"/>
                  </a:cubicBezTo>
                  <a:cubicBezTo>
                    <a:pt x="4601" y="4395"/>
                    <a:pt x="4613" y="4359"/>
                    <a:pt x="4625" y="4316"/>
                  </a:cubicBezTo>
                  <a:cubicBezTo>
                    <a:pt x="4637" y="4359"/>
                    <a:pt x="4650" y="4395"/>
                    <a:pt x="4662" y="4438"/>
                  </a:cubicBezTo>
                  <a:cubicBezTo>
                    <a:pt x="4766" y="4775"/>
                    <a:pt x="4907" y="5094"/>
                    <a:pt x="5115" y="5382"/>
                  </a:cubicBezTo>
                  <a:cubicBezTo>
                    <a:pt x="5299" y="5639"/>
                    <a:pt x="5514" y="5866"/>
                    <a:pt x="5753" y="6074"/>
                  </a:cubicBezTo>
                  <a:cubicBezTo>
                    <a:pt x="5967" y="6258"/>
                    <a:pt x="6200" y="6418"/>
                    <a:pt x="6445" y="6552"/>
                  </a:cubicBezTo>
                  <a:cubicBezTo>
                    <a:pt x="6506" y="6669"/>
                    <a:pt x="6561" y="6779"/>
                    <a:pt x="6586" y="6914"/>
                  </a:cubicBezTo>
                  <a:cubicBezTo>
                    <a:pt x="6623" y="7110"/>
                    <a:pt x="6549" y="7257"/>
                    <a:pt x="6408" y="7380"/>
                  </a:cubicBezTo>
                  <a:cubicBezTo>
                    <a:pt x="6292" y="7490"/>
                    <a:pt x="6182" y="7594"/>
                    <a:pt x="6108" y="7741"/>
                  </a:cubicBezTo>
                  <a:cubicBezTo>
                    <a:pt x="6041" y="7870"/>
                    <a:pt x="5998" y="8029"/>
                    <a:pt x="6010" y="8176"/>
                  </a:cubicBezTo>
                  <a:cubicBezTo>
                    <a:pt x="6013" y="8190"/>
                    <a:pt x="6025" y="8198"/>
                    <a:pt x="6034" y="8198"/>
                  </a:cubicBezTo>
                  <a:cubicBezTo>
                    <a:pt x="6041" y="8198"/>
                    <a:pt x="6047" y="8193"/>
                    <a:pt x="6047" y="8183"/>
                  </a:cubicBezTo>
                  <a:cubicBezTo>
                    <a:pt x="6084" y="7986"/>
                    <a:pt x="6145" y="7815"/>
                    <a:pt x="6286" y="7662"/>
                  </a:cubicBezTo>
                  <a:cubicBezTo>
                    <a:pt x="6396" y="7539"/>
                    <a:pt x="6549" y="7459"/>
                    <a:pt x="6641" y="7312"/>
                  </a:cubicBezTo>
                  <a:cubicBezTo>
                    <a:pt x="6782" y="7098"/>
                    <a:pt x="6733" y="6853"/>
                    <a:pt x="6611" y="6651"/>
                  </a:cubicBezTo>
                  <a:lnTo>
                    <a:pt x="6611" y="6651"/>
                  </a:lnTo>
                  <a:cubicBezTo>
                    <a:pt x="6733" y="6712"/>
                    <a:pt x="6856" y="6779"/>
                    <a:pt x="6984" y="6834"/>
                  </a:cubicBezTo>
                  <a:cubicBezTo>
                    <a:pt x="7082" y="6908"/>
                    <a:pt x="7168" y="7000"/>
                    <a:pt x="7205" y="7116"/>
                  </a:cubicBezTo>
                  <a:cubicBezTo>
                    <a:pt x="7260" y="7269"/>
                    <a:pt x="7229" y="7386"/>
                    <a:pt x="7144" y="7521"/>
                  </a:cubicBezTo>
                  <a:cubicBezTo>
                    <a:pt x="7064" y="7649"/>
                    <a:pt x="6917" y="7741"/>
                    <a:pt x="6794" y="7827"/>
                  </a:cubicBezTo>
                  <a:cubicBezTo>
                    <a:pt x="6690" y="7907"/>
                    <a:pt x="6598" y="7999"/>
                    <a:pt x="6525" y="8103"/>
                  </a:cubicBezTo>
                  <a:cubicBezTo>
                    <a:pt x="6378" y="8317"/>
                    <a:pt x="6341" y="8611"/>
                    <a:pt x="6372" y="8863"/>
                  </a:cubicBezTo>
                  <a:cubicBezTo>
                    <a:pt x="6408" y="9151"/>
                    <a:pt x="6512" y="9433"/>
                    <a:pt x="6684" y="9666"/>
                  </a:cubicBezTo>
                  <a:cubicBezTo>
                    <a:pt x="6688" y="9672"/>
                    <a:pt x="6695" y="9674"/>
                    <a:pt x="6702" y="9674"/>
                  </a:cubicBezTo>
                  <a:cubicBezTo>
                    <a:pt x="6715" y="9674"/>
                    <a:pt x="6729" y="9663"/>
                    <a:pt x="6721" y="9647"/>
                  </a:cubicBezTo>
                  <a:cubicBezTo>
                    <a:pt x="6586" y="9322"/>
                    <a:pt x="6433" y="8998"/>
                    <a:pt x="6476" y="8636"/>
                  </a:cubicBezTo>
                  <a:cubicBezTo>
                    <a:pt x="6494" y="8483"/>
                    <a:pt x="6543" y="8348"/>
                    <a:pt x="6623" y="8219"/>
                  </a:cubicBezTo>
                  <a:cubicBezTo>
                    <a:pt x="6660" y="8158"/>
                    <a:pt x="6702" y="8103"/>
                    <a:pt x="6751" y="8054"/>
                  </a:cubicBezTo>
                  <a:lnTo>
                    <a:pt x="6751" y="8054"/>
                  </a:lnTo>
                  <a:cubicBezTo>
                    <a:pt x="6745" y="8066"/>
                    <a:pt x="6739" y="8084"/>
                    <a:pt x="6739" y="8097"/>
                  </a:cubicBezTo>
                  <a:cubicBezTo>
                    <a:pt x="6715" y="8201"/>
                    <a:pt x="6727" y="8305"/>
                    <a:pt x="6776" y="8403"/>
                  </a:cubicBezTo>
                  <a:cubicBezTo>
                    <a:pt x="6831" y="8513"/>
                    <a:pt x="6917" y="8611"/>
                    <a:pt x="6960" y="8734"/>
                  </a:cubicBezTo>
                  <a:cubicBezTo>
                    <a:pt x="7009" y="8857"/>
                    <a:pt x="7003" y="8985"/>
                    <a:pt x="7003" y="9114"/>
                  </a:cubicBezTo>
                  <a:cubicBezTo>
                    <a:pt x="7003" y="9126"/>
                    <a:pt x="7016" y="9135"/>
                    <a:pt x="7026" y="9135"/>
                  </a:cubicBezTo>
                  <a:cubicBezTo>
                    <a:pt x="7032" y="9135"/>
                    <a:pt x="7037" y="9133"/>
                    <a:pt x="7039" y="9126"/>
                  </a:cubicBezTo>
                  <a:cubicBezTo>
                    <a:pt x="7144" y="8918"/>
                    <a:pt x="7070" y="8673"/>
                    <a:pt x="6948" y="8495"/>
                  </a:cubicBezTo>
                  <a:cubicBezTo>
                    <a:pt x="6880" y="8391"/>
                    <a:pt x="6819" y="8293"/>
                    <a:pt x="6819" y="8170"/>
                  </a:cubicBezTo>
                  <a:cubicBezTo>
                    <a:pt x="6813" y="8121"/>
                    <a:pt x="6825" y="8054"/>
                    <a:pt x="6843" y="8005"/>
                  </a:cubicBezTo>
                  <a:cubicBezTo>
                    <a:pt x="6850" y="7980"/>
                    <a:pt x="6868" y="7962"/>
                    <a:pt x="6880" y="7944"/>
                  </a:cubicBezTo>
                  <a:cubicBezTo>
                    <a:pt x="6905" y="7925"/>
                    <a:pt x="6929" y="7907"/>
                    <a:pt x="6948" y="7888"/>
                  </a:cubicBezTo>
                  <a:cubicBezTo>
                    <a:pt x="7150" y="7741"/>
                    <a:pt x="7389" y="7551"/>
                    <a:pt x="7389" y="7276"/>
                  </a:cubicBezTo>
                  <a:cubicBezTo>
                    <a:pt x="7383" y="7171"/>
                    <a:pt x="7352" y="7073"/>
                    <a:pt x="7303" y="6981"/>
                  </a:cubicBezTo>
                  <a:lnTo>
                    <a:pt x="7303" y="6981"/>
                  </a:lnTo>
                  <a:cubicBezTo>
                    <a:pt x="7315" y="6988"/>
                    <a:pt x="7327" y="7000"/>
                    <a:pt x="7340" y="7006"/>
                  </a:cubicBezTo>
                  <a:cubicBezTo>
                    <a:pt x="7462" y="7104"/>
                    <a:pt x="7579" y="7208"/>
                    <a:pt x="7689" y="7325"/>
                  </a:cubicBezTo>
                  <a:cubicBezTo>
                    <a:pt x="7793" y="7435"/>
                    <a:pt x="7879" y="7594"/>
                    <a:pt x="7934" y="7741"/>
                  </a:cubicBezTo>
                  <a:cubicBezTo>
                    <a:pt x="7940" y="7754"/>
                    <a:pt x="7940" y="7772"/>
                    <a:pt x="7946" y="7784"/>
                  </a:cubicBezTo>
                  <a:cubicBezTo>
                    <a:pt x="7946" y="7809"/>
                    <a:pt x="7953" y="7833"/>
                    <a:pt x="7953" y="7852"/>
                  </a:cubicBezTo>
                  <a:cubicBezTo>
                    <a:pt x="7965" y="8060"/>
                    <a:pt x="7873" y="8250"/>
                    <a:pt x="7781" y="8428"/>
                  </a:cubicBezTo>
                  <a:cubicBezTo>
                    <a:pt x="7689" y="8611"/>
                    <a:pt x="7554" y="8777"/>
                    <a:pt x="7511" y="8979"/>
                  </a:cubicBezTo>
                  <a:cubicBezTo>
                    <a:pt x="7468" y="9163"/>
                    <a:pt x="7468" y="9353"/>
                    <a:pt x="7560" y="9518"/>
                  </a:cubicBezTo>
                  <a:cubicBezTo>
                    <a:pt x="7562" y="9522"/>
                    <a:pt x="7566" y="9523"/>
                    <a:pt x="7570" y="9523"/>
                  </a:cubicBezTo>
                  <a:cubicBezTo>
                    <a:pt x="7581" y="9523"/>
                    <a:pt x="7595" y="9513"/>
                    <a:pt x="7591" y="9500"/>
                  </a:cubicBezTo>
                  <a:cubicBezTo>
                    <a:pt x="7493" y="9151"/>
                    <a:pt x="7726" y="8838"/>
                    <a:pt x="7910" y="8532"/>
                  </a:cubicBezTo>
                  <a:lnTo>
                    <a:pt x="7910" y="8532"/>
                  </a:lnTo>
                  <a:cubicBezTo>
                    <a:pt x="7891" y="8599"/>
                    <a:pt x="7879" y="8667"/>
                    <a:pt x="7867" y="8734"/>
                  </a:cubicBezTo>
                  <a:cubicBezTo>
                    <a:pt x="7848" y="8869"/>
                    <a:pt x="7873" y="9016"/>
                    <a:pt x="7928" y="9138"/>
                  </a:cubicBezTo>
                  <a:cubicBezTo>
                    <a:pt x="8044" y="9384"/>
                    <a:pt x="8277" y="9574"/>
                    <a:pt x="8339" y="9849"/>
                  </a:cubicBezTo>
                  <a:cubicBezTo>
                    <a:pt x="8341" y="9860"/>
                    <a:pt x="8350" y="9865"/>
                    <a:pt x="8359" y="9865"/>
                  </a:cubicBezTo>
                  <a:cubicBezTo>
                    <a:pt x="8370" y="9865"/>
                    <a:pt x="8382" y="9857"/>
                    <a:pt x="8382" y="9843"/>
                  </a:cubicBezTo>
                  <a:cubicBezTo>
                    <a:pt x="8375" y="9543"/>
                    <a:pt x="8143" y="9341"/>
                    <a:pt x="8051" y="9071"/>
                  </a:cubicBezTo>
                  <a:cubicBezTo>
                    <a:pt x="7989" y="8899"/>
                    <a:pt x="8044" y="8722"/>
                    <a:pt x="8100" y="8556"/>
                  </a:cubicBezTo>
                  <a:cubicBezTo>
                    <a:pt x="8155" y="8391"/>
                    <a:pt x="8204" y="8225"/>
                    <a:pt x="8192" y="8048"/>
                  </a:cubicBezTo>
                  <a:cubicBezTo>
                    <a:pt x="8179" y="7870"/>
                    <a:pt x="8155" y="7711"/>
                    <a:pt x="8081" y="7551"/>
                  </a:cubicBezTo>
                  <a:cubicBezTo>
                    <a:pt x="8014" y="7398"/>
                    <a:pt x="7916" y="7263"/>
                    <a:pt x="7799" y="7141"/>
                  </a:cubicBezTo>
                  <a:cubicBezTo>
                    <a:pt x="7769" y="7110"/>
                    <a:pt x="7738" y="7079"/>
                    <a:pt x="7701" y="7055"/>
                  </a:cubicBezTo>
                  <a:lnTo>
                    <a:pt x="7701" y="7055"/>
                  </a:lnTo>
                  <a:cubicBezTo>
                    <a:pt x="7824" y="7110"/>
                    <a:pt x="7946" y="7165"/>
                    <a:pt x="8069" y="7220"/>
                  </a:cubicBezTo>
                  <a:cubicBezTo>
                    <a:pt x="8283" y="7325"/>
                    <a:pt x="8529" y="7447"/>
                    <a:pt x="8682" y="7637"/>
                  </a:cubicBezTo>
                  <a:cubicBezTo>
                    <a:pt x="8878" y="7882"/>
                    <a:pt x="8768" y="8152"/>
                    <a:pt x="8706" y="8422"/>
                  </a:cubicBezTo>
                  <a:cubicBezTo>
                    <a:pt x="8663" y="8611"/>
                    <a:pt x="8657" y="8832"/>
                    <a:pt x="8810" y="8973"/>
                  </a:cubicBezTo>
                  <a:cubicBezTo>
                    <a:pt x="8815" y="8978"/>
                    <a:pt x="8820" y="8979"/>
                    <a:pt x="8825" y="8979"/>
                  </a:cubicBezTo>
                  <a:cubicBezTo>
                    <a:pt x="8841" y="8979"/>
                    <a:pt x="8855" y="8961"/>
                    <a:pt x="8841" y="8942"/>
                  </a:cubicBezTo>
                  <a:cubicBezTo>
                    <a:pt x="8639" y="8691"/>
                    <a:pt x="8841" y="8385"/>
                    <a:pt x="8909" y="8127"/>
                  </a:cubicBezTo>
                  <a:cubicBezTo>
                    <a:pt x="8970" y="7895"/>
                    <a:pt x="8921" y="7668"/>
                    <a:pt x="8749" y="7490"/>
                  </a:cubicBezTo>
                  <a:cubicBezTo>
                    <a:pt x="8706" y="7447"/>
                    <a:pt x="8663" y="7410"/>
                    <a:pt x="8614" y="7374"/>
                  </a:cubicBezTo>
                  <a:lnTo>
                    <a:pt x="8614" y="7374"/>
                  </a:lnTo>
                  <a:cubicBezTo>
                    <a:pt x="8872" y="7527"/>
                    <a:pt x="9098" y="7735"/>
                    <a:pt x="9215" y="8023"/>
                  </a:cubicBezTo>
                  <a:cubicBezTo>
                    <a:pt x="9217" y="8031"/>
                    <a:pt x="9224" y="8034"/>
                    <a:pt x="9231" y="8034"/>
                  </a:cubicBezTo>
                  <a:cubicBezTo>
                    <a:pt x="9240" y="8034"/>
                    <a:pt x="9249" y="8028"/>
                    <a:pt x="9246" y="8017"/>
                  </a:cubicBezTo>
                  <a:cubicBezTo>
                    <a:pt x="9141" y="7576"/>
                    <a:pt x="8743" y="7294"/>
                    <a:pt x="8345" y="7135"/>
                  </a:cubicBezTo>
                  <a:lnTo>
                    <a:pt x="8339" y="7135"/>
                  </a:lnTo>
                  <a:cubicBezTo>
                    <a:pt x="8093" y="7037"/>
                    <a:pt x="7842" y="6969"/>
                    <a:pt x="7591" y="6890"/>
                  </a:cubicBezTo>
                  <a:cubicBezTo>
                    <a:pt x="7517" y="6865"/>
                    <a:pt x="7450" y="6847"/>
                    <a:pt x="7377" y="6816"/>
                  </a:cubicBezTo>
                  <a:cubicBezTo>
                    <a:pt x="7291" y="6761"/>
                    <a:pt x="7199" y="6712"/>
                    <a:pt x="7107" y="6663"/>
                  </a:cubicBezTo>
                  <a:cubicBezTo>
                    <a:pt x="6990" y="6601"/>
                    <a:pt x="6874" y="6534"/>
                    <a:pt x="6758" y="6473"/>
                  </a:cubicBezTo>
                  <a:cubicBezTo>
                    <a:pt x="6631" y="6395"/>
                    <a:pt x="6499" y="6316"/>
                    <a:pt x="6372" y="6232"/>
                  </a:cubicBezTo>
                  <a:lnTo>
                    <a:pt x="6372" y="6232"/>
                  </a:lnTo>
                  <a:cubicBezTo>
                    <a:pt x="6376" y="6234"/>
                    <a:pt x="6380" y="6234"/>
                    <a:pt x="6384" y="6234"/>
                  </a:cubicBezTo>
                  <a:cubicBezTo>
                    <a:pt x="6543" y="6313"/>
                    <a:pt x="6715" y="6375"/>
                    <a:pt x="6892" y="6412"/>
                  </a:cubicBezTo>
                  <a:cubicBezTo>
                    <a:pt x="7205" y="6473"/>
                    <a:pt x="7536" y="6454"/>
                    <a:pt x="7842" y="6540"/>
                  </a:cubicBezTo>
                  <a:cubicBezTo>
                    <a:pt x="8093" y="6608"/>
                    <a:pt x="8351" y="6718"/>
                    <a:pt x="8486" y="6951"/>
                  </a:cubicBezTo>
                  <a:cubicBezTo>
                    <a:pt x="8488" y="6957"/>
                    <a:pt x="8493" y="6960"/>
                    <a:pt x="8498" y="6960"/>
                  </a:cubicBezTo>
                  <a:cubicBezTo>
                    <a:pt x="8509" y="6960"/>
                    <a:pt x="8520" y="6951"/>
                    <a:pt x="8516" y="6939"/>
                  </a:cubicBezTo>
                  <a:cubicBezTo>
                    <a:pt x="8314" y="6375"/>
                    <a:pt x="7701" y="6356"/>
                    <a:pt x="7187" y="6301"/>
                  </a:cubicBezTo>
                  <a:cubicBezTo>
                    <a:pt x="7223" y="6295"/>
                    <a:pt x="7266" y="6283"/>
                    <a:pt x="7303" y="6277"/>
                  </a:cubicBezTo>
                  <a:cubicBezTo>
                    <a:pt x="7536" y="6215"/>
                    <a:pt x="7732" y="6093"/>
                    <a:pt x="7953" y="6001"/>
                  </a:cubicBezTo>
                  <a:cubicBezTo>
                    <a:pt x="8034" y="5965"/>
                    <a:pt x="8122" y="5945"/>
                    <a:pt x="8209" y="5945"/>
                  </a:cubicBezTo>
                  <a:cubicBezTo>
                    <a:pt x="8343" y="5945"/>
                    <a:pt x="8472" y="5993"/>
                    <a:pt x="8565" y="6105"/>
                  </a:cubicBezTo>
                  <a:cubicBezTo>
                    <a:pt x="8567" y="6107"/>
                    <a:pt x="8569" y="6108"/>
                    <a:pt x="8571" y="6108"/>
                  </a:cubicBezTo>
                  <a:cubicBezTo>
                    <a:pt x="8577" y="6108"/>
                    <a:pt x="8582" y="6102"/>
                    <a:pt x="8578" y="6093"/>
                  </a:cubicBezTo>
                  <a:cubicBezTo>
                    <a:pt x="8498" y="5934"/>
                    <a:pt x="8320" y="5878"/>
                    <a:pt x="8155" y="5866"/>
                  </a:cubicBezTo>
                  <a:cubicBezTo>
                    <a:pt x="8143" y="5865"/>
                    <a:pt x="8131" y="5865"/>
                    <a:pt x="8120" y="5865"/>
                  </a:cubicBezTo>
                  <a:cubicBezTo>
                    <a:pt x="7907" y="5865"/>
                    <a:pt x="7716" y="5969"/>
                    <a:pt x="7530" y="6056"/>
                  </a:cubicBezTo>
                  <a:cubicBezTo>
                    <a:pt x="7324" y="6151"/>
                    <a:pt x="7098" y="6205"/>
                    <a:pt x="6870" y="6205"/>
                  </a:cubicBezTo>
                  <a:cubicBezTo>
                    <a:pt x="6847" y="6205"/>
                    <a:pt x="6824" y="6204"/>
                    <a:pt x="6800" y="6203"/>
                  </a:cubicBezTo>
                  <a:cubicBezTo>
                    <a:pt x="6751" y="6203"/>
                    <a:pt x="6702" y="6197"/>
                    <a:pt x="6653" y="6191"/>
                  </a:cubicBezTo>
                  <a:cubicBezTo>
                    <a:pt x="6604" y="6173"/>
                    <a:pt x="6561" y="6154"/>
                    <a:pt x="6512" y="6136"/>
                  </a:cubicBezTo>
                  <a:cubicBezTo>
                    <a:pt x="6666" y="6136"/>
                    <a:pt x="6819" y="6099"/>
                    <a:pt x="6960" y="6038"/>
                  </a:cubicBezTo>
                  <a:cubicBezTo>
                    <a:pt x="7119" y="5958"/>
                    <a:pt x="7248" y="5842"/>
                    <a:pt x="7377" y="5713"/>
                  </a:cubicBezTo>
                  <a:cubicBezTo>
                    <a:pt x="7511" y="5578"/>
                    <a:pt x="7634" y="5437"/>
                    <a:pt x="7830" y="5388"/>
                  </a:cubicBezTo>
                  <a:cubicBezTo>
                    <a:pt x="7848" y="5382"/>
                    <a:pt x="7842" y="5351"/>
                    <a:pt x="7824" y="5351"/>
                  </a:cubicBezTo>
                  <a:cubicBezTo>
                    <a:pt x="7821" y="5351"/>
                    <a:pt x="7818" y="5351"/>
                    <a:pt x="7815" y="5351"/>
                  </a:cubicBezTo>
                  <a:cubicBezTo>
                    <a:pt x="7453" y="5351"/>
                    <a:pt x="7295" y="5708"/>
                    <a:pt x="7021" y="5872"/>
                  </a:cubicBezTo>
                  <a:cubicBezTo>
                    <a:pt x="6856" y="5976"/>
                    <a:pt x="6666" y="6025"/>
                    <a:pt x="6476" y="6032"/>
                  </a:cubicBezTo>
                  <a:cubicBezTo>
                    <a:pt x="6506" y="6019"/>
                    <a:pt x="6537" y="6007"/>
                    <a:pt x="6568" y="5995"/>
                  </a:cubicBezTo>
                  <a:cubicBezTo>
                    <a:pt x="6660" y="5952"/>
                    <a:pt x="6739" y="5891"/>
                    <a:pt x="6807" y="5811"/>
                  </a:cubicBezTo>
                  <a:cubicBezTo>
                    <a:pt x="6874" y="5731"/>
                    <a:pt x="6929" y="5639"/>
                    <a:pt x="6948" y="5535"/>
                  </a:cubicBezTo>
                  <a:cubicBezTo>
                    <a:pt x="6978" y="5425"/>
                    <a:pt x="6978" y="5290"/>
                    <a:pt x="7107" y="5241"/>
                  </a:cubicBezTo>
                  <a:cubicBezTo>
                    <a:pt x="7119" y="5235"/>
                    <a:pt x="7125" y="5204"/>
                    <a:pt x="7107" y="5198"/>
                  </a:cubicBezTo>
                  <a:cubicBezTo>
                    <a:pt x="7096" y="5196"/>
                    <a:pt x="7085" y="5195"/>
                    <a:pt x="7074" y="5195"/>
                  </a:cubicBezTo>
                  <a:cubicBezTo>
                    <a:pt x="6977" y="5195"/>
                    <a:pt x="6913" y="5293"/>
                    <a:pt x="6880" y="5376"/>
                  </a:cubicBezTo>
                  <a:cubicBezTo>
                    <a:pt x="6843" y="5474"/>
                    <a:pt x="6825" y="5584"/>
                    <a:pt x="6770" y="5676"/>
                  </a:cubicBezTo>
                  <a:cubicBezTo>
                    <a:pt x="6721" y="5768"/>
                    <a:pt x="6647" y="5842"/>
                    <a:pt x="6568" y="5903"/>
                  </a:cubicBezTo>
                  <a:cubicBezTo>
                    <a:pt x="6525" y="5934"/>
                    <a:pt x="6482" y="5964"/>
                    <a:pt x="6433" y="5983"/>
                  </a:cubicBezTo>
                  <a:cubicBezTo>
                    <a:pt x="6390" y="6001"/>
                    <a:pt x="6341" y="6013"/>
                    <a:pt x="6298" y="6025"/>
                  </a:cubicBezTo>
                  <a:cubicBezTo>
                    <a:pt x="5606" y="5621"/>
                    <a:pt x="5170" y="4830"/>
                    <a:pt x="5023" y="4028"/>
                  </a:cubicBezTo>
                  <a:cubicBezTo>
                    <a:pt x="4907" y="3409"/>
                    <a:pt x="4919" y="2784"/>
                    <a:pt x="4962" y="2159"/>
                  </a:cubicBezTo>
                  <a:cubicBezTo>
                    <a:pt x="4999" y="1601"/>
                    <a:pt x="5066" y="1037"/>
                    <a:pt x="5036" y="480"/>
                  </a:cubicBezTo>
                  <a:cubicBezTo>
                    <a:pt x="5042" y="437"/>
                    <a:pt x="5042" y="394"/>
                    <a:pt x="5048" y="345"/>
                  </a:cubicBezTo>
                  <a:cubicBezTo>
                    <a:pt x="5054" y="271"/>
                    <a:pt x="5091" y="149"/>
                    <a:pt x="5042" y="87"/>
                  </a:cubicBezTo>
                  <a:cubicBezTo>
                    <a:pt x="4999" y="29"/>
                    <a:pt x="4810" y="0"/>
                    <a:pt x="4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747903" y="2708687"/>
              <a:ext cx="26131" cy="108449"/>
            </a:xfrm>
            <a:custGeom>
              <a:avLst/>
              <a:gdLst/>
              <a:ahLst/>
              <a:cxnLst/>
              <a:rect l="l" t="t" r="r" b="b"/>
              <a:pathLst>
                <a:path w="852" h="3536" extrusionOk="0">
                  <a:moveTo>
                    <a:pt x="460" y="0"/>
                  </a:moveTo>
                  <a:cubicBezTo>
                    <a:pt x="313" y="0"/>
                    <a:pt x="153" y="6"/>
                    <a:pt x="0" y="31"/>
                  </a:cubicBezTo>
                  <a:cubicBezTo>
                    <a:pt x="0" y="37"/>
                    <a:pt x="0" y="37"/>
                    <a:pt x="0" y="43"/>
                  </a:cubicBezTo>
                  <a:lnTo>
                    <a:pt x="6" y="141"/>
                  </a:lnTo>
                  <a:cubicBezTo>
                    <a:pt x="43" y="135"/>
                    <a:pt x="80" y="135"/>
                    <a:pt x="110" y="129"/>
                  </a:cubicBezTo>
                  <a:cubicBezTo>
                    <a:pt x="169" y="126"/>
                    <a:pt x="227" y="124"/>
                    <a:pt x="285" y="124"/>
                  </a:cubicBezTo>
                  <a:cubicBezTo>
                    <a:pt x="343" y="124"/>
                    <a:pt x="401" y="126"/>
                    <a:pt x="460" y="129"/>
                  </a:cubicBezTo>
                  <a:cubicBezTo>
                    <a:pt x="576" y="135"/>
                    <a:pt x="693" y="147"/>
                    <a:pt x="809" y="172"/>
                  </a:cubicBezTo>
                  <a:cubicBezTo>
                    <a:pt x="821" y="172"/>
                    <a:pt x="827" y="172"/>
                    <a:pt x="840" y="178"/>
                  </a:cubicBezTo>
                  <a:lnTo>
                    <a:pt x="840" y="172"/>
                  </a:lnTo>
                  <a:cubicBezTo>
                    <a:pt x="840" y="129"/>
                    <a:pt x="846" y="86"/>
                    <a:pt x="852" y="43"/>
                  </a:cubicBezTo>
                  <a:cubicBezTo>
                    <a:pt x="840" y="43"/>
                    <a:pt x="827" y="43"/>
                    <a:pt x="821" y="37"/>
                  </a:cubicBezTo>
                  <a:cubicBezTo>
                    <a:pt x="705" y="18"/>
                    <a:pt x="582" y="6"/>
                    <a:pt x="460" y="0"/>
                  </a:cubicBezTo>
                  <a:close/>
                  <a:moveTo>
                    <a:pt x="380" y="441"/>
                  </a:moveTo>
                  <a:lnTo>
                    <a:pt x="380" y="447"/>
                  </a:lnTo>
                  <a:cubicBezTo>
                    <a:pt x="276" y="447"/>
                    <a:pt x="166" y="460"/>
                    <a:pt x="55" y="484"/>
                  </a:cubicBezTo>
                  <a:cubicBezTo>
                    <a:pt x="43" y="484"/>
                    <a:pt x="25" y="490"/>
                    <a:pt x="6" y="496"/>
                  </a:cubicBezTo>
                  <a:lnTo>
                    <a:pt x="6" y="576"/>
                  </a:lnTo>
                  <a:cubicBezTo>
                    <a:pt x="25" y="570"/>
                    <a:pt x="43" y="570"/>
                    <a:pt x="55" y="564"/>
                  </a:cubicBezTo>
                  <a:cubicBezTo>
                    <a:pt x="140" y="559"/>
                    <a:pt x="224" y="550"/>
                    <a:pt x="308" y="550"/>
                  </a:cubicBezTo>
                  <a:cubicBezTo>
                    <a:pt x="328" y="550"/>
                    <a:pt x="348" y="550"/>
                    <a:pt x="368" y="552"/>
                  </a:cubicBezTo>
                  <a:cubicBezTo>
                    <a:pt x="478" y="552"/>
                    <a:pt x="582" y="564"/>
                    <a:pt x="686" y="582"/>
                  </a:cubicBezTo>
                  <a:cubicBezTo>
                    <a:pt x="742" y="594"/>
                    <a:pt x="791" y="601"/>
                    <a:pt x="840" y="613"/>
                  </a:cubicBezTo>
                  <a:cubicBezTo>
                    <a:pt x="840" y="613"/>
                    <a:pt x="840" y="613"/>
                    <a:pt x="846" y="619"/>
                  </a:cubicBezTo>
                  <a:cubicBezTo>
                    <a:pt x="846" y="570"/>
                    <a:pt x="846" y="527"/>
                    <a:pt x="846" y="484"/>
                  </a:cubicBezTo>
                  <a:cubicBezTo>
                    <a:pt x="803" y="472"/>
                    <a:pt x="760" y="466"/>
                    <a:pt x="723" y="466"/>
                  </a:cubicBezTo>
                  <a:cubicBezTo>
                    <a:pt x="607" y="447"/>
                    <a:pt x="496" y="441"/>
                    <a:pt x="380" y="441"/>
                  </a:cubicBezTo>
                  <a:close/>
                  <a:moveTo>
                    <a:pt x="535" y="974"/>
                  </a:moveTo>
                  <a:cubicBezTo>
                    <a:pt x="482" y="974"/>
                    <a:pt x="428" y="976"/>
                    <a:pt x="374" y="980"/>
                  </a:cubicBezTo>
                  <a:cubicBezTo>
                    <a:pt x="270" y="987"/>
                    <a:pt x="166" y="1005"/>
                    <a:pt x="61" y="1023"/>
                  </a:cubicBezTo>
                  <a:cubicBezTo>
                    <a:pt x="55" y="1030"/>
                    <a:pt x="37" y="1030"/>
                    <a:pt x="25" y="1036"/>
                  </a:cubicBezTo>
                  <a:cubicBezTo>
                    <a:pt x="31" y="1060"/>
                    <a:pt x="31" y="1091"/>
                    <a:pt x="31" y="1121"/>
                  </a:cubicBezTo>
                  <a:cubicBezTo>
                    <a:pt x="43" y="1121"/>
                    <a:pt x="49" y="1121"/>
                    <a:pt x="55" y="1115"/>
                  </a:cubicBezTo>
                  <a:cubicBezTo>
                    <a:pt x="159" y="1103"/>
                    <a:pt x="270" y="1097"/>
                    <a:pt x="374" y="1097"/>
                  </a:cubicBezTo>
                  <a:cubicBezTo>
                    <a:pt x="400" y="1096"/>
                    <a:pt x="426" y="1095"/>
                    <a:pt x="452" y="1095"/>
                  </a:cubicBezTo>
                  <a:cubicBezTo>
                    <a:pt x="577" y="1095"/>
                    <a:pt x="698" y="1107"/>
                    <a:pt x="815" y="1128"/>
                  </a:cubicBezTo>
                  <a:lnTo>
                    <a:pt x="827" y="993"/>
                  </a:lnTo>
                  <a:cubicBezTo>
                    <a:pt x="728" y="981"/>
                    <a:pt x="632" y="974"/>
                    <a:pt x="535" y="974"/>
                  </a:cubicBezTo>
                  <a:close/>
                  <a:moveTo>
                    <a:pt x="701" y="1536"/>
                  </a:moveTo>
                  <a:cubicBezTo>
                    <a:pt x="616" y="1536"/>
                    <a:pt x="530" y="1543"/>
                    <a:pt x="447" y="1557"/>
                  </a:cubicBezTo>
                  <a:cubicBezTo>
                    <a:pt x="325" y="1575"/>
                    <a:pt x="196" y="1593"/>
                    <a:pt x="74" y="1630"/>
                  </a:cubicBezTo>
                  <a:cubicBezTo>
                    <a:pt x="74" y="1667"/>
                    <a:pt x="74" y="1704"/>
                    <a:pt x="80" y="1740"/>
                  </a:cubicBezTo>
                  <a:cubicBezTo>
                    <a:pt x="202" y="1710"/>
                    <a:pt x="325" y="1691"/>
                    <a:pt x="454" y="1691"/>
                  </a:cubicBezTo>
                  <a:cubicBezTo>
                    <a:pt x="558" y="1691"/>
                    <a:pt x="668" y="1691"/>
                    <a:pt x="772" y="1704"/>
                  </a:cubicBezTo>
                  <a:cubicBezTo>
                    <a:pt x="778" y="1648"/>
                    <a:pt x="778" y="1593"/>
                    <a:pt x="784" y="1538"/>
                  </a:cubicBezTo>
                  <a:cubicBezTo>
                    <a:pt x="757" y="1537"/>
                    <a:pt x="729" y="1536"/>
                    <a:pt x="701" y="1536"/>
                  </a:cubicBezTo>
                  <a:close/>
                  <a:moveTo>
                    <a:pt x="646" y="2168"/>
                  </a:moveTo>
                  <a:cubicBezTo>
                    <a:pt x="555" y="2168"/>
                    <a:pt x="465" y="2179"/>
                    <a:pt x="374" y="2194"/>
                  </a:cubicBezTo>
                  <a:cubicBezTo>
                    <a:pt x="282" y="2206"/>
                    <a:pt x="196" y="2231"/>
                    <a:pt x="110" y="2261"/>
                  </a:cubicBezTo>
                  <a:cubicBezTo>
                    <a:pt x="110" y="2304"/>
                    <a:pt x="110" y="2341"/>
                    <a:pt x="110" y="2378"/>
                  </a:cubicBezTo>
                  <a:cubicBezTo>
                    <a:pt x="202" y="2353"/>
                    <a:pt x="300" y="2335"/>
                    <a:pt x="392" y="2323"/>
                  </a:cubicBezTo>
                  <a:cubicBezTo>
                    <a:pt x="462" y="2318"/>
                    <a:pt x="534" y="2314"/>
                    <a:pt x="605" y="2314"/>
                  </a:cubicBezTo>
                  <a:cubicBezTo>
                    <a:pt x="635" y="2314"/>
                    <a:pt x="664" y="2315"/>
                    <a:pt x="693" y="2316"/>
                  </a:cubicBezTo>
                  <a:cubicBezTo>
                    <a:pt x="711" y="2316"/>
                    <a:pt x="723" y="2323"/>
                    <a:pt x="742" y="2323"/>
                  </a:cubicBezTo>
                  <a:cubicBezTo>
                    <a:pt x="742" y="2274"/>
                    <a:pt x="742" y="2224"/>
                    <a:pt x="748" y="2175"/>
                  </a:cubicBezTo>
                  <a:cubicBezTo>
                    <a:pt x="729" y="2169"/>
                    <a:pt x="717" y="2169"/>
                    <a:pt x="705" y="2169"/>
                  </a:cubicBezTo>
                  <a:cubicBezTo>
                    <a:pt x="685" y="2168"/>
                    <a:pt x="666" y="2168"/>
                    <a:pt x="646" y="2168"/>
                  </a:cubicBezTo>
                  <a:close/>
                  <a:moveTo>
                    <a:pt x="622" y="2761"/>
                  </a:moveTo>
                  <a:cubicBezTo>
                    <a:pt x="548" y="2761"/>
                    <a:pt x="475" y="2767"/>
                    <a:pt x="398" y="2776"/>
                  </a:cubicBezTo>
                  <a:cubicBezTo>
                    <a:pt x="306" y="2788"/>
                    <a:pt x="208" y="2807"/>
                    <a:pt x="110" y="2837"/>
                  </a:cubicBezTo>
                  <a:cubicBezTo>
                    <a:pt x="110" y="2874"/>
                    <a:pt x="110" y="2917"/>
                    <a:pt x="110" y="2954"/>
                  </a:cubicBezTo>
                  <a:cubicBezTo>
                    <a:pt x="117" y="2954"/>
                    <a:pt x="123" y="2954"/>
                    <a:pt x="135" y="2948"/>
                  </a:cubicBezTo>
                  <a:cubicBezTo>
                    <a:pt x="227" y="2929"/>
                    <a:pt x="319" y="2923"/>
                    <a:pt x="411" y="2917"/>
                  </a:cubicBezTo>
                  <a:cubicBezTo>
                    <a:pt x="457" y="2914"/>
                    <a:pt x="503" y="2912"/>
                    <a:pt x="549" y="2912"/>
                  </a:cubicBezTo>
                  <a:cubicBezTo>
                    <a:pt x="594" y="2912"/>
                    <a:pt x="640" y="2914"/>
                    <a:pt x="686" y="2917"/>
                  </a:cubicBezTo>
                  <a:cubicBezTo>
                    <a:pt x="705" y="2917"/>
                    <a:pt x="723" y="2917"/>
                    <a:pt x="742" y="2923"/>
                  </a:cubicBezTo>
                  <a:cubicBezTo>
                    <a:pt x="735" y="2868"/>
                    <a:pt x="735" y="2819"/>
                    <a:pt x="735" y="2764"/>
                  </a:cubicBezTo>
                  <a:lnTo>
                    <a:pt x="705" y="2764"/>
                  </a:lnTo>
                  <a:cubicBezTo>
                    <a:pt x="677" y="2762"/>
                    <a:pt x="649" y="2761"/>
                    <a:pt x="622" y="2761"/>
                  </a:cubicBezTo>
                  <a:close/>
                  <a:moveTo>
                    <a:pt x="530" y="3340"/>
                  </a:moveTo>
                  <a:cubicBezTo>
                    <a:pt x="490" y="3340"/>
                    <a:pt x="449" y="3342"/>
                    <a:pt x="411" y="3346"/>
                  </a:cubicBezTo>
                  <a:cubicBezTo>
                    <a:pt x="319" y="3352"/>
                    <a:pt x="221" y="3370"/>
                    <a:pt x="129" y="3401"/>
                  </a:cubicBezTo>
                  <a:cubicBezTo>
                    <a:pt x="110" y="3407"/>
                    <a:pt x="92" y="3419"/>
                    <a:pt x="67" y="3426"/>
                  </a:cubicBezTo>
                  <a:cubicBezTo>
                    <a:pt x="67" y="3462"/>
                    <a:pt x="61" y="3499"/>
                    <a:pt x="55" y="3536"/>
                  </a:cubicBezTo>
                  <a:cubicBezTo>
                    <a:pt x="86" y="3530"/>
                    <a:pt x="117" y="3517"/>
                    <a:pt x="141" y="3511"/>
                  </a:cubicBezTo>
                  <a:cubicBezTo>
                    <a:pt x="233" y="3487"/>
                    <a:pt x="319" y="3475"/>
                    <a:pt x="411" y="3468"/>
                  </a:cubicBezTo>
                  <a:cubicBezTo>
                    <a:pt x="445" y="3465"/>
                    <a:pt x="479" y="3464"/>
                    <a:pt x="513" y="3464"/>
                  </a:cubicBezTo>
                  <a:cubicBezTo>
                    <a:pt x="609" y="3464"/>
                    <a:pt x="700" y="3476"/>
                    <a:pt x="791" y="3499"/>
                  </a:cubicBezTo>
                  <a:cubicBezTo>
                    <a:pt x="784" y="3450"/>
                    <a:pt x="778" y="3407"/>
                    <a:pt x="772" y="3364"/>
                  </a:cubicBezTo>
                  <a:cubicBezTo>
                    <a:pt x="695" y="3348"/>
                    <a:pt x="612" y="3340"/>
                    <a:pt x="530" y="33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38"/>
          <p:cNvSpPr/>
          <p:nvPr/>
        </p:nvSpPr>
        <p:spPr>
          <a:xfrm>
            <a:off x="7051082" y="3368174"/>
            <a:ext cx="176400" cy="176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8"/>
          <p:cNvSpPr txBox="1">
            <a:spLocks noGrp="1"/>
          </p:cNvSpPr>
          <p:nvPr>
            <p:ph type="subTitle" idx="1"/>
          </p:nvPr>
        </p:nvSpPr>
        <p:spPr>
          <a:xfrm>
            <a:off x="7630052" y="2123299"/>
            <a:ext cx="1334100" cy="3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Normal alveolus</a:t>
            </a:r>
            <a:endParaRPr sz="1200" b="1"/>
          </a:p>
        </p:txBody>
      </p:sp>
      <p:sp>
        <p:nvSpPr>
          <p:cNvPr id="579" name="Google Shape;579;p38"/>
          <p:cNvSpPr txBox="1">
            <a:spLocks noGrp="1"/>
          </p:cNvSpPr>
          <p:nvPr>
            <p:ph type="subTitle" idx="1"/>
          </p:nvPr>
        </p:nvSpPr>
        <p:spPr>
          <a:xfrm>
            <a:off x="7630052" y="3680324"/>
            <a:ext cx="1334100" cy="3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Emphysema</a:t>
            </a:r>
            <a:endParaRPr sz="1200" b="1"/>
          </a:p>
        </p:txBody>
      </p:sp>
      <p:cxnSp>
        <p:nvCxnSpPr>
          <p:cNvPr id="580" name="Google Shape;580;p38"/>
          <p:cNvCxnSpPr>
            <a:stCxn id="577" idx="6"/>
            <a:endCxn id="522" idx="2"/>
          </p:cNvCxnSpPr>
          <p:nvPr/>
        </p:nvCxnSpPr>
        <p:spPr>
          <a:xfrm rot="10800000" flipH="1">
            <a:off x="7227482" y="1660874"/>
            <a:ext cx="603000" cy="17955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38"/>
          <p:cNvCxnSpPr>
            <a:stCxn id="577" idx="6"/>
            <a:endCxn id="521" idx="2"/>
          </p:cNvCxnSpPr>
          <p:nvPr/>
        </p:nvCxnSpPr>
        <p:spPr>
          <a:xfrm rot="10800000" flipH="1">
            <a:off x="7227482" y="3213974"/>
            <a:ext cx="603000" cy="242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/>
          <p:nvPr/>
        </p:nvSpPr>
        <p:spPr>
          <a:xfrm>
            <a:off x="-252130" y="4444551"/>
            <a:ext cx="1334353" cy="327903"/>
          </a:xfrm>
          <a:custGeom>
            <a:avLst/>
            <a:gdLst/>
            <a:ahLst/>
            <a:cxnLst/>
            <a:rect l="l" t="t" r="r" b="b"/>
            <a:pathLst>
              <a:path w="53523" h="3316" extrusionOk="0">
                <a:moveTo>
                  <a:pt x="30021" y="0"/>
                </a:moveTo>
                <a:cubicBezTo>
                  <a:pt x="8720" y="0"/>
                  <a:pt x="0" y="766"/>
                  <a:pt x="0" y="1685"/>
                </a:cubicBezTo>
                <a:cubicBezTo>
                  <a:pt x="0" y="2599"/>
                  <a:pt x="8714" y="3315"/>
                  <a:pt x="30021" y="3315"/>
                </a:cubicBezTo>
                <a:cubicBezTo>
                  <a:pt x="51322" y="3315"/>
                  <a:pt x="53522" y="2139"/>
                  <a:pt x="53522" y="1226"/>
                </a:cubicBezTo>
                <a:lnTo>
                  <a:pt x="53522" y="1220"/>
                </a:lnTo>
                <a:cubicBezTo>
                  <a:pt x="53522" y="307"/>
                  <a:pt x="51322" y="0"/>
                  <a:pt x="30021" y="0"/>
                </a:cubicBezTo>
                <a:close/>
              </a:path>
            </a:pathLst>
          </a:custGeom>
          <a:solidFill>
            <a:srgbClr val="F4CD69">
              <a:alpha val="40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title" idx="2"/>
          </p:nvPr>
        </p:nvSpPr>
        <p:spPr>
          <a:xfrm>
            <a:off x="1410864" y="1301929"/>
            <a:ext cx="741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 idx="3"/>
          </p:nvPr>
        </p:nvSpPr>
        <p:spPr>
          <a:xfrm>
            <a:off x="1410864" y="2444104"/>
            <a:ext cx="741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subTitle" idx="4"/>
          </p:nvPr>
        </p:nvSpPr>
        <p:spPr>
          <a:xfrm>
            <a:off x="2152764" y="3016808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 radioactive gas that can accumulate in homes</a:t>
            </a: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title" idx="5"/>
          </p:nvPr>
        </p:nvSpPr>
        <p:spPr>
          <a:xfrm>
            <a:off x="5344042" y="1324231"/>
            <a:ext cx="741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6"/>
          </p:nvPr>
        </p:nvSpPr>
        <p:spPr>
          <a:xfrm>
            <a:off x="6085892" y="1896941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Long-term exposure increases cancer risk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title" idx="7"/>
          </p:nvPr>
        </p:nvSpPr>
        <p:spPr>
          <a:xfrm>
            <a:off x="5344042" y="2466406"/>
            <a:ext cx="741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8"/>
          </p:nvPr>
        </p:nvSpPr>
        <p:spPr>
          <a:xfrm>
            <a:off x="6085952" y="3039111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Family history can raise susceptibility</a:t>
            </a:r>
            <a:endParaRPr dirty="0"/>
          </a:p>
        </p:txBody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995947" y="393277"/>
            <a:ext cx="7704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Causes of Lung Cancer</a:t>
            </a:r>
            <a:endParaRPr dirty="0"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1"/>
          </p:nvPr>
        </p:nvSpPr>
        <p:spPr>
          <a:xfrm>
            <a:off x="2152764" y="1874638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Contains harmful chemicals that damage lung cells</a:t>
            </a:r>
            <a:endParaRPr dirty="0"/>
          </a:p>
        </p:txBody>
      </p:sp>
      <p:sp>
        <p:nvSpPr>
          <p:cNvPr id="369" name="Google Shape;369;p36"/>
          <p:cNvSpPr txBox="1">
            <a:spLocks noGrp="1"/>
          </p:cNvSpPr>
          <p:nvPr>
            <p:ph type="title" idx="16"/>
          </p:nvPr>
        </p:nvSpPr>
        <p:spPr>
          <a:xfrm>
            <a:off x="1410864" y="3586279"/>
            <a:ext cx="741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17"/>
          </p:nvPr>
        </p:nvSpPr>
        <p:spPr>
          <a:xfrm>
            <a:off x="2152764" y="4158979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Inhaled fibres can irritate and damage lung tissue</a:t>
            </a:r>
            <a:endParaRPr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title" idx="18"/>
          </p:nvPr>
        </p:nvSpPr>
        <p:spPr>
          <a:xfrm>
            <a:off x="5344042" y="3608531"/>
            <a:ext cx="7419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subTitle" idx="19"/>
          </p:nvPr>
        </p:nvSpPr>
        <p:spPr>
          <a:xfrm>
            <a:off x="6085952" y="4181281"/>
            <a:ext cx="28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Inhaling smoke from others can also cause lung damage</a:t>
            </a:r>
            <a:endParaRPr dirty="0"/>
          </a:p>
        </p:txBody>
      </p:sp>
      <p:sp>
        <p:nvSpPr>
          <p:cNvPr id="373" name="Google Shape;373;p36"/>
          <p:cNvSpPr txBox="1">
            <a:spLocks noGrp="1"/>
          </p:cNvSpPr>
          <p:nvPr>
            <p:ph type="subTitle" idx="9"/>
          </p:nvPr>
        </p:nvSpPr>
        <p:spPr>
          <a:xfrm>
            <a:off x="2152764" y="1301929"/>
            <a:ext cx="281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Smoking (main cause)</a:t>
            </a:r>
            <a:endParaRPr sz="1900" dirty="0"/>
          </a:p>
        </p:txBody>
      </p:sp>
      <p:sp>
        <p:nvSpPr>
          <p:cNvPr id="374" name="Google Shape;374;p36"/>
          <p:cNvSpPr txBox="1">
            <a:spLocks noGrp="1"/>
          </p:cNvSpPr>
          <p:nvPr>
            <p:ph type="subTitle" idx="13"/>
          </p:nvPr>
        </p:nvSpPr>
        <p:spPr>
          <a:xfrm>
            <a:off x="2152764" y="2444100"/>
            <a:ext cx="281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Exposure to Radon Gas</a:t>
            </a:r>
            <a:endParaRPr sz="1900" dirty="0"/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14"/>
          </p:nvPr>
        </p:nvSpPr>
        <p:spPr>
          <a:xfrm>
            <a:off x="6085952" y="1324231"/>
            <a:ext cx="281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Air Pollution</a:t>
            </a:r>
            <a:endParaRPr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5"/>
          </p:nvPr>
        </p:nvSpPr>
        <p:spPr>
          <a:xfrm>
            <a:off x="6085952" y="2466401"/>
            <a:ext cx="281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Genetic Predisposition</a:t>
            </a:r>
            <a:endParaRPr sz="1900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20"/>
          </p:nvPr>
        </p:nvSpPr>
        <p:spPr>
          <a:xfrm>
            <a:off x="2152764" y="3586270"/>
            <a:ext cx="281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Asbestos Exposure </a:t>
            </a:r>
            <a:endParaRPr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ubTitle" idx="21"/>
          </p:nvPr>
        </p:nvSpPr>
        <p:spPr>
          <a:xfrm>
            <a:off x="6085952" y="3608571"/>
            <a:ext cx="281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Second-hand Smoke </a:t>
            </a:r>
            <a:endParaRPr sz="1900" dirty="0"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-739128" y="1118339"/>
            <a:ext cx="1821356" cy="3490296"/>
            <a:chOff x="2908469" y="3739597"/>
            <a:chExt cx="366138" cy="701638"/>
          </a:xfrm>
        </p:grpSpPr>
        <p:grpSp>
          <p:nvGrpSpPr>
            <p:cNvPr id="380" name="Google Shape;380;p36"/>
            <p:cNvGrpSpPr/>
            <p:nvPr/>
          </p:nvGrpSpPr>
          <p:grpSpPr>
            <a:xfrm>
              <a:off x="2908469" y="3739597"/>
              <a:ext cx="321606" cy="270969"/>
              <a:chOff x="2908469" y="3739597"/>
              <a:chExt cx="321606" cy="270969"/>
            </a:xfrm>
          </p:grpSpPr>
          <p:sp>
            <p:nvSpPr>
              <p:cNvPr id="381" name="Google Shape;381;p36"/>
              <p:cNvSpPr/>
              <p:nvPr/>
            </p:nvSpPr>
            <p:spPr>
              <a:xfrm>
                <a:off x="2908469" y="3739597"/>
                <a:ext cx="321606" cy="27096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8835" extrusionOk="0">
                    <a:moveTo>
                      <a:pt x="8237" y="1"/>
                    </a:moveTo>
                    <a:cubicBezTo>
                      <a:pt x="8204" y="1"/>
                      <a:pt x="8171" y="6"/>
                      <a:pt x="8138" y="18"/>
                    </a:cubicBezTo>
                    <a:lnTo>
                      <a:pt x="245" y="2763"/>
                    </a:lnTo>
                    <a:cubicBezTo>
                      <a:pt x="86" y="2818"/>
                      <a:pt x="0" y="2990"/>
                      <a:pt x="55" y="3155"/>
                    </a:cubicBezTo>
                    <a:lnTo>
                      <a:pt x="1955" y="8627"/>
                    </a:lnTo>
                    <a:cubicBezTo>
                      <a:pt x="1999" y="8754"/>
                      <a:pt x="2120" y="8834"/>
                      <a:pt x="2248" y="8834"/>
                    </a:cubicBezTo>
                    <a:cubicBezTo>
                      <a:pt x="2281" y="8834"/>
                      <a:pt x="2314" y="8829"/>
                      <a:pt x="2347" y="8817"/>
                    </a:cubicBezTo>
                    <a:lnTo>
                      <a:pt x="10240" y="6078"/>
                    </a:lnTo>
                    <a:cubicBezTo>
                      <a:pt x="10399" y="6023"/>
                      <a:pt x="10485" y="5845"/>
                      <a:pt x="10430" y="5686"/>
                    </a:cubicBezTo>
                    <a:lnTo>
                      <a:pt x="8530" y="208"/>
                    </a:lnTo>
                    <a:cubicBezTo>
                      <a:pt x="8482" y="81"/>
                      <a:pt x="8363" y="1"/>
                      <a:pt x="8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" name="Google Shape;382;p36"/>
              <p:cNvGrpSpPr/>
              <p:nvPr/>
            </p:nvGrpSpPr>
            <p:grpSpPr>
              <a:xfrm>
                <a:off x="2935704" y="3766710"/>
                <a:ext cx="268792" cy="221470"/>
                <a:chOff x="2935704" y="3766710"/>
                <a:chExt cx="268792" cy="221470"/>
              </a:xfrm>
            </p:grpSpPr>
            <p:grpSp>
              <p:nvGrpSpPr>
                <p:cNvPr id="383" name="Google Shape;383;p36"/>
                <p:cNvGrpSpPr/>
                <p:nvPr/>
              </p:nvGrpSpPr>
              <p:grpSpPr>
                <a:xfrm>
                  <a:off x="2935704" y="3766710"/>
                  <a:ext cx="268792" cy="201870"/>
                  <a:chOff x="2935704" y="3766710"/>
                  <a:chExt cx="268792" cy="201870"/>
                </a:xfrm>
              </p:grpSpPr>
              <p:sp>
                <p:nvSpPr>
                  <p:cNvPr id="384" name="Google Shape;384;p36"/>
                  <p:cNvSpPr/>
                  <p:nvPr/>
                </p:nvSpPr>
                <p:spPr>
                  <a:xfrm>
                    <a:off x="2935704" y="3829368"/>
                    <a:ext cx="48152" cy="4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6" extrusionOk="0">
                        <a:moveTo>
                          <a:pt x="783" y="1"/>
                        </a:moveTo>
                        <a:cubicBezTo>
                          <a:pt x="708" y="1"/>
                          <a:pt x="633" y="13"/>
                          <a:pt x="558" y="38"/>
                        </a:cubicBezTo>
                        <a:cubicBezTo>
                          <a:pt x="191" y="167"/>
                          <a:pt x="1" y="565"/>
                          <a:pt x="129" y="927"/>
                        </a:cubicBezTo>
                        <a:cubicBezTo>
                          <a:pt x="226" y="1213"/>
                          <a:pt x="496" y="1395"/>
                          <a:pt x="783" y="1395"/>
                        </a:cubicBezTo>
                        <a:cubicBezTo>
                          <a:pt x="859" y="1395"/>
                          <a:pt x="936" y="1383"/>
                          <a:pt x="1012" y="1356"/>
                        </a:cubicBezTo>
                        <a:cubicBezTo>
                          <a:pt x="1379" y="1233"/>
                          <a:pt x="1569" y="835"/>
                          <a:pt x="1441" y="467"/>
                        </a:cubicBezTo>
                        <a:lnTo>
                          <a:pt x="1447" y="467"/>
                        </a:lnTo>
                        <a:cubicBezTo>
                          <a:pt x="1345" y="180"/>
                          <a:pt x="1072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36"/>
                  <p:cNvSpPr/>
                  <p:nvPr/>
                </p:nvSpPr>
                <p:spPr>
                  <a:xfrm>
                    <a:off x="2992107" y="3809832"/>
                    <a:ext cx="48121" cy="4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9" h="1395" extrusionOk="0">
                        <a:moveTo>
                          <a:pt x="783" y="1"/>
                        </a:moveTo>
                        <a:cubicBezTo>
                          <a:pt x="708" y="1"/>
                          <a:pt x="632" y="13"/>
                          <a:pt x="558" y="38"/>
                        </a:cubicBezTo>
                        <a:cubicBezTo>
                          <a:pt x="190" y="167"/>
                          <a:pt x="0" y="565"/>
                          <a:pt x="129" y="926"/>
                        </a:cubicBezTo>
                        <a:cubicBezTo>
                          <a:pt x="226" y="1212"/>
                          <a:pt x="495" y="1395"/>
                          <a:pt x="783" y="1395"/>
                        </a:cubicBezTo>
                        <a:cubicBezTo>
                          <a:pt x="859" y="1395"/>
                          <a:pt x="936" y="1382"/>
                          <a:pt x="1011" y="1355"/>
                        </a:cubicBezTo>
                        <a:cubicBezTo>
                          <a:pt x="1373" y="1227"/>
                          <a:pt x="1569" y="835"/>
                          <a:pt x="1440" y="467"/>
                        </a:cubicBezTo>
                        <a:cubicBezTo>
                          <a:pt x="1343" y="180"/>
                          <a:pt x="1071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36"/>
                  <p:cNvSpPr/>
                  <p:nvPr/>
                </p:nvSpPr>
                <p:spPr>
                  <a:xfrm>
                    <a:off x="3052220" y="3788915"/>
                    <a:ext cx="48152" cy="42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7" extrusionOk="0">
                        <a:moveTo>
                          <a:pt x="784" y="0"/>
                        </a:moveTo>
                        <a:cubicBezTo>
                          <a:pt x="707" y="0"/>
                          <a:pt x="629" y="13"/>
                          <a:pt x="553" y="40"/>
                        </a:cubicBezTo>
                        <a:cubicBezTo>
                          <a:pt x="191" y="168"/>
                          <a:pt x="1" y="567"/>
                          <a:pt x="124" y="928"/>
                        </a:cubicBezTo>
                        <a:cubicBezTo>
                          <a:pt x="225" y="1214"/>
                          <a:pt x="496" y="1397"/>
                          <a:pt x="784" y="1397"/>
                        </a:cubicBezTo>
                        <a:cubicBezTo>
                          <a:pt x="860" y="1397"/>
                          <a:pt x="937" y="1384"/>
                          <a:pt x="1012" y="1357"/>
                        </a:cubicBezTo>
                        <a:cubicBezTo>
                          <a:pt x="1374" y="1228"/>
                          <a:pt x="1570" y="836"/>
                          <a:pt x="1441" y="469"/>
                        </a:cubicBezTo>
                        <a:cubicBezTo>
                          <a:pt x="1344" y="183"/>
                          <a:pt x="1075" y="0"/>
                          <a:pt x="78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36"/>
                  <p:cNvSpPr/>
                  <p:nvPr/>
                </p:nvSpPr>
                <p:spPr>
                  <a:xfrm>
                    <a:off x="3116136" y="3766710"/>
                    <a:ext cx="48152" cy="4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6" extrusionOk="0">
                        <a:moveTo>
                          <a:pt x="783" y="1"/>
                        </a:moveTo>
                        <a:cubicBezTo>
                          <a:pt x="707" y="1"/>
                          <a:pt x="629" y="14"/>
                          <a:pt x="552" y="41"/>
                        </a:cubicBezTo>
                        <a:cubicBezTo>
                          <a:pt x="190" y="169"/>
                          <a:pt x="1" y="561"/>
                          <a:pt x="123" y="929"/>
                        </a:cubicBezTo>
                        <a:cubicBezTo>
                          <a:pt x="225" y="1216"/>
                          <a:pt x="498" y="1395"/>
                          <a:pt x="787" y="1395"/>
                        </a:cubicBezTo>
                        <a:cubicBezTo>
                          <a:pt x="861" y="1395"/>
                          <a:pt x="937" y="1383"/>
                          <a:pt x="1012" y="1358"/>
                        </a:cubicBezTo>
                        <a:cubicBezTo>
                          <a:pt x="1373" y="1229"/>
                          <a:pt x="1569" y="831"/>
                          <a:pt x="1441" y="470"/>
                        </a:cubicBezTo>
                        <a:cubicBezTo>
                          <a:pt x="1339" y="183"/>
                          <a:pt x="1072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36"/>
                  <p:cNvSpPr/>
                  <p:nvPr/>
                </p:nvSpPr>
                <p:spPr>
                  <a:xfrm>
                    <a:off x="2955824" y="3887396"/>
                    <a:ext cx="48152" cy="4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5" extrusionOk="0">
                        <a:moveTo>
                          <a:pt x="786" y="0"/>
                        </a:moveTo>
                        <a:cubicBezTo>
                          <a:pt x="711" y="0"/>
                          <a:pt x="633" y="13"/>
                          <a:pt x="558" y="40"/>
                        </a:cubicBezTo>
                        <a:cubicBezTo>
                          <a:pt x="196" y="168"/>
                          <a:pt x="0" y="561"/>
                          <a:pt x="129" y="928"/>
                        </a:cubicBezTo>
                        <a:cubicBezTo>
                          <a:pt x="226" y="1216"/>
                          <a:pt x="498" y="1394"/>
                          <a:pt x="790" y="1394"/>
                        </a:cubicBezTo>
                        <a:cubicBezTo>
                          <a:pt x="865" y="1394"/>
                          <a:pt x="942" y="1382"/>
                          <a:pt x="1018" y="1357"/>
                        </a:cubicBezTo>
                        <a:cubicBezTo>
                          <a:pt x="1379" y="1229"/>
                          <a:pt x="1569" y="830"/>
                          <a:pt x="1447" y="469"/>
                        </a:cubicBezTo>
                        <a:cubicBezTo>
                          <a:pt x="1345" y="183"/>
                          <a:pt x="1074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36"/>
                  <p:cNvSpPr/>
                  <p:nvPr/>
                </p:nvSpPr>
                <p:spPr>
                  <a:xfrm>
                    <a:off x="3012195" y="3867829"/>
                    <a:ext cx="48152" cy="4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6" extrusionOk="0">
                        <a:moveTo>
                          <a:pt x="787" y="1"/>
                        </a:moveTo>
                        <a:cubicBezTo>
                          <a:pt x="711" y="1"/>
                          <a:pt x="634" y="14"/>
                          <a:pt x="558" y="40"/>
                        </a:cubicBezTo>
                        <a:cubicBezTo>
                          <a:pt x="191" y="163"/>
                          <a:pt x="1" y="561"/>
                          <a:pt x="129" y="929"/>
                        </a:cubicBezTo>
                        <a:cubicBezTo>
                          <a:pt x="227" y="1216"/>
                          <a:pt x="498" y="1395"/>
                          <a:pt x="787" y="1395"/>
                        </a:cubicBezTo>
                        <a:cubicBezTo>
                          <a:pt x="862" y="1395"/>
                          <a:pt x="937" y="1383"/>
                          <a:pt x="1012" y="1358"/>
                        </a:cubicBezTo>
                        <a:cubicBezTo>
                          <a:pt x="1380" y="1229"/>
                          <a:pt x="1569" y="831"/>
                          <a:pt x="1441" y="469"/>
                        </a:cubicBezTo>
                        <a:cubicBezTo>
                          <a:pt x="1344" y="183"/>
                          <a:pt x="1074" y="1"/>
                          <a:pt x="78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36"/>
                  <p:cNvSpPr/>
                  <p:nvPr/>
                </p:nvSpPr>
                <p:spPr>
                  <a:xfrm>
                    <a:off x="3072339" y="3846942"/>
                    <a:ext cx="48152" cy="4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6" extrusionOk="0">
                        <a:moveTo>
                          <a:pt x="790" y="1"/>
                        </a:moveTo>
                        <a:cubicBezTo>
                          <a:pt x="713" y="1"/>
                          <a:pt x="635" y="14"/>
                          <a:pt x="558" y="41"/>
                        </a:cubicBezTo>
                        <a:cubicBezTo>
                          <a:pt x="191" y="164"/>
                          <a:pt x="1" y="562"/>
                          <a:pt x="129" y="924"/>
                        </a:cubicBezTo>
                        <a:cubicBezTo>
                          <a:pt x="227" y="1216"/>
                          <a:pt x="498" y="1396"/>
                          <a:pt x="787" y="1396"/>
                        </a:cubicBezTo>
                        <a:cubicBezTo>
                          <a:pt x="862" y="1396"/>
                          <a:pt x="938" y="1384"/>
                          <a:pt x="1012" y="1359"/>
                        </a:cubicBezTo>
                        <a:cubicBezTo>
                          <a:pt x="1379" y="1230"/>
                          <a:pt x="1569" y="832"/>
                          <a:pt x="1441" y="470"/>
                        </a:cubicBezTo>
                        <a:cubicBezTo>
                          <a:pt x="1344" y="180"/>
                          <a:pt x="1076" y="1"/>
                          <a:pt x="7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36"/>
                  <p:cNvSpPr/>
                  <p:nvPr/>
                </p:nvSpPr>
                <p:spPr>
                  <a:xfrm>
                    <a:off x="3136256" y="3824768"/>
                    <a:ext cx="48121" cy="4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9" h="1396" extrusionOk="0">
                        <a:moveTo>
                          <a:pt x="787" y="1"/>
                        </a:moveTo>
                        <a:cubicBezTo>
                          <a:pt x="709" y="1"/>
                          <a:pt x="630" y="14"/>
                          <a:pt x="552" y="41"/>
                        </a:cubicBezTo>
                        <a:cubicBezTo>
                          <a:pt x="190" y="164"/>
                          <a:pt x="0" y="562"/>
                          <a:pt x="123" y="924"/>
                        </a:cubicBezTo>
                        <a:cubicBezTo>
                          <a:pt x="225" y="1216"/>
                          <a:pt x="498" y="1396"/>
                          <a:pt x="787" y="1396"/>
                        </a:cubicBezTo>
                        <a:cubicBezTo>
                          <a:pt x="861" y="1396"/>
                          <a:pt x="937" y="1384"/>
                          <a:pt x="1011" y="1359"/>
                        </a:cubicBezTo>
                        <a:cubicBezTo>
                          <a:pt x="1373" y="1230"/>
                          <a:pt x="1569" y="832"/>
                          <a:pt x="1440" y="470"/>
                        </a:cubicBezTo>
                        <a:cubicBezTo>
                          <a:pt x="1344" y="180"/>
                          <a:pt x="1076" y="1"/>
                          <a:pt x="78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36"/>
                  <p:cNvSpPr/>
                  <p:nvPr/>
                </p:nvSpPr>
                <p:spPr>
                  <a:xfrm>
                    <a:off x="3032315" y="3925795"/>
                    <a:ext cx="48152" cy="4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5" extrusionOk="0">
                        <a:moveTo>
                          <a:pt x="783" y="1"/>
                        </a:moveTo>
                        <a:cubicBezTo>
                          <a:pt x="708" y="1"/>
                          <a:pt x="632" y="13"/>
                          <a:pt x="558" y="38"/>
                        </a:cubicBezTo>
                        <a:cubicBezTo>
                          <a:pt x="197" y="167"/>
                          <a:pt x="0" y="565"/>
                          <a:pt x="129" y="926"/>
                        </a:cubicBezTo>
                        <a:cubicBezTo>
                          <a:pt x="231" y="1212"/>
                          <a:pt x="498" y="1395"/>
                          <a:pt x="787" y="1395"/>
                        </a:cubicBezTo>
                        <a:cubicBezTo>
                          <a:pt x="863" y="1395"/>
                          <a:pt x="941" y="1382"/>
                          <a:pt x="1018" y="1355"/>
                        </a:cubicBezTo>
                        <a:cubicBezTo>
                          <a:pt x="1379" y="1233"/>
                          <a:pt x="1569" y="834"/>
                          <a:pt x="1447" y="467"/>
                        </a:cubicBezTo>
                        <a:cubicBezTo>
                          <a:pt x="1344" y="180"/>
                          <a:pt x="1072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36"/>
                  <p:cNvSpPr/>
                  <p:nvPr/>
                </p:nvSpPr>
                <p:spPr>
                  <a:xfrm>
                    <a:off x="3092459" y="3904939"/>
                    <a:ext cx="48152" cy="4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5" extrusionOk="0">
                        <a:moveTo>
                          <a:pt x="783" y="1"/>
                        </a:moveTo>
                        <a:cubicBezTo>
                          <a:pt x="708" y="1"/>
                          <a:pt x="632" y="12"/>
                          <a:pt x="558" y="38"/>
                        </a:cubicBezTo>
                        <a:cubicBezTo>
                          <a:pt x="190" y="166"/>
                          <a:pt x="0" y="565"/>
                          <a:pt x="129" y="926"/>
                        </a:cubicBezTo>
                        <a:cubicBezTo>
                          <a:pt x="226" y="1212"/>
                          <a:pt x="496" y="1395"/>
                          <a:pt x="783" y="1395"/>
                        </a:cubicBezTo>
                        <a:cubicBezTo>
                          <a:pt x="859" y="1395"/>
                          <a:pt x="936" y="1382"/>
                          <a:pt x="1012" y="1355"/>
                        </a:cubicBezTo>
                        <a:cubicBezTo>
                          <a:pt x="1379" y="1233"/>
                          <a:pt x="1569" y="834"/>
                          <a:pt x="1447" y="467"/>
                        </a:cubicBezTo>
                        <a:lnTo>
                          <a:pt x="1447" y="467"/>
                        </a:lnTo>
                        <a:lnTo>
                          <a:pt x="1447" y="473"/>
                        </a:lnTo>
                        <a:cubicBezTo>
                          <a:pt x="1344" y="180"/>
                          <a:pt x="1072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36"/>
                  <p:cNvSpPr/>
                  <p:nvPr/>
                </p:nvSpPr>
                <p:spPr>
                  <a:xfrm>
                    <a:off x="3156344" y="3882765"/>
                    <a:ext cx="48152" cy="4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395" extrusionOk="0">
                        <a:moveTo>
                          <a:pt x="784" y="0"/>
                        </a:moveTo>
                        <a:cubicBezTo>
                          <a:pt x="709" y="0"/>
                          <a:pt x="633" y="12"/>
                          <a:pt x="559" y="38"/>
                        </a:cubicBezTo>
                        <a:cubicBezTo>
                          <a:pt x="191" y="166"/>
                          <a:pt x="1" y="565"/>
                          <a:pt x="123" y="926"/>
                        </a:cubicBezTo>
                        <a:cubicBezTo>
                          <a:pt x="225" y="1212"/>
                          <a:pt x="496" y="1395"/>
                          <a:pt x="784" y="1395"/>
                        </a:cubicBezTo>
                        <a:cubicBezTo>
                          <a:pt x="859" y="1395"/>
                          <a:pt x="937" y="1382"/>
                          <a:pt x="1012" y="1355"/>
                        </a:cubicBezTo>
                        <a:cubicBezTo>
                          <a:pt x="1380" y="1226"/>
                          <a:pt x="1570" y="834"/>
                          <a:pt x="1441" y="466"/>
                        </a:cubicBezTo>
                        <a:cubicBezTo>
                          <a:pt x="1344" y="179"/>
                          <a:pt x="1072" y="0"/>
                          <a:pt x="78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5" name="Google Shape;395;p36"/>
                <p:cNvSpPr/>
                <p:nvPr/>
              </p:nvSpPr>
              <p:spPr>
                <a:xfrm>
                  <a:off x="2976015" y="3945395"/>
                  <a:ext cx="48152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5" extrusionOk="0">
                      <a:moveTo>
                        <a:pt x="783" y="1"/>
                      </a:moveTo>
                      <a:cubicBezTo>
                        <a:pt x="708" y="1"/>
                        <a:pt x="632" y="13"/>
                        <a:pt x="558" y="38"/>
                      </a:cubicBezTo>
                      <a:cubicBezTo>
                        <a:pt x="197" y="167"/>
                        <a:pt x="0" y="565"/>
                        <a:pt x="129" y="926"/>
                      </a:cubicBezTo>
                      <a:cubicBezTo>
                        <a:pt x="231" y="1212"/>
                        <a:pt x="498" y="1395"/>
                        <a:pt x="787" y="1395"/>
                      </a:cubicBezTo>
                      <a:cubicBezTo>
                        <a:pt x="863" y="1395"/>
                        <a:pt x="941" y="1382"/>
                        <a:pt x="1018" y="1355"/>
                      </a:cubicBezTo>
                      <a:cubicBezTo>
                        <a:pt x="1379" y="1233"/>
                        <a:pt x="1569" y="834"/>
                        <a:pt x="1447" y="467"/>
                      </a:cubicBezTo>
                      <a:cubicBezTo>
                        <a:pt x="1344" y="180"/>
                        <a:pt x="1072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36"/>
              <p:cNvGrpSpPr/>
              <p:nvPr/>
            </p:nvGrpSpPr>
            <p:grpSpPr>
              <a:xfrm>
                <a:off x="2933067" y="3766618"/>
                <a:ext cx="268792" cy="221437"/>
                <a:chOff x="2933067" y="3766618"/>
                <a:chExt cx="268792" cy="221437"/>
              </a:xfrm>
            </p:grpSpPr>
            <p:sp>
              <p:nvSpPr>
                <p:cNvPr id="397" name="Google Shape;397;p36"/>
                <p:cNvSpPr/>
                <p:nvPr/>
              </p:nvSpPr>
              <p:spPr>
                <a:xfrm>
                  <a:off x="2933067" y="3829307"/>
                  <a:ext cx="48152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5" extrusionOk="0">
                      <a:moveTo>
                        <a:pt x="784" y="1"/>
                      </a:moveTo>
                      <a:cubicBezTo>
                        <a:pt x="707" y="1"/>
                        <a:pt x="629" y="13"/>
                        <a:pt x="552" y="40"/>
                      </a:cubicBezTo>
                      <a:cubicBezTo>
                        <a:pt x="191" y="163"/>
                        <a:pt x="1" y="561"/>
                        <a:pt x="123" y="923"/>
                      </a:cubicBezTo>
                      <a:cubicBezTo>
                        <a:pt x="226" y="1215"/>
                        <a:pt x="498" y="1395"/>
                        <a:pt x="787" y="1395"/>
                      </a:cubicBezTo>
                      <a:cubicBezTo>
                        <a:pt x="862" y="1395"/>
                        <a:pt x="938" y="1383"/>
                        <a:pt x="1012" y="1358"/>
                      </a:cubicBezTo>
                      <a:cubicBezTo>
                        <a:pt x="1373" y="1229"/>
                        <a:pt x="1570" y="831"/>
                        <a:pt x="1441" y="469"/>
                      </a:cubicBezTo>
                      <a:cubicBezTo>
                        <a:pt x="1344" y="183"/>
                        <a:pt x="1074" y="1"/>
                        <a:pt x="78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6"/>
                <p:cNvSpPr/>
                <p:nvPr/>
              </p:nvSpPr>
              <p:spPr>
                <a:xfrm>
                  <a:off x="2989469" y="3809648"/>
                  <a:ext cx="48121" cy="4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" h="1396" extrusionOk="0">
                      <a:moveTo>
                        <a:pt x="779" y="1"/>
                      </a:moveTo>
                      <a:cubicBezTo>
                        <a:pt x="704" y="1"/>
                        <a:pt x="627" y="13"/>
                        <a:pt x="552" y="38"/>
                      </a:cubicBezTo>
                      <a:cubicBezTo>
                        <a:pt x="190" y="166"/>
                        <a:pt x="0" y="565"/>
                        <a:pt x="123" y="926"/>
                      </a:cubicBezTo>
                      <a:cubicBezTo>
                        <a:pt x="224" y="1216"/>
                        <a:pt x="493" y="1395"/>
                        <a:pt x="780" y="1395"/>
                      </a:cubicBezTo>
                      <a:cubicBezTo>
                        <a:pt x="857" y="1395"/>
                        <a:pt x="935" y="1383"/>
                        <a:pt x="1011" y="1355"/>
                      </a:cubicBezTo>
                      <a:cubicBezTo>
                        <a:pt x="1373" y="1233"/>
                        <a:pt x="1569" y="834"/>
                        <a:pt x="1440" y="473"/>
                      </a:cubicBezTo>
                      <a:cubicBezTo>
                        <a:pt x="1338" y="181"/>
                        <a:pt x="1069" y="1"/>
                        <a:pt x="77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6"/>
                <p:cNvSpPr/>
                <p:nvPr/>
              </p:nvSpPr>
              <p:spPr>
                <a:xfrm>
                  <a:off x="3049429" y="3788792"/>
                  <a:ext cx="48121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" h="1395" extrusionOk="0">
                      <a:moveTo>
                        <a:pt x="783" y="0"/>
                      </a:moveTo>
                      <a:cubicBezTo>
                        <a:pt x="708" y="0"/>
                        <a:pt x="632" y="12"/>
                        <a:pt x="558" y="38"/>
                      </a:cubicBezTo>
                      <a:cubicBezTo>
                        <a:pt x="196" y="166"/>
                        <a:pt x="0" y="565"/>
                        <a:pt x="129" y="926"/>
                      </a:cubicBezTo>
                      <a:cubicBezTo>
                        <a:pt x="231" y="1212"/>
                        <a:pt x="497" y="1395"/>
                        <a:pt x="786" y="1395"/>
                      </a:cubicBezTo>
                      <a:cubicBezTo>
                        <a:pt x="863" y="1395"/>
                        <a:pt x="941" y="1382"/>
                        <a:pt x="1017" y="1355"/>
                      </a:cubicBezTo>
                      <a:cubicBezTo>
                        <a:pt x="1379" y="1232"/>
                        <a:pt x="1569" y="834"/>
                        <a:pt x="1446" y="466"/>
                      </a:cubicBezTo>
                      <a:cubicBezTo>
                        <a:pt x="1344" y="179"/>
                        <a:pt x="1072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3113314" y="3766618"/>
                  <a:ext cx="48152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5" extrusionOk="0">
                      <a:moveTo>
                        <a:pt x="783" y="0"/>
                      </a:moveTo>
                      <a:cubicBezTo>
                        <a:pt x="708" y="0"/>
                        <a:pt x="632" y="12"/>
                        <a:pt x="558" y="37"/>
                      </a:cubicBezTo>
                      <a:cubicBezTo>
                        <a:pt x="197" y="166"/>
                        <a:pt x="1" y="564"/>
                        <a:pt x="129" y="926"/>
                      </a:cubicBezTo>
                      <a:cubicBezTo>
                        <a:pt x="226" y="1212"/>
                        <a:pt x="496" y="1395"/>
                        <a:pt x="786" y="1395"/>
                      </a:cubicBezTo>
                      <a:cubicBezTo>
                        <a:pt x="863" y="1395"/>
                        <a:pt x="941" y="1382"/>
                        <a:pt x="1018" y="1355"/>
                      </a:cubicBezTo>
                      <a:cubicBezTo>
                        <a:pt x="1379" y="1232"/>
                        <a:pt x="1569" y="834"/>
                        <a:pt x="1447" y="473"/>
                      </a:cubicBezTo>
                      <a:cubicBezTo>
                        <a:pt x="1345" y="180"/>
                        <a:pt x="1072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2953186" y="3887273"/>
                  <a:ext cx="48152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5" extrusionOk="0">
                      <a:moveTo>
                        <a:pt x="783" y="0"/>
                      </a:moveTo>
                      <a:cubicBezTo>
                        <a:pt x="708" y="0"/>
                        <a:pt x="633" y="12"/>
                        <a:pt x="558" y="38"/>
                      </a:cubicBezTo>
                      <a:cubicBezTo>
                        <a:pt x="190" y="166"/>
                        <a:pt x="1" y="565"/>
                        <a:pt x="129" y="926"/>
                      </a:cubicBezTo>
                      <a:cubicBezTo>
                        <a:pt x="226" y="1212"/>
                        <a:pt x="496" y="1395"/>
                        <a:pt x="783" y="1395"/>
                      </a:cubicBezTo>
                      <a:cubicBezTo>
                        <a:pt x="859" y="1395"/>
                        <a:pt x="936" y="1382"/>
                        <a:pt x="1012" y="1355"/>
                      </a:cubicBezTo>
                      <a:cubicBezTo>
                        <a:pt x="1379" y="1233"/>
                        <a:pt x="1569" y="834"/>
                        <a:pt x="1441" y="467"/>
                      </a:cubicBezTo>
                      <a:cubicBezTo>
                        <a:pt x="1343" y="179"/>
                        <a:pt x="1072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3009558" y="3867737"/>
                  <a:ext cx="48152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5" extrusionOk="0">
                      <a:moveTo>
                        <a:pt x="780" y="0"/>
                      </a:moveTo>
                      <a:cubicBezTo>
                        <a:pt x="705" y="0"/>
                        <a:pt x="628" y="12"/>
                        <a:pt x="552" y="37"/>
                      </a:cubicBezTo>
                      <a:cubicBezTo>
                        <a:pt x="191" y="166"/>
                        <a:pt x="1" y="564"/>
                        <a:pt x="123" y="926"/>
                      </a:cubicBezTo>
                      <a:cubicBezTo>
                        <a:pt x="225" y="1212"/>
                        <a:pt x="496" y="1394"/>
                        <a:pt x="784" y="1394"/>
                      </a:cubicBezTo>
                      <a:cubicBezTo>
                        <a:pt x="859" y="1394"/>
                        <a:pt x="937" y="1382"/>
                        <a:pt x="1012" y="1355"/>
                      </a:cubicBezTo>
                      <a:cubicBezTo>
                        <a:pt x="1374" y="1226"/>
                        <a:pt x="1570" y="834"/>
                        <a:pt x="1441" y="466"/>
                      </a:cubicBezTo>
                      <a:cubicBezTo>
                        <a:pt x="1344" y="179"/>
                        <a:pt x="1072" y="0"/>
                        <a:pt x="7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3069702" y="3846789"/>
                  <a:ext cx="48152" cy="42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8" extrusionOk="0">
                      <a:moveTo>
                        <a:pt x="784" y="0"/>
                      </a:moveTo>
                      <a:cubicBezTo>
                        <a:pt x="707" y="0"/>
                        <a:pt x="629" y="13"/>
                        <a:pt x="552" y="40"/>
                      </a:cubicBezTo>
                      <a:cubicBezTo>
                        <a:pt x="191" y="169"/>
                        <a:pt x="1" y="561"/>
                        <a:pt x="123" y="929"/>
                      </a:cubicBezTo>
                      <a:cubicBezTo>
                        <a:pt x="225" y="1215"/>
                        <a:pt x="496" y="1397"/>
                        <a:pt x="784" y="1397"/>
                      </a:cubicBezTo>
                      <a:cubicBezTo>
                        <a:pt x="859" y="1397"/>
                        <a:pt x="937" y="1384"/>
                        <a:pt x="1012" y="1358"/>
                      </a:cubicBezTo>
                      <a:cubicBezTo>
                        <a:pt x="1374" y="1229"/>
                        <a:pt x="1570" y="831"/>
                        <a:pt x="1441" y="469"/>
                      </a:cubicBezTo>
                      <a:cubicBezTo>
                        <a:pt x="1344" y="183"/>
                        <a:pt x="1074" y="0"/>
                        <a:pt x="78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3133434" y="3824615"/>
                  <a:ext cx="48336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395" extrusionOk="0">
                      <a:moveTo>
                        <a:pt x="786" y="0"/>
                      </a:moveTo>
                      <a:cubicBezTo>
                        <a:pt x="711" y="0"/>
                        <a:pt x="633" y="13"/>
                        <a:pt x="558" y="40"/>
                      </a:cubicBezTo>
                      <a:cubicBezTo>
                        <a:pt x="196" y="169"/>
                        <a:pt x="0" y="561"/>
                        <a:pt x="129" y="929"/>
                      </a:cubicBezTo>
                      <a:cubicBezTo>
                        <a:pt x="231" y="1216"/>
                        <a:pt x="504" y="1395"/>
                        <a:pt x="793" y="1395"/>
                      </a:cubicBezTo>
                      <a:cubicBezTo>
                        <a:pt x="867" y="1395"/>
                        <a:pt x="943" y="1383"/>
                        <a:pt x="1018" y="1357"/>
                      </a:cubicBezTo>
                      <a:cubicBezTo>
                        <a:pt x="1379" y="1229"/>
                        <a:pt x="1575" y="830"/>
                        <a:pt x="1447" y="469"/>
                      </a:cubicBezTo>
                      <a:cubicBezTo>
                        <a:pt x="1345" y="183"/>
                        <a:pt x="1074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2973306" y="3945270"/>
                  <a:ext cx="48121" cy="4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9" h="1395" extrusionOk="0">
                      <a:moveTo>
                        <a:pt x="786" y="1"/>
                      </a:moveTo>
                      <a:cubicBezTo>
                        <a:pt x="710" y="1"/>
                        <a:pt x="633" y="13"/>
                        <a:pt x="558" y="40"/>
                      </a:cubicBezTo>
                      <a:cubicBezTo>
                        <a:pt x="196" y="163"/>
                        <a:pt x="0" y="561"/>
                        <a:pt x="129" y="929"/>
                      </a:cubicBezTo>
                      <a:cubicBezTo>
                        <a:pt x="226" y="1216"/>
                        <a:pt x="498" y="1395"/>
                        <a:pt x="789" y="1395"/>
                      </a:cubicBezTo>
                      <a:cubicBezTo>
                        <a:pt x="865" y="1395"/>
                        <a:pt x="942" y="1383"/>
                        <a:pt x="1017" y="1358"/>
                      </a:cubicBezTo>
                      <a:cubicBezTo>
                        <a:pt x="1379" y="1229"/>
                        <a:pt x="1569" y="831"/>
                        <a:pt x="1446" y="469"/>
                      </a:cubicBezTo>
                      <a:cubicBezTo>
                        <a:pt x="1345" y="183"/>
                        <a:pt x="1074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3029677" y="3925703"/>
                  <a:ext cx="48152" cy="4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6" extrusionOk="0">
                      <a:moveTo>
                        <a:pt x="790" y="1"/>
                      </a:moveTo>
                      <a:cubicBezTo>
                        <a:pt x="713" y="1"/>
                        <a:pt x="635" y="14"/>
                        <a:pt x="558" y="41"/>
                      </a:cubicBezTo>
                      <a:cubicBezTo>
                        <a:pt x="197" y="163"/>
                        <a:pt x="1" y="562"/>
                        <a:pt x="129" y="923"/>
                      </a:cubicBezTo>
                      <a:cubicBezTo>
                        <a:pt x="227" y="1216"/>
                        <a:pt x="498" y="1396"/>
                        <a:pt x="787" y="1396"/>
                      </a:cubicBezTo>
                      <a:cubicBezTo>
                        <a:pt x="862" y="1396"/>
                        <a:pt x="938" y="1384"/>
                        <a:pt x="1012" y="1358"/>
                      </a:cubicBezTo>
                      <a:cubicBezTo>
                        <a:pt x="1379" y="1230"/>
                        <a:pt x="1569" y="831"/>
                        <a:pt x="1447" y="470"/>
                      </a:cubicBezTo>
                      <a:cubicBezTo>
                        <a:pt x="1345" y="180"/>
                        <a:pt x="1076" y="1"/>
                        <a:pt x="7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3089821" y="3904847"/>
                  <a:ext cx="48152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1393" extrusionOk="0">
                      <a:moveTo>
                        <a:pt x="787" y="0"/>
                      </a:moveTo>
                      <a:cubicBezTo>
                        <a:pt x="709" y="0"/>
                        <a:pt x="630" y="13"/>
                        <a:pt x="552" y="41"/>
                      </a:cubicBezTo>
                      <a:cubicBezTo>
                        <a:pt x="191" y="163"/>
                        <a:pt x="1" y="562"/>
                        <a:pt x="123" y="923"/>
                      </a:cubicBezTo>
                      <a:cubicBezTo>
                        <a:pt x="225" y="1213"/>
                        <a:pt x="493" y="1392"/>
                        <a:pt x="780" y="1392"/>
                      </a:cubicBezTo>
                      <a:cubicBezTo>
                        <a:pt x="857" y="1392"/>
                        <a:pt x="935" y="1379"/>
                        <a:pt x="1012" y="1352"/>
                      </a:cubicBezTo>
                      <a:cubicBezTo>
                        <a:pt x="1379" y="1229"/>
                        <a:pt x="1569" y="831"/>
                        <a:pt x="1441" y="470"/>
                      </a:cubicBezTo>
                      <a:cubicBezTo>
                        <a:pt x="1344" y="180"/>
                        <a:pt x="1076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6"/>
                <p:cNvSpPr/>
                <p:nvPr/>
              </p:nvSpPr>
              <p:spPr>
                <a:xfrm>
                  <a:off x="3153523" y="3882673"/>
                  <a:ext cx="48336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393" extrusionOk="0">
                      <a:moveTo>
                        <a:pt x="793" y="0"/>
                      </a:moveTo>
                      <a:cubicBezTo>
                        <a:pt x="716" y="0"/>
                        <a:pt x="637" y="13"/>
                        <a:pt x="559" y="41"/>
                      </a:cubicBezTo>
                      <a:cubicBezTo>
                        <a:pt x="197" y="163"/>
                        <a:pt x="1" y="561"/>
                        <a:pt x="130" y="923"/>
                      </a:cubicBezTo>
                      <a:cubicBezTo>
                        <a:pt x="231" y="1213"/>
                        <a:pt x="500" y="1392"/>
                        <a:pt x="786" y="1392"/>
                      </a:cubicBezTo>
                      <a:cubicBezTo>
                        <a:pt x="863" y="1392"/>
                        <a:pt x="942" y="1379"/>
                        <a:pt x="1018" y="1352"/>
                      </a:cubicBezTo>
                      <a:cubicBezTo>
                        <a:pt x="1380" y="1229"/>
                        <a:pt x="1576" y="831"/>
                        <a:pt x="1447" y="469"/>
                      </a:cubicBezTo>
                      <a:cubicBezTo>
                        <a:pt x="1346" y="180"/>
                        <a:pt x="1081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36"/>
              <p:cNvGrpSpPr/>
              <p:nvPr/>
            </p:nvGrpSpPr>
            <p:grpSpPr>
              <a:xfrm>
                <a:off x="2949997" y="3766618"/>
                <a:ext cx="251862" cy="220303"/>
                <a:chOff x="2949997" y="3766618"/>
                <a:chExt cx="251862" cy="220303"/>
              </a:xfrm>
            </p:grpSpPr>
            <p:sp>
              <p:nvSpPr>
                <p:cNvPr id="410" name="Google Shape;410;p36"/>
                <p:cNvSpPr/>
                <p:nvPr/>
              </p:nvSpPr>
              <p:spPr>
                <a:xfrm>
                  <a:off x="2949997" y="3829307"/>
                  <a:ext cx="31222" cy="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358" extrusionOk="0">
                      <a:moveTo>
                        <a:pt x="232" y="1"/>
                      </a:moveTo>
                      <a:cubicBezTo>
                        <a:pt x="155" y="1"/>
                        <a:pt x="77" y="13"/>
                        <a:pt x="0" y="40"/>
                      </a:cubicBezTo>
                      <a:lnTo>
                        <a:pt x="460" y="1358"/>
                      </a:lnTo>
                      <a:cubicBezTo>
                        <a:pt x="821" y="1229"/>
                        <a:pt x="1018" y="831"/>
                        <a:pt x="889" y="469"/>
                      </a:cubicBezTo>
                      <a:cubicBezTo>
                        <a:pt x="792" y="183"/>
                        <a:pt x="522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6"/>
                <p:cNvSpPr/>
                <p:nvPr/>
              </p:nvSpPr>
              <p:spPr>
                <a:xfrm>
                  <a:off x="3006368" y="3809648"/>
                  <a:ext cx="31222" cy="4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356" extrusionOk="0">
                      <a:moveTo>
                        <a:pt x="228" y="1"/>
                      </a:moveTo>
                      <a:cubicBezTo>
                        <a:pt x="153" y="1"/>
                        <a:pt x="76" y="13"/>
                        <a:pt x="1" y="38"/>
                      </a:cubicBezTo>
                      <a:lnTo>
                        <a:pt x="460" y="1355"/>
                      </a:lnTo>
                      <a:cubicBezTo>
                        <a:pt x="822" y="1233"/>
                        <a:pt x="1018" y="834"/>
                        <a:pt x="889" y="473"/>
                      </a:cubicBezTo>
                      <a:cubicBezTo>
                        <a:pt x="787" y="181"/>
                        <a:pt x="518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6"/>
                <p:cNvSpPr/>
                <p:nvPr/>
              </p:nvSpPr>
              <p:spPr>
                <a:xfrm>
                  <a:off x="3066512" y="3788792"/>
                  <a:ext cx="31038" cy="4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356" extrusionOk="0">
                      <a:moveTo>
                        <a:pt x="226" y="0"/>
                      </a:moveTo>
                      <a:cubicBezTo>
                        <a:pt x="151" y="0"/>
                        <a:pt x="75" y="12"/>
                        <a:pt x="1" y="38"/>
                      </a:cubicBezTo>
                      <a:lnTo>
                        <a:pt x="460" y="1355"/>
                      </a:lnTo>
                      <a:cubicBezTo>
                        <a:pt x="822" y="1232"/>
                        <a:pt x="1012" y="834"/>
                        <a:pt x="889" y="466"/>
                      </a:cubicBezTo>
                      <a:cubicBezTo>
                        <a:pt x="787" y="179"/>
                        <a:pt x="515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6"/>
                <p:cNvSpPr/>
                <p:nvPr/>
              </p:nvSpPr>
              <p:spPr>
                <a:xfrm>
                  <a:off x="3130428" y="3766618"/>
                  <a:ext cx="31038" cy="4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355" extrusionOk="0">
                      <a:moveTo>
                        <a:pt x="225" y="0"/>
                      </a:moveTo>
                      <a:cubicBezTo>
                        <a:pt x="150" y="0"/>
                        <a:pt x="74" y="12"/>
                        <a:pt x="0" y="37"/>
                      </a:cubicBezTo>
                      <a:lnTo>
                        <a:pt x="460" y="1355"/>
                      </a:lnTo>
                      <a:cubicBezTo>
                        <a:pt x="821" y="1232"/>
                        <a:pt x="1011" y="834"/>
                        <a:pt x="889" y="473"/>
                      </a:cubicBezTo>
                      <a:cubicBezTo>
                        <a:pt x="787" y="180"/>
                        <a:pt x="51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6"/>
                <p:cNvSpPr/>
                <p:nvPr/>
              </p:nvSpPr>
              <p:spPr>
                <a:xfrm>
                  <a:off x="2970300" y="3887273"/>
                  <a:ext cx="31038" cy="4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356" extrusionOk="0">
                      <a:moveTo>
                        <a:pt x="225" y="0"/>
                      </a:moveTo>
                      <a:cubicBezTo>
                        <a:pt x="150" y="0"/>
                        <a:pt x="75" y="12"/>
                        <a:pt x="0" y="38"/>
                      </a:cubicBezTo>
                      <a:lnTo>
                        <a:pt x="454" y="1355"/>
                      </a:lnTo>
                      <a:cubicBezTo>
                        <a:pt x="821" y="1233"/>
                        <a:pt x="1011" y="834"/>
                        <a:pt x="889" y="467"/>
                      </a:cubicBezTo>
                      <a:lnTo>
                        <a:pt x="883" y="467"/>
                      </a:lnTo>
                      <a:cubicBezTo>
                        <a:pt x="785" y="179"/>
                        <a:pt x="514" y="0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6"/>
                <p:cNvSpPr/>
                <p:nvPr/>
              </p:nvSpPr>
              <p:spPr>
                <a:xfrm>
                  <a:off x="3026488" y="3867737"/>
                  <a:ext cx="31222" cy="4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355" extrusionOk="0">
                      <a:moveTo>
                        <a:pt x="228" y="0"/>
                      </a:moveTo>
                      <a:cubicBezTo>
                        <a:pt x="153" y="0"/>
                        <a:pt x="76" y="12"/>
                        <a:pt x="0" y="37"/>
                      </a:cubicBezTo>
                      <a:lnTo>
                        <a:pt x="460" y="1355"/>
                      </a:lnTo>
                      <a:cubicBezTo>
                        <a:pt x="822" y="1226"/>
                        <a:pt x="1018" y="834"/>
                        <a:pt x="889" y="466"/>
                      </a:cubicBezTo>
                      <a:cubicBezTo>
                        <a:pt x="787" y="179"/>
                        <a:pt x="518" y="0"/>
                        <a:pt x="22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6"/>
                <p:cNvSpPr/>
                <p:nvPr/>
              </p:nvSpPr>
              <p:spPr>
                <a:xfrm>
                  <a:off x="3086632" y="3846789"/>
                  <a:ext cx="31222" cy="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358" extrusionOk="0">
                      <a:moveTo>
                        <a:pt x="231" y="0"/>
                      </a:moveTo>
                      <a:cubicBezTo>
                        <a:pt x="155" y="0"/>
                        <a:pt x="77" y="13"/>
                        <a:pt x="0" y="40"/>
                      </a:cubicBezTo>
                      <a:lnTo>
                        <a:pt x="460" y="1358"/>
                      </a:lnTo>
                      <a:cubicBezTo>
                        <a:pt x="822" y="1229"/>
                        <a:pt x="1018" y="831"/>
                        <a:pt x="889" y="469"/>
                      </a:cubicBezTo>
                      <a:cubicBezTo>
                        <a:pt x="787" y="183"/>
                        <a:pt x="520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6"/>
                <p:cNvSpPr/>
                <p:nvPr/>
              </p:nvSpPr>
              <p:spPr>
                <a:xfrm>
                  <a:off x="3150517" y="3824615"/>
                  <a:ext cx="31253" cy="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58" extrusionOk="0">
                      <a:moveTo>
                        <a:pt x="229" y="0"/>
                      </a:moveTo>
                      <a:cubicBezTo>
                        <a:pt x="154" y="0"/>
                        <a:pt x="76" y="13"/>
                        <a:pt x="1" y="40"/>
                      </a:cubicBezTo>
                      <a:lnTo>
                        <a:pt x="461" y="1357"/>
                      </a:lnTo>
                      <a:cubicBezTo>
                        <a:pt x="822" y="1229"/>
                        <a:pt x="1018" y="830"/>
                        <a:pt x="890" y="469"/>
                      </a:cubicBezTo>
                      <a:cubicBezTo>
                        <a:pt x="788" y="183"/>
                        <a:pt x="517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6"/>
                <p:cNvSpPr/>
                <p:nvPr/>
              </p:nvSpPr>
              <p:spPr>
                <a:xfrm>
                  <a:off x="2990389" y="3945270"/>
                  <a:ext cx="31038" cy="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358" extrusionOk="0">
                      <a:moveTo>
                        <a:pt x="229" y="1"/>
                      </a:moveTo>
                      <a:cubicBezTo>
                        <a:pt x="153" y="1"/>
                        <a:pt x="76" y="13"/>
                        <a:pt x="1" y="40"/>
                      </a:cubicBezTo>
                      <a:lnTo>
                        <a:pt x="460" y="1358"/>
                      </a:lnTo>
                      <a:cubicBezTo>
                        <a:pt x="822" y="1229"/>
                        <a:pt x="1012" y="831"/>
                        <a:pt x="889" y="469"/>
                      </a:cubicBezTo>
                      <a:cubicBezTo>
                        <a:pt x="788" y="183"/>
                        <a:pt x="517" y="1"/>
                        <a:pt x="2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6"/>
                <p:cNvSpPr/>
                <p:nvPr/>
              </p:nvSpPr>
              <p:spPr>
                <a:xfrm>
                  <a:off x="3046791" y="3925703"/>
                  <a:ext cx="31038" cy="41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359" extrusionOk="0">
                      <a:moveTo>
                        <a:pt x="232" y="1"/>
                      </a:moveTo>
                      <a:cubicBezTo>
                        <a:pt x="155" y="1"/>
                        <a:pt x="77" y="14"/>
                        <a:pt x="0" y="41"/>
                      </a:cubicBezTo>
                      <a:lnTo>
                        <a:pt x="454" y="1358"/>
                      </a:lnTo>
                      <a:cubicBezTo>
                        <a:pt x="821" y="1230"/>
                        <a:pt x="1011" y="831"/>
                        <a:pt x="889" y="470"/>
                      </a:cubicBezTo>
                      <a:cubicBezTo>
                        <a:pt x="787" y="180"/>
                        <a:pt x="518" y="1"/>
                        <a:pt x="2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6"/>
                <p:cNvSpPr/>
                <p:nvPr/>
              </p:nvSpPr>
              <p:spPr>
                <a:xfrm>
                  <a:off x="3106935" y="3904847"/>
                  <a:ext cx="31038" cy="41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359" extrusionOk="0">
                      <a:moveTo>
                        <a:pt x="232" y="0"/>
                      </a:moveTo>
                      <a:cubicBezTo>
                        <a:pt x="155" y="0"/>
                        <a:pt x="77" y="13"/>
                        <a:pt x="0" y="41"/>
                      </a:cubicBezTo>
                      <a:lnTo>
                        <a:pt x="454" y="1358"/>
                      </a:lnTo>
                      <a:cubicBezTo>
                        <a:pt x="821" y="1229"/>
                        <a:pt x="1011" y="831"/>
                        <a:pt x="883" y="470"/>
                      </a:cubicBezTo>
                      <a:cubicBezTo>
                        <a:pt x="786" y="180"/>
                        <a:pt x="51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6"/>
                <p:cNvSpPr/>
                <p:nvPr/>
              </p:nvSpPr>
              <p:spPr>
                <a:xfrm>
                  <a:off x="3170637" y="3882673"/>
                  <a:ext cx="31222" cy="41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1352" extrusionOk="0">
                      <a:moveTo>
                        <a:pt x="235" y="0"/>
                      </a:moveTo>
                      <a:cubicBezTo>
                        <a:pt x="158" y="0"/>
                        <a:pt x="79" y="13"/>
                        <a:pt x="1" y="41"/>
                      </a:cubicBezTo>
                      <a:lnTo>
                        <a:pt x="460" y="1352"/>
                      </a:lnTo>
                      <a:cubicBezTo>
                        <a:pt x="822" y="1229"/>
                        <a:pt x="1018" y="831"/>
                        <a:pt x="889" y="469"/>
                      </a:cubicBezTo>
                      <a:cubicBezTo>
                        <a:pt x="788" y="180"/>
                        <a:pt x="523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2" name="Google Shape;422;p36"/>
            <p:cNvGrpSpPr/>
            <p:nvPr/>
          </p:nvGrpSpPr>
          <p:grpSpPr>
            <a:xfrm>
              <a:off x="2969043" y="3907761"/>
              <a:ext cx="305565" cy="533474"/>
              <a:chOff x="2969043" y="3907761"/>
              <a:chExt cx="305565" cy="533474"/>
            </a:xfrm>
          </p:grpSpPr>
          <p:sp>
            <p:nvSpPr>
              <p:cNvPr id="423" name="Google Shape;423;p36"/>
              <p:cNvSpPr/>
              <p:nvPr/>
            </p:nvSpPr>
            <p:spPr>
              <a:xfrm>
                <a:off x="3051116" y="4204217"/>
                <a:ext cx="159821" cy="23416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7635" extrusionOk="0">
                    <a:moveTo>
                      <a:pt x="3076" y="66"/>
                    </a:moveTo>
                    <a:cubicBezTo>
                      <a:pt x="3066" y="269"/>
                      <a:pt x="3053" y="482"/>
                      <a:pt x="3038" y="707"/>
                    </a:cubicBezTo>
                    <a:lnTo>
                      <a:pt x="3038" y="707"/>
                    </a:lnTo>
                    <a:cubicBezTo>
                      <a:pt x="3075" y="682"/>
                      <a:pt x="3113" y="657"/>
                      <a:pt x="3150" y="633"/>
                    </a:cubicBezTo>
                    <a:lnTo>
                      <a:pt x="3150" y="633"/>
                    </a:lnTo>
                    <a:cubicBezTo>
                      <a:pt x="3132" y="444"/>
                      <a:pt x="3109" y="254"/>
                      <a:pt x="3076" y="66"/>
                    </a:cubicBezTo>
                    <a:close/>
                    <a:moveTo>
                      <a:pt x="4665" y="1"/>
                    </a:moveTo>
                    <a:cubicBezTo>
                      <a:pt x="4281" y="1"/>
                      <a:pt x="3726" y="257"/>
                      <a:pt x="3150" y="633"/>
                    </a:cubicBezTo>
                    <a:lnTo>
                      <a:pt x="3150" y="633"/>
                    </a:lnTo>
                    <a:cubicBezTo>
                      <a:pt x="3249" y="1702"/>
                      <a:pt x="3141" y="2724"/>
                      <a:pt x="3156" y="3099"/>
                    </a:cubicBezTo>
                    <a:cubicBezTo>
                      <a:pt x="3211" y="4662"/>
                      <a:pt x="3493" y="7622"/>
                      <a:pt x="4112" y="7628"/>
                    </a:cubicBezTo>
                    <a:cubicBezTo>
                      <a:pt x="4121" y="7628"/>
                      <a:pt x="4130" y="7628"/>
                      <a:pt x="4139" y="7628"/>
                    </a:cubicBezTo>
                    <a:cubicBezTo>
                      <a:pt x="4783" y="7628"/>
                      <a:pt x="5093" y="7412"/>
                      <a:pt x="4676" y="7309"/>
                    </a:cubicBezTo>
                    <a:cubicBezTo>
                      <a:pt x="4314" y="7217"/>
                      <a:pt x="4327" y="7193"/>
                      <a:pt x="4333" y="7083"/>
                    </a:cubicBezTo>
                    <a:cubicBezTo>
                      <a:pt x="4425" y="5502"/>
                      <a:pt x="5056" y="2579"/>
                      <a:pt x="5178" y="697"/>
                    </a:cubicBezTo>
                    <a:cubicBezTo>
                      <a:pt x="5211" y="201"/>
                      <a:pt x="5005" y="1"/>
                      <a:pt x="4665" y="1"/>
                    </a:cubicBezTo>
                    <a:close/>
                    <a:moveTo>
                      <a:pt x="3038" y="707"/>
                    </a:moveTo>
                    <a:cubicBezTo>
                      <a:pt x="1926" y="1459"/>
                      <a:pt x="771" y="2622"/>
                      <a:pt x="644" y="3228"/>
                    </a:cubicBezTo>
                    <a:lnTo>
                      <a:pt x="644" y="3234"/>
                    </a:lnTo>
                    <a:cubicBezTo>
                      <a:pt x="350" y="4631"/>
                      <a:pt x="0" y="7616"/>
                      <a:pt x="570" y="7634"/>
                    </a:cubicBezTo>
                    <a:cubicBezTo>
                      <a:pt x="586" y="7635"/>
                      <a:pt x="602" y="7635"/>
                      <a:pt x="618" y="7635"/>
                    </a:cubicBezTo>
                    <a:cubicBezTo>
                      <a:pt x="1157" y="7635"/>
                      <a:pt x="1443" y="7435"/>
                      <a:pt x="1128" y="7328"/>
                    </a:cubicBezTo>
                    <a:cubicBezTo>
                      <a:pt x="803" y="7217"/>
                      <a:pt x="791" y="7175"/>
                      <a:pt x="797" y="7064"/>
                    </a:cubicBezTo>
                    <a:cubicBezTo>
                      <a:pt x="938" y="5624"/>
                      <a:pt x="2807" y="3375"/>
                      <a:pt x="2966" y="1659"/>
                    </a:cubicBezTo>
                    <a:cubicBezTo>
                      <a:pt x="2994" y="1324"/>
                      <a:pt x="3018" y="1006"/>
                      <a:pt x="3038" y="707"/>
                    </a:cubicBezTo>
                    <a:close/>
                  </a:path>
                </a:pathLst>
              </a:custGeom>
              <a:solidFill>
                <a:srgbClr val="EE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3054857" y="4118832"/>
                <a:ext cx="163563" cy="290108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9459" extrusionOk="0">
                    <a:moveTo>
                      <a:pt x="4462" y="1"/>
                    </a:moveTo>
                    <a:cubicBezTo>
                      <a:pt x="3837" y="504"/>
                      <a:pt x="3116" y="644"/>
                      <a:pt x="2491" y="644"/>
                    </a:cubicBezTo>
                    <a:cubicBezTo>
                      <a:pt x="1981" y="644"/>
                      <a:pt x="1535" y="551"/>
                      <a:pt x="1257" y="485"/>
                    </a:cubicBezTo>
                    <a:cubicBezTo>
                      <a:pt x="1092" y="2115"/>
                      <a:pt x="117" y="8206"/>
                      <a:pt x="1" y="9039"/>
                    </a:cubicBezTo>
                    <a:cubicBezTo>
                      <a:pt x="497" y="9242"/>
                      <a:pt x="663" y="9285"/>
                      <a:pt x="810" y="9285"/>
                    </a:cubicBezTo>
                    <a:cubicBezTo>
                      <a:pt x="3206" y="5546"/>
                      <a:pt x="2930" y="3941"/>
                      <a:pt x="2961" y="3475"/>
                    </a:cubicBezTo>
                    <a:lnTo>
                      <a:pt x="2961" y="3475"/>
                    </a:lnTo>
                    <a:cubicBezTo>
                      <a:pt x="3046" y="4014"/>
                      <a:pt x="2752" y="6674"/>
                      <a:pt x="3267" y="9285"/>
                    </a:cubicBezTo>
                    <a:cubicBezTo>
                      <a:pt x="3372" y="9364"/>
                      <a:pt x="3598" y="9458"/>
                      <a:pt x="3843" y="9458"/>
                    </a:cubicBezTo>
                    <a:cubicBezTo>
                      <a:pt x="4013" y="9458"/>
                      <a:pt x="4192" y="9413"/>
                      <a:pt x="4346" y="9285"/>
                    </a:cubicBezTo>
                    <a:cubicBezTo>
                      <a:pt x="4364" y="9113"/>
                      <a:pt x="5332" y="5142"/>
                      <a:pt x="5185" y="3487"/>
                    </a:cubicBezTo>
                    <a:cubicBezTo>
                      <a:pt x="5044" y="1894"/>
                      <a:pt x="4719" y="607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3166189" y="4427249"/>
                <a:ext cx="41895" cy="1236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403" extrusionOk="0">
                    <a:moveTo>
                      <a:pt x="807" y="1"/>
                    </a:moveTo>
                    <a:cubicBezTo>
                      <a:pt x="707" y="80"/>
                      <a:pt x="585" y="107"/>
                      <a:pt x="467" y="107"/>
                    </a:cubicBezTo>
                    <a:cubicBezTo>
                      <a:pt x="231" y="107"/>
                      <a:pt x="11" y="1"/>
                      <a:pt x="11" y="1"/>
                    </a:cubicBezTo>
                    <a:lnTo>
                      <a:pt x="11" y="1"/>
                    </a:lnTo>
                    <a:cubicBezTo>
                      <a:pt x="1" y="304"/>
                      <a:pt x="196" y="402"/>
                      <a:pt x="432" y="402"/>
                    </a:cubicBezTo>
                    <a:cubicBezTo>
                      <a:pt x="630" y="402"/>
                      <a:pt x="857" y="333"/>
                      <a:pt x="1016" y="258"/>
                    </a:cubicBezTo>
                    <a:cubicBezTo>
                      <a:pt x="1365" y="93"/>
                      <a:pt x="807" y="1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3060961" y="4428936"/>
                <a:ext cx="41865" cy="12299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01" extrusionOk="0">
                    <a:moveTo>
                      <a:pt x="807" y="1"/>
                    </a:moveTo>
                    <a:cubicBezTo>
                      <a:pt x="705" y="80"/>
                      <a:pt x="582" y="107"/>
                      <a:pt x="464" y="107"/>
                    </a:cubicBezTo>
                    <a:cubicBezTo>
                      <a:pt x="228" y="107"/>
                      <a:pt x="10" y="1"/>
                      <a:pt x="10" y="1"/>
                    </a:cubicBezTo>
                    <a:lnTo>
                      <a:pt x="10" y="1"/>
                    </a:lnTo>
                    <a:cubicBezTo>
                      <a:pt x="0" y="303"/>
                      <a:pt x="194" y="400"/>
                      <a:pt x="429" y="400"/>
                    </a:cubicBezTo>
                    <a:cubicBezTo>
                      <a:pt x="627" y="400"/>
                      <a:pt x="855" y="331"/>
                      <a:pt x="1015" y="258"/>
                    </a:cubicBezTo>
                    <a:cubicBezTo>
                      <a:pt x="1364" y="93"/>
                      <a:pt x="807" y="1"/>
                      <a:pt x="8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3159166" y="3907761"/>
                <a:ext cx="115442" cy="145222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4735" extrusionOk="0">
                    <a:moveTo>
                      <a:pt x="1966" y="0"/>
                    </a:moveTo>
                    <a:cubicBezTo>
                      <a:pt x="1879" y="0"/>
                      <a:pt x="1845" y="70"/>
                      <a:pt x="1882" y="166"/>
                    </a:cubicBezTo>
                    <a:cubicBezTo>
                      <a:pt x="1956" y="381"/>
                      <a:pt x="2189" y="436"/>
                      <a:pt x="2360" y="779"/>
                    </a:cubicBezTo>
                    <a:cubicBezTo>
                      <a:pt x="2538" y="1128"/>
                      <a:pt x="2856" y="1600"/>
                      <a:pt x="2489" y="2360"/>
                    </a:cubicBezTo>
                    <a:cubicBezTo>
                      <a:pt x="2121" y="3120"/>
                      <a:pt x="883" y="3243"/>
                      <a:pt x="381" y="3586"/>
                    </a:cubicBezTo>
                    <a:cubicBezTo>
                      <a:pt x="1" y="3837"/>
                      <a:pt x="44" y="4321"/>
                      <a:pt x="111" y="4468"/>
                    </a:cubicBezTo>
                    <a:cubicBezTo>
                      <a:pt x="196" y="4654"/>
                      <a:pt x="383" y="4735"/>
                      <a:pt x="627" y="4735"/>
                    </a:cubicBezTo>
                    <a:cubicBezTo>
                      <a:pt x="1528" y="4735"/>
                      <a:pt x="3214" y="3633"/>
                      <a:pt x="3494" y="2611"/>
                    </a:cubicBezTo>
                    <a:cubicBezTo>
                      <a:pt x="3763" y="1625"/>
                      <a:pt x="2660" y="589"/>
                      <a:pt x="2464" y="356"/>
                    </a:cubicBezTo>
                    <a:cubicBezTo>
                      <a:pt x="2243" y="95"/>
                      <a:pt x="2068" y="0"/>
                      <a:pt x="1966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3149965" y="3978241"/>
                <a:ext cx="97377" cy="72320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358" extrusionOk="0">
                    <a:moveTo>
                      <a:pt x="2311" y="1"/>
                    </a:moveTo>
                    <a:cubicBezTo>
                      <a:pt x="2311" y="1"/>
                      <a:pt x="1" y="1159"/>
                      <a:pt x="564" y="1999"/>
                    </a:cubicBezTo>
                    <a:cubicBezTo>
                      <a:pt x="564" y="1999"/>
                      <a:pt x="739" y="2358"/>
                      <a:pt x="1231" y="2358"/>
                    </a:cubicBezTo>
                    <a:cubicBezTo>
                      <a:pt x="1398" y="2358"/>
                      <a:pt x="1600" y="2317"/>
                      <a:pt x="1845" y="2207"/>
                    </a:cubicBezTo>
                    <a:cubicBezTo>
                      <a:pt x="2813" y="1772"/>
                      <a:pt x="3175" y="1447"/>
                      <a:pt x="3175" y="1447"/>
                    </a:cubicBezTo>
                    <a:cubicBezTo>
                      <a:pt x="3175" y="1447"/>
                      <a:pt x="3089" y="761"/>
                      <a:pt x="23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3071787" y="4015719"/>
                <a:ext cx="131973" cy="144548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4713" extrusionOk="0">
                    <a:moveTo>
                      <a:pt x="2844" y="1"/>
                    </a:moveTo>
                    <a:cubicBezTo>
                      <a:pt x="2392" y="1"/>
                      <a:pt x="1928" y="104"/>
                      <a:pt x="1667" y="213"/>
                    </a:cubicBezTo>
                    <a:cubicBezTo>
                      <a:pt x="1079" y="452"/>
                      <a:pt x="111" y="826"/>
                      <a:pt x="803" y="2045"/>
                    </a:cubicBezTo>
                    <a:cubicBezTo>
                      <a:pt x="1281" y="2897"/>
                      <a:pt x="0" y="3939"/>
                      <a:pt x="969" y="4429"/>
                    </a:cubicBezTo>
                    <a:cubicBezTo>
                      <a:pt x="965" y="4429"/>
                      <a:pt x="1888" y="4712"/>
                      <a:pt x="2750" y="4712"/>
                    </a:cubicBezTo>
                    <a:cubicBezTo>
                      <a:pt x="3481" y="4712"/>
                      <a:pt x="4168" y="4508"/>
                      <a:pt x="4210" y="3755"/>
                    </a:cubicBezTo>
                    <a:cubicBezTo>
                      <a:pt x="4302" y="2192"/>
                      <a:pt x="4204" y="1487"/>
                      <a:pt x="4057" y="691"/>
                    </a:cubicBezTo>
                    <a:cubicBezTo>
                      <a:pt x="3961" y="165"/>
                      <a:pt x="3413" y="1"/>
                      <a:pt x="2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3018023" y="4020749"/>
                <a:ext cx="150406" cy="292837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9548" extrusionOk="0">
                    <a:moveTo>
                      <a:pt x="3310" y="0"/>
                    </a:moveTo>
                    <a:cubicBezTo>
                      <a:pt x="3211" y="0"/>
                      <a:pt x="3028" y="57"/>
                      <a:pt x="2703" y="300"/>
                    </a:cubicBezTo>
                    <a:cubicBezTo>
                      <a:pt x="2096" y="753"/>
                      <a:pt x="2348" y="1869"/>
                      <a:pt x="2366" y="2855"/>
                    </a:cubicBezTo>
                    <a:cubicBezTo>
                      <a:pt x="2384" y="3842"/>
                      <a:pt x="1" y="8463"/>
                      <a:pt x="479" y="8867"/>
                    </a:cubicBezTo>
                    <a:cubicBezTo>
                      <a:pt x="957" y="9271"/>
                      <a:pt x="2317" y="9547"/>
                      <a:pt x="2317" y="9547"/>
                    </a:cubicBezTo>
                    <a:cubicBezTo>
                      <a:pt x="2317" y="9547"/>
                      <a:pt x="2930" y="8340"/>
                      <a:pt x="3916" y="4822"/>
                    </a:cubicBezTo>
                    <a:cubicBezTo>
                      <a:pt x="4903" y="1311"/>
                      <a:pt x="3420" y="43"/>
                      <a:pt x="3420" y="43"/>
                    </a:cubicBezTo>
                    <a:cubicBezTo>
                      <a:pt x="3420" y="43"/>
                      <a:pt x="3396" y="0"/>
                      <a:pt x="33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2969043" y="4001550"/>
                <a:ext cx="157644" cy="92194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3006" extrusionOk="0">
                    <a:moveTo>
                      <a:pt x="202" y="0"/>
                    </a:moveTo>
                    <a:cubicBezTo>
                      <a:pt x="98" y="0"/>
                      <a:pt x="1" y="204"/>
                      <a:pt x="90" y="656"/>
                    </a:cubicBezTo>
                    <a:cubicBezTo>
                      <a:pt x="151" y="957"/>
                      <a:pt x="262" y="2470"/>
                      <a:pt x="1205" y="2875"/>
                    </a:cubicBezTo>
                    <a:cubicBezTo>
                      <a:pt x="1419" y="2966"/>
                      <a:pt x="1678" y="3006"/>
                      <a:pt x="1958" y="3006"/>
                    </a:cubicBezTo>
                    <a:cubicBezTo>
                      <a:pt x="3303" y="3006"/>
                      <a:pt x="5139" y="2077"/>
                      <a:pt x="4784" y="1367"/>
                    </a:cubicBezTo>
                    <a:cubicBezTo>
                      <a:pt x="4723" y="1250"/>
                      <a:pt x="4470" y="996"/>
                      <a:pt x="4136" y="996"/>
                    </a:cubicBezTo>
                    <a:cubicBezTo>
                      <a:pt x="4069" y="996"/>
                      <a:pt x="3999" y="1007"/>
                      <a:pt x="3926" y="1030"/>
                    </a:cubicBezTo>
                    <a:cubicBezTo>
                      <a:pt x="3392" y="1197"/>
                      <a:pt x="2626" y="1950"/>
                      <a:pt x="1870" y="1950"/>
                    </a:cubicBezTo>
                    <a:cubicBezTo>
                      <a:pt x="1794" y="1950"/>
                      <a:pt x="1717" y="1942"/>
                      <a:pt x="1641" y="1925"/>
                    </a:cubicBezTo>
                    <a:cubicBezTo>
                      <a:pt x="813" y="1741"/>
                      <a:pt x="648" y="1196"/>
                      <a:pt x="489" y="840"/>
                    </a:cubicBezTo>
                    <a:cubicBezTo>
                      <a:pt x="323" y="491"/>
                      <a:pt x="427" y="276"/>
                      <a:pt x="311" y="80"/>
                    </a:cubicBezTo>
                    <a:cubicBezTo>
                      <a:pt x="280" y="28"/>
                      <a:pt x="240" y="0"/>
                      <a:pt x="202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3043387" y="4029981"/>
                <a:ext cx="90998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2077" extrusionOk="0">
                    <a:moveTo>
                      <a:pt x="1813" y="0"/>
                    </a:moveTo>
                    <a:cubicBezTo>
                      <a:pt x="1688" y="0"/>
                      <a:pt x="1542" y="20"/>
                      <a:pt x="1374" y="66"/>
                    </a:cubicBezTo>
                    <a:cubicBezTo>
                      <a:pt x="405" y="342"/>
                      <a:pt x="19" y="593"/>
                      <a:pt x="19" y="593"/>
                    </a:cubicBezTo>
                    <a:cubicBezTo>
                      <a:pt x="19" y="593"/>
                      <a:pt x="1" y="1255"/>
                      <a:pt x="632" y="2076"/>
                    </a:cubicBezTo>
                    <a:cubicBezTo>
                      <a:pt x="632" y="2076"/>
                      <a:pt x="2967" y="1310"/>
                      <a:pt x="2550" y="440"/>
                    </a:cubicBezTo>
                    <a:cubicBezTo>
                      <a:pt x="2550" y="440"/>
                      <a:pt x="2412" y="0"/>
                      <a:pt x="18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3157111" y="4014309"/>
                <a:ext cx="98880" cy="261983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8542" extrusionOk="0">
                    <a:moveTo>
                      <a:pt x="92" y="1"/>
                    </a:moveTo>
                    <a:cubicBezTo>
                      <a:pt x="62" y="1"/>
                      <a:pt x="32" y="1"/>
                      <a:pt x="0" y="1"/>
                    </a:cubicBezTo>
                    <a:cubicBezTo>
                      <a:pt x="0" y="1"/>
                      <a:pt x="1594" y="1380"/>
                      <a:pt x="797" y="8495"/>
                    </a:cubicBezTo>
                    <a:cubicBezTo>
                      <a:pt x="797" y="8495"/>
                      <a:pt x="1015" y="8542"/>
                      <a:pt x="1315" y="8542"/>
                    </a:cubicBezTo>
                    <a:cubicBezTo>
                      <a:pt x="1691" y="8542"/>
                      <a:pt x="2197" y="8468"/>
                      <a:pt x="2562" y="8133"/>
                    </a:cubicBezTo>
                    <a:cubicBezTo>
                      <a:pt x="3224" y="7539"/>
                      <a:pt x="1918" y="1380"/>
                      <a:pt x="1171" y="302"/>
                    </a:cubicBezTo>
                    <a:cubicBezTo>
                      <a:pt x="1059" y="137"/>
                      <a:pt x="795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3121902" y="3996489"/>
                <a:ext cx="42509" cy="41312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347" extrusionOk="0">
                    <a:moveTo>
                      <a:pt x="174" y="0"/>
                    </a:moveTo>
                    <a:cubicBezTo>
                      <a:pt x="174" y="0"/>
                      <a:pt x="511" y="435"/>
                      <a:pt x="223" y="772"/>
                    </a:cubicBezTo>
                    <a:cubicBezTo>
                      <a:pt x="1" y="1037"/>
                      <a:pt x="860" y="1346"/>
                      <a:pt x="1218" y="1346"/>
                    </a:cubicBezTo>
                    <a:cubicBezTo>
                      <a:pt x="1323" y="1346"/>
                      <a:pt x="1385" y="1319"/>
                      <a:pt x="1363" y="1256"/>
                    </a:cubicBezTo>
                    <a:cubicBezTo>
                      <a:pt x="1234" y="901"/>
                      <a:pt x="1001" y="723"/>
                      <a:pt x="1087" y="264"/>
                    </a:cubicBez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E67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3114449" y="3960421"/>
                <a:ext cx="60911" cy="6042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970" extrusionOk="0">
                    <a:moveTo>
                      <a:pt x="698" y="0"/>
                    </a:moveTo>
                    <a:cubicBezTo>
                      <a:pt x="401" y="0"/>
                      <a:pt x="182" y="284"/>
                      <a:pt x="135" y="459"/>
                    </a:cubicBezTo>
                    <a:cubicBezTo>
                      <a:pt x="0" y="949"/>
                      <a:pt x="282" y="1348"/>
                      <a:pt x="491" y="1544"/>
                    </a:cubicBezTo>
                    <a:cubicBezTo>
                      <a:pt x="811" y="1856"/>
                      <a:pt x="1182" y="1970"/>
                      <a:pt x="1436" y="1970"/>
                    </a:cubicBezTo>
                    <a:cubicBezTo>
                      <a:pt x="1576" y="1970"/>
                      <a:pt x="1681" y="1935"/>
                      <a:pt x="1722" y="1881"/>
                    </a:cubicBezTo>
                    <a:cubicBezTo>
                      <a:pt x="1986" y="1526"/>
                      <a:pt x="1361" y="306"/>
                      <a:pt x="981" y="85"/>
                    </a:cubicBezTo>
                    <a:cubicBezTo>
                      <a:pt x="881" y="25"/>
                      <a:pt x="786" y="0"/>
                      <a:pt x="698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3108990" y="3956434"/>
                <a:ext cx="49655" cy="56586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45" extrusionOk="0">
                    <a:moveTo>
                      <a:pt x="930" y="0"/>
                    </a:moveTo>
                    <a:cubicBezTo>
                      <a:pt x="573" y="0"/>
                      <a:pt x="211" y="244"/>
                      <a:pt x="123" y="651"/>
                    </a:cubicBezTo>
                    <a:cubicBezTo>
                      <a:pt x="1" y="1208"/>
                      <a:pt x="276" y="1490"/>
                      <a:pt x="332" y="1551"/>
                    </a:cubicBezTo>
                    <a:cubicBezTo>
                      <a:pt x="479" y="1720"/>
                      <a:pt x="700" y="1845"/>
                      <a:pt x="803" y="1845"/>
                    </a:cubicBezTo>
                    <a:cubicBezTo>
                      <a:pt x="876" y="1845"/>
                      <a:pt x="890" y="1783"/>
                      <a:pt x="779" y="1631"/>
                    </a:cubicBezTo>
                    <a:cubicBezTo>
                      <a:pt x="509" y="1263"/>
                      <a:pt x="871" y="1251"/>
                      <a:pt x="650" y="945"/>
                    </a:cubicBezTo>
                    <a:cubicBezTo>
                      <a:pt x="571" y="840"/>
                      <a:pt x="662" y="853"/>
                      <a:pt x="1134" y="669"/>
                    </a:cubicBezTo>
                    <a:cubicBezTo>
                      <a:pt x="1606" y="485"/>
                      <a:pt x="1618" y="442"/>
                      <a:pt x="1514" y="295"/>
                    </a:cubicBezTo>
                    <a:cubicBezTo>
                      <a:pt x="1365" y="92"/>
                      <a:pt x="1148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3108438" y="3956526"/>
                <a:ext cx="4232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843" extrusionOk="0">
                    <a:moveTo>
                      <a:pt x="953" y="1"/>
                    </a:moveTo>
                    <a:cubicBezTo>
                      <a:pt x="604" y="1"/>
                      <a:pt x="253" y="246"/>
                      <a:pt x="141" y="648"/>
                    </a:cubicBezTo>
                    <a:cubicBezTo>
                      <a:pt x="0" y="1168"/>
                      <a:pt x="294" y="1487"/>
                      <a:pt x="350" y="1548"/>
                    </a:cubicBezTo>
                    <a:cubicBezTo>
                      <a:pt x="493" y="1716"/>
                      <a:pt x="713" y="1843"/>
                      <a:pt x="816" y="1843"/>
                    </a:cubicBezTo>
                    <a:cubicBezTo>
                      <a:pt x="844" y="1843"/>
                      <a:pt x="864" y="1833"/>
                      <a:pt x="870" y="1812"/>
                    </a:cubicBezTo>
                    <a:cubicBezTo>
                      <a:pt x="907" y="1695"/>
                      <a:pt x="589" y="1726"/>
                      <a:pt x="613" y="1420"/>
                    </a:cubicBezTo>
                    <a:cubicBezTo>
                      <a:pt x="631" y="1113"/>
                      <a:pt x="429" y="1095"/>
                      <a:pt x="423" y="831"/>
                    </a:cubicBezTo>
                    <a:cubicBezTo>
                      <a:pt x="411" y="574"/>
                      <a:pt x="607" y="580"/>
                      <a:pt x="1140" y="372"/>
                    </a:cubicBezTo>
                    <a:cubicBezTo>
                      <a:pt x="1355" y="286"/>
                      <a:pt x="1379" y="194"/>
                      <a:pt x="1330" y="108"/>
                    </a:cubicBezTo>
                    <a:cubicBezTo>
                      <a:pt x="1213" y="35"/>
                      <a:pt x="1083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3"/>
          <p:cNvSpPr/>
          <p:nvPr/>
        </p:nvSpPr>
        <p:spPr>
          <a:xfrm>
            <a:off x="1173483" y="1671141"/>
            <a:ext cx="2008800" cy="2008800"/>
          </a:xfrm>
          <a:prstGeom prst="ellipse">
            <a:avLst/>
          </a:prstGeom>
          <a:solidFill>
            <a:srgbClr val="F4CD69">
              <a:alpha val="32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7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Symptoms of the </a:t>
            </a:r>
            <a:r>
              <a:rPr lang="en-IN" dirty="0"/>
              <a:t>Lung Cancer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4" name="Google Shape;804;p43"/>
          <p:cNvSpPr txBox="1"/>
          <p:nvPr/>
        </p:nvSpPr>
        <p:spPr>
          <a:xfrm>
            <a:off x="4327221" y="1311741"/>
            <a:ext cx="28887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Persistent </a:t>
            </a: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cough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5" name="Google Shape;805;p43"/>
          <p:cNvGrpSpPr/>
          <p:nvPr/>
        </p:nvGrpSpPr>
        <p:grpSpPr>
          <a:xfrm>
            <a:off x="1335811" y="1639946"/>
            <a:ext cx="1663800" cy="2071194"/>
            <a:chOff x="4607864" y="2699240"/>
            <a:chExt cx="305627" cy="380461"/>
          </a:xfrm>
        </p:grpSpPr>
        <p:sp>
          <p:nvSpPr>
            <p:cNvPr id="806" name="Google Shape;806;p43"/>
            <p:cNvSpPr/>
            <p:nvPr/>
          </p:nvSpPr>
          <p:spPr>
            <a:xfrm>
              <a:off x="4607864" y="2797323"/>
              <a:ext cx="136482" cy="282379"/>
            </a:xfrm>
            <a:custGeom>
              <a:avLst/>
              <a:gdLst/>
              <a:ahLst/>
              <a:cxnLst/>
              <a:rect l="l" t="t" r="r" b="b"/>
              <a:pathLst>
                <a:path w="4450" h="9207" extrusionOk="0">
                  <a:moveTo>
                    <a:pt x="3125" y="0"/>
                  </a:moveTo>
                  <a:cubicBezTo>
                    <a:pt x="2967" y="0"/>
                    <a:pt x="2807" y="47"/>
                    <a:pt x="2660" y="131"/>
                  </a:cubicBezTo>
                  <a:cubicBezTo>
                    <a:pt x="2335" y="321"/>
                    <a:pt x="2054" y="615"/>
                    <a:pt x="1821" y="903"/>
                  </a:cubicBezTo>
                  <a:cubicBezTo>
                    <a:pt x="1582" y="1210"/>
                    <a:pt x="1367" y="1534"/>
                    <a:pt x="1171" y="1871"/>
                  </a:cubicBezTo>
                  <a:cubicBezTo>
                    <a:pt x="754" y="2582"/>
                    <a:pt x="405" y="3342"/>
                    <a:pt x="215" y="4145"/>
                  </a:cubicBezTo>
                  <a:cubicBezTo>
                    <a:pt x="25" y="4972"/>
                    <a:pt x="1" y="5818"/>
                    <a:pt x="37" y="6664"/>
                  </a:cubicBezTo>
                  <a:cubicBezTo>
                    <a:pt x="56" y="7086"/>
                    <a:pt x="93" y="7515"/>
                    <a:pt x="129" y="7944"/>
                  </a:cubicBezTo>
                  <a:cubicBezTo>
                    <a:pt x="142" y="8104"/>
                    <a:pt x="209" y="8839"/>
                    <a:pt x="362" y="8980"/>
                  </a:cubicBezTo>
                  <a:cubicBezTo>
                    <a:pt x="381" y="8998"/>
                    <a:pt x="399" y="9011"/>
                    <a:pt x="417" y="9023"/>
                  </a:cubicBezTo>
                  <a:cubicBezTo>
                    <a:pt x="497" y="9096"/>
                    <a:pt x="595" y="9152"/>
                    <a:pt x="699" y="9164"/>
                  </a:cubicBezTo>
                  <a:cubicBezTo>
                    <a:pt x="803" y="9194"/>
                    <a:pt x="915" y="9207"/>
                    <a:pt x="1028" y="9207"/>
                  </a:cubicBezTo>
                  <a:cubicBezTo>
                    <a:pt x="1140" y="9207"/>
                    <a:pt x="1254" y="9194"/>
                    <a:pt x="1361" y="9176"/>
                  </a:cubicBezTo>
                  <a:cubicBezTo>
                    <a:pt x="1766" y="9103"/>
                    <a:pt x="2176" y="8986"/>
                    <a:pt x="2568" y="8851"/>
                  </a:cubicBezTo>
                  <a:cubicBezTo>
                    <a:pt x="2930" y="8723"/>
                    <a:pt x="3285" y="8563"/>
                    <a:pt x="3586" y="8330"/>
                  </a:cubicBezTo>
                  <a:cubicBezTo>
                    <a:pt x="3861" y="8116"/>
                    <a:pt x="4100" y="7852"/>
                    <a:pt x="4254" y="7534"/>
                  </a:cubicBezTo>
                  <a:cubicBezTo>
                    <a:pt x="4419" y="7172"/>
                    <a:pt x="4450" y="6780"/>
                    <a:pt x="4407" y="6388"/>
                  </a:cubicBezTo>
                  <a:cubicBezTo>
                    <a:pt x="4358" y="5953"/>
                    <a:pt x="4260" y="5536"/>
                    <a:pt x="4192" y="5107"/>
                  </a:cubicBezTo>
                  <a:cubicBezTo>
                    <a:pt x="4119" y="4666"/>
                    <a:pt x="4070" y="4225"/>
                    <a:pt x="4045" y="3777"/>
                  </a:cubicBezTo>
                  <a:cubicBezTo>
                    <a:pt x="4027" y="3336"/>
                    <a:pt x="4033" y="2901"/>
                    <a:pt x="4051" y="2460"/>
                  </a:cubicBezTo>
                  <a:cubicBezTo>
                    <a:pt x="4064" y="2025"/>
                    <a:pt x="4076" y="1583"/>
                    <a:pt x="4021" y="1148"/>
                  </a:cubicBezTo>
                  <a:cubicBezTo>
                    <a:pt x="3978" y="793"/>
                    <a:pt x="3892" y="407"/>
                    <a:pt x="3598" y="168"/>
                  </a:cubicBezTo>
                  <a:cubicBezTo>
                    <a:pt x="3454" y="52"/>
                    <a:pt x="3290" y="0"/>
                    <a:pt x="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4608446" y="2896050"/>
              <a:ext cx="135899" cy="183652"/>
            </a:xfrm>
            <a:custGeom>
              <a:avLst/>
              <a:gdLst/>
              <a:ahLst/>
              <a:cxnLst/>
              <a:rect l="l" t="t" r="r" b="b"/>
              <a:pathLst>
                <a:path w="4431" h="5988" extrusionOk="0">
                  <a:moveTo>
                    <a:pt x="4014" y="1"/>
                  </a:moveTo>
                  <a:cubicBezTo>
                    <a:pt x="3947" y="252"/>
                    <a:pt x="3904" y="503"/>
                    <a:pt x="3867" y="761"/>
                  </a:cubicBezTo>
                  <a:cubicBezTo>
                    <a:pt x="3775" y="1330"/>
                    <a:pt x="3665" y="1882"/>
                    <a:pt x="3352" y="2378"/>
                  </a:cubicBezTo>
                  <a:cubicBezTo>
                    <a:pt x="3058" y="2832"/>
                    <a:pt x="2623" y="3193"/>
                    <a:pt x="2120" y="3396"/>
                  </a:cubicBezTo>
                  <a:cubicBezTo>
                    <a:pt x="1855" y="3505"/>
                    <a:pt x="1543" y="3586"/>
                    <a:pt x="1239" y="3586"/>
                  </a:cubicBezTo>
                  <a:cubicBezTo>
                    <a:pt x="933" y="3586"/>
                    <a:pt x="635" y="3504"/>
                    <a:pt x="405" y="3285"/>
                  </a:cubicBezTo>
                  <a:cubicBezTo>
                    <a:pt x="202" y="3095"/>
                    <a:pt x="80" y="2856"/>
                    <a:pt x="6" y="2599"/>
                  </a:cubicBezTo>
                  <a:lnTo>
                    <a:pt x="6" y="2599"/>
                  </a:lnTo>
                  <a:cubicBezTo>
                    <a:pt x="0" y="2881"/>
                    <a:pt x="6" y="3163"/>
                    <a:pt x="18" y="3438"/>
                  </a:cubicBezTo>
                  <a:cubicBezTo>
                    <a:pt x="37" y="3867"/>
                    <a:pt x="74" y="4296"/>
                    <a:pt x="110" y="4725"/>
                  </a:cubicBezTo>
                  <a:cubicBezTo>
                    <a:pt x="123" y="4885"/>
                    <a:pt x="190" y="5620"/>
                    <a:pt x="343" y="5761"/>
                  </a:cubicBezTo>
                  <a:cubicBezTo>
                    <a:pt x="362" y="5779"/>
                    <a:pt x="380" y="5792"/>
                    <a:pt x="398" y="5804"/>
                  </a:cubicBezTo>
                  <a:cubicBezTo>
                    <a:pt x="478" y="5877"/>
                    <a:pt x="576" y="5933"/>
                    <a:pt x="680" y="5945"/>
                  </a:cubicBezTo>
                  <a:cubicBezTo>
                    <a:pt x="784" y="5975"/>
                    <a:pt x="896" y="5988"/>
                    <a:pt x="1009" y="5988"/>
                  </a:cubicBezTo>
                  <a:cubicBezTo>
                    <a:pt x="1121" y="5988"/>
                    <a:pt x="1235" y="5975"/>
                    <a:pt x="1342" y="5957"/>
                  </a:cubicBezTo>
                  <a:cubicBezTo>
                    <a:pt x="1747" y="5884"/>
                    <a:pt x="2157" y="5767"/>
                    <a:pt x="2549" y="5632"/>
                  </a:cubicBezTo>
                  <a:cubicBezTo>
                    <a:pt x="2911" y="5504"/>
                    <a:pt x="3266" y="5344"/>
                    <a:pt x="3567" y="5111"/>
                  </a:cubicBezTo>
                  <a:cubicBezTo>
                    <a:pt x="3842" y="4897"/>
                    <a:pt x="4081" y="4627"/>
                    <a:pt x="4235" y="4315"/>
                  </a:cubicBezTo>
                  <a:cubicBezTo>
                    <a:pt x="4400" y="3953"/>
                    <a:pt x="4431" y="3561"/>
                    <a:pt x="4388" y="3169"/>
                  </a:cubicBezTo>
                  <a:cubicBezTo>
                    <a:pt x="4339" y="2734"/>
                    <a:pt x="4241" y="2317"/>
                    <a:pt x="4173" y="1888"/>
                  </a:cubicBezTo>
                  <a:cubicBezTo>
                    <a:pt x="4100" y="1447"/>
                    <a:pt x="4051" y="1006"/>
                    <a:pt x="4026" y="558"/>
                  </a:cubicBezTo>
                  <a:cubicBezTo>
                    <a:pt x="4020" y="374"/>
                    <a:pt x="4014" y="184"/>
                    <a:pt x="4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4776825" y="2797323"/>
              <a:ext cx="136666" cy="282379"/>
            </a:xfrm>
            <a:custGeom>
              <a:avLst/>
              <a:gdLst/>
              <a:ahLst/>
              <a:cxnLst/>
              <a:rect l="l" t="t" r="r" b="b"/>
              <a:pathLst>
                <a:path w="4456" h="9207" extrusionOk="0">
                  <a:moveTo>
                    <a:pt x="1327" y="0"/>
                  </a:moveTo>
                  <a:cubicBezTo>
                    <a:pt x="1160" y="0"/>
                    <a:pt x="997" y="52"/>
                    <a:pt x="853" y="168"/>
                  </a:cubicBezTo>
                  <a:cubicBezTo>
                    <a:pt x="565" y="407"/>
                    <a:pt x="479" y="793"/>
                    <a:pt x="430" y="1148"/>
                  </a:cubicBezTo>
                  <a:cubicBezTo>
                    <a:pt x="381" y="1583"/>
                    <a:pt x="387" y="2025"/>
                    <a:pt x="405" y="2460"/>
                  </a:cubicBezTo>
                  <a:cubicBezTo>
                    <a:pt x="424" y="2901"/>
                    <a:pt x="430" y="3336"/>
                    <a:pt x="405" y="3777"/>
                  </a:cubicBezTo>
                  <a:cubicBezTo>
                    <a:pt x="387" y="4225"/>
                    <a:pt x="338" y="4666"/>
                    <a:pt x="264" y="5107"/>
                  </a:cubicBezTo>
                  <a:cubicBezTo>
                    <a:pt x="197" y="5536"/>
                    <a:pt x="93" y="5953"/>
                    <a:pt x="50" y="6388"/>
                  </a:cubicBezTo>
                  <a:cubicBezTo>
                    <a:pt x="1" y="6780"/>
                    <a:pt x="31" y="7172"/>
                    <a:pt x="203" y="7534"/>
                  </a:cubicBezTo>
                  <a:cubicBezTo>
                    <a:pt x="350" y="7852"/>
                    <a:pt x="589" y="8116"/>
                    <a:pt x="865" y="8330"/>
                  </a:cubicBezTo>
                  <a:cubicBezTo>
                    <a:pt x="1171" y="8563"/>
                    <a:pt x="1527" y="8723"/>
                    <a:pt x="1888" y="8851"/>
                  </a:cubicBezTo>
                  <a:cubicBezTo>
                    <a:pt x="2280" y="8986"/>
                    <a:pt x="2691" y="9103"/>
                    <a:pt x="3095" y="9176"/>
                  </a:cubicBezTo>
                  <a:cubicBezTo>
                    <a:pt x="3203" y="9194"/>
                    <a:pt x="3315" y="9207"/>
                    <a:pt x="3426" y="9207"/>
                  </a:cubicBezTo>
                  <a:cubicBezTo>
                    <a:pt x="3538" y="9207"/>
                    <a:pt x="3650" y="9194"/>
                    <a:pt x="3757" y="9164"/>
                  </a:cubicBezTo>
                  <a:cubicBezTo>
                    <a:pt x="3861" y="9152"/>
                    <a:pt x="3959" y="9096"/>
                    <a:pt x="4039" y="9023"/>
                  </a:cubicBezTo>
                  <a:cubicBezTo>
                    <a:pt x="4058" y="9011"/>
                    <a:pt x="4076" y="8998"/>
                    <a:pt x="4094" y="8980"/>
                  </a:cubicBezTo>
                  <a:cubicBezTo>
                    <a:pt x="4241" y="8839"/>
                    <a:pt x="4309" y="8104"/>
                    <a:pt x="4327" y="7944"/>
                  </a:cubicBezTo>
                  <a:cubicBezTo>
                    <a:pt x="4364" y="7515"/>
                    <a:pt x="4401" y="7086"/>
                    <a:pt x="4419" y="6664"/>
                  </a:cubicBezTo>
                  <a:cubicBezTo>
                    <a:pt x="4456" y="5818"/>
                    <a:pt x="4425" y="4972"/>
                    <a:pt x="4235" y="4145"/>
                  </a:cubicBezTo>
                  <a:cubicBezTo>
                    <a:pt x="4051" y="3342"/>
                    <a:pt x="3696" y="2582"/>
                    <a:pt x="3279" y="1871"/>
                  </a:cubicBezTo>
                  <a:cubicBezTo>
                    <a:pt x="3083" y="1534"/>
                    <a:pt x="2875" y="1210"/>
                    <a:pt x="2630" y="903"/>
                  </a:cubicBezTo>
                  <a:cubicBezTo>
                    <a:pt x="2397" y="615"/>
                    <a:pt x="2121" y="321"/>
                    <a:pt x="1796" y="131"/>
                  </a:cubicBezTo>
                  <a:cubicBezTo>
                    <a:pt x="1647" y="47"/>
                    <a:pt x="1485" y="0"/>
                    <a:pt x="1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4776825" y="2896050"/>
              <a:ext cx="135929" cy="183652"/>
            </a:xfrm>
            <a:custGeom>
              <a:avLst/>
              <a:gdLst/>
              <a:ahLst/>
              <a:cxnLst/>
              <a:rect l="l" t="t" r="r" b="b"/>
              <a:pathLst>
                <a:path w="4432" h="5988" extrusionOk="0">
                  <a:moveTo>
                    <a:pt x="424" y="1"/>
                  </a:moveTo>
                  <a:cubicBezTo>
                    <a:pt x="424" y="184"/>
                    <a:pt x="417" y="374"/>
                    <a:pt x="405" y="558"/>
                  </a:cubicBezTo>
                  <a:cubicBezTo>
                    <a:pt x="387" y="1006"/>
                    <a:pt x="338" y="1447"/>
                    <a:pt x="264" y="1888"/>
                  </a:cubicBezTo>
                  <a:cubicBezTo>
                    <a:pt x="197" y="2317"/>
                    <a:pt x="93" y="2734"/>
                    <a:pt x="50" y="3169"/>
                  </a:cubicBezTo>
                  <a:cubicBezTo>
                    <a:pt x="1" y="3561"/>
                    <a:pt x="31" y="3953"/>
                    <a:pt x="203" y="4315"/>
                  </a:cubicBezTo>
                  <a:cubicBezTo>
                    <a:pt x="356" y="4627"/>
                    <a:pt x="589" y="4897"/>
                    <a:pt x="865" y="5111"/>
                  </a:cubicBezTo>
                  <a:cubicBezTo>
                    <a:pt x="1171" y="5344"/>
                    <a:pt x="1527" y="5504"/>
                    <a:pt x="1888" y="5632"/>
                  </a:cubicBezTo>
                  <a:cubicBezTo>
                    <a:pt x="2280" y="5767"/>
                    <a:pt x="2691" y="5884"/>
                    <a:pt x="3095" y="5957"/>
                  </a:cubicBezTo>
                  <a:cubicBezTo>
                    <a:pt x="3203" y="5975"/>
                    <a:pt x="3315" y="5988"/>
                    <a:pt x="3426" y="5988"/>
                  </a:cubicBezTo>
                  <a:cubicBezTo>
                    <a:pt x="3538" y="5988"/>
                    <a:pt x="3650" y="5975"/>
                    <a:pt x="3757" y="5945"/>
                  </a:cubicBezTo>
                  <a:cubicBezTo>
                    <a:pt x="3861" y="5933"/>
                    <a:pt x="3959" y="5877"/>
                    <a:pt x="4039" y="5804"/>
                  </a:cubicBezTo>
                  <a:cubicBezTo>
                    <a:pt x="4058" y="5792"/>
                    <a:pt x="4076" y="5779"/>
                    <a:pt x="4094" y="5761"/>
                  </a:cubicBezTo>
                  <a:cubicBezTo>
                    <a:pt x="4248" y="5620"/>
                    <a:pt x="4309" y="4885"/>
                    <a:pt x="4327" y="4725"/>
                  </a:cubicBezTo>
                  <a:cubicBezTo>
                    <a:pt x="4364" y="4296"/>
                    <a:pt x="4401" y="3867"/>
                    <a:pt x="4419" y="3438"/>
                  </a:cubicBezTo>
                  <a:cubicBezTo>
                    <a:pt x="4431" y="3163"/>
                    <a:pt x="4431" y="2881"/>
                    <a:pt x="4425" y="2599"/>
                  </a:cubicBezTo>
                  <a:lnTo>
                    <a:pt x="4425" y="2599"/>
                  </a:lnTo>
                  <a:cubicBezTo>
                    <a:pt x="4358" y="2856"/>
                    <a:pt x="4235" y="3095"/>
                    <a:pt x="4033" y="3285"/>
                  </a:cubicBezTo>
                  <a:cubicBezTo>
                    <a:pt x="3802" y="3504"/>
                    <a:pt x="3505" y="3586"/>
                    <a:pt x="3198" y="3586"/>
                  </a:cubicBezTo>
                  <a:cubicBezTo>
                    <a:pt x="2895" y="3586"/>
                    <a:pt x="2583" y="3505"/>
                    <a:pt x="2317" y="3396"/>
                  </a:cubicBezTo>
                  <a:cubicBezTo>
                    <a:pt x="1815" y="3193"/>
                    <a:pt x="1380" y="2832"/>
                    <a:pt x="1085" y="2378"/>
                  </a:cubicBezTo>
                  <a:cubicBezTo>
                    <a:pt x="767" y="1882"/>
                    <a:pt x="663" y="1330"/>
                    <a:pt x="571" y="761"/>
                  </a:cubicBezTo>
                  <a:cubicBezTo>
                    <a:pt x="534" y="503"/>
                    <a:pt x="485" y="252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4619211" y="2699240"/>
              <a:ext cx="283697" cy="302560"/>
            </a:xfrm>
            <a:custGeom>
              <a:avLst/>
              <a:gdLst/>
              <a:ahLst/>
              <a:cxnLst/>
              <a:rect l="l" t="t" r="r" b="b"/>
              <a:pathLst>
                <a:path w="9250" h="9865" extrusionOk="0">
                  <a:moveTo>
                    <a:pt x="4622" y="0"/>
                  </a:moveTo>
                  <a:cubicBezTo>
                    <a:pt x="4434" y="0"/>
                    <a:pt x="4245" y="29"/>
                    <a:pt x="4202" y="87"/>
                  </a:cubicBezTo>
                  <a:cubicBezTo>
                    <a:pt x="4153" y="149"/>
                    <a:pt x="4190" y="271"/>
                    <a:pt x="4196" y="345"/>
                  </a:cubicBezTo>
                  <a:cubicBezTo>
                    <a:pt x="4202" y="394"/>
                    <a:pt x="4208" y="437"/>
                    <a:pt x="4208" y="480"/>
                  </a:cubicBezTo>
                  <a:cubicBezTo>
                    <a:pt x="4178" y="1037"/>
                    <a:pt x="4251" y="1601"/>
                    <a:pt x="4288" y="2159"/>
                  </a:cubicBezTo>
                  <a:cubicBezTo>
                    <a:pt x="4325" y="2784"/>
                    <a:pt x="4337" y="3409"/>
                    <a:pt x="4221" y="4028"/>
                  </a:cubicBezTo>
                  <a:cubicBezTo>
                    <a:pt x="4074" y="4830"/>
                    <a:pt x="3645" y="5621"/>
                    <a:pt x="2946" y="6025"/>
                  </a:cubicBezTo>
                  <a:cubicBezTo>
                    <a:pt x="2903" y="6013"/>
                    <a:pt x="2854" y="6001"/>
                    <a:pt x="2817" y="5983"/>
                  </a:cubicBezTo>
                  <a:cubicBezTo>
                    <a:pt x="2768" y="5964"/>
                    <a:pt x="2719" y="5934"/>
                    <a:pt x="2676" y="5903"/>
                  </a:cubicBezTo>
                  <a:cubicBezTo>
                    <a:pt x="2597" y="5842"/>
                    <a:pt x="2529" y="5768"/>
                    <a:pt x="2474" y="5676"/>
                  </a:cubicBezTo>
                  <a:cubicBezTo>
                    <a:pt x="2419" y="5584"/>
                    <a:pt x="2401" y="5474"/>
                    <a:pt x="2364" y="5376"/>
                  </a:cubicBezTo>
                  <a:cubicBezTo>
                    <a:pt x="2336" y="5293"/>
                    <a:pt x="2268" y="5195"/>
                    <a:pt x="2174" y="5195"/>
                  </a:cubicBezTo>
                  <a:cubicBezTo>
                    <a:pt x="2164" y="5195"/>
                    <a:pt x="2154" y="5196"/>
                    <a:pt x="2143" y="5198"/>
                  </a:cubicBezTo>
                  <a:cubicBezTo>
                    <a:pt x="2119" y="5204"/>
                    <a:pt x="2125" y="5235"/>
                    <a:pt x="2143" y="5241"/>
                  </a:cubicBezTo>
                  <a:cubicBezTo>
                    <a:pt x="2266" y="5290"/>
                    <a:pt x="2272" y="5425"/>
                    <a:pt x="2296" y="5535"/>
                  </a:cubicBezTo>
                  <a:cubicBezTo>
                    <a:pt x="2321" y="5639"/>
                    <a:pt x="2376" y="5731"/>
                    <a:pt x="2437" y="5811"/>
                  </a:cubicBezTo>
                  <a:cubicBezTo>
                    <a:pt x="2505" y="5885"/>
                    <a:pt x="2584" y="5952"/>
                    <a:pt x="2676" y="5995"/>
                  </a:cubicBezTo>
                  <a:cubicBezTo>
                    <a:pt x="2707" y="6007"/>
                    <a:pt x="2738" y="6019"/>
                    <a:pt x="2768" y="6032"/>
                  </a:cubicBezTo>
                  <a:cubicBezTo>
                    <a:pt x="2578" y="6025"/>
                    <a:pt x="2394" y="5976"/>
                    <a:pt x="2223" y="5872"/>
                  </a:cubicBezTo>
                  <a:cubicBezTo>
                    <a:pt x="1955" y="5708"/>
                    <a:pt x="1791" y="5351"/>
                    <a:pt x="1429" y="5351"/>
                  </a:cubicBezTo>
                  <a:cubicBezTo>
                    <a:pt x="1426" y="5351"/>
                    <a:pt x="1423" y="5351"/>
                    <a:pt x="1420" y="5351"/>
                  </a:cubicBezTo>
                  <a:cubicBezTo>
                    <a:pt x="1402" y="5351"/>
                    <a:pt x="1396" y="5382"/>
                    <a:pt x="1420" y="5388"/>
                  </a:cubicBezTo>
                  <a:cubicBezTo>
                    <a:pt x="1610" y="5437"/>
                    <a:pt x="1739" y="5578"/>
                    <a:pt x="1874" y="5713"/>
                  </a:cubicBezTo>
                  <a:cubicBezTo>
                    <a:pt x="1996" y="5842"/>
                    <a:pt x="2125" y="5958"/>
                    <a:pt x="2290" y="6038"/>
                  </a:cubicBezTo>
                  <a:cubicBezTo>
                    <a:pt x="2425" y="6099"/>
                    <a:pt x="2578" y="6136"/>
                    <a:pt x="2731" y="6136"/>
                  </a:cubicBezTo>
                  <a:cubicBezTo>
                    <a:pt x="2682" y="6154"/>
                    <a:pt x="2640" y="6173"/>
                    <a:pt x="2591" y="6191"/>
                  </a:cubicBezTo>
                  <a:cubicBezTo>
                    <a:pt x="2548" y="6197"/>
                    <a:pt x="2492" y="6203"/>
                    <a:pt x="2443" y="6203"/>
                  </a:cubicBezTo>
                  <a:cubicBezTo>
                    <a:pt x="2420" y="6204"/>
                    <a:pt x="2397" y="6205"/>
                    <a:pt x="2374" y="6205"/>
                  </a:cubicBezTo>
                  <a:cubicBezTo>
                    <a:pt x="2146" y="6205"/>
                    <a:pt x="1920" y="6151"/>
                    <a:pt x="1714" y="6056"/>
                  </a:cubicBezTo>
                  <a:cubicBezTo>
                    <a:pt x="1528" y="5969"/>
                    <a:pt x="1337" y="5865"/>
                    <a:pt x="1124" y="5865"/>
                  </a:cubicBezTo>
                  <a:cubicBezTo>
                    <a:pt x="1112" y="5865"/>
                    <a:pt x="1101" y="5865"/>
                    <a:pt x="1089" y="5866"/>
                  </a:cubicBezTo>
                  <a:cubicBezTo>
                    <a:pt x="924" y="5878"/>
                    <a:pt x="746" y="5934"/>
                    <a:pt x="666" y="6093"/>
                  </a:cubicBezTo>
                  <a:cubicBezTo>
                    <a:pt x="666" y="6102"/>
                    <a:pt x="670" y="6108"/>
                    <a:pt x="674" y="6108"/>
                  </a:cubicBezTo>
                  <a:cubicBezTo>
                    <a:pt x="675" y="6108"/>
                    <a:pt x="677" y="6107"/>
                    <a:pt x="679" y="6105"/>
                  </a:cubicBezTo>
                  <a:cubicBezTo>
                    <a:pt x="776" y="5993"/>
                    <a:pt x="904" y="5945"/>
                    <a:pt x="1037" y="5945"/>
                  </a:cubicBezTo>
                  <a:cubicBezTo>
                    <a:pt x="1123" y="5945"/>
                    <a:pt x="1210" y="5965"/>
                    <a:pt x="1291" y="6001"/>
                  </a:cubicBezTo>
                  <a:cubicBezTo>
                    <a:pt x="1512" y="6093"/>
                    <a:pt x="1714" y="6215"/>
                    <a:pt x="1941" y="6277"/>
                  </a:cubicBezTo>
                  <a:cubicBezTo>
                    <a:pt x="1978" y="6283"/>
                    <a:pt x="2021" y="6295"/>
                    <a:pt x="2057" y="6301"/>
                  </a:cubicBezTo>
                  <a:cubicBezTo>
                    <a:pt x="1549" y="6356"/>
                    <a:pt x="930" y="6375"/>
                    <a:pt x="728" y="6939"/>
                  </a:cubicBezTo>
                  <a:cubicBezTo>
                    <a:pt x="724" y="6951"/>
                    <a:pt x="735" y="6960"/>
                    <a:pt x="747" y="6960"/>
                  </a:cubicBezTo>
                  <a:cubicBezTo>
                    <a:pt x="754" y="6960"/>
                    <a:pt x="760" y="6957"/>
                    <a:pt x="764" y="6951"/>
                  </a:cubicBezTo>
                  <a:cubicBezTo>
                    <a:pt x="899" y="6712"/>
                    <a:pt x="1150" y="6608"/>
                    <a:pt x="1402" y="6540"/>
                  </a:cubicBezTo>
                  <a:cubicBezTo>
                    <a:pt x="1714" y="6454"/>
                    <a:pt x="2039" y="6473"/>
                    <a:pt x="2352" y="6412"/>
                  </a:cubicBezTo>
                  <a:cubicBezTo>
                    <a:pt x="2529" y="6375"/>
                    <a:pt x="2701" y="6313"/>
                    <a:pt x="2860" y="6234"/>
                  </a:cubicBezTo>
                  <a:cubicBezTo>
                    <a:pt x="2864" y="6234"/>
                    <a:pt x="2868" y="6234"/>
                    <a:pt x="2871" y="6232"/>
                  </a:cubicBezTo>
                  <a:lnTo>
                    <a:pt x="2871" y="6232"/>
                  </a:lnTo>
                  <a:cubicBezTo>
                    <a:pt x="2745" y="6316"/>
                    <a:pt x="2619" y="6395"/>
                    <a:pt x="2486" y="6473"/>
                  </a:cubicBezTo>
                  <a:cubicBezTo>
                    <a:pt x="2370" y="6534"/>
                    <a:pt x="2260" y="6601"/>
                    <a:pt x="2143" y="6663"/>
                  </a:cubicBezTo>
                  <a:cubicBezTo>
                    <a:pt x="2045" y="6712"/>
                    <a:pt x="1953" y="6761"/>
                    <a:pt x="1867" y="6816"/>
                  </a:cubicBezTo>
                  <a:cubicBezTo>
                    <a:pt x="1800" y="6840"/>
                    <a:pt x="1726" y="6865"/>
                    <a:pt x="1653" y="6890"/>
                  </a:cubicBezTo>
                  <a:cubicBezTo>
                    <a:pt x="1408" y="6969"/>
                    <a:pt x="1150" y="7037"/>
                    <a:pt x="905" y="7135"/>
                  </a:cubicBezTo>
                  <a:cubicBezTo>
                    <a:pt x="507" y="7294"/>
                    <a:pt x="109" y="7570"/>
                    <a:pt x="4" y="8017"/>
                  </a:cubicBezTo>
                  <a:cubicBezTo>
                    <a:pt x="1" y="8028"/>
                    <a:pt x="10" y="8037"/>
                    <a:pt x="20" y="8037"/>
                  </a:cubicBezTo>
                  <a:cubicBezTo>
                    <a:pt x="26" y="8037"/>
                    <a:pt x="33" y="8033"/>
                    <a:pt x="35" y="8023"/>
                  </a:cubicBezTo>
                  <a:cubicBezTo>
                    <a:pt x="152" y="7735"/>
                    <a:pt x="378" y="7527"/>
                    <a:pt x="636" y="7374"/>
                  </a:cubicBezTo>
                  <a:lnTo>
                    <a:pt x="636" y="7374"/>
                  </a:lnTo>
                  <a:cubicBezTo>
                    <a:pt x="587" y="7410"/>
                    <a:pt x="544" y="7447"/>
                    <a:pt x="501" y="7490"/>
                  </a:cubicBezTo>
                  <a:cubicBezTo>
                    <a:pt x="329" y="7668"/>
                    <a:pt x="280" y="7895"/>
                    <a:pt x="342" y="8127"/>
                  </a:cubicBezTo>
                  <a:cubicBezTo>
                    <a:pt x="409" y="8385"/>
                    <a:pt x="611" y="8691"/>
                    <a:pt x="409" y="8942"/>
                  </a:cubicBezTo>
                  <a:cubicBezTo>
                    <a:pt x="395" y="8957"/>
                    <a:pt x="410" y="8979"/>
                    <a:pt x="427" y="8979"/>
                  </a:cubicBezTo>
                  <a:cubicBezTo>
                    <a:pt x="431" y="8979"/>
                    <a:pt x="436" y="8977"/>
                    <a:pt x="440" y="8973"/>
                  </a:cubicBezTo>
                  <a:cubicBezTo>
                    <a:pt x="593" y="8832"/>
                    <a:pt x="587" y="8611"/>
                    <a:pt x="544" y="8422"/>
                  </a:cubicBezTo>
                  <a:cubicBezTo>
                    <a:pt x="482" y="8152"/>
                    <a:pt x="372" y="7882"/>
                    <a:pt x="568" y="7637"/>
                  </a:cubicBezTo>
                  <a:cubicBezTo>
                    <a:pt x="721" y="7447"/>
                    <a:pt x="967" y="7325"/>
                    <a:pt x="1181" y="7220"/>
                  </a:cubicBezTo>
                  <a:cubicBezTo>
                    <a:pt x="1304" y="7165"/>
                    <a:pt x="1426" y="7110"/>
                    <a:pt x="1549" y="7049"/>
                  </a:cubicBezTo>
                  <a:lnTo>
                    <a:pt x="1549" y="7049"/>
                  </a:lnTo>
                  <a:cubicBezTo>
                    <a:pt x="1512" y="7079"/>
                    <a:pt x="1481" y="7110"/>
                    <a:pt x="1451" y="7141"/>
                  </a:cubicBezTo>
                  <a:cubicBezTo>
                    <a:pt x="1334" y="7263"/>
                    <a:pt x="1236" y="7398"/>
                    <a:pt x="1169" y="7551"/>
                  </a:cubicBezTo>
                  <a:cubicBezTo>
                    <a:pt x="1095" y="7711"/>
                    <a:pt x="1071" y="7870"/>
                    <a:pt x="1059" y="8048"/>
                  </a:cubicBezTo>
                  <a:cubicBezTo>
                    <a:pt x="1046" y="8225"/>
                    <a:pt x="1095" y="8385"/>
                    <a:pt x="1150" y="8556"/>
                  </a:cubicBezTo>
                  <a:cubicBezTo>
                    <a:pt x="1206" y="8722"/>
                    <a:pt x="1261" y="8899"/>
                    <a:pt x="1199" y="9071"/>
                  </a:cubicBezTo>
                  <a:cubicBezTo>
                    <a:pt x="1108" y="9341"/>
                    <a:pt x="875" y="9543"/>
                    <a:pt x="869" y="9843"/>
                  </a:cubicBezTo>
                  <a:cubicBezTo>
                    <a:pt x="869" y="9857"/>
                    <a:pt x="880" y="9865"/>
                    <a:pt x="891" y="9865"/>
                  </a:cubicBezTo>
                  <a:cubicBezTo>
                    <a:pt x="900" y="9865"/>
                    <a:pt x="909" y="9860"/>
                    <a:pt x="911" y="9849"/>
                  </a:cubicBezTo>
                  <a:cubicBezTo>
                    <a:pt x="973" y="9574"/>
                    <a:pt x="1206" y="9384"/>
                    <a:pt x="1322" y="9138"/>
                  </a:cubicBezTo>
                  <a:cubicBezTo>
                    <a:pt x="1377" y="9016"/>
                    <a:pt x="1402" y="8869"/>
                    <a:pt x="1383" y="8734"/>
                  </a:cubicBezTo>
                  <a:cubicBezTo>
                    <a:pt x="1371" y="8667"/>
                    <a:pt x="1359" y="8599"/>
                    <a:pt x="1340" y="8532"/>
                  </a:cubicBezTo>
                  <a:lnTo>
                    <a:pt x="1340" y="8532"/>
                  </a:lnTo>
                  <a:cubicBezTo>
                    <a:pt x="1524" y="8838"/>
                    <a:pt x="1757" y="9151"/>
                    <a:pt x="1659" y="9500"/>
                  </a:cubicBezTo>
                  <a:cubicBezTo>
                    <a:pt x="1655" y="9513"/>
                    <a:pt x="1669" y="9526"/>
                    <a:pt x="1680" y="9526"/>
                  </a:cubicBezTo>
                  <a:cubicBezTo>
                    <a:pt x="1684" y="9526"/>
                    <a:pt x="1688" y="9524"/>
                    <a:pt x="1690" y="9518"/>
                  </a:cubicBezTo>
                  <a:cubicBezTo>
                    <a:pt x="1782" y="9353"/>
                    <a:pt x="1782" y="9163"/>
                    <a:pt x="1739" y="8979"/>
                  </a:cubicBezTo>
                  <a:cubicBezTo>
                    <a:pt x="1696" y="8777"/>
                    <a:pt x="1561" y="8611"/>
                    <a:pt x="1469" y="8428"/>
                  </a:cubicBezTo>
                  <a:cubicBezTo>
                    <a:pt x="1377" y="8250"/>
                    <a:pt x="1285" y="8060"/>
                    <a:pt x="1298" y="7852"/>
                  </a:cubicBezTo>
                  <a:cubicBezTo>
                    <a:pt x="1298" y="7833"/>
                    <a:pt x="1304" y="7809"/>
                    <a:pt x="1304" y="7784"/>
                  </a:cubicBezTo>
                  <a:cubicBezTo>
                    <a:pt x="1310" y="7772"/>
                    <a:pt x="1310" y="7754"/>
                    <a:pt x="1316" y="7741"/>
                  </a:cubicBezTo>
                  <a:cubicBezTo>
                    <a:pt x="1371" y="7594"/>
                    <a:pt x="1457" y="7435"/>
                    <a:pt x="1561" y="7325"/>
                  </a:cubicBezTo>
                  <a:cubicBezTo>
                    <a:pt x="1671" y="7208"/>
                    <a:pt x="1788" y="7104"/>
                    <a:pt x="1910" y="7006"/>
                  </a:cubicBezTo>
                  <a:cubicBezTo>
                    <a:pt x="1923" y="7000"/>
                    <a:pt x="1935" y="6988"/>
                    <a:pt x="1947" y="6981"/>
                  </a:cubicBezTo>
                  <a:lnTo>
                    <a:pt x="1947" y="6981"/>
                  </a:lnTo>
                  <a:cubicBezTo>
                    <a:pt x="1898" y="7067"/>
                    <a:pt x="1867" y="7171"/>
                    <a:pt x="1861" y="7276"/>
                  </a:cubicBezTo>
                  <a:cubicBezTo>
                    <a:pt x="1861" y="7551"/>
                    <a:pt x="2100" y="7741"/>
                    <a:pt x="2303" y="7888"/>
                  </a:cubicBezTo>
                  <a:cubicBezTo>
                    <a:pt x="2321" y="7907"/>
                    <a:pt x="2345" y="7925"/>
                    <a:pt x="2370" y="7944"/>
                  </a:cubicBezTo>
                  <a:cubicBezTo>
                    <a:pt x="2382" y="7962"/>
                    <a:pt x="2401" y="7980"/>
                    <a:pt x="2407" y="8005"/>
                  </a:cubicBezTo>
                  <a:cubicBezTo>
                    <a:pt x="2425" y="8054"/>
                    <a:pt x="2437" y="8121"/>
                    <a:pt x="2431" y="8170"/>
                  </a:cubicBezTo>
                  <a:cubicBezTo>
                    <a:pt x="2431" y="8293"/>
                    <a:pt x="2370" y="8391"/>
                    <a:pt x="2303" y="8495"/>
                  </a:cubicBezTo>
                  <a:cubicBezTo>
                    <a:pt x="2180" y="8673"/>
                    <a:pt x="2106" y="8918"/>
                    <a:pt x="2211" y="9126"/>
                  </a:cubicBezTo>
                  <a:cubicBezTo>
                    <a:pt x="2213" y="9133"/>
                    <a:pt x="2218" y="9135"/>
                    <a:pt x="2224" y="9135"/>
                  </a:cubicBezTo>
                  <a:cubicBezTo>
                    <a:pt x="2234" y="9135"/>
                    <a:pt x="2247" y="9126"/>
                    <a:pt x="2247" y="9114"/>
                  </a:cubicBezTo>
                  <a:cubicBezTo>
                    <a:pt x="2247" y="8985"/>
                    <a:pt x="2241" y="8857"/>
                    <a:pt x="2290" y="8734"/>
                  </a:cubicBezTo>
                  <a:cubicBezTo>
                    <a:pt x="2333" y="8611"/>
                    <a:pt x="2419" y="8513"/>
                    <a:pt x="2474" y="8403"/>
                  </a:cubicBezTo>
                  <a:cubicBezTo>
                    <a:pt x="2523" y="8305"/>
                    <a:pt x="2535" y="8201"/>
                    <a:pt x="2511" y="8097"/>
                  </a:cubicBezTo>
                  <a:cubicBezTo>
                    <a:pt x="2511" y="8084"/>
                    <a:pt x="2505" y="8066"/>
                    <a:pt x="2499" y="8054"/>
                  </a:cubicBezTo>
                  <a:lnTo>
                    <a:pt x="2499" y="8054"/>
                  </a:lnTo>
                  <a:cubicBezTo>
                    <a:pt x="2548" y="8103"/>
                    <a:pt x="2591" y="8158"/>
                    <a:pt x="2627" y="8219"/>
                  </a:cubicBezTo>
                  <a:cubicBezTo>
                    <a:pt x="2707" y="8348"/>
                    <a:pt x="2756" y="8483"/>
                    <a:pt x="2774" y="8636"/>
                  </a:cubicBezTo>
                  <a:cubicBezTo>
                    <a:pt x="2817" y="8998"/>
                    <a:pt x="2664" y="9322"/>
                    <a:pt x="2529" y="9647"/>
                  </a:cubicBezTo>
                  <a:cubicBezTo>
                    <a:pt x="2521" y="9663"/>
                    <a:pt x="2535" y="9674"/>
                    <a:pt x="2548" y="9674"/>
                  </a:cubicBezTo>
                  <a:cubicBezTo>
                    <a:pt x="2555" y="9674"/>
                    <a:pt x="2562" y="9672"/>
                    <a:pt x="2566" y="9666"/>
                  </a:cubicBezTo>
                  <a:cubicBezTo>
                    <a:pt x="2738" y="9433"/>
                    <a:pt x="2842" y="9151"/>
                    <a:pt x="2879" y="8863"/>
                  </a:cubicBezTo>
                  <a:cubicBezTo>
                    <a:pt x="2909" y="8611"/>
                    <a:pt x="2872" y="8317"/>
                    <a:pt x="2725" y="8103"/>
                  </a:cubicBezTo>
                  <a:cubicBezTo>
                    <a:pt x="2652" y="7999"/>
                    <a:pt x="2560" y="7907"/>
                    <a:pt x="2456" y="7827"/>
                  </a:cubicBezTo>
                  <a:cubicBezTo>
                    <a:pt x="2333" y="7741"/>
                    <a:pt x="2186" y="7649"/>
                    <a:pt x="2106" y="7521"/>
                  </a:cubicBezTo>
                  <a:cubicBezTo>
                    <a:pt x="2021" y="7386"/>
                    <a:pt x="1990" y="7269"/>
                    <a:pt x="2045" y="7116"/>
                  </a:cubicBezTo>
                  <a:cubicBezTo>
                    <a:pt x="2082" y="7000"/>
                    <a:pt x="2168" y="6908"/>
                    <a:pt x="2266" y="6834"/>
                  </a:cubicBezTo>
                  <a:cubicBezTo>
                    <a:pt x="2394" y="6779"/>
                    <a:pt x="2517" y="6712"/>
                    <a:pt x="2640" y="6651"/>
                  </a:cubicBezTo>
                  <a:lnTo>
                    <a:pt x="2640" y="6651"/>
                  </a:lnTo>
                  <a:cubicBezTo>
                    <a:pt x="2517" y="6853"/>
                    <a:pt x="2468" y="7098"/>
                    <a:pt x="2609" y="7312"/>
                  </a:cubicBezTo>
                  <a:cubicBezTo>
                    <a:pt x="2695" y="7459"/>
                    <a:pt x="2854" y="7539"/>
                    <a:pt x="2964" y="7662"/>
                  </a:cubicBezTo>
                  <a:cubicBezTo>
                    <a:pt x="3105" y="7815"/>
                    <a:pt x="3160" y="7980"/>
                    <a:pt x="3197" y="8183"/>
                  </a:cubicBezTo>
                  <a:cubicBezTo>
                    <a:pt x="3200" y="8193"/>
                    <a:pt x="3207" y="8198"/>
                    <a:pt x="3215" y="8198"/>
                  </a:cubicBezTo>
                  <a:cubicBezTo>
                    <a:pt x="3225" y="8198"/>
                    <a:pt x="3237" y="8190"/>
                    <a:pt x="3240" y="8176"/>
                  </a:cubicBezTo>
                  <a:cubicBezTo>
                    <a:pt x="3252" y="8029"/>
                    <a:pt x="3209" y="7870"/>
                    <a:pt x="3142" y="7741"/>
                  </a:cubicBezTo>
                  <a:cubicBezTo>
                    <a:pt x="3069" y="7594"/>
                    <a:pt x="2958" y="7490"/>
                    <a:pt x="2842" y="7380"/>
                  </a:cubicBezTo>
                  <a:cubicBezTo>
                    <a:pt x="2701" y="7257"/>
                    <a:pt x="2627" y="7110"/>
                    <a:pt x="2664" y="6914"/>
                  </a:cubicBezTo>
                  <a:cubicBezTo>
                    <a:pt x="2689" y="6779"/>
                    <a:pt x="2744" y="6669"/>
                    <a:pt x="2805" y="6552"/>
                  </a:cubicBezTo>
                  <a:cubicBezTo>
                    <a:pt x="3050" y="6418"/>
                    <a:pt x="3283" y="6258"/>
                    <a:pt x="3491" y="6074"/>
                  </a:cubicBezTo>
                  <a:cubicBezTo>
                    <a:pt x="3736" y="5866"/>
                    <a:pt x="3951" y="5639"/>
                    <a:pt x="4135" y="5382"/>
                  </a:cubicBezTo>
                  <a:cubicBezTo>
                    <a:pt x="4343" y="5094"/>
                    <a:pt x="4484" y="4775"/>
                    <a:pt x="4588" y="4438"/>
                  </a:cubicBezTo>
                  <a:cubicBezTo>
                    <a:pt x="4601" y="4395"/>
                    <a:pt x="4613" y="4359"/>
                    <a:pt x="4625" y="4316"/>
                  </a:cubicBezTo>
                  <a:cubicBezTo>
                    <a:pt x="4637" y="4359"/>
                    <a:pt x="4650" y="4395"/>
                    <a:pt x="4662" y="4438"/>
                  </a:cubicBezTo>
                  <a:cubicBezTo>
                    <a:pt x="4766" y="4775"/>
                    <a:pt x="4907" y="5094"/>
                    <a:pt x="5115" y="5382"/>
                  </a:cubicBezTo>
                  <a:cubicBezTo>
                    <a:pt x="5299" y="5639"/>
                    <a:pt x="5514" y="5866"/>
                    <a:pt x="5753" y="6074"/>
                  </a:cubicBezTo>
                  <a:cubicBezTo>
                    <a:pt x="5967" y="6258"/>
                    <a:pt x="6200" y="6418"/>
                    <a:pt x="6445" y="6552"/>
                  </a:cubicBezTo>
                  <a:cubicBezTo>
                    <a:pt x="6506" y="6669"/>
                    <a:pt x="6561" y="6779"/>
                    <a:pt x="6586" y="6914"/>
                  </a:cubicBezTo>
                  <a:cubicBezTo>
                    <a:pt x="6623" y="7110"/>
                    <a:pt x="6549" y="7257"/>
                    <a:pt x="6408" y="7380"/>
                  </a:cubicBezTo>
                  <a:cubicBezTo>
                    <a:pt x="6292" y="7490"/>
                    <a:pt x="6182" y="7594"/>
                    <a:pt x="6108" y="7741"/>
                  </a:cubicBezTo>
                  <a:cubicBezTo>
                    <a:pt x="6041" y="7870"/>
                    <a:pt x="5998" y="8029"/>
                    <a:pt x="6010" y="8176"/>
                  </a:cubicBezTo>
                  <a:cubicBezTo>
                    <a:pt x="6013" y="8190"/>
                    <a:pt x="6025" y="8198"/>
                    <a:pt x="6034" y="8198"/>
                  </a:cubicBezTo>
                  <a:cubicBezTo>
                    <a:pt x="6041" y="8198"/>
                    <a:pt x="6047" y="8193"/>
                    <a:pt x="6047" y="8183"/>
                  </a:cubicBezTo>
                  <a:cubicBezTo>
                    <a:pt x="6084" y="7986"/>
                    <a:pt x="6145" y="7815"/>
                    <a:pt x="6286" y="7662"/>
                  </a:cubicBezTo>
                  <a:cubicBezTo>
                    <a:pt x="6396" y="7539"/>
                    <a:pt x="6549" y="7459"/>
                    <a:pt x="6641" y="7312"/>
                  </a:cubicBezTo>
                  <a:cubicBezTo>
                    <a:pt x="6782" y="7098"/>
                    <a:pt x="6733" y="6853"/>
                    <a:pt x="6611" y="6651"/>
                  </a:cubicBezTo>
                  <a:lnTo>
                    <a:pt x="6611" y="6651"/>
                  </a:lnTo>
                  <a:cubicBezTo>
                    <a:pt x="6733" y="6712"/>
                    <a:pt x="6856" y="6779"/>
                    <a:pt x="6984" y="6834"/>
                  </a:cubicBezTo>
                  <a:cubicBezTo>
                    <a:pt x="7082" y="6908"/>
                    <a:pt x="7168" y="7000"/>
                    <a:pt x="7205" y="7116"/>
                  </a:cubicBezTo>
                  <a:cubicBezTo>
                    <a:pt x="7260" y="7269"/>
                    <a:pt x="7229" y="7386"/>
                    <a:pt x="7144" y="7521"/>
                  </a:cubicBezTo>
                  <a:cubicBezTo>
                    <a:pt x="7064" y="7649"/>
                    <a:pt x="6917" y="7741"/>
                    <a:pt x="6794" y="7827"/>
                  </a:cubicBezTo>
                  <a:cubicBezTo>
                    <a:pt x="6690" y="7907"/>
                    <a:pt x="6598" y="7999"/>
                    <a:pt x="6525" y="8103"/>
                  </a:cubicBezTo>
                  <a:cubicBezTo>
                    <a:pt x="6378" y="8317"/>
                    <a:pt x="6341" y="8611"/>
                    <a:pt x="6372" y="8863"/>
                  </a:cubicBezTo>
                  <a:cubicBezTo>
                    <a:pt x="6408" y="9151"/>
                    <a:pt x="6512" y="9433"/>
                    <a:pt x="6684" y="9666"/>
                  </a:cubicBezTo>
                  <a:cubicBezTo>
                    <a:pt x="6688" y="9672"/>
                    <a:pt x="6695" y="9674"/>
                    <a:pt x="6702" y="9674"/>
                  </a:cubicBezTo>
                  <a:cubicBezTo>
                    <a:pt x="6715" y="9674"/>
                    <a:pt x="6729" y="9663"/>
                    <a:pt x="6721" y="9647"/>
                  </a:cubicBezTo>
                  <a:cubicBezTo>
                    <a:pt x="6586" y="9322"/>
                    <a:pt x="6433" y="8998"/>
                    <a:pt x="6476" y="8636"/>
                  </a:cubicBezTo>
                  <a:cubicBezTo>
                    <a:pt x="6494" y="8483"/>
                    <a:pt x="6543" y="8348"/>
                    <a:pt x="6623" y="8219"/>
                  </a:cubicBezTo>
                  <a:cubicBezTo>
                    <a:pt x="6660" y="8158"/>
                    <a:pt x="6702" y="8103"/>
                    <a:pt x="6751" y="8054"/>
                  </a:cubicBezTo>
                  <a:lnTo>
                    <a:pt x="6751" y="8054"/>
                  </a:lnTo>
                  <a:cubicBezTo>
                    <a:pt x="6745" y="8066"/>
                    <a:pt x="6739" y="8084"/>
                    <a:pt x="6739" y="8097"/>
                  </a:cubicBezTo>
                  <a:cubicBezTo>
                    <a:pt x="6715" y="8201"/>
                    <a:pt x="6727" y="8305"/>
                    <a:pt x="6776" y="8403"/>
                  </a:cubicBezTo>
                  <a:cubicBezTo>
                    <a:pt x="6831" y="8513"/>
                    <a:pt x="6917" y="8611"/>
                    <a:pt x="6960" y="8734"/>
                  </a:cubicBezTo>
                  <a:cubicBezTo>
                    <a:pt x="7009" y="8857"/>
                    <a:pt x="7003" y="8985"/>
                    <a:pt x="7003" y="9114"/>
                  </a:cubicBezTo>
                  <a:cubicBezTo>
                    <a:pt x="7003" y="9126"/>
                    <a:pt x="7016" y="9135"/>
                    <a:pt x="7026" y="9135"/>
                  </a:cubicBezTo>
                  <a:cubicBezTo>
                    <a:pt x="7032" y="9135"/>
                    <a:pt x="7037" y="9133"/>
                    <a:pt x="7039" y="9126"/>
                  </a:cubicBezTo>
                  <a:cubicBezTo>
                    <a:pt x="7144" y="8918"/>
                    <a:pt x="7070" y="8673"/>
                    <a:pt x="6948" y="8495"/>
                  </a:cubicBezTo>
                  <a:cubicBezTo>
                    <a:pt x="6880" y="8391"/>
                    <a:pt x="6819" y="8293"/>
                    <a:pt x="6819" y="8170"/>
                  </a:cubicBezTo>
                  <a:cubicBezTo>
                    <a:pt x="6813" y="8121"/>
                    <a:pt x="6825" y="8054"/>
                    <a:pt x="6843" y="8005"/>
                  </a:cubicBezTo>
                  <a:cubicBezTo>
                    <a:pt x="6850" y="7980"/>
                    <a:pt x="6868" y="7962"/>
                    <a:pt x="6880" y="7944"/>
                  </a:cubicBezTo>
                  <a:cubicBezTo>
                    <a:pt x="6905" y="7925"/>
                    <a:pt x="6929" y="7907"/>
                    <a:pt x="6948" y="7888"/>
                  </a:cubicBezTo>
                  <a:cubicBezTo>
                    <a:pt x="7150" y="7741"/>
                    <a:pt x="7389" y="7551"/>
                    <a:pt x="7389" y="7276"/>
                  </a:cubicBezTo>
                  <a:cubicBezTo>
                    <a:pt x="7383" y="7171"/>
                    <a:pt x="7352" y="7073"/>
                    <a:pt x="7303" y="6981"/>
                  </a:cubicBezTo>
                  <a:lnTo>
                    <a:pt x="7303" y="6981"/>
                  </a:lnTo>
                  <a:cubicBezTo>
                    <a:pt x="7315" y="6988"/>
                    <a:pt x="7327" y="7000"/>
                    <a:pt x="7340" y="7006"/>
                  </a:cubicBezTo>
                  <a:cubicBezTo>
                    <a:pt x="7462" y="7104"/>
                    <a:pt x="7579" y="7208"/>
                    <a:pt x="7689" y="7325"/>
                  </a:cubicBezTo>
                  <a:cubicBezTo>
                    <a:pt x="7793" y="7435"/>
                    <a:pt x="7879" y="7594"/>
                    <a:pt x="7934" y="7741"/>
                  </a:cubicBezTo>
                  <a:cubicBezTo>
                    <a:pt x="7940" y="7754"/>
                    <a:pt x="7940" y="7772"/>
                    <a:pt x="7946" y="7784"/>
                  </a:cubicBezTo>
                  <a:cubicBezTo>
                    <a:pt x="7946" y="7809"/>
                    <a:pt x="7953" y="7833"/>
                    <a:pt x="7953" y="7852"/>
                  </a:cubicBezTo>
                  <a:cubicBezTo>
                    <a:pt x="7965" y="8060"/>
                    <a:pt x="7873" y="8250"/>
                    <a:pt x="7781" y="8428"/>
                  </a:cubicBezTo>
                  <a:cubicBezTo>
                    <a:pt x="7689" y="8611"/>
                    <a:pt x="7554" y="8777"/>
                    <a:pt x="7511" y="8979"/>
                  </a:cubicBezTo>
                  <a:cubicBezTo>
                    <a:pt x="7468" y="9163"/>
                    <a:pt x="7468" y="9353"/>
                    <a:pt x="7560" y="9518"/>
                  </a:cubicBezTo>
                  <a:cubicBezTo>
                    <a:pt x="7562" y="9522"/>
                    <a:pt x="7566" y="9523"/>
                    <a:pt x="7570" y="9523"/>
                  </a:cubicBezTo>
                  <a:cubicBezTo>
                    <a:pt x="7581" y="9523"/>
                    <a:pt x="7595" y="9513"/>
                    <a:pt x="7591" y="9500"/>
                  </a:cubicBezTo>
                  <a:cubicBezTo>
                    <a:pt x="7493" y="9151"/>
                    <a:pt x="7726" y="8838"/>
                    <a:pt x="7910" y="8532"/>
                  </a:cubicBezTo>
                  <a:lnTo>
                    <a:pt x="7910" y="8532"/>
                  </a:lnTo>
                  <a:cubicBezTo>
                    <a:pt x="7891" y="8599"/>
                    <a:pt x="7879" y="8667"/>
                    <a:pt x="7867" y="8734"/>
                  </a:cubicBezTo>
                  <a:cubicBezTo>
                    <a:pt x="7848" y="8869"/>
                    <a:pt x="7873" y="9016"/>
                    <a:pt x="7928" y="9138"/>
                  </a:cubicBezTo>
                  <a:cubicBezTo>
                    <a:pt x="8044" y="9384"/>
                    <a:pt x="8277" y="9574"/>
                    <a:pt x="8339" y="9849"/>
                  </a:cubicBezTo>
                  <a:cubicBezTo>
                    <a:pt x="8341" y="9860"/>
                    <a:pt x="8350" y="9865"/>
                    <a:pt x="8359" y="9865"/>
                  </a:cubicBezTo>
                  <a:cubicBezTo>
                    <a:pt x="8370" y="9865"/>
                    <a:pt x="8382" y="9857"/>
                    <a:pt x="8382" y="9843"/>
                  </a:cubicBezTo>
                  <a:cubicBezTo>
                    <a:pt x="8375" y="9543"/>
                    <a:pt x="8143" y="9341"/>
                    <a:pt x="8051" y="9071"/>
                  </a:cubicBezTo>
                  <a:cubicBezTo>
                    <a:pt x="7989" y="8899"/>
                    <a:pt x="8044" y="8722"/>
                    <a:pt x="8100" y="8556"/>
                  </a:cubicBezTo>
                  <a:cubicBezTo>
                    <a:pt x="8155" y="8391"/>
                    <a:pt x="8204" y="8225"/>
                    <a:pt x="8192" y="8048"/>
                  </a:cubicBezTo>
                  <a:cubicBezTo>
                    <a:pt x="8179" y="7870"/>
                    <a:pt x="8155" y="7711"/>
                    <a:pt x="8081" y="7551"/>
                  </a:cubicBezTo>
                  <a:cubicBezTo>
                    <a:pt x="8014" y="7398"/>
                    <a:pt x="7916" y="7263"/>
                    <a:pt x="7799" y="7141"/>
                  </a:cubicBezTo>
                  <a:cubicBezTo>
                    <a:pt x="7769" y="7110"/>
                    <a:pt x="7738" y="7079"/>
                    <a:pt x="7701" y="7055"/>
                  </a:cubicBezTo>
                  <a:lnTo>
                    <a:pt x="7701" y="7055"/>
                  </a:lnTo>
                  <a:cubicBezTo>
                    <a:pt x="7824" y="7110"/>
                    <a:pt x="7946" y="7165"/>
                    <a:pt x="8069" y="7220"/>
                  </a:cubicBezTo>
                  <a:cubicBezTo>
                    <a:pt x="8283" y="7325"/>
                    <a:pt x="8529" y="7447"/>
                    <a:pt x="8682" y="7637"/>
                  </a:cubicBezTo>
                  <a:cubicBezTo>
                    <a:pt x="8878" y="7882"/>
                    <a:pt x="8768" y="8152"/>
                    <a:pt x="8706" y="8422"/>
                  </a:cubicBezTo>
                  <a:cubicBezTo>
                    <a:pt x="8663" y="8611"/>
                    <a:pt x="8657" y="8832"/>
                    <a:pt x="8810" y="8973"/>
                  </a:cubicBezTo>
                  <a:cubicBezTo>
                    <a:pt x="8815" y="8978"/>
                    <a:pt x="8820" y="8979"/>
                    <a:pt x="8825" y="8979"/>
                  </a:cubicBezTo>
                  <a:cubicBezTo>
                    <a:pt x="8841" y="8979"/>
                    <a:pt x="8855" y="8961"/>
                    <a:pt x="8841" y="8942"/>
                  </a:cubicBezTo>
                  <a:cubicBezTo>
                    <a:pt x="8639" y="8691"/>
                    <a:pt x="8841" y="8385"/>
                    <a:pt x="8909" y="8127"/>
                  </a:cubicBezTo>
                  <a:cubicBezTo>
                    <a:pt x="8970" y="7895"/>
                    <a:pt x="8921" y="7668"/>
                    <a:pt x="8749" y="7490"/>
                  </a:cubicBezTo>
                  <a:cubicBezTo>
                    <a:pt x="8706" y="7447"/>
                    <a:pt x="8663" y="7410"/>
                    <a:pt x="8614" y="7374"/>
                  </a:cubicBezTo>
                  <a:lnTo>
                    <a:pt x="8614" y="7374"/>
                  </a:lnTo>
                  <a:cubicBezTo>
                    <a:pt x="8872" y="7527"/>
                    <a:pt x="9098" y="7735"/>
                    <a:pt x="9215" y="8023"/>
                  </a:cubicBezTo>
                  <a:cubicBezTo>
                    <a:pt x="9217" y="8031"/>
                    <a:pt x="9224" y="8034"/>
                    <a:pt x="9231" y="8034"/>
                  </a:cubicBezTo>
                  <a:cubicBezTo>
                    <a:pt x="9240" y="8034"/>
                    <a:pt x="9249" y="8028"/>
                    <a:pt x="9246" y="8017"/>
                  </a:cubicBezTo>
                  <a:cubicBezTo>
                    <a:pt x="9141" y="7576"/>
                    <a:pt x="8743" y="7294"/>
                    <a:pt x="8345" y="7135"/>
                  </a:cubicBezTo>
                  <a:lnTo>
                    <a:pt x="8339" y="7135"/>
                  </a:lnTo>
                  <a:cubicBezTo>
                    <a:pt x="8093" y="7037"/>
                    <a:pt x="7842" y="6969"/>
                    <a:pt x="7591" y="6890"/>
                  </a:cubicBezTo>
                  <a:cubicBezTo>
                    <a:pt x="7517" y="6865"/>
                    <a:pt x="7450" y="6847"/>
                    <a:pt x="7377" y="6816"/>
                  </a:cubicBezTo>
                  <a:cubicBezTo>
                    <a:pt x="7291" y="6761"/>
                    <a:pt x="7199" y="6712"/>
                    <a:pt x="7107" y="6663"/>
                  </a:cubicBezTo>
                  <a:cubicBezTo>
                    <a:pt x="6990" y="6601"/>
                    <a:pt x="6874" y="6534"/>
                    <a:pt x="6758" y="6473"/>
                  </a:cubicBezTo>
                  <a:cubicBezTo>
                    <a:pt x="6631" y="6395"/>
                    <a:pt x="6499" y="6316"/>
                    <a:pt x="6372" y="6232"/>
                  </a:cubicBezTo>
                  <a:lnTo>
                    <a:pt x="6372" y="6232"/>
                  </a:lnTo>
                  <a:cubicBezTo>
                    <a:pt x="6376" y="6234"/>
                    <a:pt x="6380" y="6234"/>
                    <a:pt x="6384" y="6234"/>
                  </a:cubicBezTo>
                  <a:cubicBezTo>
                    <a:pt x="6543" y="6313"/>
                    <a:pt x="6715" y="6375"/>
                    <a:pt x="6892" y="6412"/>
                  </a:cubicBezTo>
                  <a:cubicBezTo>
                    <a:pt x="7205" y="6473"/>
                    <a:pt x="7536" y="6454"/>
                    <a:pt x="7842" y="6540"/>
                  </a:cubicBezTo>
                  <a:cubicBezTo>
                    <a:pt x="8093" y="6608"/>
                    <a:pt x="8351" y="6718"/>
                    <a:pt x="8486" y="6951"/>
                  </a:cubicBezTo>
                  <a:cubicBezTo>
                    <a:pt x="8488" y="6957"/>
                    <a:pt x="8493" y="6960"/>
                    <a:pt x="8498" y="6960"/>
                  </a:cubicBezTo>
                  <a:cubicBezTo>
                    <a:pt x="8509" y="6960"/>
                    <a:pt x="8520" y="6951"/>
                    <a:pt x="8516" y="6939"/>
                  </a:cubicBezTo>
                  <a:cubicBezTo>
                    <a:pt x="8314" y="6375"/>
                    <a:pt x="7701" y="6356"/>
                    <a:pt x="7187" y="6301"/>
                  </a:cubicBezTo>
                  <a:cubicBezTo>
                    <a:pt x="7223" y="6295"/>
                    <a:pt x="7266" y="6283"/>
                    <a:pt x="7303" y="6277"/>
                  </a:cubicBezTo>
                  <a:cubicBezTo>
                    <a:pt x="7536" y="6215"/>
                    <a:pt x="7732" y="6093"/>
                    <a:pt x="7953" y="6001"/>
                  </a:cubicBezTo>
                  <a:cubicBezTo>
                    <a:pt x="8034" y="5965"/>
                    <a:pt x="8122" y="5945"/>
                    <a:pt x="8209" y="5945"/>
                  </a:cubicBezTo>
                  <a:cubicBezTo>
                    <a:pt x="8343" y="5945"/>
                    <a:pt x="8472" y="5993"/>
                    <a:pt x="8565" y="6105"/>
                  </a:cubicBezTo>
                  <a:cubicBezTo>
                    <a:pt x="8567" y="6107"/>
                    <a:pt x="8569" y="6108"/>
                    <a:pt x="8571" y="6108"/>
                  </a:cubicBezTo>
                  <a:cubicBezTo>
                    <a:pt x="8577" y="6108"/>
                    <a:pt x="8582" y="6102"/>
                    <a:pt x="8578" y="6093"/>
                  </a:cubicBezTo>
                  <a:cubicBezTo>
                    <a:pt x="8498" y="5934"/>
                    <a:pt x="8320" y="5878"/>
                    <a:pt x="8155" y="5866"/>
                  </a:cubicBezTo>
                  <a:cubicBezTo>
                    <a:pt x="8143" y="5865"/>
                    <a:pt x="8131" y="5865"/>
                    <a:pt x="8120" y="5865"/>
                  </a:cubicBezTo>
                  <a:cubicBezTo>
                    <a:pt x="7907" y="5865"/>
                    <a:pt x="7716" y="5969"/>
                    <a:pt x="7530" y="6056"/>
                  </a:cubicBezTo>
                  <a:cubicBezTo>
                    <a:pt x="7324" y="6151"/>
                    <a:pt x="7098" y="6205"/>
                    <a:pt x="6870" y="6205"/>
                  </a:cubicBezTo>
                  <a:cubicBezTo>
                    <a:pt x="6847" y="6205"/>
                    <a:pt x="6824" y="6204"/>
                    <a:pt x="6800" y="6203"/>
                  </a:cubicBezTo>
                  <a:cubicBezTo>
                    <a:pt x="6751" y="6203"/>
                    <a:pt x="6702" y="6197"/>
                    <a:pt x="6653" y="6191"/>
                  </a:cubicBezTo>
                  <a:cubicBezTo>
                    <a:pt x="6604" y="6173"/>
                    <a:pt x="6561" y="6154"/>
                    <a:pt x="6512" y="6136"/>
                  </a:cubicBezTo>
                  <a:cubicBezTo>
                    <a:pt x="6666" y="6136"/>
                    <a:pt x="6819" y="6099"/>
                    <a:pt x="6960" y="6038"/>
                  </a:cubicBezTo>
                  <a:cubicBezTo>
                    <a:pt x="7119" y="5958"/>
                    <a:pt x="7248" y="5842"/>
                    <a:pt x="7377" y="5713"/>
                  </a:cubicBezTo>
                  <a:cubicBezTo>
                    <a:pt x="7511" y="5578"/>
                    <a:pt x="7634" y="5437"/>
                    <a:pt x="7830" y="5388"/>
                  </a:cubicBezTo>
                  <a:cubicBezTo>
                    <a:pt x="7848" y="5382"/>
                    <a:pt x="7842" y="5351"/>
                    <a:pt x="7824" y="5351"/>
                  </a:cubicBezTo>
                  <a:cubicBezTo>
                    <a:pt x="7821" y="5351"/>
                    <a:pt x="7818" y="5351"/>
                    <a:pt x="7815" y="5351"/>
                  </a:cubicBezTo>
                  <a:cubicBezTo>
                    <a:pt x="7453" y="5351"/>
                    <a:pt x="7295" y="5708"/>
                    <a:pt x="7021" y="5872"/>
                  </a:cubicBezTo>
                  <a:cubicBezTo>
                    <a:pt x="6856" y="5976"/>
                    <a:pt x="6666" y="6025"/>
                    <a:pt x="6476" y="6032"/>
                  </a:cubicBezTo>
                  <a:cubicBezTo>
                    <a:pt x="6506" y="6019"/>
                    <a:pt x="6537" y="6007"/>
                    <a:pt x="6568" y="5995"/>
                  </a:cubicBezTo>
                  <a:cubicBezTo>
                    <a:pt x="6660" y="5952"/>
                    <a:pt x="6739" y="5891"/>
                    <a:pt x="6807" y="5811"/>
                  </a:cubicBezTo>
                  <a:cubicBezTo>
                    <a:pt x="6874" y="5731"/>
                    <a:pt x="6929" y="5639"/>
                    <a:pt x="6948" y="5535"/>
                  </a:cubicBezTo>
                  <a:cubicBezTo>
                    <a:pt x="6978" y="5425"/>
                    <a:pt x="6978" y="5290"/>
                    <a:pt x="7107" y="5241"/>
                  </a:cubicBezTo>
                  <a:cubicBezTo>
                    <a:pt x="7119" y="5235"/>
                    <a:pt x="7125" y="5204"/>
                    <a:pt x="7107" y="5198"/>
                  </a:cubicBezTo>
                  <a:cubicBezTo>
                    <a:pt x="7096" y="5196"/>
                    <a:pt x="7085" y="5195"/>
                    <a:pt x="7074" y="5195"/>
                  </a:cubicBezTo>
                  <a:cubicBezTo>
                    <a:pt x="6977" y="5195"/>
                    <a:pt x="6913" y="5293"/>
                    <a:pt x="6880" y="5376"/>
                  </a:cubicBezTo>
                  <a:cubicBezTo>
                    <a:pt x="6843" y="5474"/>
                    <a:pt x="6825" y="5584"/>
                    <a:pt x="6770" y="5676"/>
                  </a:cubicBezTo>
                  <a:cubicBezTo>
                    <a:pt x="6721" y="5768"/>
                    <a:pt x="6647" y="5842"/>
                    <a:pt x="6568" y="5903"/>
                  </a:cubicBezTo>
                  <a:cubicBezTo>
                    <a:pt x="6525" y="5934"/>
                    <a:pt x="6482" y="5964"/>
                    <a:pt x="6433" y="5983"/>
                  </a:cubicBezTo>
                  <a:cubicBezTo>
                    <a:pt x="6390" y="6001"/>
                    <a:pt x="6341" y="6013"/>
                    <a:pt x="6298" y="6025"/>
                  </a:cubicBezTo>
                  <a:cubicBezTo>
                    <a:pt x="5606" y="5621"/>
                    <a:pt x="5170" y="4830"/>
                    <a:pt x="5023" y="4028"/>
                  </a:cubicBezTo>
                  <a:cubicBezTo>
                    <a:pt x="4907" y="3409"/>
                    <a:pt x="4919" y="2784"/>
                    <a:pt x="4962" y="2159"/>
                  </a:cubicBezTo>
                  <a:cubicBezTo>
                    <a:pt x="4999" y="1601"/>
                    <a:pt x="5066" y="1037"/>
                    <a:pt x="5036" y="480"/>
                  </a:cubicBezTo>
                  <a:cubicBezTo>
                    <a:pt x="5042" y="437"/>
                    <a:pt x="5042" y="394"/>
                    <a:pt x="5048" y="345"/>
                  </a:cubicBezTo>
                  <a:cubicBezTo>
                    <a:pt x="5054" y="271"/>
                    <a:pt x="5091" y="149"/>
                    <a:pt x="5042" y="87"/>
                  </a:cubicBezTo>
                  <a:cubicBezTo>
                    <a:pt x="4999" y="29"/>
                    <a:pt x="4810" y="0"/>
                    <a:pt x="4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4747903" y="2708687"/>
              <a:ext cx="26131" cy="108449"/>
            </a:xfrm>
            <a:custGeom>
              <a:avLst/>
              <a:gdLst/>
              <a:ahLst/>
              <a:cxnLst/>
              <a:rect l="l" t="t" r="r" b="b"/>
              <a:pathLst>
                <a:path w="852" h="3536" extrusionOk="0">
                  <a:moveTo>
                    <a:pt x="460" y="0"/>
                  </a:moveTo>
                  <a:cubicBezTo>
                    <a:pt x="313" y="0"/>
                    <a:pt x="153" y="6"/>
                    <a:pt x="0" y="31"/>
                  </a:cubicBezTo>
                  <a:cubicBezTo>
                    <a:pt x="0" y="37"/>
                    <a:pt x="0" y="37"/>
                    <a:pt x="0" y="43"/>
                  </a:cubicBezTo>
                  <a:lnTo>
                    <a:pt x="6" y="141"/>
                  </a:lnTo>
                  <a:cubicBezTo>
                    <a:pt x="43" y="135"/>
                    <a:pt x="80" y="135"/>
                    <a:pt x="110" y="129"/>
                  </a:cubicBezTo>
                  <a:cubicBezTo>
                    <a:pt x="169" y="126"/>
                    <a:pt x="227" y="124"/>
                    <a:pt x="285" y="124"/>
                  </a:cubicBezTo>
                  <a:cubicBezTo>
                    <a:pt x="343" y="124"/>
                    <a:pt x="401" y="126"/>
                    <a:pt x="460" y="129"/>
                  </a:cubicBezTo>
                  <a:cubicBezTo>
                    <a:pt x="576" y="135"/>
                    <a:pt x="693" y="147"/>
                    <a:pt x="809" y="172"/>
                  </a:cubicBezTo>
                  <a:cubicBezTo>
                    <a:pt x="821" y="172"/>
                    <a:pt x="827" y="172"/>
                    <a:pt x="840" y="178"/>
                  </a:cubicBezTo>
                  <a:lnTo>
                    <a:pt x="840" y="172"/>
                  </a:lnTo>
                  <a:cubicBezTo>
                    <a:pt x="840" y="129"/>
                    <a:pt x="846" y="86"/>
                    <a:pt x="852" y="43"/>
                  </a:cubicBezTo>
                  <a:cubicBezTo>
                    <a:pt x="840" y="43"/>
                    <a:pt x="827" y="43"/>
                    <a:pt x="821" y="37"/>
                  </a:cubicBezTo>
                  <a:cubicBezTo>
                    <a:pt x="705" y="18"/>
                    <a:pt x="582" y="6"/>
                    <a:pt x="460" y="0"/>
                  </a:cubicBezTo>
                  <a:close/>
                  <a:moveTo>
                    <a:pt x="380" y="441"/>
                  </a:moveTo>
                  <a:lnTo>
                    <a:pt x="380" y="447"/>
                  </a:lnTo>
                  <a:cubicBezTo>
                    <a:pt x="276" y="447"/>
                    <a:pt x="166" y="460"/>
                    <a:pt x="55" y="484"/>
                  </a:cubicBezTo>
                  <a:cubicBezTo>
                    <a:pt x="43" y="484"/>
                    <a:pt x="25" y="490"/>
                    <a:pt x="6" y="496"/>
                  </a:cubicBezTo>
                  <a:lnTo>
                    <a:pt x="6" y="576"/>
                  </a:lnTo>
                  <a:cubicBezTo>
                    <a:pt x="25" y="570"/>
                    <a:pt x="43" y="570"/>
                    <a:pt x="55" y="564"/>
                  </a:cubicBezTo>
                  <a:cubicBezTo>
                    <a:pt x="140" y="559"/>
                    <a:pt x="224" y="550"/>
                    <a:pt x="308" y="550"/>
                  </a:cubicBezTo>
                  <a:cubicBezTo>
                    <a:pt x="328" y="550"/>
                    <a:pt x="348" y="550"/>
                    <a:pt x="368" y="552"/>
                  </a:cubicBezTo>
                  <a:cubicBezTo>
                    <a:pt x="478" y="552"/>
                    <a:pt x="582" y="564"/>
                    <a:pt x="686" y="582"/>
                  </a:cubicBezTo>
                  <a:cubicBezTo>
                    <a:pt x="742" y="594"/>
                    <a:pt x="791" y="601"/>
                    <a:pt x="840" y="613"/>
                  </a:cubicBezTo>
                  <a:cubicBezTo>
                    <a:pt x="840" y="613"/>
                    <a:pt x="840" y="613"/>
                    <a:pt x="846" y="619"/>
                  </a:cubicBezTo>
                  <a:cubicBezTo>
                    <a:pt x="846" y="570"/>
                    <a:pt x="846" y="527"/>
                    <a:pt x="846" y="484"/>
                  </a:cubicBezTo>
                  <a:cubicBezTo>
                    <a:pt x="803" y="472"/>
                    <a:pt x="760" y="466"/>
                    <a:pt x="723" y="466"/>
                  </a:cubicBezTo>
                  <a:cubicBezTo>
                    <a:pt x="607" y="447"/>
                    <a:pt x="496" y="441"/>
                    <a:pt x="380" y="441"/>
                  </a:cubicBezTo>
                  <a:close/>
                  <a:moveTo>
                    <a:pt x="535" y="974"/>
                  </a:moveTo>
                  <a:cubicBezTo>
                    <a:pt x="482" y="974"/>
                    <a:pt x="428" y="976"/>
                    <a:pt x="374" y="980"/>
                  </a:cubicBezTo>
                  <a:cubicBezTo>
                    <a:pt x="270" y="987"/>
                    <a:pt x="166" y="1005"/>
                    <a:pt x="61" y="1023"/>
                  </a:cubicBezTo>
                  <a:cubicBezTo>
                    <a:pt x="55" y="1030"/>
                    <a:pt x="37" y="1030"/>
                    <a:pt x="25" y="1036"/>
                  </a:cubicBezTo>
                  <a:cubicBezTo>
                    <a:pt x="31" y="1060"/>
                    <a:pt x="31" y="1091"/>
                    <a:pt x="31" y="1121"/>
                  </a:cubicBezTo>
                  <a:cubicBezTo>
                    <a:pt x="43" y="1121"/>
                    <a:pt x="49" y="1121"/>
                    <a:pt x="55" y="1115"/>
                  </a:cubicBezTo>
                  <a:cubicBezTo>
                    <a:pt x="159" y="1103"/>
                    <a:pt x="270" y="1097"/>
                    <a:pt x="374" y="1097"/>
                  </a:cubicBezTo>
                  <a:cubicBezTo>
                    <a:pt x="400" y="1096"/>
                    <a:pt x="426" y="1095"/>
                    <a:pt x="452" y="1095"/>
                  </a:cubicBezTo>
                  <a:cubicBezTo>
                    <a:pt x="577" y="1095"/>
                    <a:pt x="698" y="1107"/>
                    <a:pt x="815" y="1128"/>
                  </a:cubicBezTo>
                  <a:lnTo>
                    <a:pt x="827" y="993"/>
                  </a:lnTo>
                  <a:cubicBezTo>
                    <a:pt x="728" y="981"/>
                    <a:pt x="632" y="974"/>
                    <a:pt x="535" y="974"/>
                  </a:cubicBezTo>
                  <a:close/>
                  <a:moveTo>
                    <a:pt x="701" y="1536"/>
                  </a:moveTo>
                  <a:cubicBezTo>
                    <a:pt x="616" y="1536"/>
                    <a:pt x="530" y="1543"/>
                    <a:pt x="447" y="1557"/>
                  </a:cubicBezTo>
                  <a:cubicBezTo>
                    <a:pt x="325" y="1575"/>
                    <a:pt x="196" y="1593"/>
                    <a:pt x="74" y="1630"/>
                  </a:cubicBezTo>
                  <a:cubicBezTo>
                    <a:pt x="74" y="1667"/>
                    <a:pt x="74" y="1704"/>
                    <a:pt x="80" y="1740"/>
                  </a:cubicBezTo>
                  <a:cubicBezTo>
                    <a:pt x="202" y="1710"/>
                    <a:pt x="325" y="1691"/>
                    <a:pt x="454" y="1691"/>
                  </a:cubicBezTo>
                  <a:cubicBezTo>
                    <a:pt x="558" y="1691"/>
                    <a:pt x="668" y="1691"/>
                    <a:pt x="772" y="1704"/>
                  </a:cubicBezTo>
                  <a:cubicBezTo>
                    <a:pt x="778" y="1648"/>
                    <a:pt x="778" y="1593"/>
                    <a:pt x="784" y="1538"/>
                  </a:cubicBezTo>
                  <a:cubicBezTo>
                    <a:pt x="757" y="1537"/>
                    <a:pt x="729" y="1536"/>
                    <a:pt x="701" y="1536"/>
                  </a:cubicBezTo>
                  <a:close/>
                  <a:moveTo>
                    <a:pt x="646" y="2168"/>
                  </a:moveTo>
                  <a:cubicBezTo>
                    <a:pt x="555" y="2168"/>
                    <a:pt x="465" y="2179"/>
                    <a:pt x="374" y="2194"/>
                  </a:cubicBezTo>
                  <a:cubicBezTo>
                    <a:pt x="282" y="2206"/>
                    <a:pt x="196" y="2231"/>
                    <a:pt x="110" y="2261"/>
                  </a:cubicBezTo>
                  <a:cubicBezTo>
                    <a:pt x="110" y="2304"/>
                    <a:pt x="110" y="2341"/>
                    <a:pt x="110" y="2378"/>
                  </a:cubicBezTo>
                  <a:cubicBezTo>
                    <a:pt x="202" y="2353"/>
                    <a:pt x="300" y="2335"/>
                    <a:pt x="392" y="2323"/>
                  </a:cubicBezTo>
                  <a:cubicBezTo>
                    <a:pt x="462" y="2318"/>
                    <a:pt x="534" y="2314"/>
                    <a:pt x="605" y="2314"/>
                  </a:cubicBezTo>
                  <a:cubicBezTo>
                    <a:pt x="635" y="2314"/>
                    <a:pt x="664" y="2315"/>
                    <a:pt x="693" y="2316"/>
                  </a:cubicBezTo>
                  <a:cubicBezTo>
                    <a:pt x="711" y="2316"/>
                    <a:pt x="723" y="2323"/>
                    <a:pt x="742" y="2323"/>
                  </a:cubicBezTo>
                  <a:cubicBezTo>
                    <a:pt x="742" y="2274"/>
                    <a:pt x="742" y="2224"/>
                    <a:pt x="748" y="2175"/>
                  </a:cubicBezTo>
                  <a:cubicBezTo>
                    <a:pt x="729" y="2169"/>
                    <a:pt x="717" y="2169"/>
                    <a:pt x="705" y="2169"/>
                  </a:cubicBezTo>
                  <a:cubicBezTo>
                    <a:pt x="685" y="2168"/>
                    <a:pt x="666" y="2168"/>
                    <a:pt x="646" y="2168"/>
                  </a:cubicBezTo>
                  <a:close/>
                  <a:moveTo>
                    <a:pt x="622" y="2761"/>
                  </a:moveTo>
                  <a:cubicBezTo>
                    <a:pt x="548" y="2761"/>
                    <a:pt x="475" y="2767"/>
                    <a:pt x="398" y="2776"/>
                  </a:cubicBezTo>
                  <a:cubicBezTo>
                    <a:pt x="306" y="2788"/>
                    <a:pt x="208" y="2807"/>
                    <a:pt x="110" y="2837"/>
                  </a:cubicBezTo>
                  <a:cubicBezTo>
                    <a:pt x="110" y="2874"/>
                    <a:pt x="110" y="2917"/>
                    <a:pt x="110" y="2954"/>
                  </a:cubicBezTo>
                  <a:cubicBezTo>
                    <a:pt x="117" y="2954"/>
                    <a:pt x="123" y="2954"/>
                    <a:pt x="135" y="2948"/>
                  </a:cubicBezTo>
                  <a:cubicBezTo>
                    <a:pt x="227" y="2929"/>
                    <a:pt x="319" y="2923"/>
                    <a:pt x="411" y="2917"/>
                  </a:cubicBezTo>
                  <a:cubicBezTo>
                    <a:pt x="457" y="2914"/>
                    <a:pt x="503" y="2912"/>
                    <a:pt x="549" y="2912"/>
                  </a:cubicBezTo>
                  <a:cubicBezTo>
                    <a:pt x="594" y="2912"/>
                    <a:pt x="640" y="2914"/>
                    <a:pt x="686" y="2917"/>
                  </a:cubicBezTo>
                  <a:cubicBezTo>
                    <a:pt x="705" y="2917"/>
                    <a:pt x="723" y="2917"/>
                    <a:pt x="742" y="2923"/>
                  </a:cubicBezTo>
                  <a:cubicBezTo>
                    <a:pt x="735" y="2868"/>
                    <a:pt x="735" y="2819"/>
                    <a:pt x="735" y="2764"/>
                  </a:cubicBezTo>
                  <a:lnTo>
                    <a:pt x="705" y="2764"/>
                  </a:lnTo>
                  <a:cubicBezTo>
                    <a:pt x="677" y="2762"/>
                    <a:pt x="649" y="2761"/>
                    <a:pt x="622" y="2761"/>
                  </a:cubicBezTo>
                  <a:close/>
                  <a:moveTo>
                    <a:pt x="530" y="3340"/>
                  </a:moveTo>
                  <a:cubicBezTo>
                    <a:pt x="490" y="3340"/>
                    <a:pt x="449" y="3342"/>
                    <a:pt x="411" y="3346"/>
                  </a:cubicBezTo>
                  <a:cubicBezTo>
                    <a:pt x="319" y="3352"/>
                    <a:pt x="221" y="3370"/>
                    <a:pt x="129" y="3401"/>
                  </a:cubicBezTo>
                  <a:cubicBezTo>
                    <a:pt x="110" y="3407"/>
                    <a:pt x="92" y="3419"/>
                    <a:pt x="67" y="3426"/>
                  </a:cubicBezTo>
                  <a:cubicBezTo>
                    <a:pt x="67" y="3462"/>
                    <a:pt x="61" y="3499"/>
                    <a:pt x="55" y="3536"/>
                  </a:cubicBezTo>
                  <a:cubicBezTo>
                    <a:pt x="86" y="3530"/>
                    <a:pt x="117" y="3517"/>
                    <a:pt x="141" y="3511"/>
                  </a:cubicBezTo>
                  <a:cubicBezTo>
                    <a:pt x="233" y="3487"/>
                    <a:pt x="319" y="3475"/>
                    <a:pt x="411" y="3468"/>
                  </a:cubicBezTo>
                  <a:cubicBezTo>
                    <a:pt x="445" y="3465"/>
                    <a:pt x="479" y="3464"/>
                    <a:pt x="513" y="3464"/>
                  </a:cubicBezTo>
                  <a:cubicBezTo>
                    <a:pt x="609" y="3464"/>
                    <a:pt x="700" y="3476"/>
                    <a:pt x="791" y="3499"/>
                  </a:cubicBezTo>
                  <a:cubicBezTo>
                    <a:pt x="784" y="3450"/>
                    <a:pt x="778" y="3407"/>
                    <a:pt x="772" y="3364"/>
                  </a:cubicBezTo>
                  <a:cubicBezTo>
                    <a:pt x="695" y="3348"/>
                    <a:pt x="612" y="3340"/>
                    <a:pt x="530" y="33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3"/>
          <p:cNvSpPr txBox="1"/>
          <p:nvPr/>
        </p:nvSpPr>
        <p:spPr>
          <a:xfrm>
            <a:off x="4327221" y="1875811"/>
            <a:ext cx="28887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Coughing up blood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3" name="Google Shape;813;p43"/>
          <p:cNvSpPr txBox="1"/>
          <p:nvPr/>
        </p:nvSpPr>
        <p:spPr>
          <a:xfrm>
            <a:off x="4327221" y="2439881"/>
            <a:ext cx="28887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Shortness of breath</a:t>
            </a:r>
            <a:endParaRPr sz="2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43"/>
          <p:cNvSpPr txBox="1"/>
          <p:nvPr/>
        </p:nvSpPr>
        <p:spPr>
          <a:xfrm>
            <a:off x="4327221" y="3003951"/>
            <a:ext cx="28887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Fatigue</a:t>
            </a:r>
            <a:endParaRPr sz="2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5" name="Google Shape;815;p43"/>
          <p:cNvSpPr txBox="1"/>
          <p:nvPr/>
        </p:nvSpPr>
        <p:spPr>
          <a:xfrm>
            <a:off x="4327221" y="3568021"/>
            <a:ext cx="28887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Dyspnea</a:t>
            </a:r>
            <a:endParaRPr sz="2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43"/>
          <p:cNvSpPr txBox="1"/>
          <p:nvPr/>
        </p:nvSpPr>
        <p:spPr>
          <a:xfrm>
            <a:off x="4327221" y="4132091"/>
            <a:ext cx="28887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Chest discomfort</a:t>
            </a:r>
            <a:endParaRPr sz="2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7" name="Google Shape;817;p43"/>
          <p:cNvSpPr/>
          <p:nvPr/>
        </p:nvSpPr>
        <p:spPr>
          <a:xfrm>
            <a:off x="3516171" y="1311741"/>
            <a:ext cx="7152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43"/>
          <p:cNvGrpSpPr/>
          <p:nvPr/>
        </p:nvGrpSpPr>
        <p:grpSpPr>
          <a:xfrm>
            <a:off x="3747772" y="1397493"/>
            <a:ext cx="251995" cy="299795"/>
            <a:chOff x="7147866" y="1291311"/>
            <a:chExt cx="103294" cy="122882"/>
          </a:xfrm>
        </p:grpSpPr>
        <p:sp>
          <p:nvSpPr>
            <p:cNvPr id="819" name="Google Shape;819;p43"/>
            <p:cNvSpPr/>
            <p:nvPr/>
          </p:nvSpPr>
          <p:spPr>
            <a:xfrm>
              <a:off x="7147866" y="1291311"/>
              <a:ext cx="103294" cy="122882"/>
            </a:xfrm>
            <a:custGeom>
              <a:avLst/>
              <a:gdLst/>
              <a:ahLst/>
              <a:cxnLst/>
              <a:rect l="l" t="t" r="r" b="b"/>
              <a:pathLst>
                <a:path w="1814" h="2158" extrusionOk="0">
                  <a:moveTo>
                    <a:pt x="907" y="1423"/>
                  </a:moveTo>
                  <a:cubicBezTo>
                    <a:pt x="1060" y="1423"/>
                    <a:pt x="1183" y="1502"/>
                    <a:pt x="1183" y="1606"/>
                  </a:cubicBezTo>
                  <a:cubicBezTo>
                    <a:pt x="1183" y="1711"/>
                    <a:pt x="1060" y="1796"/>
                    <a:pt x="907" y="1796"/>
                  </a:cubicBezTo>
                  <a:cubicBezTo>
                    <a:pt x="748" y="1796"/>
                    <a:pt x="625" y="1711"/>
                    <a:pt x="625" y="1606"/>
                  </a:cubicBezTo>
                  <a:cubicBezTo>
                    <a:pt x="625" y="1502"/>
                    <a:pt x="748" y="1423"/>
                    <a:pt x="907" y="1423"/>
                  </a:cubicBezTo>
                  <a:close/>
                  <a:moveTo>
                    <a:pt x="907" y="1"/>
                  </a:moveTo>
                  <a:cubicBezTo>
                    <a:pt x="527" y="1"/>
                    <a:pt x="214" y="307"/>
                    <a:pt x="214" y="687"/>
                  </a:cubicBezTo>
                  <a:lnTo>
                    <a:pt x="214" y="748"/>
                  </a:lnTo>
                  <a:cubicBezTo>
                    <a:pt x="98" y="748"/>
                    <a:pt x="0" y="846"/>
                    <a:pt x="0" y="963"/>
                  </a:cubicBezTo>
                  <a:cubicBezTo>
                    <a:pt x="0" y="1085"/>
                    <a:pt x="98" y="1177"/>
                    <a:pt x="214" y="1177"/>
                  </a:cubicBezTo>
                  <a:lnTo>
                    <a:pt x="214" y="1465"/>
                  </a:lnTo>
                  <a:cubicBezTo>
                    <a:pt x="214" y="1845"/>
                    <a:pt x="527" y="2158"/>
                    <a:pt x="907" y="2158"/>
                  </a:cubicBezTo>
                  <a:cubicBezTo>
                    <a:pt x="1287" y="2158"/>
                    <a:pt x="1593" y="1845"/>
                    <a:pt x="1593" y="1465"/>
                  </a:cubicBezTo>
                  <a:lnTo>
                    <a:pt x="1593" y="1177"/>
                  </a:lnTo>
                  <a:cubicBezTo>
                    <a:pt x="1716" y="1177"/>
                    <a:pt x="1814" y="1085"/>
                    <a:pt x="1814" y="963"/>
                  </a:cubicBezTo>
                  <a:cubicBezTo>
                    <a:pt x="1814" y="846"/>
                    <a:pt x="1716" y="748"/>
                    <a:pt x="1593" y="748"/>
                  </a:cubicBezTo>
                  <a:lnTo>
                    <a:pt x="1593" y="687"/>
                  </a:lnTo>
                  <a:cubicBezTo>
                    <a:pt x="1593" y="307"/>
                    <a:pt x="1287" y="1"/>
                    <a:pt x="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7175768" y="1332879"/>
              <a:ext cx="12926" cy="17481"/>
            </a:xfrm>
            <a:custGeom>
              <a:avLst/>
              <a:gdLst/>
              <a:ahLst/>
              <a:cxnLst/>
              <a:rect l="l" t="t" r="r" b="b"/>
              <a:pathLst>
                <a:path w="227" h="307" fill="none" extrusionOk="0">
                  <a:moveTo>
                    <a:pt x="0" y="306"/>
                  </a:moveTo>
                  <a:lnTo>
                    <a:pt x="227" y="153"/>
                  </a:lnTo>
                  <a:lnTo>
                    <a:pt x="0" y="0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7209933" y="1332879"/>
              <a:ext cx="12983" cy="17481"/>
            </a:xfrm>
            <a:custGeom>
              <a:avLst/>
              <a:gdLst/>
              <a:ahLst/>
              <a:cxnLst/>
              <a:rect l="l" t="t" r="r" b="b"/>
              <a:pathLst>
                <a:path w="228" h="307" fill="none" extrusionOk="0">
                  <a:moveTo>
                    <a:pt x="228" y="0"/>
                  </a:moveTo>
                  <a:lnTo>
                    <a:pt x="1" y="153"/>
                  </a:lnTo>
                  <a:lnTo>
                    <a:pt x="228" y="306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43"/>
          <p:cNvSpPr/>
          <p:nvPr/>
        </p:nvSpPr>
        <p:spPr>
          <a:xfrm>
            <a:off x="3516171" y="1875816"/>
            <a:ext cx="7152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3"/>
          <p:cNvSpPr/>
          <p:nvPr/>
        </p:nvSpPr>
        <p:spPr>
          <a:xfrm>
            <a:off x="3791941" y="1956776"/>
            <a:ext cx="163645" cy="309380"/>
          </a:xfrm>
          <a:custGeom>
            <a:avLst/>
            <a:gdLst/>
            <a:ahLst/>
            <a:cxnLst/>
            <a:rect l="l" t="t" r="r" b="b"/>
            <a:pathLst>
              <a:path w="1178" h="2227" extrusionOk="0">
                <a:moveTo>
                  <a:pt x="130" y="1"/>
                </a:moveTo>
                <a:cubicBezTo>
                  <a:pt x="56" y="1"/>
                  <a:pt x="1" y="62"/>
                  <a:pt x="1" y="136"/>
                </a:cubicBezTo>
                <a:lnTo>
                  <a:pt x="1" y="1919"/>
                </a:lnTo>
                <a:cubicBezTo>
                  <a:pt x="1" y="2072"/>
                  <a:pt x="111" y="2207"/>
                  <a:pt x="264" y="2225"/>
                </a:cubicBezTo>
                <a:cubicBezTo>
                  <a:pt x="272" y="2226"/>
                  <a:pt x="279" y="2226"/>
                  <a:pt x="287" y="2226"/>
                </a:cubicBezTo>
                <a:cubicBezTo>
                  <a:pt x="454" y="2226"/>
                  <a:pt x="589" y="2096"/>
                  <a:pt x="589" y="1931"/>
                </a:cubicBezTo>
                <a:lnTo>
                  <a:pt x="589" y="1386"/>
                </a:lnTo>
                <a:cubicBezTo>
                  <a:pt x="589" y="1547"/>
                  <a:pt x="719" y="1676"/>
                  <a:pt x="882" y="1676"/>
                </a:cubicBezTo>
                <a:cubicBezTo>
                  <a:pt x="892" y="1676"/>
                  <a:pt x="903" y="1675"/>
                  <a:pt x="914" y="1674"/>
                </a:cubicBezTo>
                <a:cubicBezTo>
                  <a:pt x="1067" y="1662"/>
                  <a:pt x="1178" y="1527"/>
                  <a:pt x="1178" y="1374"/>
                </a:cubicBezTo>
                <a:lnTo>
                  <a:pt x="1178" y="136"/>
                </a:lnTo>
                <a:cubicBezTo>
                  <a:pt x="1178" y="62"/>
                  <a:pt x="1116" y="1"/>
                  <a:pt x="10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3"/>
          <p:cNvSpPr/>
          <p:nvPr/>
        </p:nvSpPr>
        <p:spPr>
          <a:xfrm>
            <a:off x="3516171" y="2439891"/>
            <a:ext cx="7152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3740477" y="2525717"/>
            <a:ext cx="266582" cy="264370"/>
            <a:chOff x="7789884" y="1290970"/>
            <a:chExt cx="109273" cy="108362"/>
          </a:xfrm>
        </p:grpSpPr>
        <p:sp>
          <p:nvSpPr>
            <p:cNvPr id="826" name="Google Shape;826;p43"/>
            <p:cNvSpPr/>
            <p:nvPr/>
          </p:nvSpPr>
          <p:spPr>
            <a:xfrm>
              <a:off x="7789884" y="1290970"/>
              <a:ext cx="109273" cy="108362"/>
            </a:xfrm>
            <a:custGeom>
              <a:avLst/>
              <a:gdLst/>
              <a:ahLst/>
              <a:cxnLst/>
              <a:rect l="l" t="t" r="r" b="b"/>
              <a:pathLst>
                <a:path w="1919" h="1903" extrusionOk="0">
                  <a:moveTo>
                    <a:pt x="963" y="1"/>
                  </a:moveTo>
                  <a:cubicBezTo>
                    <a:pt x="920" y="1"/>
                    <a:pt x="883" y="37"/>
                    <a:pt x="883" y="80"/>
                  </a:cubicBezTo>
                  <a:lnTo>
                    <a:pt x="883" y="754"/>
                  </a:lnTo>
                  <a:cubicBezTo>
                    <a:pt x="883" y="785"/>
                    <a:pt x="877" y="883"/>
                    <a:pt x="828" y="951"/>
                  </a:cubicBezTo>
                  <a:cubicBezTo>
                    <a:pt x="901" y="724"/>
                    <a:pt x="871" y="466"/>
                    <a:pt x="742" y="264"/>
                  </a:cubicBezTo>
                  <a:cubicBezTo>
                    <a:pt x="690" y="180"/>
                    <a:pt x="633" y="147"/>
                    <a:pt x="576" y="147"/>
                  </a:cubicBezTo>
                  <a:cubicBezTo>
                    <a:pt x="433" y="147"/>
                    <a:pt x="291" y="353"/>
                    <a:pt x="221" y="485"/>
                  </a:cubicBezTo>
                  <a:cubicBezTo>
                    <a:pt x="178" y="571"/>
                    <a:pt x="135" y="656"/>
                    <a:pt x="105" y="748"/>
                  </a:cubicBezTo>
                  <a:cubicBezTo>
                    <a:pt x="37" y="944"/>
                    <a:pt x="1" y="1147"/>
                    <a:pt x="7" y="1361"/>
                  </a:cubicBezTo>
                  <a:cubicBezTo>
                    <a:pt x="7" y="1578"/>
                    <a:pt x="24" y="1902"/>
                    <a:pt x="300" y="1902"/>
                  </a:cubicBezTo>
                  <a:cubicBezTo>
                    <a:pt x="312" y="1902"/>
                    <a:pt x="324" y="1902"/>
                    <a:pt x="338" y="1900"/>
                  </a:cubicBezTo>
                  <a:cubicBezTo>
                    <a:pt x="479" y="1888"/>
                    <a:pt x="620" y="1808"/>
                    <a:pt x="711" y="1698"/>
                  </a:cubicBezTo>
                  <a:cubicBezTo>
                    <a:pt x="797" y="1582"/>
                    <a:pt x="840" y="1429"/>
                    <a:pt x="816" y="1281"/>
                  </a:cubicBezTo>
                  <a:cubicBezTo>
                    <a:pt x="809" y="1239"/>
                    <a:pt x="797" y="1196"/>
                    <a:pt x="791" y="1153"/>
                  </a:cubicBezTo>
                  <a:cubicBezTo>
                    <a:pt x="840" y="1134"/>
                    <a:pt x="926" y="1104"/>
                    <a:pt x="963" y="1042"/>
                  </a:cubicBezTo>
                  <a:cubicBezTo>
                    <a:pt x="993" y="1098"/>
                    <a:pt x="1073" y="1134"/>
                    <a:pt x="1128" y="1153"/>
                  </a:cubicBezTo>
                  <a:cubicBezTo>
                    <a:pt x="1122" y="1196"/>
                    <a:pt x="1110" y="1239"/>
                    <a:pt x="1104" y="1281"/>
                  </a:cubicBezTo>
                  <a:cubicBezTo>
                    <a:pt x="1079" y="1429"/>
                    <a:pt x="1116" y="1582"/>
                    <a:pt x="1208" y="1698"/>
                  </a:cubicBezTo>
                  <a:cubicBezTo>
                    <a:pt x="1300" y="1808"/>
                    <a:pt x="1435" y="1888"/>
                    <a:pt x="1582" y="1900"/>
                  </a:cubicBezTo>
                  <a:cubicBezTo>
                    <a:pt x="1595" y="1902"/>
                    <a:pt x="1607" y="1902"/>
                    <a:pt x="1620" y="1902"/>
                  </a:cubicBezTo>
                  <a:cubicBezTo>
                    <a:pt x="1895" y="1902"/>
                    <a:pt x="1907" y="1578"/>
                    <a:pt x="1913" y="1361"/>
                  </a:cubicBezTo>
                  <a:cubicBezTo>
                    <a:pt x="1919" y="1147"/>
                    <a:pt x="1882" y="944"/>
                    <a:pt x="1808" y="748"/>
                  </a:cubicBezTo>
                  <a:cubicBezTo>
                    <a:pt x="1778" y="656"/>
                    <a:pt x="1741" y="571"/>
                    <a:pt x="1692" y="485"/>
                  </a:cubicBezTo>
                  <a:cubicBezTo>
                    <a:pt x="1622" y="353"/>
                    <a:pt x="1483" y="147"/>
                    <a:pt x="1342" y="147"/>
                  </a:cubicBezTo>
                  <a:cubicBezTo>
                    <a:pt x="1286" y="147"/>
                    <a:pt x="1230" y="180"/>
                    <a:pt x="1177" y="264"/>
                  </a:cubicBezTo>
                  <a:cubicBezTo>
                    <a:pt x="1055" y="460"/>
                    <a:pt x="1018" y="705"/>
                    <a:pt x="1085" y="926"/>
                  </a:cubicBezTo>
                  <a:cubicBezTo>
                    <a:pt x="1048" y="865"/>
                    <a:pt x="1042" y="791"/>
                    <a:pt x="1042" y="761"/>
                  </a:cubicBezTo>
                  <a:lnTo>
                    <a:pt x="1042" y="80"/>
                  </a:lnTo>
                  <a:cubicBezTo>
                    <a:pt x="1042" y="37"/>
                    <a:pt x="1006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7789884" y="1325534"/>
              <a:ext cx="109273" cy="73797"/>
            </a:xfrm>
            <a:custGeom>
              <a:avLst/>
              <a:gdLst/>
              <a:ahLst/>
              <a:cxnLst/>
              <a:rect l="l" t="t" r="r" b="b"/>
              <a:pathLst>
                <a:path w="1919" h="1296" extrusionOk="0">
                  <a:moveTo>
                    <a:pt x="160" y="0"/>
                  </a:moveTo>
                  <a:cubicBezTo>
                    <a:pt x="142" y="49"/>
                    <a:pt x="123" y="92"/>
                    <a:pt x="105" y="141"/>
                  </a:cubicBezTo>
                  <a:cubicBezTo>
                    <a:pt x="37" y="337"/>
                    <a:pt x="1" y="546"/>
                    <a:pt x="7" y="754"/>
                  </a:cubicBezTo>
                  <a:cubicBezTo>
                    <a:pt x="7" y="971"/>
                    <a:pt x="24" y="1295"/>
                    <a:pt x="300" y="1295"/>
                  </a:cubicBezTo>
                  <a:cubicBezTo>
                    <a:pt x="312" y="1295"/>
                    <a:pt x="324" y="1295"/>
                    <a:pt x="338" y="1293"/>
                  </a:cubicBezTo>
                  <a:cubicBezTo>
                    <a:pt x="479" y="1281"/>
                    <a:pt x="620" y="1208"/>
                    <a:pt x="711" y="1091"/>
                  </a:cubicBezTo>
                  <a:cubicBezTo>
                    <a:pt x="797" y="975"/>
                    <a:pt x="840" y="822"/>
                    <a:pt x="816" y="674"/>
                  </a:cubicBezTo>
                  <a:cubicBezTo>
                    <a:pt x="809" y="632"/>
                    <a:pt x="797" y="589"/>
                    <a:pt x="791" y="546"/>
                  </a:cubicBezTo>
                  <a:cubicBezTo>
                    <a:pt x="840" y="527"/>
                    <a:pt x="926" y="497"/>
                    <a:pt x="963" y="435"/>
                  </a:cubicBezTo>
                  <a:cubicBezTo>
                    <a:pt x="993" y="491"/>
                    <a:pt x="1073" y="527"/>
                    <a:pt x="1128" y="546"/>
                  </a:cubicBezTo>
                  <a:cubicBezTo>
                    <a:pt x="1122" y="589"/>
                    <a:pt x="1110" y="632"/>
                    <a:pt x="1104" y="674"/>
                  </a:cubicBezTo>
                  <a:cubicBezTo>
                    <a:pt x="1079" y="822"/>
                    <a:pt x="1116" y="975"/>
                    <a:pt x="1208" y="1091"/>
                  </a:cubicBezTo>
                  <a:cubicBezTo>
                    <a:pt x="1300" y="1208"/>
                    <a:pt x="1435" y="1281"/>
                    <a:pt x="1582" y="1293"/>
                  </a:cubicBezTo>
                  <a:cubicBezTo>
                    <a:pt x="1595" y="1295"/>
                    <a:pt x="1607" y="1295"/>
                    <a:pt x="1620" y="1295"/>
                  </a:cubicBezTo>
                  <a:cubicBezTo>
                    <a:pt x="1895" y="1295"/>
                    <a:pt x="1907" y="971"/>
                    <a:pt x="1913" y="754"/>
                  </a:cubicBezTo>
                  <a:cubicBezTo>
                    <a:pt x="1919" y="540"/>
                    <a:pt x="1882" y="337"/>
                    <a:pt x="1808" y="141"/>
                  </a:cubicBezTo>
                  <a:cubicBezTo>
                    <a:pt x="1796" y="92"/>
                    <a:pt x="1778" y="49"/>
                    <a:pt x="1753" y="0"/>
                  </a:cubicBezTo>
                  <a:lnTo>
                    <a:pt x="1055" y="0"/>
                  </a:lnTo>
                  <a:cubicBezTo>
                    <a:pt x="1048" y="105"/>
                    <a:pt x="1055" y="215"/>
                    <a:pt x="1085" y="319"/>
                  </a:cubicBezTo>
                  <a:lnTo>
                    <a:pt x="1079" y="319"/>
                  </a:lnTo>
                  <a:cubicBezTo>
                    <a:pt x="1048" y="258"/>
                    <a:pt x="1042" y="184"/>
                    <a:pt x="1042" y="154"/>
                  </a:cubicBezTo>
                  <a:lnTo>
                    <a:pt x="1042" y="0"/>
                  </a:lnTo>
                  <a:lnTo>
                    <a:pt x="883" y="0"/>
                  </a:lnTo>
                  <a:lnTo>
                    <a:pt x="883" y="147"/>
                  </a:lnTo>
                  <a:cubicBezTo>
                    <a:pt x="883" y="178"/>
                    <a:pt x="877" y="276"/>
                    <a:pt x="828" y="344"/>
                  </a:cubicBezTo>
                  <a:cubicBezTo>
                    <a:pt x="865" y="233"/>
                    <a:pt x="871" y="117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43"/>
          <p:cNvSpPr/>
          <p:nvPr/>
        </p:nvSpPr>
        <p:spPr>
          <a:xfrm>
            <a:off x="3516171" y="3003966"/>
            <a:ext cx="7152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3"/>
          <p:cNvGrpSpPr/>
          <p:nvPr/>
        </p:nvGrpSpPr>
        <p:grpSpPr>
          <a:xfrm>
            <a:off x="3772507" y="3087149"/>
            <a:ext cx="222266" cy="304935"/>
            <a:chOff x="7153788" y="1705168"/>
            <a:chExt cx="91108" cy="124989"/>
          </a:xfrm>
        </p:grpSpPr>
        <p:sp>
          <p:nvSpPr>
            <p:cNvPr id="830" name="Google Shape;830;p43"/>
            <p:cNvSpPr/>
            <p:nvPr/>
          </p:nvSpPr>
          <p:spPr>
            <a:xfrm>
              <a:off x="7187270" y="1736258"/>
              <a:ext cx="57626" cy="93898"/>
            </a:xfrm>
            <a:custGeom>
              <a:avLst/>
              <a:gdLst/>
              <a:ahLst/>
              <a:cxnLst/>
              <a:rect l="l" t="t" r="r" b="b"/>
              <a:pathLst>
                <a:path w="1012" h="1649" extrusionOk="0">
                  <a:moveTo>
                    <a:pt x="503" y="0"/>
                  </a:moveTo>
                  <a:cubicBezTo>
                    <a:pt x="503" y="0"/>
                    <a:pt x="0" y="864"/>
                    <a:pt x="0" y="1146"/>
                  </a:cubicBezTo>
                  <a:cubicBezTo>
                    <a:pt x="0" y="1428"/>
                    <a:pt x="227" y="1648"/>
                    <a:pt x="503" y="1648"/>
                  </a:cubicBezTo>
                  <a:cubicBezTo>
                    <a:pt x="785" y="1648"/>
                    <a:pt x="1012" y="1422"/>
                    <a:pt x="1012" y="1146"/>
                  </a:cubicBezTo>
                  <a:cubicBezTo>
                    <a:pt x="1012" y="864"/>
                    <a:pt x="503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7153788" y="1705168"/>
              <a:ext cx="38436" cy="62523"/>
            </a:xfrm>
            <a:custGeom>
              <a:avLst/>
              <a:gdLst/>
              <a:ahLst/>
              <a:cxnLst/>
              <a:rect l="l" t="t" r="r" b="b"/>
              <a:pathLst>
                <a:path w="675" h="1098" extrusionOk="0">
                  <a:moveTo>
                    <a:pt x="337" y="1"/>
                  </a:moveTo>
                  <a:cubicBezTo>
                    <a:pt x="337" y="1"/>
                    <a:pt x="0" y="577"/>
                    <a:pt x="0" y="761"/>
                  </a:cubicBezTo>
                  <a:cubicBezTo>
                    <a:pt x="0" y="944"/>
                    <a:pt x="153" y="1098"/>
                    <a:pt x="337" y="1098"/>
                  </a:cubicBezTo>
                  <a:cubicBezTo>
                    <a:pt x="527" y="1098"/>
                    <a:pt x="674" y="950"/>
                    <a:pt x="674" y="761"/>
                  </a:cubicBezTo>
                  <a:cubicBezTo>
                    <a:pt x="674" y="577"/>
                    <a:pt x="337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43"/>
          <p:cNvSpPr/>
          <p:nvPr/>
        </p:nvSpPr>
        <p:spPr>
          <a:xfrm>
            <a:off x="3516171" y="3568066"/>
            <a:ext cx="7152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43"/>
          <p:cNvGrpSpPr/>
          <p:nvPr/>
        </p:nvGrpSpPr>
        <p:grpSpPr>
          <a:xfrm>
            <a:off x="3747703" y="3653818"/>
            <a:ext cx="252135" cy="299795"/>
            <a:chOff x="-855980" y="2694527"/>
            <a:chExt cx="252135" cy="299795"/>
          </a:xfrm>
        </p:grpSpPr>
        <p:sp>
          <p:nvSpPr>
            <p:cNvPr id="834" name="Google Shape;834;p43"/>
            <p:cNvSpPr/>
            <p:nvPr/>
          </p:nvSpPr>
          <p:spPr>
            <a:xfrm>
              <a:off x="-855980" y="2694527"/>
              <a:ext cx="252135" cy="299795"/>
            </a:xfrm>
            <a:custGeom>
              <a:avLst/>
              <a:gdLst/>
              <a:ahLst/>
              <a:cxnLst/>
              <a:rect l="l" t="t" r="r" b="b"/>
              <a:pathLst>
                <a:path w="1815" h="2158" extrusionOk="0">
                  <a:moveTo>
                    <a:pt x="907" y="1422"/>
                  </a:moveTo>
                  <a:cubicBezTo>
                    <a:pt x="1060" y="1422"/>
                    <a:pt x="1189" y="1508"/>
                    <a:pt x="1189" y="1612"/>
                  </a:cubicBezTo>
                  <a:cubicBezTo>
                    <a:pt x="1189" y="1651"/>
                    <a:pt x="1169" y="1663"/>
                    <a:pt x="1134" y="1663"/>
                  </a:cubicBezTo>
                  <a:cubicBezTo>
                    <a:pt x="1082" y="1663"/>
                    <a:pt x="999" y="1636"/>
                    <a:pt x="907" y="1636"/>
                  </a:cubicBezTo>
                  <a:cubicBezTo>
                    <a:pt x="815" y="1636"/>
                    <a:pt x="731" y="1665"/>
                    <a:pt x="679" y="1665"/>
                  </a:cubicBezTo>
                  <a:cubicBezTo>
                    <a:pt x="645" y="1665"/>
                    <a:pt x="625" y="1653"/>
                    <a:pt x="625" y="1612"/>
                  </a:cubicBezTo>
                  <a:cubicBezTo>
                    <a:pt x="625" y="1501"/>
                    <a:pt x="754" y="1422"/>
                    <a:pt x="907" y="1422"/>
                  </a:cubicBezTo>
                  <a:close/>
                  <a:moveTo>
                    <a:pt x="907" y="0"/>
                  </a:moveTo>
                  <a:cubicBezTo>
                    <a:pt x="527" y="0"/>
                    <a:pt x="215" y="313"/>
                    <a:pt x="215" y="693"/>
                  </a:cubicBezTo>
                  <a:lnTo>
                    <a:pt x="215" y="748"/>
                  </a:lnTo>
                  <a:cubicBezTo>
                    <a:pt x="98" y="748"/>
                    <a:pt x="0" y="846"/>
                    <a:pt x="0" y="968"/>
                  </a:cubicBezTo>
                  <a:cubicBezTo>
                    <a:pt x="0" y="1085"/>
                    <a:pt x="98" y="1183"/>
                    <a:pt x="215" y="1183"/>
                  </a:cubicBezTo>
                  <a:lnTo>
                    <a:pt x="215" y="1465"/>
                  </a:lnTo>
                  <a:cubicBezTo>
                    <a:pt x="215" y="1851"/>
                    <a:pt x="527" y="2157"/>
                    <a:pt x="907" y="2157"/>
                  </a:cubicBezTo>
                  <a:cubicBezTo>
                    <a:pt x="1287" y="2157"/>
                    <a:pt x="1600" y="1851"/>
                    <a:pt x="1600" y="1465"/>
                  </a:cubicBezTo>
                  <a:lnTo>
                    <a:pt x="1600" y="1183"/>
                  </a:lnTo>
                  <a:cubicBezTo>
                    <a:pt x="1716" y="1183"/>
                    <a:pt x="1814" y="1085"/>
                    <a:pt x="1814" y="968"/>
                  </a:cubicBezTo>
                  <a:cubicBezTo>
                    <a:pt x="1814" y="846"/>
                    <a:pt x="1716" y="748"/>
                    <a:pt x="1600" y="748"/>
                  </a:cubicBezTo>
                  <a:lnTo>
                    <a:pt x="1600" y="693"/>
                  </a:lnTo>
                  <a:cubicBezTo>
                    <a:pt x="1600" y="306"/>
                    <a:pt x="1287" y="0"/>
                    <a:pt x="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43"/>
            <p:cNvGrpSpPr/>
            <p:nvPr/>
          </p:nvGrpSpPr>
          <p:grpSpPr>
            <a:xfrm>
              <a:off x="-793953" y="2812782"/>
              <a:ext cx="127802" cy="15559"/>
              <a:chOff x="7495723" y="1754708"/>
              <a:chExt cx="52387" cy="6378"/>
            </a:xfrm>
          </p:grpSpPr>
          <p:sp>
            <p:nvSpPr>
              <p:cNvPr id="836" name="Google Shape;836;p43"/>
              <p:cNvSpPr/>
              <p:nvPr/>
            </p:nvSpPr>
            <p:spPr>
              <a:xfrm>
                <a:off x="7495723" y="1754708"/>
                <a:ext cx="17538" cy="6378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12" fill="none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4" y="111"/>
                      <a:pt x="234" y="111"/>
                      <a:pt x="307" y="1"/>
                    </a:cubicBezTo>
                    <a:lnTo>
                      <a:pt x="307" y="1"/>
                    </a:lnTo>
                  </a:path>
                </a:pathLst>
              </a:custGeom>
              <a:noFill/>
              <a:ln w="2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7530629" y="1754708"/>
                <a:ext cx="17481" cy="6378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12" fill="none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4" y="111"/>
                      <a:pt x="233" y="111"/>
                      <a:pt x="307" y="1"/>
                    </a:cubicBezTo>
                    <a:lnTo>
                      <a:pt x="307" y="1"/>
                    </a:lnTo>
                  </a:path>
                </a:pathLst>
              </a:custGeom>
              <a:noFill/>
              <a:ln w="2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8" name="Google Shape;838;p43"/>
          <p:cNvSpPr/>
          <p:nvPr/>
        </p:nvSpPr>
        <p:spPr>
          <a:xfrm>
            <a:off x="3516171" y="4132091"/>
            <a:ext cx="715200" cy="471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43"/>
          <p:cNvGrpSpPr/>
          <p:nvPr/>
        </p:nvGrpSpPr>
        <p:grpSpPr>
          <a:xfrm>
            <a:off x="3747697" y="4257020"/>
            <a:ext cx="252132" cy="221442"/>
            <a:chOff x="7792675" y="1721225"/>
            <a:chExt cx="103350" cy="90766"/>
          </a:xfrm>
        </p:grpSpPr>
        <p:sp>
          <p:nvSpPr>
            <p:cNvPr id="840" name="Google Shape;840;p43"/>
            <p:cNvSpPr/>
            <p:nvPr/>
          </p:nvSpPr>
          <p:spPr>
            <a:xfrm>
              <a:off x="7806967" y="1721225"/>
              <a:ext cx="74766" cy="24827"/>
            </a:xfrm>
            <a:custGeom>
              <a:avLst/>
              <a:gdLst/>
              <a:ahLst/>
              <a:cxnLst/>
              <a:rect l="l" t="t" r="r" b="b"/>
              <a:pathLst>
                <a:path w="1313" h="436" fill="none" extrusionOk="0">
                  <a:moveTo>
                    <a:pt x="1" y="1"/>
                  </a:moveTo>
                  <a:cubicBezTo>
                    <a:pt x="111" y="258"/>
                    <a:pt x="362" y="436"/>
                    <a:pt x="657" y="436"/>
                  </a:cubicBezTo>
                  <a:cubicBezTo>
                    <a:pt x="951" y="436"/>
                    <a:pt x="1202" y="258"/>
                    <a:pt x="1312" y="1"/>
                  </a:cubicBezTo>
                </a:path>
              </a:pathLst>
            </a:custGeom>
            <a:noFill/>
            <a:ln w="2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7806967" y="1787165"/>
              <a:ext cx="74766" cy="24827"/>
            </a:xfrm>
            <a:custGeom>
              <a:avLst/>
              <a:gdLst/>
              <a:ahLst/>
              <a:cxnLst/>
              <a:rect l="l" t="t" r="r" b="b"/>
              <a:pathLst>
                <a:path w="1313" h="436" fill="none" extrusionOk="0">
                  <a:moveTo>
                    <a:pt x="1312" y="436"/>
                  </a:moveTo>
                  <a:cubicBezTo>
                    <a:pt x="1202" y="185"/>
                    <a:pt x="951" y="1"/>
                    <a:pt x="657" y="1"/>
                  </a:cubicBezTo>
                  <a:cubicBezTo>
                    <a:pt x="362" y="1"/>
                    <a:pt x="111" y="185"/>
                    <a:pt x="1" y="436"/>
                  </a:cubicBezTo>
                </a:path>
              </a:pathLst>
            </a:custGeom>
            <a:noFill/>
            <a:ln w="2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7792675" y="1729254"/>
              <a:ext cx="24827" cy="74709"/>
            </a:xfrm>
            <a:custGeom>
              <a:avLst/>
              <a:gdLst/>
              <a:ahLst/>
              <a:cxnLst/>
              <a:rect l="l" t="t" r="r" b="b"/>
              <a:pathLst>
                <a:path w="436" h="1312" fill="none" extrusionOk="0">
                  <a:moveTo>
                    <a:pt x="1" y="1312"/>
                  </a:moveTo>
                  <a:cubicBezTo>
                    <a:pt x="258" y="1202"/>
                    <a:pt x="436" y="950"/>
                    <a:pt x="436" y="656"/>
                  </a:cubicBezTo>
                  <a:cubicBezTo>
                    <a:pt x="436" y="362"/>
                    <a:pt x="258" y="111"/>
                    <a:pt x="1" y="0"/>
                  </a:cubicBezTo>
                </a:path>
              </a:pathLst>
            </a:custGeom>
            <a:noFill/>
            <a:ln w="2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7871197" y="1729254"/>
              <a:ext cx="24827" cy="74709"/>
            </a:xfrm>
            <a:custGeom>
              <a:avLst/>
              <a:gdLst/>
              <a:ahLst/>
              <a:cxnLst/>
              <a:rect l="l" t="t" r="r" b="b"/>
              <a:pathLst>
                <a:path w="436" h="1312" fill="none" extrusionOk="0">
                  <a:moveTo>
                    <a:pt x="436" y="0"/>
                  </a:moveTo>
                  <a:cubicBezTo>
                    <a:pt x="184" y="111"/>
                    <a:pt x="0" y="362"/>
                    <a:pt x="0" y="656"/>
                  </a:cubicBezTo>
                  <a:cubicBezTo>
                    <a:pt x="0" y="950"/>
                    <a:pt x="178" y="1202"/>
                    <a:pt x="436" y="1312"/>
                  </a:cubicBezTo>
                </a:path>
              </a:pathLst>
            </a:custGeom>
            <a:noFill/>
            <a:ln w="27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43"/>
          <p:cNvCxnSpPr>
            <a:stCxn id="801" idx="6"/>
            <a:endCxn id="817" idx="1"/>
          </p:cNvCxnSpPr>
          <p:nvPr/>
        </p:nvCxnSpPr>
        <p:spPr>
          <a:xfrm rot="10800000" flipH="1">
            <a:off x="3182283" y="1547541"/>
            <a:ext cx="333900" cy="1128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43"/>
          <p:cNvCxnSpPr>
            <a:stCxn id="801" idx="6"/>
            <a:endCxn id="822" idx="1"/>
          </p:cNvCxnSpPr>
          <p:nvPr/>
        </p:nvCxnSpPr>
        <p:spPr>
          <a:xfrm rot="10800000" flipH="1">
            <a:off x="3182283" y="2111541"/>
            <a:ext cx="333900" cy="564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43"/>
          <p:cNvCxnSpPr>
            <a:stCxn id="801" idx="6"/>
            <a:endCxn id="824" idx="1"/>
          </p:cNvCxnSpPr>
          <p:nvPr/>
        </p:nvCxnSpPr>
        <p:spPr>
          <a:xfrm>
            <a:off x="3182283" y="2675541"/>
            <a:ext cx="3339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43"/>
          <p:cNvCxnSpPr>
            <a:stCxn id="801" idx="6"/>
            <a:endCxn id="828" idx="1"/>
          </p:cNvCxnSpPr>
          <p:nvPr/>
        </p:nvCxnSpPr>
        <p:spPr>
          <a:xfrm>
            <a:off x="3182283" y="2675541"/>
            <a:ext cx="333900" cy="564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43"/>
          <p:cNvCxnSpPr>
            <a:stCxn id="801" idx="6"/>
            <a:endCxn id="832" idx="1"/>
          </p:cNvCxnSpPr>
          <p:nvPr/>
        </p:nvCxnSpPr>
        <p:spPr>
          <a:xfrm>
            <a:off x="3182283" y="2675541"/>
            <a:ext cx="333900" cy="1128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43"/>
          <p:cNvCxnSpPr>
            <a:cxnSpLocks/>
            <a:stCxn id="801" idx="6"/>
            <a:endCxn id="838" idx="1"/>
          </p:cNvCxnSpPr>
          <p:nvPr/>
        </p:nvCxnSpPr>
        <p:spPr>
          <a:xfrm>
            <a:off x="3182283" y="2675541"/>
            <a:ext cx="333900" cy="1692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4"/>
          <p:cNvSpPr txBox="1">
            <a:spLocks noGrp="1"/>
          </p:cNvSpPr>
          <p:nvPr>
            <p:ph type="title"/>
          </p:nvPr>
        </p:nvSpPr>
        <p:spPr>
          <a:xfrm>
            <a:off x="366161" y="676507"/>
            <a:ext cx="5728332" cy="579864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/>
              <a:t>Data Preparation and Visualization</a:t>
            </a:r>
            <a:endParaRPr sz="2400" dirty="0"/>
          </a:p>
        </p:txBody>
      </p:sp>
      <p:sp>
        <p:nvSpPr>
          <p:cNvPr id="860" name="Google Shape;860;p44"/>
          <p:cNvSpPr txBox="1">
            <a:spLocks noGrp="1"/>
          </p:cNvSpPr>
          <p:nvPr>
            <p:ph type="subTitle" idx="1"/>
          </p:nvPr>
        </p:nvSpPr>
        <p:spPr>
          <a:xfrm>
            <a:off x="227466" y="1553306"/>
            <a:ext cx="5867027" cy="275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1350" b="1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Import Libraries: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 </a:t>
            </a: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pandas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, </a:t>
            </a:r>
            <a:r>
              <a:rPr lang="en-US" sz="1350" dirty="0" err="1">
                <a:latin typeface="Poppins" panose="00000500000000000000" pitchFamily="2" charset="0"/>
                <a:cs typeface="Poppins" panose="00000500000000000000" pitchFamily="2" charset="0"/>
              </a:rPr>
              <a:t>numpy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, </a:t>
            </a: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seaborn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, </a:t>
            </a:r>
            <a:r>
              <a:rPr lang="en-US" sz="1350" dirty="0" err="1">
                <a:latin typeface="Poppins" panose="00000500000000000000" pitchFamily="2" charset="0"/>
                <a:cs typeface="Poppins" panose="00000500000000000000" pitchFamily="2" charset="0"/>
              </a:rPr>
              <a:t>sklearn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, </a:t>
            </a: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matplotlib</a:t>
            </a:r>
            <a:endParaRPr lang="en-US" sz="1350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algn="just">
              <a:lnSpc>
                <a:spcPct val="130000"/>
              </a:lnSpc>
            </a:pP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Load Dataset: Reads a CSV file containing lung cancer patient</a:t>
            </a:r>
          </a:p>
          <a:p>
            <a:pPr algn="just">
              <a:lnSpc>
                <a:spcPct val="130000"/>
              </a:lnSpc>
            </a:pP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data.</a:t>
            </a:r>
            <a:endParaRPr lang="en-US" sz="1350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algn="just">
              <a:lnSpc>
                <a:spcPct val="130000"/>
              </a:lnSpc>
            </a:pPr>
            <a:r>
              <a:rPr lang="en-US" sz="1350" b="1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Clean Data: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Removes null columns.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Drops duplicate rows.</a:t>
            </a:r>
            <a:endParaRPr lang="en-US" sz="1350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algn="just">
              <a:lnSpc>
                <a:spcPct val="130000"/>
              </a:lnSpc>
            </a:pPr>
            <a:r>
              <a:rPr lang="en-US" sz="1350" b="1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Visualize Data:</a:t>
            </a:r>
            <a:endParaRPr lang="en-US" sz="1350" b="1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Count plots of lung cancer diagnosis (</a:t>
            </a: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YES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/</a:t>
            </a: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NO</a:t>
            </a: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)</a:t>
            </a:r>
            <a:endParaRPr lang="en-US" sz="1350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350" dirty="0">
                <a:latin typeface="Poppins" panose="00000500000000000000" pitchFamily="2" charset="0"/>
                <a:ea typeface="+mn-lt"/>
                <a:cs typeface="Poppins" panose="00000500000000000000" pitchFamily="2" charset="0"/>
              </a:rPr>
              <a:t>Pair plots by gender</a:t>
            </a:r>
            <a:endParaRPr lang="en-US" sz="1350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algn="just">
              <a:lnSpc>
                <a:spcPct val="130000"/>
              </a:lnSpc>
            </a:pPr>
            <a:endParaRPr lang="en-US" sz="1350" dirty="0">
              <a:latin typeface="Poppins" panose="00000500000000000000" pitchFamily="2" charset="0"/>
              <a:ea typeface="Meiryo"/>
              <a:cs typeface="Poppins" panose="00000500000000000000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1" name="Google Shape;861;p44"/>
          <p:cNvSpPr/>
          <p:nvPr/>
        </p:nvSpPr>
        <p:spPr>
          <a:xfrm>
            <a:off x="5281899" y="389296"/>
            <a:ext cx="3943863" cy="4492768"/>
          </a:xfrm>
          <a:custGeom>
            <a:avLst/>
            <a:gdLst/>
            <a:ahLst/>
            <a:cxnLst/>
            <a:rect l="l" t="t" r="r" b="b"/>
            <a:pathLst>
              <a:path w="32124" h="36595" extrusionOk="0">
                <a:moveTo>
                  <a:pt x="16008" y="1"/>
                </a:moveTo>
                <a:cubicBezTo>
                  <a:pt x="15839" y="1"/>
                  <a:pt x="15697" y="8"/>
                  <a:pt x="15590" y="16"/>
                </a:cubicBezTo>
                <a:cubicBezTo>
                  <a:pt x="15581" y="16"/>
                  <a:pt x="15572" y="16"/>
                  <a:pt x="15564" y="16"/>
                </a:cubicBezTo>
                <a:cubicBezTo>
                  <a:pt x="14459" y="16"/>
                  <a:pt x="11576" y="410"/>
                  <a:pt x="11576" y="4502"/>
                </a:cubicBezTo>
                <a:lnTo>
                  <a:pt x="11576" y="6297"/>
                </a:lnTo>
                <a:cubicBezTo>
                  <a:pt x="11576" y="6297"/>
                  <a:pt x="11419" y="6221"/>
                  <a:pt x="11227" y="6221"/>
                </a:cubicBezTo>
                <a:cubicBezTo>
                  <a:pt x="10970" y="6221"/>
                  <a:pt x="10650" y="6358"/>
                  <a:pt x="10559" y="6996"/>
                </a:cubicBezTo>
                <a:cubicBezTo>
                  <a:pt x="10516" y="7511"/>
                  <a:pt x="10816" y="7713"/>
                  <a:pt x="11018" y="8130"/>
                </a:cubicBezTo>
                <a:cubicBezTo>
                  <a:pt x="11205" y="8532"/>
                  <a:pt x="11142" y="9232"/>
                  <a:pt x="11909" y="9232"/>
                </a:cubicBezTo>
                <a:cubicBezTo>
                  <a:pt x="11949" y="9232"/>
                  <a:pt x="11991" y="9230"/>
                  <a:pt x="12035" y="9227"/>
                </a:cubicBezTo>
                <a:cubicBezTo>
                  <a:pt x="12084" y="9533"/>
                  <a:pt x="12293" y="10176"/>
                  <a:pt x="12777" y="10789"/>
                </a:cubicBezTo>
                <a:cubicBezTo>
                  <a:pt x="12777" y="10789"/>
                  <a:pt x="12801" y="11929"/>
                  <a:pt x="12752" y="12922"/>
                </a:cubicBezTo>
                <a:cubicBezTo>
                  <a:pt x="12703" y="13767"/>
                  <a:pt x="12225" y="14527"/>
                  <a:pt x="11484" y="14932"/>
                </a:cubicBezTo>
                <a:cubicBezTo>
                  <a:pt x="10412" y="15520"/>
                  <a:pt x="8775" y="16317"/>
                  <a:pt x="7654" y="16396"/>
                </a:cubicBezTo>
                <a:cubicBezTo>
                  <a:pt x="6600" y="16470"/>
                  <a:pt x="4302" y="17199"/>
                  <a:pt x="3389" y="19724"/>
                </a:cubicBezTo>
                <a:cubicBezTo>
                  <a:pt x="2470" y="22249"/>
                  <a:pt x="2813" y="23744"/>
                  <a:pt x="2562" y="24810"/>
                </a:cubicBezTo>
                <a:cubicBezTo>
                  <a:pt x="2310" y="25876"/>
                  <a:pt x="870" y="26857"/>
                  <a:pt x="404" y="30846"/>
                </a:cubicBezTo>
                <a:cubicBezTo>
                  <a:pt x="49" y="33941"/>
                  <a:pt x="0" y="35877"/>
                  <a:pt x="0" y="36594"/>
                </a:cubicBezTo>
                <a:lnTo>
                  <a:pt x="4382" y="36594"/>
                </a:lnTo>
                <a:cubicBezTo>
                  <a:pt x="5105" y="34829"/>
                  <a:pt x="6416" y="31428"/>
                  <a:pt x="6759" y="29228"/>
                </a:cubicBezTo>
                <a:cubicBezTo>
                  <a:pt x="6961" y="29743"/>
                  <a:pt x="7194" y="30276"/>
                  <a:pt x="7446" y="30822"/>
                </a:cubicBezTo>
                <a:cubicBezTo>
                  <a:pt x="7905" y="31925"/>
                  <a:pt x="8604" y="34260"/>
                  <a:pt x="8757" y="36594"/>
                </a:cubicBezTo>
                <a:lnTo>
                  <a:pt x="23225" y="36594"/>
                </a:lnTo>
                <a:cubicBezTo>
                  <a:pt x="23378" y="34260"/>
                  <a:pt x="24077" y="31925"/>
                  <a:pt x="24537" y="30822"/>
                </a:cubicBezTo>
                <a:cubicBezTo>
                  <a:pt x="24831" y="30178"/>
                  <a:pt x="25094" y="29559"/>
                  <a:pt x="25327" y="28965"/>
                </a:cubicBezTo>
                <a:cubicBezTo>
                  <a:pt x="25597" y="31146"/>
                  <a:pt x="26988" y="34756"/>
                  <a:pt x="27742" y="36594"/>
                </a:cubicBezTo>
                <a:lnTo>
                  <a:pt x="32123" y="36594"/>
                </a:lnTo>
                <a:cubicBezTo>
                  <a:pt x="32123" y="35877"/>
                  <a:pt x="32074" y="33941"/>
                  <a:pt x="31719" y="30846"/>
                </a:cubicBezTo>
                <a:cubicBezTo>
                  <a:pt x="31253" y="26857"/>
                  <a:pt x="29813" y="25876"/>
                  <a:pt x="29562" y="24810"/>
                </a:cubicBezTo>
                <a:cubicBezTo>
                  <a:pt x="29310" y="23744"/>
                  <a:pt x="29654" y="22249"/>
                  <a:pt x="28734" y="19724"/>
                </a:cubicBezTo>
                <a:cubicBezTo>
                  <a:pt x="27821" y="17199"/>
                  <a:pt x="25523" y="16470"/>
                  <a:pt x="24469" y="16396"/>
                </a:cubicBezTo>
                <a:cubicBezTo>
                  <a:pt x="23317" y="16317"/>
                  <a:pt x="21626" y="15477"/>
                  <a:pt x="20553" y="14889"/>
                </a:cubicBezTo>
                <a:cubicBezTo>
                  <a:pt x="19922" y="14540"/>
                  <a:pt x="19506" y="13902"/>
                  <a:pt x="19438" y="13185"/>
                </a:cubicBezTo>
                <a:cubicBezTo>
                  <a:pt x="19334" y="12156"/>
                  <a:pt x="19205" y="10789"/>
                  <a:pt x="19205" y="10789"/>
                </a:cubicBezTo>
                <a:cubicBezTo>
                  <a:pt x="19683" y="10176"/>
                  <a:pt x="19898" y="9533"/>
                  <a:pt x="19947" y="9227"/>
                </a:cubicBezTo>
                <a:cubicBezTo>
                  <a:pt x="19991" y="9230"/>
                  <a:pt x="20034" y="9232"/>
                  <a:pt x="20073" y="9232"/>
                </a:cubicBezTo>
                <a:cubicBezTo>
                  <a:pt x="20840" y="9232"/>
                  <a:pt x="20778" y="8532"/>
                  <a:pt x="20964" y="8130"/>
                </a:cubicBezTo>
                <a:cubicBezTo>
                  <a:pt x="21166" y="7713"/>
                  <a:pt x="21466" y="7511"/>
                  <a:pt x="21424" y="6996"/>
                </a:cubicBezTo>
                <a:cubicBezTo>
                  <a:pt x="21332" y="6358"/>
                  <a:pt x="21012" y="6221"/>
                  <a:pt x="20755" y="6221"/>
                </a:cubicBezTo>
                <a:cubicBezTo>
                  <a:pt x="20563" y="6221"/>
                  <a:pt x="20406" y="6297"/>
                  <a:pt x="20406" y="6297"/>
                </a:cubicBezTo>
                <a:lnTo>
                  <a:pt x="20406" y="4502"/>
                </a:lnTo>
                <a:cubicBezTo>
                  <a:pt x="20406" y="458"/>
                  <a:pt x="17363" y="1"/>
                  <a:pt x="16008" y="1"/>
                </a:cubicBezTo>
                <a:close/>
              </a:path>
            </a:pathLst>
          </a:custGeom>
          <a:solidFill>
            <a:srgbClr val="F4CD69">
              <a:alpha val="40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4"/>
          <p:cNvGrpSpPr/>
          <p:nvPr/>
        </p:nvGrpSpPr>
        <p:grpSpPr>
          <a:xfrm>
            <a:off x="6356521" y="2373898"/>
            <a:ext cx="1795263" cy="1772804"/>
            <a:chOff x="5571712" y="1129655"/>
            <a:chExt cx="2875642" cy="2840121"/>
          </a:xfrm>
        </p:grpSpPr>
        <p:sp>
          <p:nvSpPr>
            <p:cNvPr id="863" name="Google Shape;863;p44"/>
            <p:cNvSpPr/>
            <p:nvPr/>
          </p:nvSpPr>
          <p:spPr>
            <a:xfrm>
              <a:off x="7154249" y="1670227"/>
              <a:ext cx="1293105" cy="2299548"/>
            </a:xfrm>
            <a:custGeom>
              <a:avLst/>
              <a:gdLst/>
              <a:ahLst/>
              <a:cxnLst/>
              <a:rect l="l" t="t" r="r" b="b"/>
              <a:pathLst>
                <a:path w="11051" h="19653" extrusionOk="0">
                  <a:moveTo>
                    <a:pt x="2343" y="1"/>
                  </a:moveTo>
                  <a:cubicBezTo>
                    <a:pt x="118" y="1"/>
                    <a:pt x="166" y="3745"/>
                    <a:pt x="197" y="4444"/>
                  </a:cubicBezTo>
                  <a:cubicBezTo>
                    <a:pt x="197" y="4512"/>
                    <a:pt x="203" y="4555"/>
                    <a:pt x="203" y="4555"/>
                  </a:cubicBezTo>
                  <a:cubicBezTo>
                    <a:pt x="203" y="4555"/>
                    <a:pt x="1" y="6393"/>
                    <a:pt x="44" y="7692"/>
                  </a:cubicBezTo>
                  <a:cubicBezTo>
                    <a:pt x="87" y="8997"/>
                    <a:pt x="828" y="9555"/>
                    <a:pt x="810" y="11105"/>
                  </a:cubicBezTo>
                  <a:cubicBezTo>
                    <a:pt x="785" y="12650"/>
                    <a:pt x="424" y="13502"/>
                    <a:pt x="1055" y="15634"/>
                  </a:cubicBezTo>
                  <a:cubicBezTo>
                    <a:pt x="1680" y="17767"/>
                    <a:pt x="4664" y="18281"/>
                    <a:pt x="6123" y="18502"/>
                  </a:cubicBezTo>
                  <a:cubicBezTo>
                    <a:pt x="7581" y="18729"/>
                    <a:pt x="8053" y="19513"/>
                    <a:pt x="9352" y="19648"/>
                  </a:cubicBezTo>
                  <a:cubicBezTo>
                    <a:pt x="9380" y="19651"/>
                    <a:pt x="9408" y="19652"/>
                    <a:pt x="9436" y="19652"/>
                  </a:cubicBezTo>
                  <a:cubicBezTo>
                    <a:pt x="10669" y="19652"/>
                    <a:pt x="11050" y="16714"/>
                    <a:pt x="10811" y="12919"/>
                  </a:cubicBezTo>
                  <a:cubicBezTo>
                    <a:pt x="10565" y="9040"/>
                    <a:pt x="10633" y="9285"/>
                    <a:pt x="9530" y="6663"/>
                  </a:cubicBezTo>
                  <a:cubicBezTo>
                    <a:pt x="8433" y="4040"/>
                    <a:pt x="4909" y="69"/>
                    <a:pt x="2397" y="2"/>
                  </a:cubicBezTo>
                  <a:cubicBezTo>
                    <a:pt x="2379" y="1"/>
                    <a:pt x="2361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5733886" y="1129655"/>
              <a:ext cx="2551341" cy="2618043"/>
            </a:xfrm>
            <a:custGeom>
              <a:avLst/>
              <a:gdLst/>
              <a:ahLst/>
              <a:cxnLst/>
              <a:rect l="l" t="t" r="r" b="b"/>
              <a:pathLst>
                <a:path w="21804" h="22375" extrusionOk="0">
                  <a:moveTo>
                    <a:pt x="10902" y="1"/>
                  </a:moveTo>
                  <a:lnTo>
                    <a:pt x="9872" y="44"/>
                  </a:lnTo>
                  <a:cubicBezTo>
                    <a:pt x="9903" y="2998"/>
                    <a:pt x="9977" y="5522"/>
                    <a:pt x="9744" y="8703"/>
                  </a:cubicBezTo>
                  <a:cubicBezTo>
                    <a:pt x="9695" y="9334"/>
                    <a:pt x="9143" y="9806"/>
                    <a:pt x="8714" y="10265"/>
                  </a:cubicBezTo>
                  <a:cubicBezTo>
                    <a:pt x="8432" y="10566"/>
                    <a:pt x="8157" y="10866"/>
                    <a:pt x="7832" y="11117"/>
                  </a:cubicBezTo>
                  <a:cubicBezTo>
                    <a:pt x="7660" y="11252"/>
                    <a:pt x="7470" y="11381"/>
                    <a:pt x="7280" y="11503"/>
                  </a:cubicBezTo>
                  <a:cubicBezTo>
                    <a:pt x="7250" y="11506"/>
                    <a:pt x="7220" y="11508"/>
                    <a:pt x="7189" y="11508"/>
                  </a:cubicBezTo>
                  <a:cubicBezTo>
                    <a:pt x="7041" y="11508"/>
                    <a:pt x="6893" y="11471"/>
                    <a:pt x="6765" y="11405"/>
                  </a:cubicBezTo>
                  <a:cubicBezTo>
                    <a:pt x="6698" y="11368"/>
                    <a:pt x="6637" y="11332"/>
                    <a:pt x="6594" y="11270"/>
                  </a:cubicBezTo>
                  <a:cubicBezTo>
                    <a:pt x="6557" y="11221"/>
                    <a:pt x="6533" y="11160"/>
                    <a:pt x="6514" y="11099"/>
                  </a:cubicBezTo>
                  <a:cubicBezTo>
                    <a:pt x="6404" y="10707"/>
                    <a:pt x="6471" y="10259"/>
                    <a:pt x="6698" y="9922"/>
                  </a:cubicBezTo>
                  <a:cubicBezTo>
                    <a:pt x="6802" y="9775"/>
                    <a:pt x="6925" y="9646"/>
                    <a:pt x="6992" y="9481"/>
                  </a:cubicBezTo>
                  <a:cubicBezTo>
                    <a:pt x="7072" y="9285"/>
                    <a:pt x="7053" y="9058"/>
                    <a:pt x="6974" y="8856"/>
                  </a:cubicBezTo>
                  <a:cubicBezTo>
                    <a:pt x="6900" y="8660"/>
                    <a:pt x="6778" y="8482"/>
                    <a:pt x="6649" y="8311"/>
                  </a:cubicBezTo>
                  <a:lnTo>
                    <a:pt x="6649" y="8311"/>
                  </a:lnTo>
                  <a:cubicBezTo>
                    <a:pt x="6741" y="8531"/>
                    <a:pt x="6833" y="8752"/>
                    <a:pt x="6857" y="8985"/>
                  </a:cubicBezTo>
                  <a:cubicBezTo>
                    <a:pt x="6876" y="9224"/>
                    <a:pt x="6833" y="9475"/>
                    <a:pt x="6680" y="9653"/>
                  </a:cubicBezTo>
                  <a:cubicBezTo>
                    <a:pt x="6582" y="9769"/>
                    <a:pt x="6453" y="9849"/>
                    <a:pt x="6355" y="9965"/>
                  </a:cubicBezTo>
                  <a:cubicBezTo>
                    <a:pt x="6379" y="9879"/>
                    <a:pt x="6361" y="9794"/>
                    <a:pt x="6312" y="9720"/>
                  </a:cubicBezTo>
                  <a:cubicBezTo>
                    <a:pt x="6263" y="9640"/>
                    <a:pt x="6196" y="9585"/>
                    <a:pt x="6128" y="9530"/>
                  </a:cubicBezTo>
                  <a:cubicBezTo>
                    <a:pt x="6073" y="9487"/>
                    <a:pt x="6018" y="9450"/>
                    <a:pt x="5975" y="9401"/>
                  </a:cubicBezTo>
                  <a:cubicBezTo>
                    <a:pt x="5871" y="9285"/>
                    <a:pt x="5828" y="9126"/>
                    <a:pt x="5852" y="8972"/>
                  </a:cubicBezTo>
                  <a:lnTo>
                    <a:pt x="5852" y="8972"/>
                  </a:lnTo>
                  <a:cubicBezTo>
                    <a:pt x="5779" y="9138"/>
                    <a:pt x="5711" y="9334"/>
                    <a:pt x="5803" y="9487"/>
                  </a:cubicBezTo>
                  <a:cubicBezTo>
                    <a:pt x="5859" y="9585"/>
                    <a:pt x="5969" y="9646"/>
                    <a:pt x="6048" y="9732"/>
                  </a:cubicBezTo>
                  <a:cubicBezTo>
                    <a:pt x="6159" y="9849"/>
                    <a:pt x="6208" y="10008"/>
                    <a:pt x="6214" y="10167"/>
                  </a:cubicBezTo>
                  <a:cubicBezTo>
                    <a:pt x="6220" y="10327"/>
                    <a:pt x="6196" y="10486"/>
                    <a:pt x="6177" y="10645"/>
                  </a:cubicBezTo>
                  <a:cubicBezTo>
                    <a:pt x="6147" y="10866"/>
                    <a:pt x="6128" y="11093"/>
                    <a:pt x="6183" y="11307"/>
                  </a:cubicBezTo>
                  <a:cubicBezTo>
                    <a:pt x="6232" y="11528"/>
                    <a:pt x="6361" y="11736"/>
                    <a:pt x="6557" y="11834"/>
                  </a:cubicBezTo>
                  <a:cubicBezTo>
                    <a:pt x="6612" y="11865"/>
                    <a:pt x="6680" y="11889"/>
                    <a:pt x="6747" y="11902"/>
                  </a:cubicBezTo>
                  <a:cubicBezTo>
                    <a:pt x="6723" y="11920"/>
                    <a:pt x="6698" y="11938"/>
                    <a:pt x="6674" y="11963"/>
                  </a:cubicBezTo>
                  <a:cubicBezTo>
                    <a:pt x="6649" y="11964"/>
                    <a:pt x="6625" y="11965"/>
                    <a:pt x="6600" y="11965"/>
                  </a:cubicBezTo>
                  <a:cubicBezTo>
                    <a:pt x="6335" y="11965"/>
                    <a:pt x="6065" y="11875"/>
                    <a:pt x="5846" y="11724"/>
                  </a:cubicBezTo>
                  <a:cubicBezTo>
                    <a:pt x="5724" y="11644"/>
                    <a:pt x="5620" y="11534"/>
                    <a:pt x="5485" y="11479"/>
                  </a:cubicBezTo>
                  <a:cubicBezTo>
                    <a:pt x="5479" y="11473"/>
                    <a:pt x="5466" y="11467"/>
                    <a:pt x="5454" y="11460"/>
                  </a:cubicBezTo>
                  <a:cubicBezTo>
                    <a:pt x="5417" y="11436"/>
                    <a:pt x="5374" y="11424"/>
                    <a:pt x="5332" y="11411"/>
                  </a:cubicBezTo>
                  <a:cubicBezTo>
                    <a:pt x="5325" y="11405"/>
                    <a:pt x="5319" y="11405"/>
                    <a:pt x="5313" y="11405"/>
                  </a:cubicBezTo>
                  <a:cubicBezTo>
                    <a:pt x="5252" y="11381"/>
                    <a:pt x="5191" y="11356"/>
                    <a:pt x="5129" y="11326"/>
                  </a:cubicBezTo>
                  <a:cubicBezTo>
                    <a:pt x="4872" y="11185"/>
                    <a:pt x="4627" y="11025"/>
                    <a:pt x="4418" y="10823"/>
                  </a:cubicBezTo>
                  <a:cubicBezTo>
                    <a:pt x="4124" y="10535"/>
                    <a:pt x="3904" y="10161"/>
                    <a:pt x="3867" y="9757"/>
                  </a:cubicBezTo>
                  <a:lnTo>
                    <a:pt x="3867" y="9757"/>
                  </a:lnTo>
                  <a:cubicBezTo>
                    <a:pt x="3800" y="10400"/>
                    <a:pt x="4130" y="11087"/>
                    <a:pt x="4670" y="11448"/>
                  </a:cubicBezTo>
                  <a:cubicBezTo>
                    <a:pt x="4694" y="11460"/>
                    <a:pt x="4719" y="11479"/>
                    <a:pt x="4743" y="11491"/>
                  </a:cubicBezTo>
                  <a:cubicBezTo>
                    <a:pt x="4694" y="11516"/>
                    <a:pt x="4639" y="11546"/>
                    <a:pt x="4596" y="11577"/>
                  </a:cubicBezTo>
                  <a:cubicBezTo>
                    <a:pt x="4412" y="11687"/>
                    <a:pt x="4247" y="11828"/>
                    <a:pt x="4063" y="11944"/>
                  </a:cubicBezTo>
                  <a:cubicBezTo>
                    <a:pt x="3910" y="11926"/>
                    <a:pt x="3763" y="11865"/>
                    <a:pt x="3628" y="11779"/>
                  </a:cubicBezTo>
                  <a:cubicBezTo>
                    <a:pt x="3407" y="11644"/>
                    <a:pt x="3223" y="11467"/>
                    <a:pt x="3015" y="11307"/>
                  </a:cubicBezTo>
                  <a:cubicBezTo>
                    <a:pt x="2813" y="11154"/>
                    <a:pt x="2580" y="11031"/>
                    <a:pt x="2335" y="10964"/>
                  </a:cubicBezTo>
                  <a:cubicBezTo>
                    <a:pt x="2231" y="10938"/>
                    <a:pt x="2124" y="10924"/>
                    <a:pt x="2016" y="10924"/>
                  </a:cubicBezTo>
                  <a:cubicBezTo>
                    <a:pt x="1869" y="10924"/>
                    <a:pt x="1722" y="10950"/>
                    <a:pt x="1587" y="11007"/>
                  </a:cubicBezTo>
                  <a:cubicBezTo>
                    <a:pt x="1682" y="10998"/>
                    <a:pt x="1778" y="10991"/>
                    <a:pt x="1873" y="10991"/>
                  </a:cubicBezTo>
                  <a:cubicBezTo>
                    <a:pt x="2043" y="10991"/>
                    <a:pt x="2210" y="11014"/>
                    <a:pt x="2359" y="11093"/>
                  </a:cubicBezTo>
                  <a:cubicBezTo>
                    <a:pt x="2605" y="11215"/>
                    <a:pt x="2770" y="11350"/>
                    <a:pt x="2978" y="11534"/>
                  </a:cubicBezTo>
                  <a:cubicBezTo>
                    <a:pt x="3174" y="11705"/>
                    <a:pt x="3505" y="12000"/>
                    <a:pt x="3763" y="12092"/>
                  </a:cubicBezTo>
                  <a:cubicBezTo>
                    <a:pt x="3420" y="12226"/>
                    <a:pt x="3027" y="12251"/>
                    <a:pt x="2672" y="12361"/>
                  </a:cubicBezTo>
                  <a:cubicBezTo>
                    <a:pt x="2513" y="12410"/>
                    <a:pt x="2359" y="12478"/>
                    <a:pt x="2206" y="12545"/>
                  </a:cubicBezTo>
                  <a:cubicBezTo>
                    <a:pt x="1937" y="12668"/>
                    <a:pt x="1661" y="12821"/>
                    <a:pt x="1501" y="13072"/>
                  </a:cubicBezTo>
                  <a:cubicBezTo>
                    <a:pt x="1391" y="13244"/>
                    <a:pt x="1348" y="13446"/>
                    <a:pt x="1305" y="13648"/>
                  </a:cubicBezTo>
                  <a:cubicBezTo>
                    <a:pt x="1520" y="13115"/>
                    <a:pt x="1979" y="12710"/>
                    <a:pt x="2537" y="12563"/>
                  </a:cubicBezTo>
                  <a:cubicBezTo>
                    <a:pt x="2752" y="12508"/>
                    <a:pt x="2972" y="12490"/>
                    <a:pt x="3187" y="12447"/>
                  </a:cubicBezTo>
                  <a:cubicBezTo>
                    <a:pt x="3401" y="12410"/>
                    <a:pt x="3610" y="12355"/>
                    <a:pt x="3818" y="12294"/>
                  </a:cubicBezTo>
                  <a:cubicBezTo>
                    <a:pt x="4032" y="12233"/>
                    <a:pt x="4247" y="12171"/>
                    <a:pt x="4443" y="12055"/>
                  </a:cubicBezTo>
                  <a:cubicBezTo>
                    <a:pt x="4541" y="12000"/>
                    <a:pt x="4633" y="11932"/>
                    <a:pt x="4737" y="11889"/>
                  </a:cubicBezTo>
                  <a:cubicBezTo>
                    <a:pt x="4829" y="11846"/>
                    <a:pt x="4933" y="11834"/>
                    <a:pt x="5037" y="11828"/>
                  </a:cubicBezTo>
                  <a:cubicBezTo>
                    <a:pt x="5056" y="11827"/>
                    <a:pt x="5074" y="11827"/>
                    <a:pt x="5093" y="11827"/>
                  </a:cubicBezTo>
                  <a:cubicBezTo>
                    <a:pt x="5271" y="11827"/>
                    <a:pt x="5452" y="11856"/>
                    <a:pt x="5613" y="11944"/>
                  </a:cubicBezTo>
                  <a:cubicBezTo>
                    <a:pt x="5803" y="12049"/>
                    <a:pt x="5944" y="12233"/>
                    <a:pt x="6116" y="12373"/>
                  </a:cubicBezTo>
                  <a:cubicBezTo>
                    <a:pt x="6159" y="12404"/>
                    <a:pt x="6208" y="12435"/>
                    <a:pt x="6257" y="12459"/>
                  </a:cubicBezTo>
                  <a:cubicBezTo>
                    <a:pt x="6067" y="12778"/>
                    <a:pt x="5963" y="13146"/>
                    <a:pt x="5748" y="13452"/>
                  </a:cubicBezTo>
                  <a:cubicBezTo>
                    <a:pt x="5509" y="13783"/>
                    <a:pt x="5154" y="14010"/>
                    <a:pt x="4798" y="14224"/>
                  </a:cubicBezTo>
                  <a:cubicBezTo>
                    <a:pt x="4645" y="14322"/>
                    <a:pt x="4492" y="14414"/>
                    <a:pt x="4339" y="14512"/>
                  </a:cubicBezTo>
                  <a:cubicBezTo>
                    <a:pt x="3971" y="14684"/>
                    <a:pt x="3591" y="14825"/>
                    <a:pt x="3193" y="14849"/>
                  </a:cubicBezTo>
                  <a:cubicBezTo>
                    <a:pt x="3148" y="14851"/>
                    <a:pt x="3104" y="14852"/>
                    <a:pt x="3060" y="14852"/>
                  </a:cubicBezTo>
                  <a:cubicBezTo>
                    <a:pt x="2934" y="14852"/>
                    <a:pt x="2808" y="14846"/>
                    <a:pt x="2683" y="14846"/>
                  </a:cubicBezTo>
                  <a:cubicBezTo>
                    <a:pt x="2572" y="14846"/>
                    <a:pt x="2462" y="14851"/>
                    <a:pt x="2353" y="14868"/>
                  </a:cubicBezTo>
                  <a:cubicBezTo>
                    <a:pt x="2237" y="14886"/>
                    <a:pt x="2120" y="14917"/>
                    <a:pt x="2010" y="14953"/>
                  </a:cubicBezTo>
                  <a:cubicBezTo>
                    <a:pt x="1888" y="14935"/>
                    <a:pt x="1771" y="14898"/>
                    <a:pt x="1673" y="14825"/>
                  </a:cubicBezTo>
                  <a:cubicBezTo>
                    <a:pt x="1593" y="14770"/>
                    <a:pt x="1532" y="14696"/>
                    <a:pt x="1452" y="14635"/>
                  </a:cubicBezTo>
                  <a:cubicBezTo>
                    <a:pt x="1275" y="14494"/>
                    <a:pt x="1048" y="14432"/>
                    <a:pt x="815" y="14420"/>
                  </a:cubicBezTo>
                  <a:cubicBezTo>
                    <a:pt x="798" y="14420"/>
                    <a:pt x="782" y="14420"/>
                    <a:pt x="765" y="14420"/>
                  </a:cubicBezTo>
                  <a:cubicBezTo>
                    <a:pt x="555" y="14420"/>
                    <a:pt x="345" y="14454"/>
                    <a:pt x="141" y="14488"/>
                  </a:cubicBezTo>
                  <a:cubicBezTo>
                    <a:pt x="280" y="14475"/>
                    <a:pt x="421" y="14462"/>
                    <a:pt x="562" y="14462"/>
                  </a:cubicBezTo>
                  <a:cubicBezTo>
                    <a:pt x="620" y="14462"/>
                    <a:pt x="678" y="14464"/>
                    <a:pt x="735" y="14469"/>
                  </a:cubicBezTo>
                  <a:cubicBezTo>
                    <a:pt x="932" y="14488"/>
                    <a:pt x="1134" y="14549"/>
                    <a:pt x="1287" y="14671"/>
                  </a:cubicBezTo>
                  <a:cubicBezTo>
                    <a:pt x="1373" y="14745"/>
                    <a:pt x="1440" y="14837"/>
                    <a:pt x="1532" y="14904"/>
                  </a:cubicBezTo>
                  <a:cubicBezTo>
                    <a:pt x="1618" y="14972"/>
                    <a:pt x="1710" y="15015"/>
                    <a:pt x="1814" y="15033"/>
                  </a:cubicBezTo>
                  <a:cubicBezTo>
                    <a:pt x="1734" y="15070"/>
                    <a:pt x="1655" y="15107"/>
                    <a:pt x="1587" y="15156"/>
                  </a:cubicBezTo>
                  <a:cubicBezTo>
                    <a:pt x="1501" y="15217"/>
                    <a:pt x="1428" y="15290"/>
                    <a:pt x="1336" y="15339"/>
                  </a:cubicBezTo>
                  <a:cubicBezTo>
                    <a:pt x="1017" y="15511"/>
                    <a:pt x="595" y="15352"/>
                    <a:pt x="282" y="15536"/>
                  </a:cubicBezTo>
                  <a:cubicBezTo>
                    <a:pt x="153" y="15615"/>
                    <a:pt x="68" y="15738"/>
                    <a:pt x="0" y="15873"/>
                  </a:cubicBezTo>
                  <a:cubicBezTo>
                    <a:pt x="153" y="15664"/>
                    <a:pt x="398" y="15529"/>
                    <a:pt x="656" y="15529"/>
                  </a:cubicBezTo>
                  <a:cubicBezTo>
                    <a:pt x="666" y="15529"/>
                    <a:pt x="676" y="15529"/>
                    <a:pt x="686" y="15529"/>
                  </a:cubicBezTo>
                  <a:cubicBezTo>
                    <a:pt x="847" y="15529"/>
                    <a:pt x="1003" y="15572"/>
                    <a:pt x="1164" y="15572"/>
                  </a:cubicBezTo>
                  <a:cubicBezTo>
                    <a:pt x="1440" y="15560"/>
                    <a:pt x="1685" y="15401"/>
                    <a:pt x="1937" y="15290"/>
                  </a:cubicBezTo>
                  <a:cubicBezTo>
                    <a:pt x="2176" y="15180"/>
                    <a:pt x="2433" y="15113"/>
                    <a:pt x="2690" y="15076"/>
                  </a:cubicBezTo>
                  <a:cubicBezTo>
                    <a:pt x="2750" y="15064"/>
                    <a:pt x="2812" y="15057"/>
                    <a:pt x="2873" y="15057"/>
                  </a:cubicBezTo>
                  <a:cubicBezTo>
                    <a:pt x="2906" y="15057"/>
                    <a:pt x="2940" y="15059"/>
                    <a:pt x="2972" y="15064"/>
                  </a:cubicBezTo>
                  <a:cubicBezTo>
                    <a:pt x="3089" y="15076"/>
                    <a:pt x="3199" y="15119"/>
                    <a:pt x="3309" y="15143"/>
                  </a:cubicBezTo>
                  <a:cubicBezTo>
                    <a:pt x="3285" y="15162"/>
                    <a:pt x="3260" y="15174"/>
                    <a:pt x="3236" y="15192"/>
                  </a:cubicBezTo>
                  <a:cubicBezTo>
                    <a:pt x="2868" y="15419"/>
                    <a:pt x="2592" y="15689"/>
                    <a:pt x="2286" y="16001"/>
                  </a:cubicBezTo>
                  <a:cubicBezTo>
                    <a:pt x="2059" y="16234"/>
                    <a:pt x="1839" y="16473"/>
                    <a:pt x="1624" y="16724"/>
                  </a:cubicBezTo>
                  <a:cubicBezTo>
                    <a:pt x="1385" y="17006"/>
                    <a:pt x="1152" y="17313"/>
                    <a:pt x="1066" y="17668"/>
                  </a:cubicBezTo>
                  <a:cubicBezTo>
                    <a:pt x="1030" y="17809"/>
                    <a:pt x="1017" y="17956"/>
                    <a:pt x="1017" y="18103"/>
                  </a:cubicBezTo>
                  <a:cubicBezTo>
                    <a:pt x="1011" y="18250"/>
                    <a:pt x="1017" y="18403"/>
                    <a:pt x="1030" y="18550"/>
                  </a:cubicBezTo>
                  <a:cubicBezTo>
                    <a:pt x="999" y="18740"/>
                    <a:pt x="968" y="18918"/>
                    <a:pt x="858" y="19084"/>
                  </a:cubicBezTo>
                  <a:cubicBezTo>
                    <a:pt x="803" y="19169"/>
                    <a:pt x="729" y="19243"/>
                    <a:pt x="656" y="19323"/>
                  </a:cubicBezTo>
                  <a:cubicBezTo>
                    <a:pt x="490" y="19488"/>
                    <a:pt x="337" y="19666"/>
                    <a:pt x="258" y="19886"/>
                  </a:cubicBezTo>
                  <a:cubicBezTo>
                    <a:pt x="172" y="20101"/>
                    <a:pt x="178" y="20364"/>
                    <a:pt x="319" y="20548"/>
                  </a:cubicBezTo>
                  <a:cubicBezTo>
                    <a:pt x="233" y="20371"/>
                    <a:pt x="245" y="20144"/>
                    <a:pt x="325" y="19960"/>
                  </a:cubicBezTo>
                  <a:cubicBezTo>
                    <a:pt x="405" y="19770"/>
                    <a:pt x="546" y="19617"/>
                    <a:pt x="705" y="19488"/>
                  </a:cubicBezTo>
                  <a:cubicBezTo>
                    <a:pt x="791" y="19415"/>
                    <a:pt x="883" y="19347"/>
                    <a:pt x="956" y="19261"/>
                  </a:cubicBezTo>
                  <a:cubicBezTo>
                    <a:pt x="1011" y="19194"/>
                    <a:pt x="1054" y="19120"/>
                    <a:pt x="1085" y="19041"/>
                  </a:cubicBezTo>
                  <a:cubicBezTo>
                    <a:pt x="1097" y="19096"/>
                    <a:pt x="1109" y="19157"/>
                    <a:pt x="1122" y="19212"/>
                  </a:cubicBezTo>
                  <a:cubicBezTo>
                    <a:pt x="1171" y="19445"/>
                    <a:pt x="1238" y="19678"/>
                    <a:pt x="1275" y="19911"/>
                  </a:cubicBezTo>
                  <a:cubicBezTo>
                    <a:pt x="1410" y="20744"/>
                    <a:pt x="1195" y="21565"/>
                    <a:pt x="950" y="22374"/>
                  </a:cubicBezTo>
                  <a:cubicBezTo>
                    <a:pt x="1428" y="21694"/>
                    <a:pt x="1630" y="20830"/>
                    <a:pt x="1508" y="20015"/>
                  </a:cubicBezTo>
                  <a:cubicBezTo>
                    <a:pt x="1465" y="19684"/>
                    <a:pt x="1361" y="19359"/>
                    <a:pt x="1330" y="19022"/>
                  </a:cubicBezTo>
                  <a:cubicBezTo>
                    <a:pt x="1232" y="17944"/>
                    <a:pt x="1881" y="16914"/>
                    <a:pt x="2715" y="16222"/>
                  </a:cubicBezTo>
                  <a:cubicBezTo>
                    <a:pt x="3554" y="15529"/>
                    <a:pt x="4572" y="15113"/>
                    <a:pt x="5540" y="14629"/>
                  </a:cubicBezTo>
                  <a:cubicBezTo>
                    <a:pt x="5828" y="14488"/>
                    <a:pt x="6122" y="14328"/>
                    <a:pt x="6343" y="14095"/>
                  </a:cubicBezTo>
                  <a:cubicBezTo>
                    <a:pt x="6569" y="13850"/>
                    <a:pt x="6704" y="13538"/>
                    <a:pt x="6906" y="13274"/>
                  </a:cubicBezTo>
                  <a:cubicBezTo>
                    <a:pt x="6906" y="13293"/>
                    <a:pt x="6906" y="13305"/>
                    <a:pt x="6913" y="13317"/>
                  </a:cubicBezTo>
                  <a:cubicBezTo>
                    <a:pt x="6931" y="13887"/>
                    <a:pt x="6667" y="14463"/>
                    <a:pt x="6220" y="14825"/>
                  </a:cubicBezTo>
                  <a:cubicBezTo>
                    <a:pt x="5859" y="15113"/>
                    <a:pt x="5381" y="15278"/>
                    <a:pt x="5117" y="15664"/>
                  </a:cubicBezTo>
                  <a:cubicBezTo>
                    <a:pt x="4958" y="15891"/>
                    <a:pt x="4896" y="16191"/>
                    <a:pt x="4694" y="16381"/>
                  </a:cubicBezTo>
                  <a:cubicBezTo>
                    <a:pt x="4510" y="16559"/>
                    <a:pt x="4241" y="16620"/>
                    <a:pt x="3989" y="16626"/>
                  </a:cubicBezTo>
                  <a:cubicBezTo>
                    <a:pt x="3947" y="16626"/>
                    <a:pt x="3903" y="16625"/>
                    <a:pt x="3859" y="16625"/>
                  </a:cubicBezTo>
                  <a:cubicBezTo>
                    <a:pt x="3719" y="16625"/>
                    <a:pt x="3577" y="16636"/>
                    <a:pt x="3475" y="16724"/>
                  </a:cubicBezTo>
                  <a:cubicBezTo>
                    <a:pt x="3526" y="16708"/>
                    <a:pt x="3579" y="16702"/>
                    <a:pt x="3633" y="16702"/>
                  </a:cubicBezTo>
                  <a:cubicBezTo>
                    <a:pt x="3853" y="16702"/>
                    <a:pt x="4084" y="16812"/>
                    <a:pt x="4301" y="16812"/>
                  </a:cubicBezTo>
                  <a:cubicBezTo>
                    <a:pt x="4368" y="16812"/>
                    <a:pt x="4434" y="16802"/>
                    <a:pt x="4498" y="16773"/>
                  </a:cubicBezTo>
                  <a:cubicBezTo>
                    <a:pt x="4602" y="16730"/>
                    <a:pt x="4682" y="16639"/>
                    <a:pt x="4780" y="16571"/>
                  </a:cubicBezTo>
                  <a:cubicBezTo>
                    <a:pt x="4844" y="16524"/>
                    <a:pt x="4927" y="16489"/>
                    <a:pt x="5004" y="16489"/>
                  </a:cubicBezTo>
                  <a:cubicBezTo>
                    <a:pt x="5037" y="16489"/>
                    <a:pt x="5069" y="16495"/>
                    <a:pt x="5099" y="16510"/>
                  </a:cubicBezTo>
                  <a:cubicBezTo>
                    <a:pt x="5154" y="16541"/>
                    <a:pt x="5197" y="16596"/>
                    <a:pt x="5215" y="16657"/>
                  </a:cubicBezTo>
                  <a:cubicBezTo>
                    <a:pt x="5276" y="16847"/>
                    <a:pt x="5142" y="17037"/>
                    <a:pt x="5025" y="17196"/>
                  </a:cubicBezTo>
                  <a:cubicBezTo>
                    <a:pt x="4829" y="17478"/>
                    <a:pt x="4657" y="17803"/>
                    <a:pt x="4676" y="18146"/>
                  </a:cubicBezTo>
                  <a:cubicBezTo>
                    <a:pt x="4682" y="18324"/>
                    <a:pt x="4737" y="18501"/>
                    <a:pt x="4792" y="18673"/>
                  </a:cubicBezTo>
                  <a:cubicBezTo>
                    <a:pt x="4878" y="18937"/>
                    <a:pt x="5001" y="19237"/>
                    <a:pt x="5270" y="19310"/>
                  </a:cubicBezTo>
                  <a:cubicBezTo>
                    <a:pt x="4786" y="18875"/>
                    <a:pt x="4706" y="18066"/>
                    <a:pt x="5093" y="17546"/>
                  </a:cubicBezTo>
                  <a:cubicBezTo>
                    <a:pt x="5191" y="17417"/>
                    <a:pt x="5307" y="17307"/>
                    <a:pt x="5393" y="17172"/>
                  </a:cubicBezTo>
                  <a:cubicBezTo>
                    <a:pt x="5479" y="17037"/>
                    <a:pt x="5534" y="16871"/>
                    <a:pt x="5479" y="16718"/>
                  </a:cubicBezTo>
                  <a:cubicBezTo>
                    <a:pt x="5442" y="16626"/>
                    <a:pt x="5374" y="16553"/>
                    <a:pt x="5332" y="16467"/>
                  </a:cubicBezTo>
                  <a:cubicBezTo>
                    <a:pt x="5215" y="16228"/>
                    <a:pt x="5325" y="15934"/>
                    <a:pt x="5509" y="15750"/>
                  </a:cubicBezTo>
                  <a:cubicBezTo>
                    <a:pt x="5699" y="15566"/>
                    <a:pt x="5944" y="15462"/>
                    <a:pt x="6189" y="15352"/>
                  </a:cubicBezTo>
                  <a:cubicBezTo>
                    <a:pt x="6428" y="15247"/>
                    <a:pt x="6674" y="15119"/>
                    <a:pt x="6827" y="14904"/>
                  </a:cubicBezTo>
                  <a:cubicBezTo>
                    <a:pt x="6992" y="14671"/>
                    <a:pt x="7023" y="14371"/>
                    <a:pt x="7145" y="14108"/>
                  </a:cubicBezTo>
                  <a:cubicBezTo>
                    <a:pt x="7237" y="13905"/>
                    <a:pt x="7378" y="13734"/>
                    <a:pt x="7501" y="13550"/>
                  </a:cubicBezTo>
                  <a:cubicBezTo>
                    <a:pt x="7715" y="13231"/>
                    <a:pt x="7869" y="12888"/>
                    <a:pt x="7967" y="12521"/>
                  </a:cubicBezTo>
                  <a:cubicBezTo>
                    <a:pt x="8304" y="12331"/>
                    <a:pt x="8641" y="12147"/>
                    <a:pt x="8978" y="11957"/>
                  </a:cubicBezTo>
                  <a:cubicBezTo>
                    <a:pt x="9229" y="11816"/>
                    <a:pt x="9480" y="11675"/>
                    <a:pt x="9695" y="11485"/>
                  </a:cubicBezTo>
                  <a:cubicBezTo>
                    <a:pt x="10167" y="11062"/>
                    <a:pt x="10412" y="10419"/>
                    <a:pt x="10902" y="10020"/>
                  </a:cubicBezTo>
                  <a:cubicBezTo>
                    <a:pt x="11398" y="10419"/>
                    <a:pt x="11637" y="11062"/>
                    <a:pt x="12109" y="11485"/>
                  </a:cubicBezTo>
                  <a:cubicBezTo>
                    <a:pt x="12324" y="11675"/>
                    <a:pt x="12581" y="11822"/>
                    <a:pt x="12832" y="11957"/>
                  </a:cubicBezTo>
                  <a:cubicBezTo>
                    <a:pt x="13169" y="12147"/>
                    <a:pt x="13506" y="12331"/>
                    <a:pt x="13843" y="12521"/>
                  </a:cubicBezTo>
                  <a:cubicBezTo>
                    <a:pt x="13935" y="12888"/>
                    <a:pt x="14095" y="13238"/>
                    <a:pt x="14303" y="13550"/>
                  </a:cubicBezTo>
                  <a:cubicBezTo>
                    <a:pt x="14426" y="13734"/>
                    <a:pt x="14566" y="13905"/>
                    <a:pt x="14658" y="14108"/>
                  </a:cubicBezTo>
                  <a:cubicBezTo>
                    <a:pt x="14781" y="14365"/>
                    <a:pt x="14812" y="14671"/>
                    <a:pt x="14983" y="14904"/>
                  </a:cubicBezTo>
                  <a:cubicBezTo>
                    <a:pt x="15136" y="15119"/>
                    <a:pt x="15381" y="15247"/>
                    <a:pt x="15620" y="15352"/>
                  </a:cubicBezTo>
                  <a:cubicBezTo>
                    <a:pt x="15859" y="15462"/>
                    <a:pt x="16111" y="15566"/>
                    <a:pt x="16295" y="15750"/>
                  </a:cubicBezTo>
                  <a:cubicBezTo>
                    <a:pt x="16485" y="15934"/>
                    <a:pt x="16589" y="16228"/>
                    <a:pt x="16472" y="16467"/>
                  </a:cubicBezTo>
                  <a:cubicBezTo>
                    <a:pt x="16429" y="16553"/>
                    <a:pt x="16362" y="16626"/>
                    <a:pt x="16325" y="16718"/>
                  </a:cubicBezTo>
                  <a:cubicBezTo>
                    <a:pt x="16276" y="16871"/>
                    <a:pt x="16325" y="17037"/>
                    <a:pt x="16411" y="17172"/>
                  </a:cubicBezTo>
                  <a:cubicBezTo>
                    <a:pt x="16497" y="17307"/>
                    <a:pt x="16619" y="17417"/>
                    <a:pt x="16711" y="17546"/>
                  </a:cubicBezTo>
                  <a:cubicBezTo>
                    <a:pt x="17103" y="18066"/>
                    <a:pt x="17024" y="18875"/>
                    <a:pt x="16540" y="19310"/>
                  </a:cubicBezTo>
                  <a:cubicBezTo>
                    <a:pt x="16803" y="19237"/>
                    <a:pt x="16926" y="18937"/>
                    <a:pt x="17012" y="18673"/>
                  </a:cubicBezTo>
                  <a:cubicBezTo>
                    <a:pt x="17067" y="18501"/>
                    <a:pt x="17128" y="18330"/>
                    <a:pt x="17134" y="18146"/>
                  </a:cubicBezTo>
                  <a:cubicBezTo>
                    <a:pt x="17146" y="17803"/>
                    <a:pt x="16975" y="17478"/>
                    <a:pt x="16779" y="17196"/>
                  </a:cubicBezTo>
                  <a:cubicBezTo>
                    <a:pt x="16662" y="17037"/>
                    <a:pt x="16534" y="16847"/>
                    <a:pt x="16589" y="16657"/>
                  </a:cubicBezTo>
                  <a:cubicBezTo>
                    <a:pt x="16607" y="16596"/>
                    <a:pt x="16650" y="16541"/>
                    <a:pt x="16705" y="16510"/>
                  </a:cubicBezTo>
                  <a:cubicBezTo>
                    <a:pt x="16736" y="16495"/>
                    <a:pt x="16769" y="16489"/>
                    <a:pt x="16803" y="16489"/>
                  </a:cubicBezTo>
                  <a:cubicBezTo>
                    <a:pt x="16881" y="16489"/>
                    <a:pt x="16961" y="16524"/>
                    <a:pt x="17030" y="16571"/>
                  </a:cubicBezTo>
                  <a:cubicBezTo>
                    <a:pt x="17122" y="16639"/>
                    <a:pt x="17202" y="16730"/>
                    <a:pt x="17306" y="16773"/>
                  </a:cubicBezTo>
                  <a:cubicBezTo>
                    <a:pt x="17370" y="16802"/>
                    <a:pt x="17436" y="16812"/>
                    <a:pt x="17503" y="16812"/>
                  </a:cubicBezTo>
                  <a:cubicBezTo>
                    <a:pt x="17720" y="16812"/>
                    <a:pt x="17951" y="16702"/>
                    <a:pt x="18171" y="16702"/>
                  </a:cubicBezTo>
                  <a:cubicBezTo>
                    <a:pt x="18225" y="16702"/>
                    <a:pt x="18277" y="16708"/>
                    <a:pt x="18329" y="16724"/>
                  </a:cubicBezTo>
                  <a:cubicBezTo>
                    <a:pt x="18227" y="16636"/>
                    <a:pt x="18089" y="16625"/>
                    <a:pt x="17950" y="16625"/>
                  </a:cubicBezTo>
                  <a:cubicBezTo>
                    <a:pt x="17907" y="16625"/>
                    <a:pt x="17863" y="16626"/>
                    <a:pt x="17820" y="16626"/>
                  </a:cubicBezTo>
                  <a:cubicBezTo>
                    <a:pt x="17563" y="16626"/>
                    <a:pt x="17293" y="16559"/>
                    <a:pt x="17116" y="16381"/>
                  </a:cubicBezTo>
                  <a:cubicBezTo>
                    <a:pt x="16913" y="16191"/>
                    <a:pt x="16846" y="15897"/>
                    <a:pt x="16687" y="15664"/>
                  </a:cubicBezTo>
                  <a:cubicBezTo>
                    <a:pt x="16423" y="15278"/>
                    <a:pt x="15945" y="15113"/>
                    <a:pt x="15584" y="14825"/>
                  </a:cubicBezTo>
                  <a:cubicBezTo>
                    <a:pt x="15136" y="14463"/>
                    <a:pt x="14873" y="13887"/>
                    <a:pt x="14897" y="13317"/>
                  </a:cubicBezTo>
                  <a:cubicBezTo>
                    <a:pt x="14897" y="13305"/>
                    <a:pt x="14897" y="13293"/>
                    <a:pt x="14897" y="13274"/>
                  </a:cubicBezTo>
                  <a:cubicBezTo>
                    <a:pt x="15100" y="13538"/>
                    <a:pt x="15234" y="13850"/>
                    <a:pt x="15461" y="14095"/>
                  </a:cubicBezTo>
                  <a:cubicBezTo>
                    <a:pt x="15682" y="14328"/>
                    <a:pt x="15976" y="14488"/>
                    <a:pt x="16264" y="14629"/>
                  </a:cubicBezTo>
                  <a:cubicBezTo>
                    <a:pt x="17238" y="15113"/>
                    <a:pt x="18256" y="15529"/>
                    <a:pt x="19089" y="16222"/>
                  </a:cubicBezTo>
                  <a:cubicBezTo>
                    <a:pt x="19928" y="16914"/>
                    <a:pt x="20572" y="17944"/>
                    <a:pt x="20474" y="19022"/>
                  </a:cubicBezTo>
                  <a:cubicBezTo>
                    <a:pt x="20443" y="19359"/>
                    <a:pt x="20345" y="19684"/>
                    <a:pt x="20296" y="20015"/>
                  </a:cubicBezTo>
                  <a:cubicBezTo>
                    <a:pt x="20174" y="20830"/>
                    <a:pt x="20382" y="21694"/>
                    <a:pt x="20854" y="22374"/>
                  </a:cubicBezTo>
                  <a:cubicBezTo>
                    <a:pt x="20609" y="21565"/>
                    <a:pt x="20394" y="20744"/>
                    <a:pt x="20529" y="19911"/>
                  </a:cubicBezTo>
                  <a:cubicBezTo>
                    <a:pt x="20566" y="19678"/>
                    <a:pt x="20633" y="19445"/>
                    <a:pt x="20688" y="19212"/>
                  </a:cubicBezTo>
                  <a:cubicBezTo>
                    <a:pt x="20701" y="19157"/>
                    <a:pt x="20707" y="19096"/>
                    <a:pt x="20719" y="19041"/>
                  </a:cubicBezTo>
                  <a:cubicBezTo>
                    <a:pt x="20750" y="19120"/>
                    <a:pt x="20793" y="19194"/>
                    <a:pt x="20848" y="19261"/>
                  </a:cubicBezTo>
                  <a:cubicBezTo>
                    <a:pt x="20921" y="19347"/>
                    <a:pt x="21013" y="19415"/>
                    <a:pt x="21105" y="19488"/>
                  </a:cubicBezTo>
                  <a:cubicBezTo>
                    <a:pt x="21258" y="19617"/>
                    <a:pt x="21399" y="19770"/>
                    <a:pt x="21479" y="19960"/>
                  </a:cubicBezTo>
                  <a:cubicBezTo>
                    <a:pt x="21565" y="20144"/>
                    <a:pt x="21577" y="20371"/>
                    <a:pt x="21485" y="20548"/>
                  </a:cubicBezTo>
                  <a:cubicBezTo>
                    <a:pt x="21626" y="20364"/>
                    <a:pt x="21632" y="20101"/>
                    <a:pt x="21552" y="19886"/>
                  </a:cubicBezTo>
                  <a:cubicBezTo>
                    <a:pt x="21467" y="19666"/>
                    <a:pt x="21313" y="19488"/>
                    <a:pt x="21154" y="19323"/>
                  </a:cubicBezTo>
                  <a:cubicBezTo>
                    <a:pt x="21081" y="19243"/>
                    <a:pt x="21007" y="19169"/>
                    <a:pt x="20946" y="19084"/>
                  </a:cubicBezTo>
                  <a:cubicBezTo>
                    <a:pt x="20835" y="18918"/>
                    <a:pt x="20805" y="18740"/>
                    <a:pt x="20780" y="18550"/>
                  </a:cubicBezTo>
                  <a:cubicBezTo>
                    <a:pt x="20786" y="18403"/>
                    <a:pt x="20793" y="18250"/>
                    <a:pt x="20793" y="18103"/>
                  </a:cubicBezTo>
                  <a:cubicBezTo>
                    <a:pt x="20786" y="17956"/>
                    <a:pt x="20774" y="17809"/>
                    <a:pt x="20744" y="17668"/>
                  </a:cubicBezTo>
                  <a:cubicBezTo>
                    <a:pt x="20652" y="17313"/>
                    <a:pt x="20419" y="17006"/>
                    <a:pt x="20180" y="16724"/>
                  </a:cubicBezTo>
                  <a:cubicBezTo>
                    <a:pt x="19965" y="16473"/>
                    <a:pt x="19745" y="16234"/>
                    <a:pt x="19518" y="16001"/>
                  </a:cubicBezTo>
                  <a:cubicBezTo>
                    <a:pt x="19218" y="15689"/>
                    <a:pt x="18936" y="15419"/>
                    <a:pt x="18568" y="15192"/>
                  </a:cubicBezTo>
                  <a:cubicBezTo>
                    <a:pt x="18544" y="15174"/>
                    <a:pt x="18519" y="15162"/>
                    <a:pt x="18495" y="15143"/>
                  </a:cubicBezTo>
                  <a:cubicBezTo>
                    <a:pt x="18611" y="15119"/>
                    <a:pt x="18721" y="15076"/>
                    <a:pt x="18832" y="15064"/>
                  </a:cubicBezTo>
                  <a:cubicBezTo>
                    <a:pt x="18866" y="15059"/>
                    <a:pt x="18900" y="15057"/>
                    <a:pt x="18934" y="15057"/>
                  </a:cubicBezTo>
                  <a:cubicBezTo>
                    <a:pt x="18995" y="15057"/>
                    <a:pt x="19054" y="15064"/>
                    <a:pt x="19113" y="15076"/>
                  </a:cubicBezTo>
                  <a:cubicBezTo>
                    <a:pt x="19377" y="15107"/>
                    <a:pt x="19628" y="15180"/>
                    <a:pt x="19867" y="15290"/>
                  </a:cubicBezTo>
                  <a:cubicBezTo>
                    <a:pt x="20118" y="15401"/>
                    <a:pt x="20364" y="15560"/>
                    <a:pt x="20639" y="15572"/>
                  </a:cubicBezTo>
                  <a:cubicBezTo>
                    <a:pt x="20801" y="15572"/>
                    <a:pt x="20962" y="15529"/>
                    <a:pt x="21119" y="15529"/>
                  </a:cubicBezTo>
                  <a:cubicBezTo>
                    <a:pt x="21128" y="15529"/>
                    <a:pt x="21138" y="15529"/>
                    <a:pt x="21148" y="15529"/>
                  </a:cubicBezTo>
                  <a:cubicBezTo>
                    <a:pt x="21405" y="15529"/>
                    <a:pt x="21657" y="15664"/>
                    <a:pt x="21804" y="15873"/>
                  </a:cubicBezTo>
                  <a:cubicBezTo>
                    <a:pt x="21742" y="15738"/>
                    <a:pt x="21650" y="15615"/>
                    <a:pt x="21522" y="15536"/>
                  </a:cubicBezTo>
                  <a:cubicBezTo>
                    <a:pt x="21215" y="15352"/>
                    <a:pt x="20786" y="15511"/>
                    <a:pt x="20468" y="15339"/>
                  </a:cubicBezTo>
                  <a:cubicBezTo>
                    <a:pt x="20382" y="15290"/>
                    <a:pt x="20308" y="15217"/>
                    <a:pt x="20223" y="15156"/>
                  </a:cubicBezTo>
                  <a:cubicBezTo>
                    <a:pt x="20149" y="15107"/>
                    <a:pt x="20069" y="15070"/>
                    <a:pt x="19996" y="15033"/>
                  </a:cubicBezTo>
                  <a:cubicBezTo>
                    <a:pt x="20094" y="15015"/>
                    <a:pt x="20186" y="14972"/>
                    <a:pt x="20272" y="14904"/>
                  </a:cubicBezTo>
                  <a:cubicBezTo>
                    <a:pt x="20364" y="14837"/>
                    <a:pt x="20437" y="14745"/>
                    <a:pt x="20523" y="14671"/>
                  </a:cubicBezTo>
                  <a:cubicBezTo>
                    <a:pt x="20676" y="14549"/>
                    <a:pt x="20872" y="14488"/>
                    <a:pt x="21068" y="14469"/>
                  </a:cubicBezTo>
                  <a:cubicBezTo>
                    <a:pt x="21126" y="14464"/>
                    <a:pt x="21184" y="14462"/>
                    <a:pt x="21242" y="14462"/>
                  </a:cubicBezTo>
                  <a:cubicBezTo>
                    <a:pt x="21383" y="14462"/>
                    <a:pt x="21526" y="14475"/>
                    <a:pt x="21669" y="14488"/>
                  </a:cubicBezTo>
                  <a:cubicBezTo>
                    <a:pt x="21459" y="14454"/>
                    <a:pt x="21249" y="14420"/>
                    <a:pt x="21039" y="14420"/>
                  </a:cubicBezTo>
                  <a:cubicBezTo>
                    <a:pt x="21022" y="14420"/>
                    <a:pt x="21005" y="14420"/>
                    <a:pt x="20989" y="14420"/>
                  </a:cubicBezTo>
                  <a:cubicBezTo>
                    <a:pt x="20762" y="14432"/>
                    <a:pt x="20529" y="14494"/>
                    <a:pt x="20351" y="14635"/>
                  </a:cubicBezTo>
                  <a:cubicBezTo>
                    <a:pt x="20278" y="14696"/>
                    <a:pt x="20210" y="14770"/>
                    <a:pt x="20137" y="14825"/>
                  </a:cubicBezTo>
                  <a:cubicBezTo>
                    <a:pt x="20033" y="14898"/>
                    <a:pt x="19916" y="14935"/>
                    <a:pt x="19800" y="14953"/>
                  </a:cubicBezTo>
                  <a:cubicBezTo>
                    <a:pt x="19683" y="14917"/>
                    <a:pt x="19567" y="14886"/>
                    <a:pt x="19450" y="14868"/>
                  </a:cubicBezTo>
                  <a:cubicBezTo>
                    <a:pt x="19341" y="14851"/>
                    <a:pt x="19231" y="14846"/>
                    <a:pt x="19121" y="14846"/>
                  </a:cubicBezTo>
                  <a:cubicBezTo>
                    <a:pt x="18997" y="14846"/>
                    <a:pt x="18872" y="14852"/>
                    <a:pt x="18748" y="14852"/>
                  </a:cubicBezTo>
                  <a:cubicBezTo>
                    <a:pt x="18704" y="14852"/>
                    <a:pt x="18661" y="14851"/>
                    <a:pt x="18617" y="14849"/>
                  </a:cubicBezTo>
                  <a:cubicBezTo>
                    <a:pt x="18213" y="14825"/>
                    <a:pt x="17833" y="14684"/>
                    <a:pt x="17471" y="14512"/>
                  </a:cubicBezTo>
                  <a:cubicBezTo>
                    <a:pt x="17312" y="14414"/>
                    <a:pt x="17159" y="14322"/>
                    <a:pt x="17005" y="14224"/>
                  </a:cubicBezTo>
                  <a:cubicBezTo>
                    <a:pt x="16656" y="14010"/>
                    <a:pt x="16295" y="13783"/>
                    <a:pt x="16056" y="13452"/>
                  </a:cubicBezTo>
                  <a:cubicBezTo>
                    <a:pt x="15841" y="13146"/>
                    <a:pt x="15737" y="12778"/>
                    <a:pt x="15553" y="12459"/>
                  </a:cubicBezTo>
                  <a:cubicBezTo>
                    <a:pt x="15602" y="12435"/>
                    <a:pt x="15645" y="12404"/>
                    <a:pt x="15688" y="12373"/>
                  </a:cubicBezTo>
                  <a:cubicBezTo>
                    <a:pt x="15859" y="12233"/>
                    <a:pt x="16000" y="12049"/>
                    <a:pt x="16197" y="11944"/>
                  </a:cubicBezTo>
                  <a:cubicBezTo>
                    <a:pt x="16352" y="11856"/>
                    <a:pt x="16533" y="11827"/>
                    <a:pt x="16711" y="11827"/>
                  </a:cubicBezTo>
                  <a:cubicBezTo>
                    <a:pt x="16730" y="11827"/>
                    <a:pt x="16748" y="11827"/>
                    <a:pt x="16766" y="11828"/>
                  </a:cubicBezTo>
                  <a:cubicBezTo>
                    <a:pt x="16871" y="11834"/>
                    <a:pt x="16975" y="11853"/>
                    <a:pt x="17073" y="11889"/>
                  </a:cubicBezTo>
                  <a:cubicBezTo>
                    <a:pt x="17177" y="11932"/>
                    <a:pt x="17269" y="12000"/>
                    <a:pt x="17361" y="12055"/>
                  </a:cubicBezTo>
                  <a:cubicBezTo>
                    <a:pt x="17557" y="12171"/>
                    <a:pt x="17771" y="12233"/>
                    <a:pt x="17986" y="12294"/>
                  </a:cubicBezTo>
                  <a:cubicBezTo>
                    <a:pt x="18194" y="12355"/>
                    <a:pt x="18403" y="12410"/>
                    <a:pt x="18617" y="12447"/>
                  </a:cubicBezTo>
                  <a:cubicBezTo>
                    <a:pt x="18838" y="12490"/>
                    <a:pt x="19058" y="12508"/>
                    <a:pt x="19267" y="12563"/>
                  </a:cubicBezTo>
                  <a:cubicBezTo>
                    <a:pt x="19824" y="12710"/>
                    <a:pt x="20284" y="13115"/>
                    <a:pt x="20505" y="13648"/>
                  </a:cubicBezTo>
                  <a:cubicBezTo>
                    <a:pt x="20462" y="13446"/>
                    <a:pt x="20419" y="13244"/>
                    <a:pt x="20308" y="13072"/>
                  </a:cubicBezTo>
                  <a:cubicBezTo>
                    <a:pt x="20149" y="12821"/>
                    <a:pt x="19873" y="12668"/>
                    <a:pt x="19598" y="12545"/>
                  </a:cubicBezTo>
                  <a:cubicBezTo>
                    <a:pt x="19450" y="12478"/>
                    <a:pt x="19297" y="12410"/>
                    <a:pt x="19138" y="12361"/>
                  </a:cubicBezTo>
                  <a:cubicBezTo>
                    <a:pt x="18776" y="12251"/>
                    <a:pt x="18390" y="12226"/>
                    <a:pt x="18041" y="12092"/>
                  </a:cubicBezTo>
                  <a:cubicBezTo>
                    <a:pt x="18298" y="12000"/>
                    <a:pt x="18629" y="11705"/>
                    <a:pt x="18832" y="11534"/>
                  </a:cubicBezTo>
                  <a:cubicBezTo>
                    <a:pt x="19034" y="11350"/>
                    <a:pt x="19205" y="11215"/>
                    <a:pt x="19444" y="11093"/>
                  </a:cubicBezTo>
                  <a:cubicBezTo>
                    <a:pt x="19598" y="11014"/>
                    <a:pt x="19766" y="10991"/>
                    <a:pt x="19937" y="10991"/>
                  </a:cubicBezTo>
                  <a:cubicBezTo>
                    <a:pt x="20032" y="10991"/>
                    <a:pt x="20128" y="10998"/>
                    <a:pt x="20223" y="11007"/>
                  </a:cubicBezTo>
                  <a:cubicBezTo>
                    <a:pt x="20085" y="10950"/>
                    <a:pt x="19936" y="10924"/>
                    <a:pt x="19788" y="10924"/>
                  </a:cubicBezTo>
                  <a:cubicBezTo>
                    <a:pt x="19680" y="10924"/>
                    <a:pt x="19572" y="10938"/>
                    <a:pt x="19469" y="10964"/>
                  </a:cubicBezTo>
                  <a:cubicBezTo>
                    <a:pt x="19224" y="11031"/>
                    <a:pt x="18997" y="11154"/>
                    <a:pt x="18795" y="11307"/>
                  </a:cubicBezTo>
                  <a:cubicBezTo>
                    <a:pt x="18586" y="11460"/>
                    <a:pt x="18396" y="11644"/>
                    <a:pt x="18176" y="11779"/>
                  </a:cubicBezTo>
                  <a:cubicBezTo>
                    <a:pt x="18047" y="11865"/>
                    <a:pt x="17894" y="11926"/>
                    <a:pt x="17741" y="11944"/>
                  </a:cubicBezTo>
                  <a:cubicBezTo>
                    <a:pt x="17557" y="11828"/>
                    <a:pt x="17398" y="11687"/>
                    <a:pt x="17214" y="11577"/>
                  </a:cubicBezTo>
                  <a:cubicBezTo>
                    <a:pt x="17165" y="11546"/>
                    <a:pt x="17116" y="11516"/>
                    <a:pt x="17061" y="11491"/>
                  </a:cubicBezTo>
                  <a:cubicBezTo>
                    <a:pt x="17085" y="11479"/>
                    <a:pt x="17110" y="11460"/>
                    <a:pt x="17134" y="11448"/>
                  </a:cubicBezTo>
                  <a:cubicBezTo>
                    <a:pt x="17673" y="11087"/>
                    <a:pt x="18004" y="10400"/>
                    <a:pt x="17943" y="9757"/>
                  </a:cubicBezTo>
                  <a:lnTo>
                    <a:pt x="17943" y="9757"/>
                  </a:lnTo>
                  <a:cubicBezTo>
                    <a:pt x="17900" y="10161"/>
                    <a:pt x="17679" y="10535"/>
                    <a:pt x="17385" y="10823"/>
                  </a:cubicBezTo>
                  <a:cubicBezTo>
                    <a:pt x="17177" y="11025"/>
                    <a:pt x="16932" y="11185"/>
                    <a:pt x="16675" y="11326"/>
                  </a:cubicBezTo>
                  <a:cubicBezTo>
                    <a:pt x="16613" y="11356"/>
                    <a:pt x="16552" y="11381"/>
                    <a:pt x="16491" y="11405"/>
                  </a:cubicBezTo>
                  <a:cubicBezTo>
                    <a:pt x="16485" y="11405"/>
                    <a:pt x="16478" y="11405"/>
                    <a:pt x="16478" y="11411"/>
                  </a:cubicBezTo>
                  <a:cubicBezTo>
                    <a:pt x="16436" y="11424"/>
                    <a:pt x="16393" y="11436"/>
                    <a:pt x="16350" y="11460"/>
                  </a:cubicBezTo>
                  <a:lnTo>
                    <a:pt x="16356" y="11460"/>
                  </a:lnTo>
                  <a:cubicBezTo>
                    <a:pt x="16344" y="11467"/>
                    <a:pt x="16331" y="11473"/>
                    <a:pt x="16319" y="11479"/>
                  </a:cubicBezTo>
                  <a:cubicBezTo>
                    <a:pt x="16190" y="11534"/>
                    <a:pt x="16080" y="11644"/>
                    <a:pt x="15964" y="11724"/>
                  </a:cubicBezTo>
                  <a:cubicBezTo>
                    <a:pt x="15739" y="11875"/>
                    <a:pt x="15469" y="11965"/>
                    <a:pt x="15203" y="11965"/>
                  </a:cubicBezTo>
                  <a:cubicBezTo>
                    <a:pt x="15179" y="11965"/>
                    <a:pt x="15155" y="11964"/>
                    <a:pt x="15130" y="11963"/>
                  </a:cubicBezTo>
                  <a:cubicBezTo>
                    <a:pt x="15106" y="11938"/>
                    <a:pt x="15087" y="11920"/>
                    <a:pt x="15063" y="11902"/>
                  </a:cubicBezTo>
                  <a:cubicBezTo>
                    <a:pt x="15124" y="11889"/>
                    <a:pt x="15192" y="11865"/>
                    <a:pt x="15253" y="11834"/>
                  </a:cubicBezTo>
                  <a:cubicBezTo>
                    <a:pt x="15449" y="11736"/>
                    <a:pt x="15571" y="11528"/>
                    <a:pt x="15627" y="11307"/>
                  </a:cubicBezTo>
                  <a:cubicBezTo>
                    <a:pt x="15676" y="11093"/>
                    <a:pt x="15657" y="10866"/>
                    <a:pt x="15633" y="10645"/>
                  </a:cubicBezTo>
                  <a:cubicBezTo>
                    <a:pt x="15608" y="10486"/>
                    <a:pt x="15584" y="10327"/>
                    <a:pt x="15590" y="10167"/>
                  </a:cubicBezTo>
                  <a:cubicBezTo>
                    <a:pt x="15602" y="10008"/>
                    <a:pt x="15645" y="9849"/>
                    <a:pt x="15755" y="9732"/>
                  </a:cubicBezTo>
                  <a:cubicBezTo>
                    <a:pt x="15835" y="9646"/>
                    <a:pt x="15945" y="9585"/>
                    <a:pt x="16007" y="9487"/>
                  </a:cubicBezTo>
                  <a:cubicBezTo>
                    <a:pt x="16098" y="9334"/>
                    <a:pt x="16031" y="9138"/>
                    <a:pt x="15951" y="8972"/>
                  </a:cubicBezTo>
                  <a:lnTo>
                    <a:pt x="15951" y="8972"/>
                  </a:lnTo>
                  <a:cubicBezTo>
                    <a:pt x="15982" y="9126"/>
                    <a:pt x="15933" y="9285"/>
                    <a:pt x="15829" y="9401"/>
                  </a:cubicBezTo>
                  <a:cubicBezTo>
                    <a:pt x="15786" y="9450"/>
                    <a:pt x="15731" y="9487"/>
                    <a:pt x="15682" y="9530"/>
                  </a:cubicBezTo>
                  <a:cubicBezTo>
                    <a:pt x="15608" y="9585"/>
                    <a:pt x="15541" y="9640"/>
                    <a:pt x="15492" y="9720"/>
                  </a:cubicBezTo>
                  <a:cubicBezTo>
                    <a:pt x="15443" y="9794"/>
                    <a:pt x="15424" y="9879"/>
                    <a:pt x="15449" y="9965"/>
                  </a:cubicBezTo>
                  <a:cubicBezTo>
                    <a:pt x="15351" y="9855"/>
                    <a:pt x="15222" y="9769"/>
                    <a:pt x="15124" y="9653"/>
                  </a:cubicBezTo>
                  <a:cubicBezTo>
                    <a:pt x="14977" y="9475"/>
                    <a:pt x="14928" y="9224"/>
                    <a:pt x="14953" y="8985"/>
                  </a:cubicBezTo>
                  <a:cubicBezTo>
                    <a:pt x="14971" y="8752"/>
                    <a:pt x="15069" y="8531"/>
                    <a:pt x="15161" y="8311"/>
                  </a:cubicBezTo>
                  <a:lnTo>
                    <a:pt x="15161" y="8311"/>
                  </a:lnTo>
                  <a:cubicBezTo>
                    <a:pt x="15032" y="8482"/>
                    <a:pt x="14904" y="8660"/>
                    <a:pt x="14830" y="8856"/>
                  </a:cubicBezTo>
                  <a:cubicBezTo>
                    <a:pt x="14756" y="9058"/>
                    <a:pt x="14732" y="9285"/>
                    <a:pt x="14812" y="9481"/>
                  </a:cubicBezTo>
                  <a:cubicBezTo>
                    <a:pt x="14879" y="9646"/>
                    <a:pt x="15008" y="9775"/>
                    <a:pt x="15106" y="9922"/>
                  </a:cubicBezTo>
                  <a:cubicBezTo>
                    <a:pt x="15339" y="10259"/>
                    <a:pt x="15406" y="10700"/>
                    <a:pt x="15290" y="11099"/>
                  </a:cubicBezTo>
                  <a:cubicBezTo>
                    <a:pt x="15271" y="11160"/>
                    <a:pt x="15247" y="11221"/>
                    <a:pt x="15210" y="11270"/>
                  </a:cubicBezTo>
                  <a:cubicBezTo>
                    <a:pt x="15167" y="11332"/>
                    <a:pt x="15106" y="11368"/>
                    <a:pt x="15044" y="11405"/>
                  </a:cubicBezTo>
                  <a:cubicBezTo>
                    <a:pt x="14912" y="11471"/>
                    <a:pt x="14763" y="11508"/>
                    <a:pt x="14615" y="11508"/>
                  </a:cubicBezTo>
                  <a:cubicBezTo>
                    <a:pt x="14584" y="11508"/>
                    <a:pt x="14554" y="11506"/>
                    <a:pt x="14524" y="11503"/>
                  </a:cubicBezTo>
                  <a:cubicBezTo>
                    <a:pt x="14340" y="11381"/>
                    <a:pt x="14150" y="11252"/>
                    <a:pt x="13972" y="11117"/>
                  </a:cubicBezTo>
                  <a:cubicBezTo>
                    <a:pt x="13653" y="10866"/>
                    <a:pt x="13371" y="10566"/>
                    <a:pt x="13096" y="10265"/>
                  </a:cubicBezTo>
                  <a:cubicBezTo>
                    <a:pt x="12661" y="9806"/>
                    <a:pt x="12134" y="9328"/>
                    <a:pt x="12060" y="8703"/>
                  </a:cubicBezTo>
                  <a:cubicBezTo>
                    <a:pt x="11699" y="5351"/>
                    <a:pt x="11901" y="2998"/>
                    <a:pt x="11931" y="44"/>
                  </a:cubicBezTo>
                  <a:lnTo>
                    <a:pt x="109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7174375" y="2325467"/>
              <a:ext cx="710734" cy="597674"/>
            </a:xfrm>
            <a:custGeom>
              <a:avLst/>
              <a:gdLst/>
              <a:ahLst/>
              <a:cxnLst/>
              <a:rect l="l" t="t" r="r" b="b"/>
              <a:pathLst>
                <a:path w="6074" h="5108" extrusionOk="0">
                  <a:moveTo>
                    <a:pt x="247" y="1"/>
                  </a:moveTo>
                  <a:cubicBezTo>
                    <a:pt x="238" y="1"/>
                    <a:pt x="230" y="1"/>
                    <a:pt x="221" y="3"/>
                  </a:cubicBezTo>
                  <a:cubicBezTo>
                    <a:pt x="135" y="15"/>
                    <a:pt x="62" y="94"/>
                    <a:pt x="31" y="180"/>
                  </a:cubicBezTo>
                  <a:cubicBezTo>
                    <a:pt x="0" y="266"/>
                    <a:pt x="0" y="358"/>
                    <a:pt x="6" y="450"/>
                  </a:cubicBezTo>
                  <a:cubicBezTo>
                    <a:pt x="13" y="762"/>
                    <a:pt x="19" y="1234"/>
                    <a:pt x="331" y="1412"/>
                  </a:cubicBezTo>
                  <a:cubicBezTo>
                    <a:pt x="448" y="1479"/>
                    <a:pt x="601" y="1504"/>
                    <a:pt x="723" y="1553"/>
                  </a:cubicBezTo>
                  <a:cubicBezTo>
                    <a:pt x="920" y="1633"/>
                    <a:pt x="1110" y="1737"/>
                    <a:pt x="1287" y="1853"/>
                  </a:cubicBezTo>
                  <a:cubicBezTo>
                    <a:pt x="1447" y="1951"/>
                    <a:pt x="1600" y="2074"/>
                    <a:pt x="1710" y="2221"/>
                  </a:cubicBezTo>
                  <a:cubicBezTo>
                    <a:pt x="2004" y="2619"/>
                    <a:pt x="2023" y="3220"/>
                    <a:pt x="2427" y="3508"/>
                  </a:cubicBezTo>
                  <a:cubicBezTo>
                    <a:pt x="2366" y="3299"/>
                    <a:pt x="2390" y="3067"/>
                    <a:pt x="2501" y="2877"/>
                  </a:cubicBezTo>
                  <a:cubicBezTo>
                    <a:pt x="2519" y="2840"/>
                    <a:pt x="2543" y="2803"/>
                    <a:pt x="2586" y="2797"/>
                  </a:cubicBezTo>
                  <a:cubicBezTo>
                    <a:pt x="2591" y="2796"/>
                    <a:pt x="2596" y="2796"/>
                    <a:pt x="2600" y="2796"/>
                  </a:cubicBezTo>
                  <a:cubicBezTo>
                    <a:pt x="2660" y="2796"/>
                    <a:pt x="2698" y="2869"/>
                    <a:pt x="2721" y="2926"/>
                  </a:cubicBezTo>
                  <a:cubicBezTo>
                    <a:pt x="2795" y="3134"/>
                    <a:pt x="2874" y="3342"/>
                    <a:pt x="3015" y="3514"/>
                  </a:cubicBezTo>
                  <a:cubicBezTo>
                    <a:pt x="3138" y="3667"/>
                    <a:pt x="3303" y="3777"/>
                    <a:pt x="3469" y="3888"/>
                  </a:cubicBezTo>
                  <a:cubicBezTo>
                    <a:pt x="3928" y="4200"/>
                    <a:pt x="4388" y="4513"/>
                    <a:pt x="4897" y="4721"/>
                  </a:cubicBezTo>
                  <a:cubicBezTo>
                    <a:pt x="5130" y="4819"/>
                    <a:pt x="5368" y="4893"/>
                    <a:pt x="5607" y="4966"/>
                  </a:cubicBezTo>
                  <a:cubicBezTo>
                    <a:pt x="5761" y="5009"/>
                    <a:pt x="5914" y="5058"/>
                    <a:pt x="6073" y="5107"/>
                  </a:cubicBezTo>
                  <a:cubicBezTo>
                    <a:pt x="5938" y="4948"/>
                    <a:pt x="5755" y="4850"/>
                    <a:pt x="5577" y="4758"/>
                  </a:cubicBezTo>
                  <a:cubicBezTo>
                    <a:pt x="5258" y="4586"/>
                    <a:pt x="4940" y="4402"/>
                    <a:pt x="4627" y="4219"/>
                  </a:cubicBezTo>
                  <a:cubicBezTo>
                    <a:pt x="4112" y="3906"/>
                    <a:pt x="3579" y="3551"/>
                    <a:pt x="3334" y="2999"/>
                  </a:cubicBezTo>
                  <a:cubicBezTo>
                    <a:pt x="3279" y="2870"/>
                    <a:pt x="3236" y="2729"/>
                    <a:pt x="3181" y="2601"/>
                  </a:cubicBezTo>
                  <a:cubicBezTo>
                    <a:pt x="2948" y="2055"/>
                    <a:pt x="2445" y="1669"/>
                    <a:pt x="1949" y="1345"/>
                  </a:cubicBezTo>
                  <a:cubicBezTo>
                    <a:pt x="1453" y="1014"/>
                    <a:pt x="920" y="707"/>
                    <a:pt x="558" y="235"/>
                  </a:cubicBezTo>
                  <a:cubicBezTo>
                    <a:pt x="478" y="126"/>
                    <a:pt x="376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7522825" y="2728440"/>
              <a:ext cx="175051" cy="125081"/>
            </a:xfrm>
            <a:custGeom>
              <a:avLst/>
              <a:gdLst/>
              <a:ahLst/>
              <a:cxnLst/>
              <a:rect l="l" t="t" r="r" b="b"/>
              <a:pathLst>
                <a:path w="1496" h="1069" extrusionOk="0">
                  <a:moveTo>
                    <a:pt x="91" y="0"/>
                  </a:moveTo>
                  <a:cubicBezTo>
                    <a:pt x="60" y="0"/>
                    <a:pt x="29" y="5"/>
                    <a:pt x="1" y="15"/>
                  </a:cubicBezTo>
                  <a:cubicBezTo>
                    <a:pt x="13" y="33"/>
                    <a:pt x="25" y="51"/>
                    <a:pt x="37" y="64"/>
                  </a:cubicBezTo>
                  <a:cubicBezTo>
                    <a:pt x="160" y="217"/>
                    <a:pt x="325" y="333"/>
                    <a:pt x="491" y="444"/>
                  </a:cubicBezTo>
                  <a:cubicBezTo>
                    <a:pt x="816" y="664"/>
                    <a:pt x="1140" y="885"/>
                    <a:pt x="1490" y="1069"/>
                  </a:cubicBezTo>
                  <a:cubicBezTo>
                    <a:pt x="1496" y="983"/>
                    <a:pt x="1459" y="891"/>
                    <a:pt x="1398" y="830"/>
                  </a:cubicBezTo>
                  <a:cubicBezTo>
                    <a:pt x="1324" y="738"/>
                    <a:pt x="1208" y="689"/>
                    <a:pt x="1097" y="664"/>
                  </a:cubicBezTo>
                  <a:cubicBezTo>
                    <a:pt x="1006" y="640"/>
                    <a:pt x="908" y="634"/>
                    <a:pt x="828" y="578"/>
                  </a:cubicBezTo>
                  <a:cubicBezTo>
                    <a:pt x="705" y="480"/>
                    <a:pt x="687" y="290"/>
                    <a:pt x="558" y="205"/>
                  </a:cubicBezTo>
                  <a:cubicBezTo>
                    <a:pt x="479" y="156"/>
                    <a:pt x="374" y="156"/>
                    <a:pt x="301" y="101"/>
                  </a:cubicBezTo>
                  <a:cubicBezTo>
                    <a:pt x="270" y="82"/>
                    <a:pt x="252" y="58"/>
                    <a:pt x="227" y="39"/>
                  </a:cubicBezTo>
                  <a:cubicBezTo>
                    <a:pt x="190" y="13"/>
                    <a:pt x="140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7180810" y="2325467"/>
              <a:ext cx="166509" cy="120869"/>
            </a:xfrm>
            <a:custGeom>
              <a:avLst/>
              <a:gdLst/>
              <a:ahLst/>
              <a:cxnLst/>
              <a:rect l="l" t="t" r="r" b="b"/>
              <a:pathLst>
                <a:path w="1423" h="1033" extrusionOk="0">
                  <a:moveTo>
                    <a:pt x="192" y="1"/>
                  </a:moveTo>
                  <a:cubicBezTo>
                    <a:pt x="183" y="1"/>
                    <a:pt x="175" y="1"/>
                    <a:pt x="166" y="3"/>
                  </a:cubicBezTo>
                  <a:cubicBezTo>
                    <a:pt x="92" y="15"/>
                    <a:pt x="37" y="64"/>
                    <a:pt x="0" y="131"/>
                  </a:cubicBezTo>
                  <a:cubicBezTo>
                    <a:pt x="0" y="131"/>
                    <a:pt x="7" y="137"/>
                    <a:pt x="7" y="137"/>
                  </a:cubicBezTo>
                  <a:cubicBezTo>
                    <a:pt x="37" y="162"/>
                    <a:pt x="62" y="192"/>
                    <a:pt x="74" y="223"/>
                  </a:cubicBezTo>
                  <a:cubicBezTo>
                    <a:pt x="99" y="272"/>
                    <a:pt x="86" y="327"/>
                    <a:pt x="99" y="382"/>
                  </a:cubicBezTo>
                  <a:cubicBezTo>
                    <a:pt x="117" y="450"/>
                    <a:pt x="172" y="511"/>
                    <a:pt x="227" y="554"/>
                  </a:cubicBezTo>
                  <a:cubicBezTo>
                    <a:pt x="263" y="580"/>
                    <a:pt x="300" y="606"/>
                    <a:pt x="340" y="606"/>
                  </a:cubicBezTo>
                  <a:cubicBezTo>
                    <a:pt x="347" y="606"/>
                    <a:pt x="354" y="605"/>
                    <a:pt x="362" y="603"/>
                  </a:cubicBezTo>
                  <a:cubicBezTo>
                    <a:pt x="393" y="597"/>
                    <a:pt x="417" y="566"/>
                    <a:pt x="454" y="566"/>
                  </a:cubicBezTo>
                  <a:cubicBezTo>
                    <a:pt x="491" y="566"/>
                    <a:pt x="521" y="609"/>
                    <a:pt x="540" y="646"/>
                  </a:cubicBezTo>
                  <a:cubicBezTo>
                    <a:pt x="552" y="683"/>
                    <a:pt x="558" y="726"/>
                    <a:pt x="583" y="756"/>
                  </a:cubicBezTo>
                  <a:cubicBezTo>
                    <a:pt x="626" y="818"/>
                    <a:pt x="711" y="818"/>
                    <a:pt x="779" y="854"/>
                  </a:cubicBezTo>
                  <a:cubicBezTo>
                    <a:pt x="809" y="873"/>
                    <a:pt x="834" y="897"/>
                    <a:pt x="871" y="916"/>
                  </a:cubicBezTo>
                  <a:cubicBezTo>
                    <a:pt x="909" y="936"/>
                    <a:pt x="953" y="941"/>
                    <a:pt x="999" y="941"/>
                  </a:cubicBezTo>
                  <a:cubicBezTo>
                    <a:pt x="1034" y="941"/>
                    <a:pt x="1070" y="938"/>
                    <a:pt x="1106" y="938"/>
                  </a:cubicBezTo>
                  <a:cubicBezTo>
                    <a:pt x="1136" y="938"/>
                    <a:pt x="1166" y="940"/>
                    <a:pt x="1195" y="946"/>
                  </a:cubicBezTo>
                  <a:cubicBezTo>
                    <a:pt x="1232" y="958"/>
                    <a:pt x="1269" y="983"/>
                    <a:pt x="1312" y="1001"/>
                  </a:cubicBezTo>
                  <a:cubicBezTo>
                    <a:pt x="1349" y="1014"/>
                    <a:pt x="1385" y="1026"/>
                    <a:pt x="1422" y="1032"/>
                  </a:cubicBezTo>
                  <a:cubicBezTo>
                    <a:pt x="1079" y="805"/>
                    <a:pt x="754" y="560"/>
                    <a:pt x="503" y="235"/>
                  </a:cubicBezTo>
                  <a:cubicBezTo>
                    <a:pt x="423" y="126"/>
                    <a:pt x="321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7247505" y="2497000"/>
              <a:ext cx="123448" cy="78395"/>
            </a:xfrm>
            <a:custGeom>
              <a:avLst/>
              <a:gdLst/>
              <a:ahLst/>
              <a:cxnLst/>
              <a:rect l="l" t="t" r="r" b="b"/>
              <a:pathLst>
                <a:path w="1055" h="670" extrusionOk="0">
                  <a:moveTo>
                    <a:pt x="318" y="1"/>
                  </a:moveTo>
                  <a:cubicBezTo>
                    <a:pt x="263" y="1"/>
                    <a:pt x="208" y="7"/>
                    <a:pt x="154" y="19"/>
                  </a:cubicBezTo>
                  <a:cubicBezTo>
                    <a:pt x="105" y="32"/>
                    <a:pt x="49" y="50"/>
                    <a:pt x="0" y="50"/>
                  </a:cubicBezTo>
                  <a:cubicBezTo>
                    <a:pt x="31" y="62"/>
                    <a:pt x="68" y="75"/>
                    <a:pt x="98" y="87"/>
                  </a:cubicBezTo>
                  <a:cubicBezTo>
                    <a:pt x="295" y="167"/>
                    <a:pt x="485" y="265"/>
                    <a:pt x="662" y="381"/>
                  </a:cubicBezTo>
                  <a:cubicBezTo>
                    <a:pt x="791" y="467"/>
                    <a:pt x="913" y="559"/>
                    <a:pt x="1012" y="669"/>
                  </a:cubicBezTo>
                  <a:cubicBezTo>
                    <a:pt x="1012" y="657"/>
                    <a:pt x="1012" y="645"/>
                    <a:pt x="1012" y="626"/>
                  </a:cubicBezTo>
                  <a:cubicBezTo>
                    <a:pt x="1018" y="596"/>
                    <a:pt x="1042" y="565"/>
                    <a:pt x="1048" y="534"/>
                  </a:cubicBezTo>
                  <a:cubicBezTo>
                    <a:pt x="1054" y="491"/>
                    <a:pt x="1042" y="455"/>
                    <a:pt x="1018" y="424"/>
                  </a:cubicBezTo>
                  <a:cubicBezTo>
                    <a:pt x="993" y="393"/>
                    <a:pt x="963" y="369"/>
                    <a:pt x="926" y="344"/>
                  </a:cubicBezTo>
                  <a:cubicBezTo>
                    <a:pt x="901" y="326"/>
                    <a:pt x="871" y="308"/>
                    <a:pt x="840" y="295"/>
                  </a:cubicBezTo>
                  <a:cubicBezTo>
                    <a:pt x="779" y="271"/>
                    <a:pt x="705" y="271"/>
                    <a:pt x="662" y="228"/>
                  </a:cubicBezTo>
                  <a:cubicBezTo>
                    <a:pt x="625" y="197"/>
                    <a:pt x="613" y="148"/>
                    <a:pt x="601" y="105"/>
                  </a:cubicBezTo>
                  <a:cubicBezTo>
                    <a:pt x="601" y="87"/>
                    <a:pt x="595" y="75"/>
                    <a:pt x="589" y="69"/>
                  </a:cubicBezTo>
                  <a:cubicBezTo>
                    <a:pt x="583" y="56"/>
                    <a:pt x="564" y="50"/>
                    <a:pt x="552" y="44"/>
                  </a:cubicBezTo>
                  <a:cubicBezTo>
                    <a:pt x="479" y="15"/>
                    <a:pt x="399" y="1"/>
                    <a:pt x="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5571712" y="1670227"/>
              <a:ext cx="1293807" cy="2299548"/>
            </a:xfrm>
            <a:custGeom>
              <a:avLst/>
              <a:gdLst/>
              <a:ahLst/>
              <a:cxnLst/>
              <a:rect l="l" t="t" r="r" b="b"/>
              <a:pathLst>
                <a:path w="11057" h="19653" extrusionOk="0">
                  <a:moveTo>
                    <a:pt x="8708" y="1"/>
                  </a:moveTo>
                  <a:cubicBezTo>
                    <a:pt x="8690" y="1"/>
                    <a:pt x="8672" y="1"/>
                    <a:pt x="8654" y="2"/>
                  </a:cubicBezTo>
                  <a:cubicBezTo>
                    <a:pt x="6141" y="69"/>
                    <a:pt x="2624" y="4040"/>
                    <a:pt x="1521" y="6663"/>
                  </a:cubicBezTo>
                  <a:cubicBezTo>
                    <a:pt x="424" y="9285"/>
                    <a:pt x="491" y="9040"/>
                    <a:pt x="246" y="12919"/>
                  </a:cubicBezTo>
                  <a:cubicBezTo>
                    <a:pt x="1" y="16714"/>
                    <a:pt x="382" y="19652"/>
                    <a:pt x="1621" y="19652"/>
                  </a:cubicBezTo>
                  <a:cubicBezTo>
                    <a:pt x="1648" y="19652"/>
                    <a:pt x="1676" y="19651"/>
                    <a:pt x="1705" y="19648"/>
                  </a:cubicBezTo>
                  <a:cubicBezTo>
                    <a:pt x="3004" y="19513"/>
                    <a:pt x="3476" y="18729"/>
                    <a:pt x="4928" y="18502"/>
                  </a:cubicBezTo>
                  <a:cubicBezTo>
                    <a:pt x="6387" y="18281"/>
                    <a:pt x="9371" y="17767"/>
                    <a:pt x="10002" y="15634"/>
                  </a:cubicBezTo>
                  <a:cubicBezTo>
                    <a:pt x="10627" y="13502"/>
                    <a:pt x="10266" y="12650"/>
                    <a:pt x="10247" y="11105"/>
                  </a:cubicBezTo>
                  <a:cubicBezTo>
                    <a:pt x="10223" y="9555"/>
                    <a:pt x="10964" y="8997"/>
                    <a:pt x="11007" y="7692"/>
                  </a:cubicBezTo>
                  <a:cubicBezTo>
                    <a:pt x="11056" y="6393"/>
                    <a:pt x="10854" y="4555"/>
                    <a:pt x="10854" y="4555"/>
                  </a:cubicBezTo>
                  <a:cubicBezTo>
                    <a:pt x="10854" y="4555"/>
                    <a:pt x="10854" y="4512"/>
                    <a:pt x="10860" y="4444"/>
                  </a:cubicBezTo>
                  <a:cubicBezTo>
                    <a:pt x="10884" y="3745"/>
                    <a:pt x="10933" y="1"/>
                    <a:pt x="8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6884662" y="1228526"/>
              <a:ext cx="240344" cy="560232"/>
            </a:xfrm>
            <a:custGeom>
              <a:avLst/>
              <a:gdLst/>
              <a:ahLst/>
              <a:cxnLst/>
              <a:rect l="l" t="t" r="r" b="b"/>
              <a:pathLst>
                <a:path w="2054" h="4788" extrusionOk="0">
                  <a:moveTo>
                    <a:pt x="1450" y="0"/>
                  </a:moveTo>
                  <a:cubicBezTo>
                    <a:pt x="1324" y="0"/>
                    <a:pt x="1199" y="5"/>
                    <a:pt x="1073" y="14"/>
                  </a:cubicBezTo>
                  <a:cubicBezTo>
                    <a:pt x="828" y="26"/>
                    <a:pt x="583" y="69"/>
                    <a:pt x="344" y="118"/>
                  </a:cubicBezTo>
                  <a:cubicBezTo>
                    <a:pt x="258" y="136"/>
                    <a:pt x="160" y="155"/>
                    <a:pt x="68" y="185"/>
                  </a:cubicBezTo>
                  <a:cubicBezTo>
                    <a:pt x="68" y="235"/>
                    <a:pt x="74" y="284"/>
                    <a:pt x="74" y="333"/>
                  </a:cubicBezTo>
                  <a:lnTo>
                    <a:pt x="74" y="351"/>
                  </a:lnTo>
                  <a:cubicBezTo>
                    <a:pt x="184" y="333"/>
                    <a:pt x="295" y="320"/>
                    <a:pt x="405" y="308"/>
                  </a:cubicBezTo>
                  <a:cubicBezTo>
                    <a:pt x="638" y="277"/>
                    <a:pt x="865" y="265"/>
                    <a:pt x="1098" y="259"/>
                  </a:cubicBezTo>
                  <a:cubicBezTo>
                    <a:pt x="1178" y="255"/>
                    <a:pt x="1258" y="253"/>
                    <a:pt x="1339" y="253"/>
                  </a:cubicBezTo>
                  <a:cubicBezTo>
                    <a:pt x="1485" y="253"/>
                    <a:pt x="1631" y="259"/>
                    <a:pt x="1778" y="271"/>
                  </a:cubicBezTo>
                  <a:cubicBezTo>
                    <a:pt x="1870" y="277"/>
                    <a:pt x="1962" y="284"/>
                    <a:pt x="2054" y="296"/>
                  </a:cubicBezTo>
                  <a:cubicBezTo>
                    <a:pt x="2047" y="204"/>
                    <a:pt x="2035" y="112"/>
                    <a:pt x="2029" y="26"/>
                  </a:cubicBezTo>
                  <a:cubicBezTo>
                    <a:pt x="1955" y="20"/>
                    <a:pt x="1888" y="14"/>
                    <a:pt x="1827" y="14"/>
                  </a:cubicBezTo>
                  <a:cubicBezTo>
                    <a:pt x="1701" y="5"/>
                    <a:pt x="1576" y="0"/>
                    <a:pt x="1450" y="0"/>
                  </a:cubicBezTo>
                  <a:close/>
                  <a:moveTo>
                    <a:pt x="1402" y="781"/>
                  </a:moveTo>
                  <a:cubicBezTo>
                    <a:pt x="1289" y="781"/>
                    <a:pt x="1177" y="786"/>
                    <a:pt x="1067" y="798"/>
                  </a:cubicBezTo>
                  <a:cubicBezTo>
                    <a:pt x="742" y="829"/>
                    <a:pt x="393" y="884"/>
                    <a:pt x="86" y="1007"/>
                  </a:cubicBezTo>
                  <a:cubicBezTo>
                    <a:pt x="86" y="1050"/>
                    <a:pt x="86" y="1099"/>
                    <a:pt x="86" y="1141"/>
                  </a:cubicBezTo>
                  <a:lnTo>
                    <a:pt x="86" y="1172"/>
                  </a:lnTo>
                  <a:cubicBezTo>
                    <a:pt x="417" y="1111"/>
                    <a:pt x="748" y="1043"/>
                    <a:pt x="1091" y="1031"/>
                  </a:cubicBezTo>
                  <a:cubicBezTo>
                    <a:pt x="1196" y="1025"/>
                    <a:pt x="1300" y="1022"/>
                    <a:pt x="1404" y="1022"/>
                  </a:cubicBezTo>
                  <a:cubicBezTo>
                    <a:pt x="1508" y="1022"/>
                    <a:pt x="1612" y="1025"/>
                    <a:pt x="1716" y="1031"/>
                  </a:cubicBezTo>
                  <a:cubicBezTo>
                    <a:pt x="1821" y="1037"/>
                    <a:pt x="1919" y="1050"/>
                    <a:pt x="2023" y="1068"/>
                  </a:cubicBezTo>
                  <a:cubicBezTo>
                    <a:pt x="2017" y="982"/>
                    <a:pt x="2017" y="896"/>
                    <a:pt x="2011" y="811"/>
                  </a:cubicBezTo>
                  <a:cubicBezTo>
                    <a:pt x="1913" y="804"/>
                    <a:pt x="1821" y="798"/>
                    <a:pt x="1741" y="792"/>
                  </a:cubicBezTo>
                  <a:cubicBezTo>
                    <a:pt x="1628" y="786"/>
                    <a:pt x="1514" y="781"/>
                    <a:pt x="1402" y="781"/>
                  </a:cubicBezTo>
                  <a:close/>
                  <a:moveTo>
                    <a:pt x="1443" y="1748"/>
                  </a:moveTo>
                  <a:cubicBezTo>
                    <a:pt x="1295" y="1748"/>
                    <a:pt x="1146" y="1755"/>
                    <a:pt x="999" y="1767"/>
                  </a:cubicBezTo>
                  <a:cubicBezTo>
                    <a:pt x="773" y="1785"/>
                    <a:pt x="552" y="1816"/>
                    <a:pt x="338" y="1865"/>
                  </a:cubicBezTo>
                  <a:cubicBezTo>
                    <a:pt x="258" y="1883"/>
                    <a:pt x="178" y="1907"/>
                    <a:pt x="93" y="1932"/>
                  </a:cubicBezTo>
                  <a:cubicBezTo>
                    <a:pt x="93" y="1981"/>
                    <a:pt x="93" y="2030"/>
                    <a:pt x="93" y="2085"/>
                  </a:cubicBezTo>
                  <a:cubicBezTo>
                    <a:pt x="178" y="2067"/>
                    <a:pt x="258" y="2048"/>
                    <a:pt x="344" y="2036"/>
                  </a:cubicBezTo>
                  <a:cubicBezTo>
                    <a:pt x="564" y="1993"/>
                    <a:pt x="791" y="1969"/>
                    <a:pt x="1024" y="1956"/>
                  </a:cubicBezTo>
                  <a:cubicBezTo>
                    <a:pt x="1128" y="1950"/>
                    <a:pt x="1235" y="1947"/>
                    <a:pt x="1343" y="1947"/>
                  </a:cubicBezTo>
                  <a:cubicBezTo>
                    <a:pt x="1451" y="1947"/>
                    <a:pt x="1560" y="1950"/>
                    <a:pt x="1667" y="1956"/>
                  </a:cubicBezTo>
                  <a:cubicBezTo>
                    <a:pt x="1772" y="1963"/>
                    <a:pt x="1882" y="1969"/>
                    <a:pt x="1992" y="1987"/>
                  </a:cubicBezTo>
                  <a:cubicBezTo>
                    <a:pt x="2011" y="1987"/>
                    <a:pt x="2029" y="1987"/>
                    <a:pt x="2054" y="1993"/>
                  </a:cubicBezTo>
                  <a:cubicBezTo>
                    <a:pt x="2047" y="1920"/>
                    <a:pt x="2047" y="1852"/>
                    <a:pt x="2047" y="1779"/>
                  </a:cubicBezTo>
                  <a:cubicBezTo>
                    <a:pt x="1925" y="1767"/>
                    <a:pt x="1802" y="1760"/>
                    <a:pt x="1686" y="1754"/>
                  </a:cubicBezTo>
                  <a:cubicBezTo>
                    <a:pt x="1606" y="1750"/>
                    <a:pt x="1524" y="1748"/>
                    <a:pt x="1443" y="1748"/>
                  </a:cubicBezTo>
                  <a:close/>
                  <a:moveTo>
                    <a:pt x="1140" y="2704"/>
                  </a:moveTo>
                  <a:cubicBezTo>
                    <a:pt x="1065" y="2704"/>
                    <a:pt x="989" y="2706"/>
                    <a:pt x="914" y="2710"/>
                  </a:cubicBezTo>
                  <a:cubicBezTo>
                    <a:pt x="693" y="2716"/>
                    <a:pt x="472" y="2747"/>
                    <a:pt x="258" y="2790"/>
                  </a:cubicBezTo>
                  <a:cubicBezTo>
                    <a:pt x="209" y="2802"/>
                    <a:pt x="154" y="2814"/>
                    <a:pt x="93" y="2827"/>
                  </a:cubicBezTo>
                  <a:cubicBezTo>
                    <a:pt x="93" y="2876"/>
                    <a:pt x="93" y="2919"/>
                    <a:pt x="93" y="2968"/>
                  </a:cubicBezTo>
                  <a:cubicBezTo>
                    <a:pt x="166" y="2955"/>
                    <a:pt x="233" y="2943"/>
                    <a:pt x="301" y="2931"/>
                  </a:cubicBezTo>
                  <a:cubicBezTo>
                    <a:pt x="509" y="2900"/>
                    <a:pt x="724" y="2882"/>
                    <a:pt x="932" y="2876"/>
                  </a:cubicBezTo>
                  <a:cubicBezTo>
                    <a:pt x="984" y="2874"/>
                    <a:pt x="1036" y="2873"/>
                    <a:pt x="1088" y="2873"/>
                  </a:cubicBezTo>
                  <a:cubicBezTo>
                    <a:pt x="1244" y="2873"/>
                    <a:pt x="1399" y="2880"/>
                    <a:pt x="1551" y="2894"/>
                  </a:cubicBezTo>
                  <a:cubicBezTo>
                    <a:pt x="1716" y="2912"/>
                    <a:pt x="1882" y="2955"/>
                    <a:pt x="2047" y="2980"/>
                  </a:cubicBezTo>
                  <a:cubicBezTo>
                    <a:pt x="2047" y="2919"/>
                    <a:pt x="2047" y="2857"/>
                    <a:pt x="2054" y="2796"/>
                  </a:cubicBezTo>
                  <a:cubicBezTo>
                    <a:pt x="1900" y="2759"/>
                    <a:pt x="1741" y="2741"/>
                    <a:pt x="1594" y="2729"/>
                  </a:cubicBezTo>
                  <a:cubicBezTo>
                    <a:pt x="1443" y="2712"/>
                    <a:pt x="1292" y="2704"/>
                    <a:pt x="1140" y="2704"/>
                  </a:cubicBezTo>
                  <a:close/>
                  <a:moveTo>
                    <a:pt x="789" y="3603"/>
                  </a:moveTo>
                  <a:cubicBezTo>
                    <a:pt x="601" y="3603"/>
                    <a:pt x="417" y="3616"/>
                    <a:pt x="233" y="3642"/>
                  </a:cubicBezTo>
                  <a:cubicBezTo>
                    <a:pt x="184" y="3648"/>
                    <a:pt x="129" y="3654"/>
                    <a:pt x="80" y="3666"/>
                  </a:cubicBezTo>
                  <a:cubicBezTo>
                    <a:pt x="80" y="3715"/>
                    <a:pt x="74" y="3758"/>
                    <a:pt x="74" y="3807"/>
                  </a:cubicBezTo>
                  <a:cubicBezTo>
                    <a:pt x="117" y="3801"/>
                    <a:pt x="166" y="3795"/>
                    <a:pt x="209" y="3789"/>
                  </a:cubicBezTo>
                  <a:cubicBezTo>
                    <a:pt x="370" y="3780"/>
                    <a:pt x="535" y="3774"/>
                    <a:pt x="699" y="3774"/>
                  </a:cubicBezTo>
                  <a:cubicBezTo>
                    <a:pt x="758" y="3774"/>
                    <a:pt x="818" y="3775"/>
                    <a:pt x="877" y="3777"/>
                  </a:cubicBezTo>
                  <a:cubicBezTo>
                    <a:pt x="1098" y="3783"/>
                    <a:pt x="1318" y="3801"/>
                    <a:pt x="1533" y="3844"/>
                  </a:cubicBezTo>
                  <a:cubicBezTo>
                    <a:pt x="1637" y="3862"/>
                    <a:pt x="1747" y="3881"/>
                    <a:pt x="1845" y="3905"/>
                  </a:cubicBezTo>
                  <a:cubicBezTo>
                    <a:pt x="1900" y="3917"/>
                    <a:pt x="1949" y="3936"/>
                    <a:pt x="2004" y="3954"/>
                  </a:cubicBezTo>
                  <a:cubicBezTo>
                    <a:pt x="2004" y="3887"/>
                    <a:pt x="2011" y="3826"/>
                    <a:pt x="2017" y="3764"/>
                  </a:cubicBezTo>
                  <a:cubicBezTo>
                    <a:pt x="1870" y="3715"/>
                    <a:pt x="1698" y="3697"/>
                    <a:pt x="1563" y="3672"/>
                  </a:cubicBezTo>
                  <a:cubicBezTo>
                    <a:pt x="1343" y="3636"/>
                    <a:pt x="1122" y="3611"/>
                    <a:pt x="901" y="3605"/>
                  </a:cubicBezTo>
                  <a:cubicBezTo>
                    <a:pt x="864" y="3604"/>
                    <a:pt x="826" y="3603"/>
                    <a:pt x="789" y="3603"/>
                  </a:cubicBezTo>
                  <a:close/>
                  <a:moveTo>
                    <a:pt x="1104" y="4530"/>
                  </a:moveTo>
                  <a:cubicBezTo>
                    <a:pt x="865" y="4530"/>
                    <a:pt x="626" y="4549"/>
                    <a:pt x="393" y="4585"/>
                  </a:cubicBezTo>
                  <a:cubicBezTo>
                    <a:pt x="283" y="4610"/>
                    <a:pt x="166" y="4628"/>
                    <a:pt x="50" y="4665"/>
                  </a:cubicBezTo>
                  <a:cubicBezTo>
                    <a:pt x="37" y="4702"/>
                    <a:pt x="19" y="4745"/>
                    <a:pt x="1" y="4788"/>
                  </a:cubicBezTo>
                  <a:cubicBezTo>
                    <a:pt x="135" y="4757"/>
                    <a:pt x="270" y="4720"/>
                    <a:pt x="405" y="4696"/>
                  </a:cubicBezTo>
                  <a:cubicBezTo>
                    <a:pt x="595" y="4665"/>
                    <a:pt x="789" y="4651"/>
                    <a:pt x="988" y="4651"/>
                  </a:cubicBezTo>
                  <a:cubicBezTo>
                    <a:pt x="1026" y="4651"/>
                    <a:pt x="1065" y="4652"/>
                    <a:pt x="1104" y="4653"/>
                  </a:cubicBezTo>
                  <a:cubicBezTo>
                    <a:pt x="1330" y="4653"/>
                    <a:pt x="1563" y="4677"/>
                    <a:pt x="1790" y="4720"/>
                  </a:cubicBezTo>
                  <a:cubicBezTo>
                    <a:pt x="1870" y="4739"/>
                    <a:pt x="1955" y="4757"/>
                    <a:pt x="2029" y="4775"/>
                  </a:cubicBezTo>
                  <a:cubicBezTo>
                    <a:pt x="2041" y="4732"/>
                    <a:pt x="2041" y="4690"/>
                    <a:pt x="2047" y="4647"/>
                  </a:cubicBezTo>
                  <a:cubicBezTo>
                    <a:pt x="1980" y="4628"/>
                    <a:pt x="1906" y="4616"/>
                    <a:pt x="1827" y="4598"/>
                  </a:cubicBezTo>
                  <a:cubicBezTo>
                    <a:pt x="1594" y="4555"/>
                    <a:pt x="1343" y="4530"/>
                    <a:pt x="1104" y="4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5609740" y="1670227"/>
              <a:ext cx="1234950" cy="1525895"/>
            </a:xfrm>
            <a:custGeom>
              <a:avLst/>
              <a:gdLst/>
              <a:ahLst/>
              <a:cxnLst/>
              <a:rect l="l" t="t" r="r" b="b"/>
              <a:pathLst>
                <a:path w="10554" h="13041" extrusionOk="0">
                  <a:moveTo>
                    <a:pt x="8383" y="1"/>
                  </a:moveTo>
                  <a:cubicBezTo>
                    <a:pt x="8365" y="1"/>
                    <a:pt x="8347" y="1"/>
                    <a:pt x="8329" y="2"/>
                  </a:cubicBezTo>
                  <a:cubicBezTo>
                    <a:pt x="5816" y="69"/>
                    <a:pt x="2299" y="4040"/>
                    <a:pt x="1196" y="6663"/>
                  </a:cubicBezTo>
                  <a:cubicBezTo>
                    <a:pt x="234" y="8961"/>
                    <a:pt x="166" y="9059"/>
                    <a:pt x="1" y="11651"/>
                  </a:cubicBezTo>
                  <a:cubicBezTo>
                    <a:pt x="56" y="11878"/>
                    <a:pt x="111" y="12104"/>
                    <a:pt x="173" y="12325"/>
                  </a:cubicBezTo>
                  <a:cubicBezTo>
                    <a:pt x="234" y="12539"/>
                    <a:pt x="307" y="12760"/>
                    <a:pt x="485" y="12895"/>
                  </a:cubicBezTo>
                  <a:cubicBezTo>
                    <a:pt x="638" y="13014"/>
                    <a:pt x="836" y="13041"/>
                    <a:pt x="1034" y="13041"/>
                  </a:cubicBezTo>
                  <a:cubicBezTo>
                    <a:pt x="1090" y="13041"/>
                    <a:pt x="1147" y="13039"/>
                    <a:pt x="1202" y="13036"/>
                  </a:cubicBezTo>
                  <a:cubicBezTo>
                    <a:pt x="1809" y="13011"/>
                    <a:pt x="2501" y="12901"/>
                    <a:pt x="2832" y="12386"/>
                  </a:cubicBezTo>
                  <a:cubicBezTo>
                    <a:pt x="3034" y="12074"/>
                    <a:pt x="3047" y="11675"/>
                    <a:pt x="3126" y="11308"/>
                  </a:cubicBezTo>
                  <a:cubicBezTo>
                    <a:pt x="3341" y="10309"/>
                    <a:pt x="4070" y="9482"/>
                    <a:pt x="4885" y="8863"/>
                  </a:cubicBezTo>
                  <a:cubicBezTo>
                    <a:pt x="5700" y="8244"/>
                    <a:pt x="6625" y="7784"/>
                    <a:pt x="7471" y="7196"/>
                  </a:cubicBezTo>
                  <a:cubicBezTo>
                    <a:pt x="7869" y="6920"/>
                    <a:pt x="8262" y="6589"/>
                    <a:pt x="8421" y="6136"/>
                  </a:cubicBezTo>
                  <a:cubicBezTo>
                    <a:pt x="8629" y="5511"/>
                    <a:pt x="8390" y="4689"/>
                    <a:pt x="8893" y="4267"/>
                  </a:cubicBezTo>
                  <a:cubicBezTo>
                    <a:pt x="9079" y="4114"/>
                    <a:pt x="9299" y="4067"/>
                    <a:pt x="9535" y="4067"/>
                  </a:cubicBezTo>
                  <a:cubicBezTo>
                    <a:pt x="9859" y="4067"/>
                    <a:pt x="10211" y="4156"/>
                    <a:pt x="10541" y="4181"/>
                  </a:cubicBezTo>
                  <a:cubicBezTo>
                    <a:pt x="10553" y="3087"/>
                    <a:pt x="10403" y="1"/>
                    <a:pt x="8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33B6E3-B5FB-FFB2-C7B8-7F2826F50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631845"/>
              </p:ext>
            </p:extLst>
          </p:nvPr>
        </p:nvGraphicFramePr>
        <p:xfrm>
          <a:off x="579862" y="1442225"/>
          <a:ext cx="7984274" cy="322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931820-82C7-1EA8-1443-352BE45F4ABC}"/>
              </a:ext>
            </a:extLst>
          </p:cNvPr>
          <p:cNvSpPr txBox="1"/>
          <p:nvPr/>
        </p:nvSpPr>
        <p:spPr>
          <a:xfrm>
            <a:off x="293648" y="639337"/>
            <a:ext cx="8556701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About This Prediction Model(Attributes Used)</a:t>
            </a:r>
            <a:endParaRPr lang="en-IN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215590" y="445025"/>
            <a:ext cx="8712819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Source Code Information and Models</a:t>
            </a:r>
            <a:endParaRPr sz="3300" dirty="0"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67243" y="1413317"/>
            <a:ext cx="5175273" cy="30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450" b="1" dirty="0">
                <a:latin typeface="Poppins" panose="00000500000000000000" pitchFamily="2" charset="0"/>
                <a:cs typeface="Poppins" panose="00000500000000000000" pitchFamily="2" charset="0"/>
              </a:rPr>
              <a:t>Preprocess Data: </a:t>
            </a:r>
          </a:p>
          <a:p>
            <a:pPr marL="152400" indent="0">
              <a:buNone/>
            </a:pP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1. Encode categorical variables using Label Encoder.</a:t>
            </a:r>
          </a:p>
          <a:p>
            <a:pPr marL="152400" indent="0">
              <a:buNone/>
            </a:pP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2. Split into training and testing sets. </a:t>
            </a:r>
          </a:p>
          <a:p>
            <a:pPr marL="152400" indent="0">
              <a:buNone/>
            </a:pPr>
            <a:endParaRPr lang="en-US" sz="14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en-US" sz="1450" b="1" dirty="0">
                <a:latin typeface="Poppins" panose="00000500000000000000" pitchFamily="2" charset="0"/>
                <a:cs typeface="Poppins" panose="00000500000000000000" pitchFamily="2" charset="0"/>
              </a:rPr>
              <a:t>Train Model: </a:t>
            </a:r>
          </a:p>
          <a:p>
            <a:pPr marL="152400" indent="0">
              <a:buNone/>
            </a:pP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1. Uses Logistic Regression, Random Forest, Support vector machine, </a:t>
            </a:r>
            <a:r>
              <a:rPr lang="en-US" sz="1450" dirty="0" err="1">
                <a:latin typeface="Poppins" panose="00000500000000000000" pitchFamily="2" charset="0"/>
                <a:cs typeface="Poppins" panose="00000500000000000000" pitchFamily="2" charset="0"/>
              </a:rPr>
              <a:t>XGBoost</a:t>
            </a: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 for prediction. </a:t>
            </a:r>
          </a:p>
          <a:p>
            <a:pPr marL="152400" indent="0">
              <a:buNone/>
            </a:pP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2. Evaluate Model: Accuracy score Confusion matrix </a:t>
            </a:r>
          </a:p>
          <a:p>
            <a:pPr marL="152400" indent="0">
              <a:buNone/>
            </a:pP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3. Classification report (precision, recall, F1-score) </a:t>
            </a:r>
          </a:p>
          <a:p>
            <a:pPr marL="152400" indent="0">
              <a:buNone/>
            </a:pPr>
            <a:endParaRPr lang="en-US" sz="14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buNone/>
            </a:pPr>
            <a:r>
              <a:rPr lang="en-US" sz="1450" b="1" dirty="0">
                <a:latin typeface="Poppins" panose="00000500000000000000" pitchFamily="2" charset="0"/>
                <a:cs typeface="Poppins" panose="00000500000000000000" pitchFamily="2" charset="0"/>
              </a:rPr>
              <a:t>📈 Model Goal:</a:t>
            </a:r>
          </a:p>
          <a:p>
            <a:pPr marL="152400" indent="0">
              <a:buNone/>
            </a:pPr>
            <a:r>
              <a:rPr lang="en-US" sz="1450" dirty="0">
                <a:latin typeface="Poppins" panose="00000500000000000000" pitchFamily="2" charset="0"/>
                <a:cs typeface="Poppins" panose="00000500000000000000" pitchFamily="2" charset="0"/>
              </a:rPr>
              <a:t>To classify if a patient is likely to have lung cancer (YES or NO) based on symptoms and risk factors.</a:t>
            </a:r>
            <a:endParaRPr sz="14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l="22765" r="12244"/>
          <a:stretch/>
        </p:blipFill>
        <p:spPr>
          <a:xfrm>
            <a:off x="5809971" y="1475314"/>
            <a:ext cx="3000600" cy="3072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/>
          <p:nvPr/>
        </p:nvSpPr>
        <p:spPr>
          <a:xfrm>
            <a:off x="1214568" y="2458625"/>
            <a:ext cx="705300" cy="9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1214568" y="3565600"/>
            <a:ext cx="705300" cy="9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1"/>
          <p:cNvSpPr/>
          <p:nvPr/>
        </p:nvSpPr>
        <p:spPr>
          <a:xfrm>
            <a:off x="1214568" y="1351650"/>
            <a:ext cx="705300" cy="99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1"/>
          <p:cNvSpPr txBox="1">
            <a:spLocks noGrp="1"/>
          </p:cNvSpPr>
          <p:nvPr>
            <p:ph type="subTitle" idx="1"/>
          </p:nvPr>
        </p:nvSpPr>
        <p:spPr>
          <a:xfrm>
            <a:off x="2183691" y="1351650"/>
            <a:ext cx="5770841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Early detection = Higher survival chances</a:t>
            </a:r>
            <a:endParaRPr dirty="0"/>
          </a:p>
        </p:txBody>
      </p:sp>
      <p:sp>
        <p:nvSpPr>
          <p:cNvPr id="693" name="Google Shape;693;p41"/>
          <p:cNvSpPr txBox="1">
            <a:spLocks noGrp="1"/>
          </p:cNvSpPr>
          <p:nvPr>
            <p:ph type="subTitle" idx="2"/>
          </p:nvPr>
        </p:nvSpPr>
        <p:spPr>
          <a:xfrm>
            <a:off x="2183691" y="2458625"/>
            <a:ext cx="5770841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Predictive systems can aid doctors</a:t>
            </a:r>
            <a:endParaRPr dirty="0"/>
          </a:p>
        </p:txBody>
      </p:sp>
      <p:sp>
        <p:nvSpPr>
          <p:cNvPr id="694" name="Google Shape;694;p41"/>
          <p:cNvSpPr txBox="1">
            <a:spLocks noGrp="1"/>
          </p:cNvSpPr>
          <p:nvPr>
            <p:ph type="subTitle" idx="3"/>
          </p:nvPr>
        </p:nvSpPr>
        <p:spPr>
          <a:xfrm>
            <a:off x="2183692" y="3565600"/>
            <a:ext cx="5770842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Mass screening &amp; public health awareness</a:t>
            </a:r>
            <a:endParaRPr dirty="0"/>
          </a:p>
        </p:txBody>
      </p:sp>
      <p:sp>
        <p:nvSpPr>
          <p:cNvPr id="695" name="Google Shape;695;p41"/>
          <p:cNvSpPr txBox="1">
            <a:spLocks noGrp="1"/>
          </p:cNvSpPr>
          <p:nvPr>
            <p:ph type="subTitle" idx="4"/>
          </p:nvPr>
        </p:nvSpPr>
        <p:spPr>
          <a:xfrm>
            <a:off x="2183692" y="1866400"/>
            <a:ext cx="49395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Detecting cancer at an early stage improves treatment effectiveness.</a:t>
            </a:r>
            <a:endParaRPr dirty="0"/>
          </a:p>
        </p:txBody>
      </p:sp>
      <p:sp>
        <p:nvSpPr>
          <p:cNvPr id="696" name="Google Shape;696;p41"/>
          <p:cNvSpPr txBox="1">
            <a:spLocks noGrp="1"/>
          </p:cNvSpPr>
          <p:nvPr>
            <p:ph type="subTitle" idx="5"/>
          </p:nvPr>
        </p:nvSpPr>
        <p:spPr>
          <a:xfrm>
            <a:off x="2183692" y="2973350"/>
            <a:ext cx="49395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Machine learning models can assist in faster and accurate diagnosis.</a:t>
            </a:r>
            <a:endParaRPr dirty="0"/>
          </a:p>
        </p:txBody>
      </p:sp>
      <p:sp>
        <p:nvSpPr>
          <p:cNvPr id="697" name="Google Shape;697;p41"/>
          <p:cNvSpPr txBox="1">
            <a:spLocks noGrp="1"/>
          </p:cNvSpPr>
          <p:nvPr>
            <p:ph type="title"/>
          </p:nvPr>
        </p:nvSpPr>
        <p:spPr>
          <a:xfrm>
            <a:off x="720000" y="461055"/>
            <a:ext cx="77040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This Project?</a:t>
            </a:r>
            <a:endParaRPr dirty="0"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6"/>
          </p:nvPr>
        </p:nvSpPr>
        <p:spPr>
          <a:xfrm>
            <a:off x="2183692" y="4080300"/>
            <a:ext cx="49395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Can be used to identify high-risk individuals and promote early check-ups.</a:t>
            </a:r>
            <a:endParaRPr dirty="0"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1318356" y="1636264"/>
            <a:ext cx="497725" cy="427072"/>
            <a:chOff x="6202705" y="1525453"/>
            <a:chExt cx="364180" cy="312461"/>
          </a:xfrm>
        </p:grpSpPr>
        <p:sp>
          <p:nvSpPr>
            <p:cNvPr id="700" name="Google Shape;700;p41"/>
            <p:cNvSpPr/>
            <p:nvPr/>
          </p:nvSpPr>
          <p:spPr>
            <a:xfrm>
              <a:off x="6407615" y="1616891"/>
              <a:ext cx="159270" cy="221023"/>
            </a:xfrm>
            <a:custGeom>
              <a:avLst/>
              <a:gdLst/>
              <a:ahLst/>
              <a:cxnLst/>
              <a:rect l="l" t="t" r="r" b="b"/>
              <a:pathLst>
                <a:path w="6079" h="8436" extrusionOk="0">
                  <a:moveTo>
                    <a:pt x="2455" y="0"/>
                  </a:moveTo>
                  <a:cubicBezTo>
                    <a:pt x="1707" y="0"/>
                    <a:pt x="528" y="575"/>
                    <a:pt x="471" y="1313"/>
                  </a:cubicBezTo>
                  <a:lnTo>
                    <a:pt x="375" y="2406"/>
                  </a:lnTo>
                  <a:cubicBezTo>
                    <a:pt x="816" y="2914"/>
                    <a:pt x="1458" y="3412"/>
                    <a:pt x="2273" y="3422"/>
                  </a:cubicBezTo>
                  <a:lnTo>
                    <a:pt x="2254" y="4649"/>
                  </a:lnTo>
                  <a:cubicBezTo>
                    <a:pt x="1535" y="4639"/>
                    <a:pt x="825" y="4409"/>
                    <a:pt x="250" y="3988"/>
                  </a:cubicBezTo>
                  <a:lnTo>
                    <a:pt x="97" y="6393"/>
                  </a:lnTo>
                  <a:cubicBezTo>
                    <a:pt x="1" y="7486"/>
                    <a:pt x="873" y="8435"/>
                    <a:pt x="1976" y="8435"/>
                  </a:cubicBezTo>
                  <a:lnTo>
                    <a:pt x="5493" y="8435"/>
                  </a:lnTo>
                  <a:cubicBezTo>
                    <a:pt x="5819" y="8435"/>
                    <a:pt x="6078" y="8148"/>
                    <a:pt x="6030" y="7822"/>
                  </a:cubicBezTo>
                  <a:cubicBezTo>
                    <a:pt x="5599" y="4620"/>
                    <a:pt x="5196" y="1534"/>
                    <a:pt x="3241" y="240"/>
                  </a:cubicBezTo>
                  <a:cubicBezTo>
                    <a:pt x="3011" y="86"/>
                    <a:pt x="2733" y="0"/>
                    <a:pt x="2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454592" y="1616891"/>
              <a:ext cx="112031" cy="221023"/>
            </a:xfrm>
            <a:custGeom>
              <a:avLst/>
              <a:gdLst/>
              <a:ahLst/>
              <a:cxnLst/>
              <a:rect l="l" t="t" r="r" b="b"/>
              <a:pathLst>
                <a:path w="4276" h="8436" extrusionOk="0">
                  <a:moveTo>
                    <a:pt x="662" y="0"/>
                  </a:moveTo>
                  <a:cubicBezTo>
                    <a:pt x="432" y="10"/>
                    <a:pt x="211" y="48"/>
                    <a:pt x="0" y="125"/>
                  </a:cubicBezTo>
                  <a:cubicBezTo>
                    <a:pt x="77" y="153"/>
                    <a:pt x="154" y="192"/>
                    <a:pt x="231" y="240"/>
                  </a:cubicBezTo>
                  <a:cubicBezTo>
                    <a:pt x="2186" y="1534"/>
                    <a:pt x="2589" y="4630"/>
                    <a:pt x="3020" y="7822"/>
                  </a:cubicBezTo>
                  <a:cubicBezTo>
                    <a:pt x="3058" y="8148"/>
                    <a:pt x="2809" y="8435"/>
                    <a:pt x="2483" y="8435"/>
                  </a:cubicBezTo>
                  <a:lnTo>
                    <a:pt x="3700" y="8435"/>
                  </a:lnTo>
                  <a:cubicBezTo>
                    <a:pt x="4026" y="8435"/>
                    <a:pt x="4276" y="8148"/>
                    <a:pt x="4237" y="7822"/>
                  </a:cubicBezTo>
                  <a:cubicBezTo>
                    <a:pt x="3806" y="4630"/>
                    <a:pt x="3403" y="1534"/>
                    <a:pt x="1448" y="240"/>
                  </a:cubicBezTo>
                  <a:cubicBezTo>
                    <a:pt x="1218" y="86"/>
                    <a:pt x="940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202705" y="1616891"/>
              <a:ext cx="158982" cy="221023"/>
            </a:xfrm>
            <a:custGeom>
              <a:avLst/>
              <a:gdLst/>
              <a:ahLst/>
              <a:cxnLst/>
              <a:rect l="l" t="t" r="r" b="b"/>
              <a:pathLst>
                <a:path w="6068" h="8436" extrusionOk="0">
                  <a:moveTo>
                    <a:pt x="3614" y="0"/>
                  </a:moveTo>
                  <a:cubicBezTo>
                    <a:pt x="3336" y="0"/>
                    <a:pt x="305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4093" y="8435"/>
                  </a:lnTo>
                  <a:cubicBezTo>
                    <a:pt x="5196" y="8435"/>
                    <a:pt x="6068" y="7486"/>
                    <a:pt x="5982" y="6393"/>
                  </a:cubicBezTo>
                  <a:lnTo>
                    <a:pt x="5828" y="3901"/>
                  </a:lnTo>
                  <a:cubicBezTo>
                    <a:pt x="5291" y="4294"/>
                    <a:pt x="4620" y="4668"/>
                    <a:pt x="3825" y="4678"/>
                  </a:cubicBezTo>
                  <a:lnTo>
                    <a:pt x="3806" y="3422"/>
                  </a:lnTo>
                  <a:cubicBezTo>
                    <a:pt x="4611" y="3412"/>
                    <a:pt x="5253" y="2914"/>
                    <a:pt x="5694" y="2406"/>
                  </a:cubicBezTo>
                  <a:lnTo>
                    <a:pt x="5598" y="1323"/>
                  </a:lnTo>
                  <a:cubicBezTo>
                    <a:pt x="5541" y="575"/>
                    <a:pt x="4362" y="0"/>
                    <a:pt x="3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202705" y="1616891"/>
              <a:ext cx="112031" cy="221023"/>
            </a:xfrm>
            <a:custGeom>
              <a:avLst/>
              <a:gdLst/>
              <a:ahLst/>
              <a:cxnLst/>
              <a:rect l="l" t="t" r="r" b="b"/>
              <a:pathLst>
                <a:path w="4276" h="8436" extrusionOk="0">
                  <a:moveTo>
                    <a:pt x="3624" y="0"/>
                  </a:moveTo>
                  <a:cubicBezTo>
                    <a:pt x="3336" y="0"/>
                    <a:pt x="3068" y="86"/>
                    <a:pt x="2828" y="240"/>
                  </a:cubicBezTo>
                  <a:cubicBezTo>
                    <a:pt x="873" y="1534"/>
                    <a:pt x="470" y="4630"/>
                    <a:pt x="39" y="7822"/>
                  </a:cubicBezTo>
                  <a:cubicBezTo>
                    <a:pt x="0" y="8148"/>
                    <a:pt x="250" y="8435"/>
                    <a:pt x="575" y="8435"/>
                  </a:cubicBezTo>
                  <a:lnTo>
                    <a:pt x="1793" y="8435"/>
                  </a:lnTo>
                  <a:cubicBezTo>
                    <a:pt x="1467" y="8435"/>
                    <a:pt x="1218" y="8148"/>
                    <a:pt x="1266" y="7822"/>
                  </a:cubicBezTo>
                  <a:cubicBezTo>
                    <a:pt x="1687" y="4630"/>
                    <a:pt x="2100" y="1534"/>
                    <a:pt x="4045" y="240"/>
                  </a:cubicBezTo>
                  <a:cubicBezTo>
                    <a:pt x="4122" y="192"/>
                    <a:pt x="4199" y="153"/>
                    <a:pt x="4275" y="125"/>
                  </a:cubicBezTo>
                  <a:cubicBezTo>
                    <a:pt x="4065" y="48"/>
                    <a:pt x="3844" y="10"/>
                    <a:pt x="3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6288327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4" y="1899"/>
                    <a:pt x="1074" y="1228"/>
                  </a:cubicBezTo>
                  <a:cubicBezTo>
                    <a:pt x="1074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6453072" y="1690958"/>
              <a:ext cx="28165" cy="64321"/>
            </a:xfrm>
            <a:custGeom>
              <a:avLst/>
              <a:gdLst/>
              <a:ahLst/>
              <a:cxnLst/>
              <a:rect l="l" t="t" r="r" b="b"/>
              <a:pathLst>
                <a:path w="1075" h="2455" extrusionOk="0">
                  <a:moveTo>
                    <a:pt x="538" y="1"/>
                  </a:moveTo>
                  <a:cubicBezTo>
                    <a:pt x="241" y="1"/>
                    <a:pt x="1" y="547"/>
                    <a:pt x="1" y="1228"/>
                  </a:cubicBezTo>
                  <a:cubicBezTo>
                    <a:pt x="1" y="1899"/>
                    <a:pt x="241" y="2455"/>
                    <a:pt x="538" y="2455"/>
                  </a:cubicBezTo>
                  <a:cubicBezTo>
                    <a:pt x="835" y="2455"/>
                    <a:pt x="1075" y="1899"/>
                    <a:pt x="1075" y="1228"/>
                  </a:cubicBezTo>
                  <a:cubicBezTo>
                    <a:pt x="1075" y="547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6295086" y="1525453"/>
              <a:ext cx="177924" cy="246411"/>
            </a:xfrm>
            <a:custGeom>
              <a:avLst/>
              <a:gdLst/>
              <a:ahLst/>
              <a:cxnLst/>
              <a:rect l="l" t="t" r="r" b="b"/>
              <a:pathLst>
                <a:path w="6791" h="9405" extrusionOk="0">
                  <a:moveTo>
                    <a:pt x="3378" y="1"/>
                  </a:moveTo>
                  <a:cubicBezTo>
                    <a:pt x="3041" y="1"/>
                    <a:pt x="2772" y="275"/>
                    <a:pt x="2772" y="614"/>
                  </a:cubicBezTo>
                  <a:lnTo>
                    <a:pt x="2772" y="4698"/>
                  </a:lnTo>
                  <a:cubicBezTo>
                    <a:pt x="2772" y="4889"/>
                    <a:pt x="2724" y="5072"/>
                    <a:pt x="2619" y="5235"/>
                  </a:cubicBezTo>
                  <a:cubicBezTo>
                    <a:pt x="2475" y="5474"/>
                    <a:pt x="2312" y="5695"/>
                    <a:pt x="2130" y="5906"/>
                  </a:cubicBezTo>
                  <a:cubicBezTo>
                    <a:pt x="1967" y="6097"/>
                    <a:pt x="1785" y="6260"/>
                    <a:pt x="1583" y="6414"/>
                  </a:cubicBezTo>
                  <a:cubicBezTo>
                    <a:pt x="1468" y="6509"/>
                    <a:pt x="1325" y="6557"/>
                    <a:pt x="1171" y="6567"/>
                  </a:cubicBezTo>
                  <a:lnTo>
                    <a:pt x="1085" y="6567"/>
                  </a:lnTo>
                  <a:cubicBezTo>
                    <a:pt x="769" y="6509"/>
                    <a:pt x="519" y="6279"/>
                    <a:pt x="443" y="5973"/>
                  </a:cubicBezTo>
                  <a:cubicBezTo>
                    <a:pt x="415" y="5864"/>
                    <a:pt x="333" y="5816"/>
                    <a:pt x="249" y="5816"/>
                  </a:cubicBezTo>
                  <a:cubicBezTo>
                    <a:pt x="126" y="5816"/>
                    <a:pt x="0" y="5918"/>
                    <a:pt x="40" y="6078"/>
                  </a:cubicBezTo>
                  <a:cubicBezTo>
                    <a:pt x="126" y="6423"/>
                    <a:pt x="356" y="6711"/>
                    <a:pt x="663" y="6874"/>
                  </a:cubicBezTo>
                  <a:cubicBezTo>
                    <a:pt x="606" y="6883"/>
                    <a:pt x="548" y="6893"/>
                    <a:pt x="491" y="6902"/>
                  </a:cubicBezTo>
                  <a:cubicBezTo>
                    <a:pt x="347" y="6922"/>
                    <a:pt x="241" y="7037"/>
                    <a:pt x="241" y="7180"/>
                  </a:cubicBezTo>
                  <a:lnTo>
                    <a:pt x="241" y="7679"/>
                  </a:lnTo>
                  <a:cubicBezTo>
                    <a:pt x="241" y="7930"/>
                    <a:pt x="445" y="8127"/>
                    <a:pt x="689" y="8127"/>
                  </a:cubicBezTo>
                  <a:cubicBezTo>
                    <a:pt x="715" y="8127"/>
                    <a:pt x="742" y="8124"/>
                    <a:pt x="769" y="8120"/>
                  </a:cubicBezTo>
                  <a:lnTo>
                    <a:pt x="769" y="8120"/>
                  </a:lnTo>
                  <a:cubicBezTo>
                    <a:pt x="769" y="8264"/>
                    <a:pt x="759" y="8877"/>
                    <a:pt x="270" y="8992"/>
                  </a:cubicBezTo>
                  <a:cubicBezTo>
                    <a:pt x="165" y="9021"/>
                    <a:pt x="88" y="9117"/>
                    <a:pt x="107" y="9232"/>
                  </a:cubicBezTo>
                  <a:cubicBezTo>
                    <a:pt x="126" y="9327"/>
                    <a:pt x="213" y="9404"/>
                    <a:pt x="308" y="9404"/>
                  </a:cubicBezTo>
                  <a:lnTo>
                    <a:pt x="356" y="9404"/>
                  </a:lnTo>
                  <a:cubicBezTo>
                    <a:pt x="1066" y="9241"/>
                    <a:pt x="1200" y="8465"/>
                    <a:pt x="1181" y="8072"/>
                  </a:cubicBezTo>
                  <a:cubicBezTo>
                    <a:pt x="1171" y="8043"/>
                    <a:pt x="1190" y="8024"/>
                    <a:pt x="1209" y="8014"/>
                  </a:cubicBezTo>
                  <a:cubicBezTo>
                    <a:pt x="1861" y="7794"/>
                    <a:pt x="2456" y="7401"/>
                    <a:pt x="2916" y="6893"/>
                  </a:cubicBezTo>
                  <a:cubicBezTo>
                    <a:pt x="3045" y="6759"/>
                    <a:pt x="3215" y="6692"/>
                    <a:pt x="3385" y="6692"/>
                  </a:cubicBezTo>
                  <a:cubicBezTo>
                    <a:pt x="3556" y="6692"/>
                    <a:pt x="3726" y="6759"/>
                    <a:pt x="3855" y="6893"/>
                  </a:cubicBezTo>
                  <a:cubicBezTo>
                    <a:pt x="4315" y="7401"/>
                    <a:pt x="4900" y="7784"/>
                    <a:pt x="5542" y="8014"/>
                  </a:cubicBezTo>
                  <a:cubicBezTo>
                    <a:pt x="5561" y="8014"/>
                    <a:pt x="5580" y="8043"/>
                    <a:pt x="5580" y="8062"/>
                  </a:cubicBezTo>
                  <a:cubicBezTo>
                    <a:pt x="5552" y="8455"/>
                    <a:pt x="5695" y="9232"/>
                    <a:pt x="6395" y="9395"/>
                  </a:cubicBezTo>
                  <a:cubicBezTo>
                    <a:pt x="6405" y="9399"/>
                    <a:pt x="6412" y="9402"/>
                    <a:pt x="6419" y="9402"/>
                  </a:cubicBezTo>
                  <a:cubicBezTo>
                    <a:pt x="6426" y="9402"/>
                    <a:pt x="6434" y="9399"/>
                    <a:pt x="6443" y="9395"/>
                  </a:cubicBezTo>
                  <a:cubicBezTo>
                    <a:pt x="6549" y="9395"/>
                    <a:pt x="6635" y="9327"/>
                    <a:pt x="6644" y="9222"/>
                  </a:cubicBezTo>
                  <a:cubicBezTo>
                    <a:pt x="6664" y="9117"/>
                    <a:pt x="6596" y="9011"/>
                    <a:pt x="6481" y="8982"/>
                  </a:cubicBezTo>
                  <a:cubicBezTo>
                    <a:pt x="6002" y="8867"/>
                    <a:pt x="5983" y="8254"/>
                    <a:pt x="5993" y="8120"/>
                  </a:cubicBezTo>
                  <a:lnTo>
                    <a:pt x="6012" y="8120"/>
                  </a:lnTo>
                  <a:cubicBezTo>
                    <a:pt x="6034" y="8123"/>
                    <a:pt x="6056" y="8124"/>
                    <a:pt x="6077" y="8124"/>
                  </a:cubicBezTo>
                  <a:cubicBezTo>
                    <a:pt x="6326" y="8124"/>
                    <a:pt x="6529" y="7926"/>
                    <a:pt x="6529" y="7679"/>
                  </a:cubicBezTo>
                  <a:lnTo>
                    <a:pt x="6529" y="7171"/>
                  </a:lnTo>
                  <a:cubicBezTo>
                    <a:pt x="6539" y="7037"/>
                    <a:pt x="6434" y="6912"/>
                    <a:pt x="6290" y="6893"/>
                  </a:cubicBezTo>
                  <a:cubicBezTo>
                    <a:pt x="6232" y="6883"/>
                    <a:pt x="6165" y="6874"/>
                    <a:pt x="6108" y="6864"/>
                  </a:cubicBezTo>
                  <a:cubicBezTo>
                    <a:pt x="6424" y="6701"/>
                    <a:pt x="6664" y="6414"/>
                    <a:pt x="6750" y="6078"/>
                  </a:cubicBezTo>
                  <a:cubicBezTo>
                    <a:pt x="6790" y="5916"/>
                    <a:pt x="6660" y="5810"/>
                    <a:pt x="6536" y="5810"/>
                  </a:cubicBezTo>
                  <a:cubicBezTo>
                    <a:pt x="6454" y="5810"/>
                    <a:pt x="6374" y="5856"/>
                    <a:pt x="6347" y="5963"/>
                  </a:cubicBezTo>
                  <a:cubicBezTo>
                    <a:pt x="6271" y="6289"/>
                    <a:pt x="6002" y="6538"/>
                    <a:pt x="5667" y="6577"/>
                  </a:cubicBezTo>
                  <a:lnTo>
                    <a:pt x="5590" y="6577"/>
                  </a:lnTo>
                  <a:cubicBezTo>
                    <a:pt x="5456" y="6557"/>
                    <a:pt x="5331" y="6500"/>
                    <a:pt x="5216" y="6423"/>
                  </a:cubicBezTo>
                  <a:cubicBezTo>
                    <a:pt x="4804" y="6088"/>
                    <a:pt x="4459" y="5695"/>
                    <a:pt x="4181" y="5244"/>
                  </a:cubicBezTo>
                  <a:cubicBezTo>
                    <a:pt x="4085" y="5081"/>
                    <a:pt x="4028" y="4889"/>
                    <a:pt x="4028" y="4698"/>
                  </a:cubicBezTo>
                  <a:lnTo>
                    <a:pt x="4028" y="614"/>
                  </a:lnTo>
                  <a:cubicBezTo>
                    <a:pt x="4028" y="269"/>
                    <a:pt x="3759" y="1"/>
                    <a:pt x="3414" y="1"/>
                  </a:cubicBezTo>
                  <a:lnTo>
                    <a:pt x="3395" y="1"/>
                  </a:lnTo>
                  <a:cubicBezTo>
                    <a:pt x="3389" y="1"/>
                    <a:pt x="3383" y="1"/>
                    <a:pt x="3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1"/>
          <p:cNvGrpSpPr/>
          <p:nvPr/>
        </p:nvGrpSpPr>
        <p:grpSpPr>
          <a:xfrm>
            <a:off x="1378229" y="3823039"/>
            <a:ext cx="377978" cy="481423"/>
            <a:chOff x="8023448" y="3355496"/>
            <a:chExt cx="284322" cy="362163"/>
          </a:xfrm>
        </p:grpSpPr>
        <p:sp>
          <p:nvSpPr>
            <p:cNvPr id="708" name="Google Shape;708;p41"/>
            <p:cNvSpPr/>
            <p:nvPr/>
          </p:nvSpPr>
          <p:spPr>
            <a:xfrm>
              <a:off x="8023448" y="3372815"/>
              <a:ext cx="284322" cy="344844"/>
            </a:xfrm>
            <a:custGeom>
              <a:avLst/>
              <a:gdLst/>
              <a:ahLst/>
              <a:cxnLst/>
              <a:rect l="l" t="t" r="r" b="b"/>
              <a:pathLst>
                <a:path w="10852" h="13162" extrusionOk="0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8058111" y="3373077"/>
              <a:ext cx="214997" cy="312435"/>
            </a:xfrm>
            <a:custGeom>
              <a:avLst/>
              <a:gdLst/>
              <a:ahLst/>
              <a:cxnLst/>
              <a:rect l="l" t="t" r="r" b="b"/>
              <a:pathLst>
                <a:path w="8206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8092013" y="3355496"/>
              <a:ext cx="147427" cy="72338"/>
            </a:xfrm>
            <a:custGeom>
              <a:avLst/>
              <a:gdLst/>
              <a:ahLst/>
              <a:cxnLst/>
              <a:rect l="l" t="t" r="r" b="b"/>
              <a:pathLst>
                <a:path w="5627" h="2761" extrusionOk="0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8090992" y="3448402"/>
              <a:ext cx="147454" cy="103516"/>
            </a:xfrm>
            <a:custGeom>
              <a:avLst/>
              <a:gdLst/>
              <a:ahLst/>
              <a:cxnLst/>
              <a:rect l="l" t="t" r="r" b="b"/>
              <a:pathLst>
                <a:path w="5628" h="3951" extrusionOk="0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8091254" y="3588310"/>
              <a:ext cx="148947" cy="10559"/>
            </a:xfrm>
            <a:custGeom>
              <a:avLst/>
              <a:gdLst/>
              <a:ahLst/>
              <a:cxnLst/>
              <a:rect l="l" t="t" r="r" b="b"/>
              <a:pathLst>
                <a:path w="5685" h="403" extrusionOk="0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8091254" y="3634998"/>
              <a:ext cx="148947" cy="10585"/>
            </a:xfrm>
            <a:custGeom>
              <a:avLst/>
              <a:gdLst/>
              <a:ahLst/>
              <a:cxnLst/>
              <a:rect l="l" t="t" r="r" b="b"/>
              <a:pathLst>
                <a:path w="5685" h="404" extrusionOk="0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1"/>
          <p:cNvGrpSpPr/>
          <p:nvPr/>
        </p:nvGrpSpPr>
        <p:grpSpPr>
          <a:xfrm>
            <a:off x="1378232" y="2743257"/>
            <a:ext cx="377972" cy="427037"/>
            <a:chOff x="6203465" y="2891206"/>
            <a:chExt cx="320478" cy="362110"/>
          </a:xfrm>
        </p:grpSpPr>
        <p:sp>
          <p:nvSpPr>
            <p:cNvPr id="715" name="Google Shape;715;p41"/>
            <p:cNvSpPr/>
            <p:nvPr/>
          </p:nvSpPr>
          <p:spPr>
            <a:xfrm>
              <a:off x="6203465" y="2902158"/>
              <a:ext cx="320478" cy="351159"/>
            </a:xfrm>
            <a:custGeom>
              <a:avLst/>
              <a:gdLst/>
              <a:ahLst/>
              <a:cxnLst/>
              <a:rect l="l" t="t" r="r" b="b"/>
              <a:pathLst>
                <a:path w="12232" h="13403" extrusionOk="0">
                  <a:moveTo>
                    <a:pt x="6261" y="1"/>
                  </a:moveTo>
                  <a:cubicBezTo>
                    <a:pt x="4487" y="1"/>
                    <a:pt x="2747" y="875"/>
                    <a:pt x="1716" y="2484"/>
                  </a:cubicBezTo>
                  <a:lnTo>
                    <a:pt x="1400" y="3050"/>
                  </a:lnTo>
                  <a:cubicBezTo>
                    <a:pt x="1054" y="3778"/>
                    <a:pt x="872" y="4574"/>
                    <a:pt x="872" y="5389"/>
                  </a:cubicBezTo>
                  <a:cubicBezTo>
                    <a:pt x="882" y="5734"/>
                    <a:pt x="920" y="6079"/>
                    <a:pt x="968" y="6424"/>
                  </a:cubicBezTo>
                  <a:lnTo>
                    <a:pt x="173" y="7833"/>
                  </a:lnTo>
                  <a:cubicBezTo>
                    <a:pt x="0" y="8140"/>
                    <a:pt x="134" y="8542"/>
                    <a:pt x="470" y="8686"/>
                  </a:cubicBezTo>
                  <a:lnTo>
                    <a:pt x="1428" y="9079"/>
                  </a:lnTo>
                  <a:lnTo>
                    <a:pt x="1428" y="10680"/>
                  </a:lnTo>
                  <a:cubicBezTo>
                    <a:pt x="1428" y="11245"/>
                    <a:pt x="1879" y="11696"/>
                    <a:pt x="2444" y="11696"/>
                  </a:cubicBezTo>
                  <a:lnTo>
                    <a:pt x="3767" y="11696"/>
                  </a:lnTo>
                  <a:lnTo>
                    <a:pt x="3767" y="12894"/>
                  </a:lnTo>
                  <a:cubicBezTo>
                    <a:pt x="3758" y="13172"/>
                    <a:pt x="3997" y="13402"/>
                    <a:pt x="4275" y="13402"/>
                  </a:cubicBezTo>
                  <a:lnTo>
                    <a:pt x="8531" y="13402"/>
                  </a:lnTo>
                  <a:cubicBezTo>
                    <a:pt x="8537" y="13402"/>
                    <a:pt x="8543" y="13402"/>
                    <a:pt x="8548" y="13402"/>
                  </a:cubicBezTo>
                  <a:cubicBezTo>
                    <a:pt x="8837" y="13402"/>
                    <a:pt x="9068" y="13167"/>
                    <a:pt x="9068" y="12885"/>
                  </a:cubicBezTo>
                  <a:lnTo>
                    <a:pt x="9068" y="10862"/>
                  </a:lnTo>
                  <a:cubicBezTo>
                    <a:pt x="9068" y="10344"/>
                    <a:pt x="9298" y="9865"/>
                    <a:pt x="9691" y="9539"/>
                  </a:cubicBezTo>
                  <a:cubicBezTo>
                    <a:pt x="11704" y="7871"/>
                    <a:pt x="12231" y="4996"/>
                    <a:pt x="10947" y="2724"/>
                  </a:cubicBezTo>
                  <a:lnTo>
                    <a:pt x="10947" y="2724"/>
                  </a:lnTo>
                  <a:lnTo>
                    <a:pt x="8589" y="3510"/>
                  </a:lnTo>
                  <a:cubicBezTo>
                    <a:pt x="8584" y="3511"/>
                    <a:pt x="8580" y="3511"/>
                    <a:pt x="8576" y="3511"/>
                  </a:cubicBezTo>
                  <a:cubicBezTo>
                    <a:pt x="8507" y="3511"/>
                    <a:pt x="8467" y="3440"/>
                    <a:pt x="8512" y="3385"/>
                  </a:cubicBezTo>
                  <a:lnTo>
                    <a:pt x="10228" y="1890"/>
                  </a:lnTo>
                  <a:lnTo>
                    <a:pt x="8982" y="1095"/>
                  </a:lnTo>
                  <a:lnTo>
                    <a:pt x="9298" y="941"/>
                  </a:lnTo>
                  <a:cubicBezTo>
                    <a:pt x="8366" y="305"/>
                    <a:pt x="7308" y="1"/>
                    <a:pt x="6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86833" y="2902132"/>
              <a:ext cx="184867" cy="71159"/>
            </a:xfrm>
            <a:custGeom>
              <a:avLst/>
              <a:gdLst/>
              <a:ahLst/>
              <a:cxnLst/>
              <a:rect l="l" t="t" r="r" b="b"/>
              <a:pathLst>
                <a:path w="7056" h="2716" extrusionOk="0">
                  <a:moveTo>
                    <a:pt x="3083" y="0"/>
                  </a:moveTo>
                  <a:cubicBezTo>
                    <a:pt x="2005" y="0"/>
                    <a:pt x="928" y="324"/>
                    <a:pt x="0" y="971"/>
                  </a:cubicBezTo>
                  <a:cubicBezTo>
                    <a:pt x="467" y="854"/>
                    <a:pt x="951" y="788"/>
                    <a:pt x="1436" y="788"/>
                  </a:cubicBezTo>
                  <a:cubicBezTo>
                    <a:pt x="1469" y="788"/>
                    <a:pt x="1501" y="788"/>
                    <a:pt x="1534" y="789"/>
                  </a:cubicBezTo>
                  <a:cubicBezTo>
                    <a:pt x="1546" y="789"/>
                    <a:pt x="1557" y="789"/>
                    <a:pt x="1569" y="789"/>
                  </a:cubicBezTo>
                  <a:cubicBezTo>
                    <a:pt x="3282" y="789"/>
                    <a:pt x="4916" y="1487"/>
                    <a:pt x="6116" y="2715"/>
                  </a:cubicBezTo>
                  <a:lnTo>
                    <a:pt x="7055" y="1891"/>
                  </a:lnTo>
                  <a:lnTo>
                    <a:pt x="5819" y="1096"/>
                  </a:lnTo>
                  <a:lnTo>
                    <a:pt x="6125" y="942"/>
                  </a:lnTo>
                  <a:cubicBezTo>
                    <a:pt x="5207" y="314"/>
                    <a:pt x="4145" y="0"/>
                    <a:pt x="3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57107" y="2973265"/>
              <a:ext cx="57771" cy="131865"/>
            </a:xfrm>
            <a:custGeom>
              <a:avLst/>
              <a:gdLst/>
              <a:ahLst/>
              <a:cxnLst/>
              <a:rect l="l" t="t" r="r" b="b"/>
              <a:pathLst>
                <a:path w="2205" h="5033" extrusionOk="0">
                  <a:moveTo>
                    <a:pt x="1266" y="0"/>
                  </a:moveTo>
                  <a:lnTo>
                    <a:pt x="0" y="422"/>
                  </a:lnTo>
                  <a:cubicBezTo>
                    <a:pt x="940" y="1572"/>
                    <a:pt x="1448" y="3001"/>
                    <a:pt x="1448" y="4486"/>
                  </a:cubicBezTo>
                  <a:cubicBezTo>
                    <a:pt x="1448" y="4669"/>
                    <a:pt x="1438" y="4851"/>
                    <a:pt x="1419" y="5033"/>
                  </a:cubicBezTo>
                  <a:cubicBezTo>
                    <a:pt x="2205" y="3432"/>
                    <a:pt x="2147" y="1553"/>
                    <a:pt x="1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423807" y="2891206"/>
              <a:ext cx="97988" cy="103752"/>
            </a:xfrm>
            <a:custGeom>
              <a:avLst/>
              <a:gdLst/>
              <a:ahLst/>
              <a:cxnLst/>
              <a:rect l="l" t="t" r="r" b="b"/>
              <a:pathLst>
                <a:path w="3740" h="3960" extrusionOk="0">
                  <a:moveTo>
                    <a:pt x="3672" y="1"/>
                  </a:moveTo>
                  <a:cubicBezTo>
                    <a:pt x="3665" y="1"/>
                    <a:pt x="3657" y="3"/>
                    <a:pt x="3648" y="8"/>
                  </a:cubicBezTo>
                  <a:lnTo>
                    <a:pt x="648" y="1388"/>
                  </a:lnTo>
                  <a:cubicBezTo>
                    <a:pt x="485" y="1474"/>
                    <a:pt x="466" y="1695"/>
                    <a:pt x="619" y="1800"/>
                  </a:cubicBezTo>
                  <a:lnTo>
                    <a:pt x="1482" y="2366"/>
                  </a:lnTo>
                  <a:cubicBezTo>
                    <a:pt x="1559" y="2414"/>
                    <a:pt x="1568" y="2529"/>
                    <a:pt x="1501" y="2586"/>
                  </a:cubicBezTo>
                  <a:lnTo>
                    <a:pt x="35" y="3861"/>
                  </a:lnTo>
                  <a:cubicBezTo>
                    <a:pt x="1" y="3895"/>
                    <a:pt x="27" y="3960"/>
                    <a:pt x="74" y="3960"/>
                  </a:cubicBezTo>
                  <a:cubicBezTo>
                    <a:pt x="80" y="3960"/>
                    <a:pt x="86" y="3959"/>
                    <a:pt x="92" y="3957"/>
                  </a:cubicBezTo>
                  <a:lnTo>
                    <a:pt x="3505" y="2816"/>
                  </a:lnTo>
                  <a:cubicBezTo>
                    <a:pt x="3687" y="2749"/>
                    <a:pt x="3716" y="2519"/>
                    <a:pt x="3572" y="2404"/>
                  </a:cubicBezTo>
                  <a:lnTo>
                    <a:pt x="2652" y="1733"/>
                  </a:lnTo>
                  <a:cubicBezTo>
                    <a:pt x="2594" y="1685"/>
                    <a:pt x="2575" y="1599"/>
                    <a:pt x="2623" y="1541"/>
                  </a:cubicBezTo>
                  <a:lnTo>
                    <a:pt x="3716" y="84"/>
                  </a:lnTo>
                  <a:cubicBezTo>
                    <a:pt x="3739" y="52"/>
                    <a:pt x="3710" y="1"/>
                    <a:pt x="3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6396087" y="2978085"/>
              <a:ext cx="33405" cy="38907"/>
            </a:xfrm>
            <a:custGeom>
              <a:avLst/>
              <a:gdLst/>
              <a:ahLst/>
              <a:cxnLst/>
              <a:rect l="l" t="t" r="r" b="b"/>
              <a:pathLst>
                <a:path w="1275" h="1485" extrusionOk="0">
                  <a:moveTo>
                    <a:pt x="230" y="1"/>
                  </a:moveTo>
                  <a:cubicBezTo>
                    <a:pt x="129" y="1"/>
                    <a:pt x="28" y="66"/>
                    <a:pt x="19" y="200"/>
                  </a:cubicBezTo>
                  <a:cubicBezTo>
                    <a:pt x="0" y="967"/>
                    <a:pt x="355" y="1417"/>
                    <a:pt x="1035" y="1484"/>
                  </a:cubicBezTo>
                  <a:lnTo>
                    <a:pt x="1054" y="1484"/>
                  </a:lnTo>
                  <a:cubicBezTo>
                    <a:pt x="1160" y="1484"/>
                    <a:pt x="1246" y="1398"/>
                    <a:pt x="1256" y="1293"/>
                  </a:cubicBezTo>
                  <a:cubicBezTo>
                    <a:pt x="1275" y="1178"/>
                    <a:pt x="1189" y="1072"/>
                    <a:pt x="1074" y="1063"/>
                  </a:cubicBezTo>
                  <a:cubicBezTo>
                    <a:pt x="767" y="1043"/>
                    <a:pt x="422" y="919"/>
                    <a:pt x="441" y="219"/>
                  </a:cubicBezTo>
                  <a:cubicBezTo>
                    <a:pt x="446" y="75"/>
                    <a:pt x="338" y="1"/>
                    <a:pt x="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2C75-561C-B2E4-2E03-AB91CC1FCBFF}"/>
              </a:ext>
            </a:extLst>
          </p:cNvPr>
          <p:cNvSpPr txBox="1"/>
          <p:nvPr/>
        </p:nvSpPr>
        <p:spPr>
          <a:xfrm>
            <a:off x="4597300" y="3340176"/>
            <a:ext cx="3944534" cy="963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08" name="Google Shape;1308;p59"/>
          <p:cNvSpPr txBox="1">
            <a:spLocks noGrp="1"/>
          </p:cNvSpPr>
          <p:nvPr>
            <p:ph type="ctrTitle"/>
          </p:nvPr>
        </p:nvSpPr>
        <p:spPr>
          <a:xfrm>
            <a:off x="4880073" y="1168539"/>
            <a:ext cx="3834152" cy="3270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</a:t>
            </a:r>
            <a:br>
              <a:rPr lang="en" sz="4800" dirty="0"/>
            </a:br>
            <a:r>
              <a:rPr lang="en" sz="4800" dirty="0"/>
              <a:t>and</a:t>
            </a:r>
            <a:br>
              <a:rPr lang="en" sz="4800" dirty="0"/>
            </a:br>
            <a:r>
              <a:rPr lang="en" sz="4800" dirty="0"/>
              <a:t>Open for Q&amp;A!!!</a:t>
            </a:r>
            <a:endParaRPr sz="4800" dirty="0"/>
          </a:p>
        </p:txBody>
      </p:sp>
      <p:grpSp>
        <p:nvGrpSpPr>
          <p:cNvPr id="1310" name="Google Shape;1310;p59"/>
          <p:cNvGrpSpPr/>
          <p:nvPr/>
        </p:nvGrpSpPr>
        <p:grpSpPr>
          <a:xfrm rot="798613">
            <a:off x="2750170" y="974305"/>
            <a:ext cx="368921" cy="388468"/>
            <a:chOff x="4933458" y="1687279"/>
            <a:chExt cx="397907" cy="397907"/>
          </a:xfrm>
        </p:grpSpPr>
        <p:sp>
          <p:nvSpPr>
            <p:cNvPr id="1311" name="Google Shape;1311;p59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13" name="Google Shape;1313;p59"/>
          <p:cNvGrpSpPr/>
          <p:nvPr/>
        </p:nvGrpSpPr>
        <p:grpSpPr>
          <a:xfrm rot="637353">
            <a:off x="402504" y="1806606"/>
            <a:ext cx="368912" cy="388458"/>
            <a:chOff x="1379798" y="1723250"/>
            <a:chExt cx="397887" cy="397887"/>
          </a:xfrm>
        </p:grpSpPr>
        <p:sp>
          <p:nvSpPr>
            <p:cNvPr id="1314" name="Google Shape;1314;p5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15" name="Google Shape;1315;p5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16" name="Google Shape;1316;p5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17" name="Google Shape;1317;p5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18" name="Google Shape;1318;p59"/>
          <p:cNvGrpSpPr/>
          <p:nvPr/>
        </p:nvGrpSpPr>
        <p:grpSpPr>
          <a:xfrm rot="-768913">
            <a:off x="3856562" y="1491946"/>
            <a:ext cx="368881" cy="388446"/>
            <a:chOff x="864491" y="1723250"/>
            <a:chExt cx="397866" cy="397887"/>
          </a:xfrm>
        </p:grpSpPr>
        <p:sp>
          <p:nvSpPr>
            <p:cNvPr id="1319" name="Google Shape;1319;p5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20" name="Google Shape;1320;p5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21" name="Google Shape;1321;p5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22" name="Google Shape;1322;p59"/>
          <p:cNvGrpSpPr/>
          <p:nvPr/>
        </p:nvGrpSpPr>
        <p:grpSpPr>
          <a:xfrm rot="-1174872">
            <a:off x="1373220" y="978860"/>
            <a:ext cx="370138" cy="389749"/>
            <a:chOff x="1190625" y="238125"/>
            <a:chExt cx="5235075" cy="5235075"/>
          </a:xfrm>
        </p:grpSpPr>
        <p:sp>
          <p:nvSpPr>
            <p:cNvPr id="1323" name="Google Shape;1323;p59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24" name="Google Shape;1324;p59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25" name="Google Shape;1325;p59"/>
          <p:cNvGrpSpPr/>
          <p:nvPr/>
        </p:nvGrpSpPr>
        <p:grpSpPr>
          <a:xfrm flipH="1">
            <a:off x="-230059" y="1522818"/>
            <a:ext cx="4827359" cy="2997143"/>
            <a:chOff x="4849681" y="918049"/>
            <a:chExt cx="5608897" cy="3307152"/>
          </a:xfrm>
        </p:grpSpPr>
        <p:sp>
          <p:nvSpPr>
            <p:cNvPr id="1326" name="Google Shape;1326;p59"/>
            <p:cNvSpPr/>
            <p:nvPr/>
          </p:nvSpPr>
          <p:spPr>
            <a:xfrm>
              <a:off x="5018570" y="3935167"/>
              <a:ext cx="4681122" cy="290034"/>
            </a:xfrm>
            <a:custGeom>
              <a:avLst/>
              <a:gdLst/>
              <a:ahLst/>
              <a:cxnLst/>
              <a:rect l="l" t="t" r="r" b="b"/>
              <a:pathLst>
                <a:path w="53523" h="3316" extrusionOk="0">
                  <a:moveTo>
                    <a:pt x="30021" y="0"/>
                  </a:moveTo>
                  <a:cubicBezTo>
                    <a:pt x="8720" y="0"/>
                    <a:pt x="0" y="766"/>
                    <a:pt x="0" y="1685"/>
                  </a:cubicBezTo>
                  <a:cubicBezTo>
                    <a:pt x="0" y="2599"/>
                    <a:pt x="8714" y="3315"/>
                    <a:pt x="30021" y="3315"/>
                  </a:cubicBezTo>
                  <a:cubicBezTo>
                    <a:pt x="51322" y="3315"/>
                    <a:pt x="53522" y="2139"/>
                    <a:pt x="53522" y="1226"/>
                  </a:cubicBezTo>
                  <a:lnTo>
                    <a:pt x="53522" y="1220"/>
                  </a:lnTo>
                  <a:cubicBezTo>
                    <a:pt x="53522" y="307"/>
                    <a:pt x="51322" y="0"/>
                    <a:pt x="30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9"/>
            <p:cNvSpPr/>
            <p:nvPr/>
          </p:nvSpPr>
          <p:spPr>
            <a:xfrm>
              <a:off x="4849681" y="918049"/>
              <a:ext cx="5608897" cy="3171656"/>
            </a:xfrm>
            <a:custGeom>
              <a:avLst/>
              <a:gdLst/>
              <a:ahLst/>
              <a:cxnLst/>
              <a:rect l="l" t="t" r="r" b="b"/>
              <a:pathLst>
                <a:path w="64131" h="36262" extrusionOk="0">
                  <a:moveTo>
                    <a:pt x="27257" y="1"/>
                  </a:moveTo>
                  <a:cubicBezTo>
                    <a:pt x="17653" y="1"/>
                    <a:pt x="7943" y="4347"/>
                    <a:pt x="8776" y="14372"/>
                  </a:cubicBezTo>
                  <a:cubicBezTo>
                    <a:pt x="9389" y="21805"/>
                    <a:pt x="1" y="25212"/>
                    <a:pt x="3145" y="36200"/>
                  </a:cubicBezTo>
                  <a:lnTo>
                    <a:pt x="33797" y="36053"/>
                  </a:lnTo>
                  <a:lnTo>
                    <a:pt x="54007" y="36261"/>
                  </a:lnTo>
                  <a:cubicBezTo>
                    <a:pt x="57813" y="33344"/>
                    <a:pt x="64131" y="25555"/>
                    <a:pt x="53836" y="19054"/>
                  </a:cubicBezTo>
                  <a:cubicBezTo>
                    <a:pt x="46384" y="14341"/>
                    <a:pt x="48664" y="14960"/>
                    <a:pt x="44349" y="7043"/>
                  </a:cubicBezTo>
                  <a:cubicBezTo>
                    <a:pt x="41897" y="2547"/>
                    <a:pt x="34608" y="1"/>
                    <a:pt x="27257" y="1"/>
                  </a:cubicBezTo>
                  <a:close/>
                </a:path>
              </a:pathLst>
            </a:custGeom>
            <a:solidFill>
              <a:srgbClr val="F4CD69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59"/>
            <p:cNvGrpSpPr/>
            <p:nvPr/>
          </p:nvGrpSpPr>
          <p:grpSpPr>
            <a:xfrm>
              <a:off x="8339161" y="1311313"/>
              <a:ext cx="569375" cy="1477315"/>
              <a:chOff x="4377568" y="3510400"/>
              <a:chExt cx="199662" cy="518047"/>
            </a:xfrm>
          </p:grpSpPr>
          <p:sp>
            <p:nvSpPr>
              <p:cNvPr id="1329" name="Google Shape;1329;p59"/>
              <p:cNvSpPr/>
              <p:nvPr/>
            </p:nvSpPr>
            <p:spPr>
              <a:xfrm>
                <a:off x="4429615" y="3589192"/>
                <a:ext cx="134212" cy="439256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14322" extrusionOk="0">
                    <a:moveTo>
                      <a:pt x="436" y="1"/>
                    </a:moveTo>
                    <a:lnTo>
                      <a:pt x="1" y="277"/>
                    </a:lnTo>
                    <a:cubicBezTo>
                      <a:pt x="37" y="338"/>
                      <a:pt x="3800" y="6490"/>
                      <a:pt x="963" y="14144"/>
                    </a:cubicBezTo>
                    <a:lnTo>
                      <a:pt x="1441" y="14322"/>
                    </a:lnTo>
                    <a:lnTo>
                      <a:pt x="1447" y="14322"/>
                    </a:lnTo>
                    <a:cubicBezTo>
                      <a:pt x="4376" y="6423"/>
                      <a:pt x="472" y="68"/>
                      <a:pt x="4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9"/>
              <p:cNvSpPr/>
              <p:nvPr/>
            </p:nvSpPr>
            <p:spPr>
              <a:xfrm>
                <a:off x="4383947" y="3510400"/>
                <a:ext cx="88391" cy="94617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3085" extrusionOk="0">
                    <a:moveTo>
                      <a:pt x="1683" y="1"/>
                    </a:moveTo>
                    <a:cubicBezTo>
                      <a:pt x="1598" y="1"/>
                      <a:pt x="1513" y="22"/>
                      <a:pt x="1434" y="63"/>
                    </a:cubicBezTo>
                    <a:cubicBezTo>
                      <a:pt x="0" y="829"/>
                      <a:pt x="1845" y="3085"/>
                      <a:pt x="1845" y="3085"/>
                    </a:cubicBezTo>
                    <a:cubicBezTo>
                      <a:pt x="2881" y="975"/>
                      <a:pt x="2265" y="1"/>
                      <a:pt x="1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9"/>
              <p:cNvSpPr/>
              <p:nvPr/>
            </p:nvSpPr>
            <p:spPr>
              <a:xfrm>
                <a:off x="4454519" y="3554228"/>
                <a:ext cx="70970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2630" extrusionOk="0">
                    <a:moveTo>
                      <a:pt x="1170" y="1"/>
                    </a:moveTo>
                    <a:cubicBezTo>
                      <a:pt x="0" y="1"/>
                      <a:pt x="16" y="2630"/>
                      <a:pt x="16" y="2630"/>
                    </a:cubicBezTo>
                    <a:cubicBezTo>
                      <a:pt x="2314" y="1741"/>
                      <a:pt x="2136" y="289"/>
                      <a:pt x="1499" y="62"/>
                    </a:cubicBezTo>
                    <a:cubicBezTo>
                      <a:pt x="1380" y="20"/>
                      <a:pt x="1271" y="1"/>
                      <a:pt x="11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9"/>
              <p:cNvSpPr/>
              <p:nvPr/>
            </p:nvSpPr>
            <p:spPr>
              <a:xfrm>
                <a:off x="4377568" y="3587014"/>
                <a:ext cx="85355" cy="56801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1852" extrusionOk="0">
                    <a:moveTo>
                      <a:pt x="1030" y="1"/>
                    </a:moveTo>
                    <a:cubicBezTo>
                      <a:pt x="805" y="1"/>
                      <a:pt x="580" y="110"/>
                      <a:pt x="368" y="384"/>
                    </a:cubicBezTo>
                    <a:cubicBezTo>
                      <a:pt x="0" y="858"/>
                      <a:pt x="270" y="1852"/>
                      <a:pt x="1689" y="1852"/>
                    </a:cubicBezTo>
                    <a:cubicBezTo>
                      <a:pt x="1998" y="1852"/>
                      <a:pt x="2360" y="1805"/>
                      <a:pt x="2782" y="1696"/>
                    </a:cubicBezTo>
                    <a:cubicBezTo>
                      <a:pt x="2782" y="1696"/>
                      <a:pt x="1913" y="1"/>
                      <a:pt x="1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9"/>
              <p:cNvSpPr/>
              <p:nvPr/>
            </p:nvSpPr>
            <p:spPr>
              <a:xfrm>
                <a:off x="4399589" y="3659119"/>
                <a:ext cx="84557" cy="58212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898" extrusionOk="0">
                    <a:moveTo>
                      <a:pt x="1043" y="1"/>
                    </a:moveTo>
                    <a:cubicBezTo>
                      <a:pt x="831" y="1"/>
                      <a:pt x="615" y="101"/>
                      <a:pt x="403" y="350"/>
                    </a:cubicBezTo>
                    <a:cubicBezTo>
                      <a:pt x="0" y="821"/>
                      <a:pt x="260" y="1897"/>
                      <a:pt x="1836" y="1897"/>
                    </a:cubicBezTo>
                    <a:cubicBezTo>
                      <a:pt x="2104" y="1897"/>
                      <a:pt x="2410" y="1866"/>
                      <a:pt x="2757" y="1796"/>
                    </a:cubicBezTo>
                    <a:cubicBezTo>
                      <a:pt x="2757" y="1796"/>
                      <a:pt x="1939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9"/>
              <p:cNvSpPr/>
              <p:nvPr/>
            </p:nvSpPr>
            <p:spPr>
              <a:xfrm>
                <a:off x="4412562" y="3722146"/>
                <a:ext cx="84741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892" extrusionOk="0">
                    <a:moveTo>
                      <a:pt x="1043" y="0"/>
                    </a:moveTo>
                    <a:cubicBezTo>
                      <a:pt x="831" y="0"/>
                      <a:pt x="614" y="100"/>
                      <a:pt x="403" y="348"/>
                    </a:cubicBezTo>
                    <a:cubicBezTo>
                      <a:pt x="1" y="823"/>
                      <a:pt x="263" y="1892"/>
                      <a:pt x="1831" y="1892"/>
                    </a:cubicBezTo>
                    <a:cubicBezTo>
                      <a:pt x="2102" y="1892"/>
                      <a:pt x="2411" y="1860"/>
                      <a:pt x="2763" y="1788"/>
                    </a:cubicBezTo>
                    <a:cubicBezTo>
                      <a:pt x="2763" y="1788"/>
                      <a:pt x="1941" y="0"/>
                      <a:pt x="10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9"/>
              <p:cNvSpPr/>
              <p:nvPr/>
            </p:nvSpPr>
            <p:spPr>
              <a:xfrm>
                <a:off x="4419463" y="3790847"/>
                <a:ext cx="81030" cy="65266"/>
              </a:xfrm>
              <a:custGeom>
                <a:avLst/>
                <a:gdLst/>
                <a:ahLst/>
                <a:cxnLst/>
                <a:rect l="l" t="t" r="r" b="b"/>
                <a:pathLst>
                  <a:path w="2642" h="2128" extrusionOk="0">
                    <a:moveTo>
                      <a:pt x="1100" y="1"/>
                    </a:moveTo>
                    <a:cubicBezTo>
                      <a:pt x="929" y="1"/>
                      <a:pt x="746" y="68"/>
                      <a:pt x="552" y="228"/>
                    </a:cubicBezTo>
                    <a:cubicBezTo>
                      <a:pt x="1" y="675"/>
                      <a:pt x="221" y="2121"/>
                      <a:pt x="2642" y="2128"/>
                    </a:cubicBezTo>
                    <a:cubicBezTo>
                      <a:pt x="2642" y="2128"/>
                      <a:pt x="2059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9"/>
              <p:cNvSpPr/>
              <p:nvPr/>
            </p:nvSpPr>
            <p:spPr>
              <a:xfrm>
                <a:off x="4413145" y="3856051"/>
                <a:ext cx="81521" cy="63702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2077" extrusionOk="0">
                    <a:moveTo>
                      <a:pt x="1085" y="0"/>
                    </a:moveTo>
                    <a:cubicBezTo>
                      <a:pt x="907" y="0"/>
                      <a:pt x="718" y="73"/>
                      <a:pt x="519" y="247"/>
                    </a:cubicBezTo>
                    <a:cubicBezTo>
                      <a:pt x="0" y="700"/>
                      <a:pt x="224" y="2076"/>
                      <a:pt x="2468" y="2076"/>
                    </a:cubicBezTo>
                    <a:cubicBezTo>
                      <a:pt x="2530" y="2076"/>
                      <a:pt x="2593" y="2075"/>
                      <a:pt x="2658" y="2073"/>
                    </a:cubicBezTo>
                    <a:cubicBezTo>
                      <a:pt x="2658" y="2073"/>
                      <a:pt x="2032" y="0"/>
                      <a:pt x="10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9"/>
              <p:cNvSpPr/>
              <p:nvPr/>
            </p:nvSpPr>
            <p:spPr>
              <a:xfrm>
                <a:off x="4403300" y="3922605"/>
                <a:ext cx="71829" cy="77472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526" extrusionOk="0">
                    <a:moveTo>
                      <a:pt x="1126" y="0"/>
                    </a:moveTo>
                    <a:cubicBezTo>
                      <a:pt x="1008" y="0"/>
                      <a:pt x="878" y="29"/>
                      <a:pt x="736" y="93"/>
                    </a:cubicBezTo>
                    <a:cubicBezTo>
                      <a:pt x="111" y="375"/>
                      <a:pt x="1" y="1839"/>
                      <a:pt x="2342" y="2526"/>
                    </a:cubicBezTo>
                    <a:cubicBezTo>
                      <a:pt x="2342" y="2526"/>
                      <a:pt x="2231" y="0"/>
                      <a:pt x="11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9"/>
              <p:cNvSpPr/>
              <p:nvPr/>
            </p:nvSpPr>
            <p:spPr>
              <a:xfrm>
                <a:off x="4478380" y="3614004"/>
                <a:ext cx="71001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630" extrusionOk="0">
                    <a:moveTo>
                      <a:pt x="1170" y="0"/>
                    </a:moveTo>
                    <a:cubicBezTo>
                      <a:pt x="0" y="0"/>
                      <a:pt x="16" y="2630"/>
                      <a:pt x="16" y="2630"/>
                    </a:cubicBezTo>
                    <a:cubicBezTo>
                      <a:pt x="2314" y="1741"/>
                      <a:pt x="2136" y="289"/>
                      <a:pt x="1499" y="62"/>
                    </a:cubicBezTo>
                    <a:cubicBezTo>
                      <a:pt x="1380" y="20"/>
                      <a:pt x="1271" y="0"/>
                      <a:pt x="1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9"/>
              <p:cNvSpPr/>
              <p:nvPr/>
            </p:nvSpPr>
            <p:spPr>
              <a:xfrm>
                <a:off x="4492672" y="3678656"/>
                <a:ext cx="70970" cy="80662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2630" extrusionOk="0">
                    <a:moveTo>
                      <a:pt x="1170" y="0"/>
                    </a:moveTo>
                    <a:cubicBezTo>
                      <a:pt x="0" y="0"/>
                      <a:pt x="16" y="2630"/>
                      <a:pt x="16" y="2630"/>
                    </a:cubicBezTo>
                    <a:cubicBezTo>
                      <a:pt x="2314" y="1741"/>
                      <a:pt x="2136" y="289"/>
                      <a:pt x="1499" y="62"/>
                    </a:cubicBezTo>
                    <a:cubicBezTo>
                      <a:pt x="1380" y="20"/>
                      <a:pt x="1271" y="0"/>
                      <a:pt x="11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9"/>
              <p:cNvSpPr/>
              <p:nvPr/>
            </p:nvSpPr>
            <p:spPr>
              <a:xfrm>
                <a:off x="4497856" y="3753859"/>
                <a:ext cx="77442" cy="70296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292" extrusionOk="0">
                    <a:moveTo>
                      <a:pt x="1456" y="0"/>
                    </a:moveTo>
                    <a:cubicBezTo>
                      <a:pt x="449" y="0"/>
                      <a:pt x="0" y="2292"/>
                      <a:pt x="0" y="2292"/>
                    </a:cubicBezTo>
                    <a:cubicBezTo>
                      <a:pt x="2408" y="2022"/>
                      <a:pt x="2525" y="558"/>
                      <a:pt x="1949" y="172"/>
                    </a:cubicBezTo>
                    <a:cubicBezTo>
                      <a:pt x="1772" y="52"/>
                      <a:pt x="1607" y="0"/>
                      <a:pt x="1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9"/>
              <p:cNvSpPr/>
              <p:nvPr/>
            </p:nvSpPr>
            <p:spPr>
              <a:xfrm>
                <a:off x="4495586" y="3831577"/>
                <a:ext cx="81644" cy="6477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112" extrusionOk="0">
                    <a:moveTo>
                      <a:pt x="1582" y="1"/>
                    </a:moveTo>
                    <a:cubicBezTo>
                      <a:pt x="628" y="1"/>
                      <a:pt x="0" y="2111"/>
                      <a:pt x="0" y="2111"/>
                    </a:cubicBezTo>
                    <a:cubicBezTo>
                      <a:pt x="21" y="2111"/>
                      <a:pt x="41" y="2111"/>
                      <a:pt x="61" y="2111"/>
                    </a:cubicBezTo>
                    <a:cubicBezTo>
                      <a:pt x="2425" y="2111"/>
                      <a:pt x="2662" y="685"/>
                      <a:pt x="2133" y="236"/>
                    </a:cubicBezTo>
                    <a:cubicBezTo>
                      <a:pt x="1940" y="71"/>
                      <a:pt x="1755" y="1"/>
                      <a:pt x="15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9"/>
              <p:cNvSpPr/>
              <p:nvPr/>
            </p:nvSpPr>
            <p:spPr>
              <a:xfrm>
                <a:off x="4482797" y="3910552"/>
                <a:ext cx="84435" cy="58702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1914" extrusionOk="0">
                    <a:moveTo>
                      <a:pt x="1718" y="0"/>
                    </a:moveTo>
                    <a:cubicBezTo>
                      <a:pt x="816" y="0"/>
                      <a:pt x="1" y="1834"/>
                      <a:pt x="1" y="1834"/>
                    </a:cubicBezTo>
                    <a:cubicBezTo>
                      <a:pt x="309" y="1889"/>
                      <a:pt x="584" y="1913"/>
                      <a:pt x="829" y="1913"/>
                    </a:cubicBezTo>
                    <a:cubicBezTo>
                      <a:pt x="2480" y="1913"/>
                      <a:pt x="2753" y="802"/>
                      <a:pt x="2342" y="333"/>
                    </a:cubicBezTo>
                    <a:cubicBezTo>
                      <a:pt x="2135" y="96"/>
                      <a:pt x="1924" y="0"/>
                      <a:pt x="17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59"/>
            <p:cNvGrpSpPr/>
            <p:nvPr/>
          </p:nvGrpSpPr>
          <p:grpSpPr>
            <a:xfrm>
              <a:off x="8817281" y="2219526"/>
              <a:ext cx="652814" cy="1651713"/>
              <a:chOff x="4537512" y="3722330"/>
              <a:chExt cx="228921" cy="579203"/>
            </a:xfrm>
          </p:grpSpPr>
          <p:sp>
            <p:nvSpPr>
              <p:cNvPr id="1344" name="Google Shape;1344;p59"/>
              <p:cNvSpPr/>
              <p:nvPr/>
            </p:nvSpPr>
            <p:spPr>
              <a:xfrm>
                <a:off x="4596521" y="3757785"/>
                <a:ext cx="142493" cy="543748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17729" extrusionOk="0">
                    <a:moveTo>
                      <a:pt x="1734" y="1"/>
                    </a:moveTo>
                    <a:lnTo>
                      <a:pt x="1397" y="129"/>
                    </a:lnTo>
                    <a:cubicBezTo>
                      <a:pt x="1428" y="209"/>
                      <a:pt x="4253" y="7961"/>
                      <a:pt x="0" y="17582"/>
                    </a:cubicBezTo>
                    <a:lnTo>
                      <a:pt x="331" y="17729"/>
                    </a:lnTo>
                    <a:cubicBezTo>
                      <a:pt x="4645" y="7961"/>
                      <a:pt x="1765" y="80"/>
                      <a:pt x="17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9"/>
              <p:cNvSpPr/>
              <p:nvPr/>
            </p:nvSpPr>
            <p:spPr>
              <a:xfrm>
                <a:off x="4622652" y="3834276"/>
                <a:ext cx="53396" cy="69192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256" extrusionOk="0">
                    <a:moveTo>
                      <a:pt x="294" y="1"/>
                    </a:moveTo>
                    <a:lnTo>
                      <a:pt x="0" y="203"/>
                    </a:lnTo>
                    <a:lnTo>
                      <a:pt x="1446" y="2256"/>
                    </a:lnTo>
                    <a:lnTo>
                      <a:pt x="1740" y="2047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9"/>
              <p:cNvSpPr/>
              <p:nvPr/>
            </p:nvSpPr>
            <p:spPr>
              <a:xfrm>
                <a:off x="4614187" y="3918281"/>
                <a:ext cx="64100" cy="6038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969" extrusionOk="0">
                    <a:moveTo>
                      <a:pt x="245" y="1"/>
                    </a:moveTo>
                    <a:lnTo>
                      <a:pt x="0" y="264"/>
                    </a:lnTo>
                    <a:lnTo>
                      <a:pt x="1839" y="1968"/>
                    </a:lnTo>
                    <a:lnTo>
                      <a:pt x="2090" y="1705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9"/>
              <p:cNvSpPr/>
              <p:nvPr/>
            </p:nvSpPr>
            <p:spPr>
              <a:xfrm>
                <a:off x="4609096" y="4003819"/>
                <a:ext cx="64131" cy="60359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968" extrusionOk="0">
                    <a:moveTo>
                      <a:pt x="246" y="0"/>
                    </a:moveTo>
                    <a:lnTo>
                      <a:pt x="1" y="264"/>
                    </a:lnTo>
                    <a:lnTo>
                      <a:pt x="1845" y="1967"/>
                    </a:lnTo>
                    <a:lnTo>
                      <a:pt x="2090" y="1704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9"/>
              <p:cNvSpPr/>
              <p:nvPr/>
            </p:nvSpPr>
            <p:spPr>
              <a:xfrm>
                <a:off x="4594436" y="4081813"/>
                <a:ext cx="64131" cy="60359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968" extrusionOk="0">
                    <a:moveTo>
                      <a:pt x="246" y="0"/>
                    </a:moveTo>
                    <a:lnTo>
                      <a:pt x="1" y="264"/>
                    </a:lnTo>
                    <a:lnTo>
                      <a:pt x="1845" y="1967"/>
                    </a:lnTo>
                    <a:lnTo>
                      <a:pt x="2090" y="1704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9"/>
              <p:cNvSpPr/>
              <p:nvPr/>
            </p:nvSpPr>
            <p:spPr>
              <a:xfrm>
                <a:off x="4576034" y="4160942"/>
                <a:ext cx="63916" cy="60359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68" extrusionOk="0">
                    <a:moveTo>
                      <a:pt x="245" y="0"/>
                    </a:moveTo>
                    <a:lnTo>
                      <a:pt x="0" y="264"/>
                    </a:lnTo>
                    <a:lnTo>
                      <a:pt x="1839" y="1967"/>
                    </a:lnTo>
                    <a:lnTo>
                      <a:pt x="2084" y="1698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9"/>
              <p:cNvSpPr/>
              <p:nvPr/>
            </p:nvSpPr>
            <p:spPr>
              <a:xfrm>
                <a:off x="4664363" y="3806642"/>
                <a:ext cx="35363" cy="76552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496" extrusionOk="0">
                    <a:moveTo>
                      <a:pt x="815" y="1"/>
                    </a:moveTo>
                    <a:lnTo>
                      <a:pt x="0" y="2372"/>
                    </a:lnTo>
                    <a:lnTo>
                      <a:pt x="344" y="2495"/>
                    </a:lnTo>
                    <a:lnTo>
                      <a:pt x="1153" y="117"/>
                    </a:lnTo>
                    <a:lnTo>
                      <a:pt x="8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9"/>
              <p:cNvSpPr/>
              <p:nvPr/>
            </p:nvSpPr>
            <p:spPr>
              <a:xfrm>
                <a:off x="4670558" y="3890862"/>
                <a:ext cx="47968" cy="72197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2354" extrusionOk="0">
                    <a:moveTo>
                      <a:pt x="1251" y="0"/>
                    </a:moveTo>
                    <a:lnTo>
                      <a:pt x="1" y="2176"/>
                    </a:lnTo>
                    <a:lnTo>
                      <a:pt x="313" y="2353"/>
                    </a:lnTo>
                    <a:lnTo>
                      <a:pt x="1563" y="184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9"/>
              <p:cNvSpPr/>
              <p:nvPr/>
            </p:nvSpPr>
            <p:spPr>
              <a:xfrm>
                <a:off x="4665314" y="3995170"/>
                <a:ext cx="62045" cy="62413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035" extrusionOk="0">
                    <a:moveTo>
                      <a:pt x="1765" y="0"/>
                    </a:moveTo>
                    <a:lnTo>
                      <a:pt x="0" y="1777"/>
                    </a:lnTo>
                    <a:lnTo>
                      <a:pt x="257" y="2035"/>
                    </a:lnTo>
                    <a:lnTo>
                      <a:pt x="2022" y="252"/>
                    </a:ln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9"/>
              <p:cNvSpPr/>
              <p:nvPr/>
            </p:nvSpPr>
            <p:spPr>
              <a:xfrm>
                <a:off x="4649151" y="4094971"/>
                <a:ext cx="64468" cy="5999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956" extrusionOk="0">
                    <a:moveTo>
                      <a:pt x="1857" y="0"/>
                    </a:moveTo>
                    <a:lnTo>
                      <a:pt x="0" y="1686"/>
                    </a:lnTo>
                    <a:lnTo>
                      <a:pt x="245" y="1955"/>
                    </a:lnTo>
                    <a:lnTo>
                      <a:pt x="2102" y="264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9"/>
              <p:cNvSpPr/>
              <p:nvPr/>
            </p:nvSpPr>
            <p:spPr>
              <a:xfrm>
                <a:off x="4616825" y="4199095"/>
                <a:ext cx="68057" cy="5508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796" extrusionOk="0">
                    <a:moveTo>
                      <a:pt x="1998" y="0"/>
                    </a:moveTo>
                    <a:lnTo>
                      <a:pt x="0" y="1514"/>
                    </a:lnTo>
                    <a:lnTo>
                      <a:pt x="215" y="1796"/>
                    </a:lnTo>
                    <a:lnTo>
                      <a:pt x="2218" y="288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9"/>
              <p:cNvSpPr/>
              <p:nvPr/>
            </p:nvSpPr>
            <p:spPr>
              <a:xfrm>
                <a:off x="4617377" y="3722330"/>
                <a:ext cx="56218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749" extrusionOk="0">
                    <a:moveTo>
                      <a:pt x="916" y="0"/>
                    </a:moveTo>
                    <a:cubicBezTo>
                      <a:pt x="470" y="0"/>
                      <a:pt x="95" y="341"/>
                      <a:pt x="49" y="789"/>
                    </a:cubicBezTo>
                    <a:cubicBezTo>
                      <a:pt x="0" y="1267"/>
                      <a:pt x="356" y="1696"/>
                      <a:pt x="834" y="1745"/>
                    </a:cubicBezTo>
                    <a:cubicBezTo>
                      <a:pt x="860" y="1747"/>
                      <a:pt x="887" y="1748"/>
                      <a:pt x="913" y="1748"/>
                    </a:cubicBezTo>
                    <a:cubicBezTo>
                      <a:pt x="1358" y="1748"/>
                      <a:pt x="1744" y="1412"/>
                      <a:pt x="1790" y="954"/>
                    </a:cubicBezTo>
                    <a:cubicBezTo>
                      <a:pt x="1833" y="476"/>
                      <a:pt x="1483" y="47"/>
                      <a:pt x="1005" y="5"/>
                    </a:cubicBezTo>
                    <a:cubicBezTo>
                      <a:pt x="975" y="2"/>
                      <a:pt x="946" y="0"/>
                      <a:pt x="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9"/>
              <p:cNvSpPr/>
              <p:nvPr/>
            </p:nvSpPr>
            <p:spPr>
              <a:xfrm>
                <a:off x="4586737" y="3801183"/>
                <a:ext cx="54531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749" extrusionOk="0">
                    <a:moveTo>
                      <a:pt x="897" y="1"/>
                    </a:moveTo>
                    <a:cubicBezTo>
                      <a:pt x="423" y="1"/>
                      <a:pt x="31" y="376"/>
                      <a:pt x="13" y="853"/>
                    </a:cubicBezTo>
                    <a:cubicBezTo>
                      <a:pt x="1" y="1331"/>
                      <a:pt x="381" y="1735"/>
                      <a:pt x="865" y="1748"/>
                    </a:cubicBezTo>
                    <a:cubicBezTo>
                      <a:pt x="876" y="1748"/>
                      <a:pt x="887" y="1748"/>
                      <a:pt x="898" y="1748"/>
                    </a:cubicBezTo>
                    <a:cubicBezTo>
                      <a:pt x="1367" y="1748"/>
                      <a:pt x="1747" y="1375"/>
                      <a:pt x="1765" y="902"/>
                    </a:cubicBezTo>
                    <a:cubicBezTo>
                      <a:pt x="1778" y="424"/>
                      <a:pt x="1398" y="20"/>
                      <a:pt x="920" y="1"/>
                    </a:cubicBezTo>
                    <a:cubicBezTo>
                      <a:pt x="912" y="1"/>
                      <a:pt x="905" y="1"/>
                      <a:pt x="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9"/>
              <p:cNvSpPr/>
              <p:nvPr/>
            </p:nvSpPr>
            <p:spPr>
              <a:xfrm>
                <a:off x="4575665" y="3887212"/>
                <a:ext cx="60543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6" extrusionOk="0">
                    <a:moveTo>
                      <a:pt x="987" y="1"/>
                    </a:moveTo>
                    <a:cubicBezTo>
                      <a:pt x="635" y="1"/>
                      <a:pt x="304" y="215"/>
                      <a:pt x="172" y="560"/>
                    </a:cubicBezTo>
                    <a:cubicBezTo>
                      <a:pt x="0" y="1014"/>
                      <a:pt x="227" y="1523"/>
                      <a:pt x="680" y="1688"/>
                    </a:cubicBezTo>
                    <a:cubicBezTo>
                      <a:pt x="783" y="1727"/>
                      <a:pt x="888" y="1745"/>
                      <a:pt x="991" y="1745"/>
                    </a:cubicBezTo>
                    <a:cubicBezTo>
                      <a:pt x="1344" y="1745"/>
                      <a:pt x="1675" y="1530"/>
                      <a:pt x="1808" y="1179"/>
                    </a:cubicBezTo>
                    <a:cubicBezTo>
                      <a:pt x="1973" y="726"/>
                      <a:pt x="1746" y="223"/>
                      <a:pt x="1299" y="58"/>
                    </a:cubicBezTo>
                    <a:cubicBezTo>
                      <a:pt x="1196" y="19"/>
                      <a:pt x="1091" y="1"/>
                      <a:pt x="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9"/>
              <p:cNvSpPr/>
              <p:nvPr/>
            </p:nvSpPr>
            <p:spPr>
              <a:xfrm>
                <a:off x="4570758" y="3972720"/>
                <a:ext cx="60543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9" extrusionOk="0">
                    <a:moveTo>
                      <a:pt x="985" y="1"/>
                    </a:moveTo>
                    <a:cubicBezTo>
                      <a:pt x="633" y="1"/>
                      <a:pt x="299" y="216"/>
                      <a:pt x="166" y="567"/>
                    </a:cubicBezTo>
                    <a:cubicBezTo>
                      <a:pt x="1" y="1020"/>
                      <a:pt x="227" y="1523"/>
                      <a:pt x="675" y="1694"/>
                    </a:cubicBezTo>
                    <a:cubicBezTo>
                      <a:pt x="775" y="1731"/>
                      <a:pt x="878" y="1749"/>
                      <a:pt x="979" y="1749"/>
                    </a:cubicBezTo>
                    <a:cubicBezTo>
                      <a:pt x="1335" y="1749"/>
                      <a:pt x="1669" y="1534"/>
                      <a:pt x="1802" y="1186"/>
                    </a:cubicBezTo>
                    <a:cubicBezTo>
                      <a:pt x="1974" y="732"/>
                      <a:pt x="1747" y="230"/>
                      <a:pt x="1294" y="58"/>
                    </a:cubicBezTo>
                    <a:cubicBezTo>
                      <a:pt x="1192" y="19"/>
                      <a:pt x="1088" y="1"/>
                      <a:pt x="9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9"/>
              <p:cNvSpPr/>
              <p:nvPr/>
            </p:nvSpPr>
            <p:spPr>
              <a:xfrm>
                <a:off x="4556098" y="4050652"/>
                <a:ext cx="60543" cy="53611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8" extrusionOk="0">
                    <a:moveTo>
                      <a:pt x="989" y="0"/>
                    </a:moveTo>
                    <a:cubicBezTo>
                      <a:pt x="634" y="0"/>
                      <a:pt x="300" y="215"/>
                      <a:pt x="166" y="563"/>
                    </a:cubicBezTo>
                    <a:cubicBezTo>
                      <a:pt x="1" y="1022"/>
                      <a:pt x="227" y="1525"/>
                      <a:pt x="675" y="1690"/>
                    </a:cubicBezTo>
                    <a:cubicBezTo>
                      <a:pt x="778" y="1729"/>
                      <a:pt x="883" y="1748"/>
                      <a:pt x="987" y="1748"/>
                    </a:cubicBezTo>
                    <a:cubicBezTo>
                      <a:pt x="1339" y="1748"/>
                      <a:pt x="1670" y="1534"/>
                      <a:pt x="1802" y="1188"/>
                    </a:cubicBezTo>
                    <a:cubicBezTo>
                      <a:pt x="1974" y="734"/>
                      <a:pt x="1747" y="232"/>
                      <a:pt x="1294" y="54"/>
                    </a:cubicBezTo>
                    <a:cubicBezTo>
                      <a:pt x="1193" y="18"/>
                      <a:pt x="1090" y="0"/>
                      <a:pt x="9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9"/>
              <p:cNvSpPr/>
              <p:nvPr/>
            </p:nvSpPr>
            <p:spPr>
              <a:xfrm>
                <a:off x="4537512" y="4129842"/>
                <a:ext cx="60543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749" extrusionOk="0">
                    <a:moveTo>
                      <a:pt x="988" y="1"/>
                    </a:moveTo>
                    <a:cubicBezTo>
                      <a:pt x="635" y="1"/>
                      <a:pt x="304" y="216"/>
                      <a:pt x="172" y="567"/>
                    </a:cubicBezTo>
                    <a:cubicBezTo>
                      <a:pt x="0" y="1020"/>
                      <a:pt x="227" y="1523"/>
                      <a:pt x="680" y="1694"/>
                    </a:cubicBezTo>
                    <a:cubicBezTo>
                      <a:pt x="779" y="1731"/>
                      <a:pt x="881" y="1748"/>
                      <a:pt x="981" y="1748"/>
                    </a:cubicBezTo>
                    <a:cubicBezTo>
                      <a:pt x="1334" y="1748"/>
                      <a:pt x="1668" y="1533"/>
                      <a:pt x="1802" y="1180"/>
                    </a:cubicBezTo>
                    <a:cubicBezTo>
                      <a:pt x="1973" y="732"/>
                      <a:pt x="1747" y="230"/>
                      <a:pt x="1299" y="58"/>
                    </a:cubicBezTo>
                    <a:cubicBezTo>
                      <a:pt x="1196" y="19"/>
                      <a:pt x="1091" y="1"/>
                      <a:pt x="9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9"/>
              <p:cNvSpPr/>
              <p:nvPr/>
            </p:nvSpPr>
            <p:spPr>
              <a:xfrm>
                <a:off x="4674515" y="3769102"/>
                <a:ext cx="60175" cy="53519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1745" extrusionOk="0">
                    <a:moveTo>
                      <a:pt x="978" y="0"/>
                    </a:moveTo>
                    <a:cubicBezTo>
                      <a:pt x="890" y="0"/>
                      <a:pt x="800" y="14"/>
                      <a:pt x="711" y="42"/>
                    </a:cubicBezTo>
                    <a:cubicBezTo>
                      <a:pt x="252" y="189"/>
                      <a:pt x="0" y="686"/>
                      <a:pt x="147" y="1145"/>
                    </a:cubicBezTo>
                    <a:cubicBezTo>
                      <a:pt x="266" y="1511"/>
                      <a:pt x="612" y="1745"/>
                      <a:pt x="982" y="1745"/>
                    </a:cubicBezTo>
                    <a:cubicBezTo>
                      <a:pt x="1071" y="1745"/>
                      <a:pt x="1161" y="1731"/>
                      <a:pt x="1250" y="1703"/>
                    </a:cubicBezTo>
                    <a:cubicBezTo>
                      <a:pt x="1704" y="1556"/>
                      <a:pt x="1961" y="1059"/>
                      <a:pt x="1808" y="606"/>
                    </a:cubicBezTo>
                    <a:cubicBezTo>
                      <a:pt x="1685" y="235"/>
                      <a:pt x="1346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9"/>
              <p:cNvSpPr/>
              <p:nvPr/>
            </p:nvSpPr>
            <p:spPr>
              <a:xfrm>
                <a:off x="4697425" y="3856266"/>
                <a:ext cx="56801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1749" extrusionOk="0">
                    <a:moveTo>
                      <a:pt x="925" y="1"/>
                    </a:moveTo>
                    <a:cubicBezTo>
                      <a:pt x="891" y="1"/>
                      <a:pt x="857" y="3"/>
                      <a:pt x="822" y="7"/>
                    </a:cubicBezTo>
                    <a:cubicBezTo>
                      <a:pt x="344" y="68"/>
                      <a:pt x="1" y="503"/>
                      <a:pt x="62" y="981"/>
                    </a:cubicBezTo>
                    <a:cubicBezTo>
                      <a:pt x="119" y="1422"/>
                      <a:pt x="493" y="1748"/>
                      <a:pt x="926" y="1748"/>
                    </a:cubicBezTo>
                    <a:cubicBezTo>
                      <a:pt x="963" y="1748"/>
                      <a:pt x="999" y="1746"/>
                      <a:pt x="1037" y="1741"/>
                    </a:cubicBezTo>
                    <a:cubicBezTo>
                      <a:pt x="1515" y="1686"/>
                      <a:pt x="1852" y="1251"/>
                      <a:pt x="1796" y="767"/>
                    </a:cubicBezTo>
                    <a:cubicBezTo>
                      <a:pt x="1740" y="323"/>
                      <a:pt x="1361" y="1"/>
                      <a:pt x="9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9"/>
              <p:cNvSpPr/>
              <p:nvPr/>
            </p:nvSpPr>
            <p:spPr>
              <a:xfrm>
                <a:off x="4709295" y="3965206"/>
                <a:ext cx="5713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751" extrusionOk="0">
                    <a:moveTo>
                      <a:pt x="932" y="1"/>
                    </a:moveTo>
                    <a:cubicBezTo>
                      <a:pt x="503" y="1"/>
                      <a:pt x="129" y="320"/>
                      <a:pt x="67" y="757"/>
                    </a:cubicBezTo>
                    <a:cubicBezTo>
                      <a:pt x="0" y="1235"/>
                      <a:pt x="337" y="1676"/>
                      <a:pt x="815" y="1743"/>
                    </a:cubicBezTo>
                    <a:cubicBezTo>
                      <a:pt x="853" y="1748"/>
                      <a:pt x="891" y="1751"/>
                      <a:pt x="929" y="1751"/>
                    </a:cubicBezTo>
                    <a:cubicBezTo>
                      <a:pt x="1360" y="1751"/>
                      <a:pt x="1734" y="1435"/>
                      <a:pt x="1796" y="996"/>
                    </a:cubicBezTo>
                    <a:cubicBezTo>
                      <a:pt x="1863" y="518"/>
                      <a:pt x="1532" y="77"/>
                      <a:pt x="1054" y="9"/>
                    </a:cubicBezTo>
                    <a:cubicBezTo>
                      <a:pt x="1013" y="3"/>
                      <a:pt x="972" y="1"/>
                      <a:pt x="9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9"/>
              <p:cNvSpPr/>
              <p:nvPr/>
            </p:nvSpPr>
            <p:spPr>
              <a:xfrm>
                <a:off x="4695555" y="4065895"/>
                <a:ext cx="58304" cy="53642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49" extrusionOk="0">
                    <a:moveTo>
                      <a:pt x="948" y="1"/>
                    </a:moveTo>
                    <a:cubicBezTo>
                      <a:pt x="535" y="1"/>
                      <a:pt x="168" y="293"/>
                      <a:pt x="93" y="709"/>
                    </a:cubicBezTo>
                    <a:cubicBezTo>
                      <a:pt x="1" y="1187"/>
                      <a:pt x="313" y="1641"/>
                      <a:pt x="785" y="1733"/>
                    </a:cubicBezTo>
                    <a:cubicBezTo>
                      <a:pt x="841" y="1744"/>
                      <a:pt x="897" y="1749"/>
                      <a:pt x="952" y="1749"/>
                    </a:cubicBezTo>
                    <a:cubicBezTo>
                      <a:pt x="1365" y="1749"/>
                      <a:pt x="1727" y="1456"/>
                      <a:pt x="1808" y="1034"/>
                    </a:cubicBezTo>
                    <a:cubicBezTo>
                      <a:pt x="1900" y="562"/>
                      <a:pt x="1588" y="109"/>
                      <a:pt x="1116" y="17"/>
                    </a:cubicBezTo>
                    <a:cubicBezTo>
                      <a:pt x="1060" y="6"/>
                      <a:pt x="1004" y="1"/>
                      <a:pt x="9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9"/>
              <p:cNvSpPr/>
              <p:nvPr/>
            </p:nvSpPr>
            <p:spPr>
              <a:xfrm>
                <a:off x="4666817" y="4171768"/>
                <a:ext cx="59776" cy="53611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748" extrusionOk="0">
                    <a:moveTo>
                      <a:pt x="977" y="1"/>
                    </a:moveTo>
                    <a:cubicBezTo>
                      <a:pt x="598" y="1"/>
                      <a:pt x="247" y="248"/>
                      <a:pt x="135" y="634"/>
                    </a:cubicBezTo>
                    <a:cubicBezTo>
                      <a:pt x="0" y="1093"/>
                      <a:pt x="270" y="1584"/>
                      <a:pt x="735" y="1712"/>
                    </a:cubicBezTo>
                    <a:cubicBezTo>
                      <a:pt x="817" y="1736"/>
                      <a:pt x="898" y="1747"/>
                      <a:pt x="979" y="1747"/>
                    </a:cubicBezTo>
                    <a:cubicBezTo>
                      <a:pt x="1358" y="1747"/>
                      <a:pt x="1703" y="1496"/>
                      <a:pt x="1814" y="1112"/>
                    </a:cubicBezTo>
                    <a:cubicBezTo>
                      <a:pt x="1949" y="652"/>
                      <a:pt x="1679" y="168"/>
                      <a:pt x="1213" y="33"/>
                    </a:cubicBezTo>
                    <a:cubicBezTo>
                      <a:pt x="1135" y="11"/>
                      <a:pt x="1055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59"/>
            <p:cNvGrpSpPr/>
            <p:nvPr/>
          </p:nvGrpSpPr>
          <p:grpSpPr>
            <a:xfrm>
              <a:off x="5141711" y="2458938"/>
              <a:ext cx="947734" cy="1273966"/>
              <a:chOff x="1891790" y="3925274"/>
              <a:chExt cx="332340" cy="446739"/>
            </a:xfrm>
          </p:grpSpPr>
          <p:sp>
            <p:nvSpPr>
              <p:cNvPr id="1367" name="Google Shape;1367;p59"/>
              <p:cNvSpPr/>
              <p:nvPr/>
            </p:nvSpPr>
            <p:spPr>
              <a:xfrm>
                <a:off x="1967422" y="3995907"/>
                <a:ext cx="239655" cy="376106"/>
              </a:xfrm>
              <a:custGeom>
                <a:avLst/>
                <a:gdLst/>
                <a:ahLst/>
                <a:cxnLst/>
                <a:rect l="l" t="t" r="r" b="b"/>
                <a:pathLst>
                  <a:path w="7814" h="12263" extrusionOk="0">
                    <a:moveTo>
                      <a:pt x="515" y="1"/>
                    </a:moveTo>
                    <a:lnTo>
                      <a:pt x="0" y="31"/>
                    </a:lnTo>
                    <a:cubicBezTo>
                      <a:pt x="12" y="105"/>
                      <a:pt x="539" y="7544"/>
                      <a:pt x="7525" y="12263"/>
                    </a:cubicBezTo>
                    <a:lnTo>
                      <a:pt x="7813" y="11834"/>
                    </a:lnTo>
                    <a:cubicBezTo>
                      <a:pt x="1042" y="7263"/>
                      <a:pt x="521" y="74"/>
                      <a:pt x="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9"/>
              <p:cNvSpPr/>
              <p:nvPr/>
            </p:nvSpPr>
            <p:spPr>
              <a:xfrm>
                <a:off x="1905775" y="3925274"/>
                <a:ext cx="78178" cy="8308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709" extrusionOk="0">
                    <a:moveTo>
                      <a:pt x="1115" y="1"/>
                    </a:moveTo>
                    <a:cubicBezTo>
                      <a:pt x="1062" y="1"/>
                      <a:pt x="1007" y="4"/>
                      <a:pt x="950" y="12"/>
                    </a:cubicBezTo>
                    <a:cubicBezTo>
                      <a:pt x="264" y="98"/>
                      <a:pt x="0" y="1434"/>
                      <a:pt x="2378" y="2708"/>
                    </a:cubicBezTo>
                    <a:cubicBezTo>
                      <a:pt x="2378" y="2708"/>
                      <a:pt x="2549" y="1"/>
                      <a:pt x="1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9"/>
              <p:cNvSpPr/>
              <p:nvPr/>
            </p:nvSpPr>
            <p:spPr>
              <a:xfrm>
                <a:off x="1891790" y="3991981"/>
                <a:ext cx="92562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765" extrusionOk="0">
                    <a:moveTo>
                      <a:pt x="964" y="0"/>
                    </a:moveTo>
                    <a:cubicBezTo>
                      <a:pt x="726" y="0"/>
                      <a:pt x="502" y="106"/>
                      <a:pt x="315" y="374"/>
                    </a:cubicBezTo>
                    <a:cubicBezTo>
                      <a:pt x="1" y="828"/>
                      <a:pt x="409" y="1764"/>
                      <a:pt x="1856" y="1764"/>
                    </a:cubicBezTo>
                    <a:cubicBezTo>
                      <a:pt x="2187" y="1764"/>
                      <a:pt x="2573" y="1715"/>
                      <a:pt x="3018" y="1600"/>
                    </a:cubicBezTo>
                    <a:cubicBezTo>
                      <a:pt x="3018" y="1600"/>
                      <a:pt x="1887" y="0"/>
                      <a:pt x="9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9"/>
              <p:cNvSpPr/>
              <p:nvPr/>
            </p:nvSpPr>
            <p:spPr>
              <a:xfrm>
                <a:off x="1968833" y="3971493"/>
                <a:ext cx="81490" cy="77442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525" extrusionOk="0">
                    <a:moveTo>
                      <a:pt x="1232" y="1"/>
                    </a:moveTo>
                    <a:cubicBezTo>
                      <a:pt x="1" y="1"/>
                      <a:pt x="377" y="2525"/>
                      <a:pt x="377" y="2525"/>
                    </a:cubicBezTo>
                    <a:cubicBezTo>
                      <a:pt x="2656" y="1649"/>
                      <a:pt x="2270" y="258"/>
                      <a:pt x="1572" y="55"/>
                    </a:cubicBezTo>
                    <a:cubicBezTo>
                      <a:pt x="1447" y="18"/>
                      <a:pt x="1334" y="1"/>
                      <a:pt x="12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9"/>
              <p:cNvSpPr/>
              <p:nvPr/>
            </p:nvSpPr>
            <p:spPr>
              <a:xfrm>
                <a:off x="1991252" y="4043016"/>
                <a:ext cx="83698" cy="79405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2589" extrusionOk="0">
                    <a:moveTo>
                      <a:pt x="1283" y="1"/>
                    </a:moveTo>
                    <a:cubicBezTo>
                      <a:pt x="1" y="1"/>
                      <a:pt x="510" y="2589"/>
                      <a:pt x="510" y="2589"/>
                    </a:cubicBezTo>
                    <a:cubicBezTo>
                      <a:pt x="2728" y="1590"/>
                      <a:pt x="2281" y="217"/>
                      <a:pt x="1576" y="40"/>
                    </a:cubicBezTo>
                    <a:cubicBezTo>
                      <a:pt x="1469" y="13"/>
                      <a:pt x="1372" y="1"/>
                      <a:pt x="12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9"/>
              <p:cNvSpPr/>
              <p:nvPr/>
            </p:nvSpPr>
            <p:spPr>
              <a:xfrm>
                <a:off x="2017353" y="4101841"/>
                <a:ext cx="83729" cy="79221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2583" extrusionOk="0">
                    <a:moveTo>
                      <a:pt x="1283" y="1"/>
                    </a:moveTo>
                    <a:cubicBezTo>
                      <a:pt x="0" y="1"/>
                      <a:pt x="498" y="2583"/>
                      <a:pt x="498" y="2583"/>
                    </a:cubicBezTo>
                    <a:cubicBezTo>
                      <a:pt x="2729" y="1596"/>
                      <a:pt x="2282" y="218"/>
                      <a:pt x="1577" y="40"/>
                    </a:cubicBezTo>
                    <a:cubicBezTo>
                      <a:pt x="1470" y="13"/>
                      <a:pt x="1372" y="1"/>
                      <a:pt x="12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9"/>
              <p:cNvSpPr/>
              <p:nvPr/>
            </p:nvSpPr>
            <p:spPr>
              <a:xfrm>
                <a:off x="2044741" y="4162537"/>
                <a:ext cx="91673" cy="8468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761" extrusionOk="0">
                    <a:moveTo>
                      <a:pt x="1530" y="0"/>
                    </a:moveTo>
                    <a:cubicBezTo>
                      <a:pt x="1" y="0"/>
                      <a:pt x="1027" y="2761"/>
                      <a:pt x="1027" y="2761"/>
                    </a:cubicBezTo>
                    <a:cubicBezTo>
                      <a:pt x="2988" y="1352"/>
                      <a:pt x="2326" y="46"/>
                      <a:pt x="1622" y="3"/>
                    </a:cubicBezTo>
                    <a:cubicBezTo>
                      <a:pt x="1590" y="1"/>
                      <a:pt x="1560" y="0"/>
                      <a:pt x="15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9"/>
              <p:cNvSpPr/>
              <p:nvPr/>
            </p:nvSpPr>
            <p:spPr>
              <a:xfrm>
                <a:off x="2089304" y="4211670"/>
                <a:ext cx="90323" cy="84066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741" extrusionOk="0">
                    <a:moveTo>
                      <a:pt x="1481" y="1"/>
                    </a:moveTo>
                    <a:cubicBezTo>
                      <a:pt x="0" y="1"/>
                      <a:pt x="935" y="2740"/>
                      <a:pt x="935" y="2740"/>
                    </a:cubicBezTo>
                    <a:cubicBezTo>
                      <a:pt x="2945" y="1392"/>
                      <a:pt x="2313" y="74"/>
                      <a:pt x="1609" y="7"/>
                    </a:cubicBezTo>
                    <a:cubicBezTo>
                      <a:pt x="1564" y="3"/>
                      <a:pt x="1522" y="1"/>
                      <a:pt x="14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9"/>
              <p:cNvSpPr/>
              <p:nvPr/>
            </p:nvSpPr>
            <p:spPr>
              <a:xfrm>
                <a:off x="2128838" y="4259822"/>
                <a:ext cx="95292" cy="8983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2929" extrusionOk="0">
                    <a:moveTo>
                      <a:pt x="1687" y="1"/>
                    </a:moveTo>
                    <a:cubicBezTo>
                      <a:pt x="1649" y="1"/>
                      <a:pt x="1612" y="5"/>
                      <a:pt x="1576" y="12"/>
                    </a:cubicBezTo>
                    <a:cubicBezTo>
                      <a:pt x="1" y="330"/>
                      <a:pt x="1686" y="2929"/>
                      <a:pt x="1686" y="2929"/>
                    </a:cubicBezTo>
                    <a:cubicBezTo>
                      <a:pt x="3107" y="1108"/>
                      <a:pt x="2344" y="1"/>
                      <a:pt x="16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9"/>
              <p:cNvSpPr/>
              <p:nvPr/>
            </p:nvSpPr>
            <p:spPr>
              <a:xfrm>
                <a:off x="1907370" y="4054364"/>
                <a:ext cx="92409" cy="54133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765" extrusionOk="0">
                    <a:moveTo>
                      <a:pt x="959" y="1"/>
                    </a:moveTo>
                    <a:cubicBezTo>
                      <a:pt x="721" y="1"/>
                      <a:pt x="497" y="107"/>
                      <a:pt x="310" y="374"/>
                    </a:cubicBezTo>
                    <a:cubicBezTo>
                      <a:pt x="0" y="828"/>
                      <a:pt x="405" y="1765"/>
                      <a:pt x="1851" y="1765"/>
                    </a:cubicBezTo>
                    <a:cubicBezTo>
                      <a:pt x="2182" y="1765"/>
                      <a:pt x="2568" y="1715"/>
                      <a:pt x="3012" y="1600"/>
                    </a:cubicBezTo>
                    <a:cubicBezTo>
                      <a:pt x="3012" y="1600"/>
                      <a:pt x="1881" y="1"/>
                      <a:pt x="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9"/>
              <p:cNvSpPr/>
              <p:nvPr/>
            </p:nvSpPr>
            <p:spPr>
              <a:xfrm>
                <a:off x="1933348" y="4115244"/>
                <a:ext cx="92531" cy="54163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766" extrusionOk="0">
                    <a:moveTo>
                      <a:pt x="961" y="1"/>
                    </a:moveTo>
                    <a:cubicBezTo>
                      <a:pt x="724" y="1"/>
                      <a:pt x="500" y="107"/>
                      <a:pt x="314" y="375"/>
                    </a:cubicBezTo>
                    <a:cubicBezTo>
                      <a:pt x="0" y="829"/>
                      <a:pt x="404" y="1765"/>
                      <a:pt x="1853" y="1765"/>
                    </a:cubicBezTo>
                    <a:cubicBezTo>
                      <a:pt x="2185" y="1765"/>
                      <a:pt x="2571" y="1716"/>
                      <a:pt x="3017" y="1601"/>
                    </a:cubicBezTo>
                    <a:cubicBezTo>
                      <a:pt x="3017" y="1601"/>
                      <a:pt x="1882" y="1"/>
                      <a:pt x="9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9"/>
              <p:cNvSpPr/>
              <p:nvPr/>
            </p:nvSpPr>
            <p:spPr>
              <a:xfrm>
                <a:off x="1968097" y="4184742"/>
                <a:ext cx="91611" cy="5094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661" extrusionOk="0">
                    <a:moveTo>
                      <a:pt x="902" y="1"/>
                    </a:moveTo>
                    <a:cubicBezTo>
                      <a:pt x="588" y="1"/>
                      <a:pt x="319" y="149"/>
                      <a:pt x="168" y="554"/>
                    </a:cubicBezTo>
                    <a:cubicBezTo>
                      <a:pt x="1" y="997"/>
                      <a:pt x="390" y="1661"/>
                      <a:pt x="1327" y="1661"/>
                    </a:cubicBezTo>
                    <a:cubicBezTo>
                      <a:pt x="1762" y="1661"/>
                      <a:pt x="2316" y="1518"/>
                      <a:pt x="2987" y="1142"/>
                    </a:cubicBezTo>
                    <a:cubicBezTo>
                      <a:pt x="2987" y="1142"/>
                      <a:pt x="177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9"/>
              <p:cNvSpPr/>
              <p:nvPr/>
            </p:nvSpPr>
            <p:spPr>
              <a:xfrm>
                <a:off x="2013519" y="4248658"/>
                <a:ext cx="89986" cy="50483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1646" extrusionOk="0">
                    <a:moveTo>
                      <a:pt x="888" y="1"/>
                    </a:moveTo>
                    <a:cubicBezTo>
                      <a:pt x="527" y="1"/>
                      <a:pt x="227" y="168"/>
                      <a:pt x="109" y="645"/>
                    </a:cubicBezTo>
                    <a:cubicBezTo>
                      <a:pt x="0" y="1076"/>
                      <a:pt x="377" y="1645"/>
                      <a:pt x="1162" y="1645"/>
                    </a:cubicBezTo>
                    <a:cubicBezTo>
                      <a:pt x="1619" y="1645"/>
                      <a:pt x="2215" y="1452"/>
                      <a:pt x="2934" y="927"/>
                    </a:cubicBezTo>
                    <a:cubicBezTo>
                      <a:pt x="2934" y="927"/>
                      <a:pt x="1739" y="1"/>
                      <a:pt x="8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9"/>
              <p:cNvSpPr/>
              <p:nvPr/>
            </p:nvSpPr>
            <p:spPr>
              <a:xfrm>
                <a:off x="2068480" y="4307330"/>
                <a:ext cx="86520" cy="50667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652" extrusionOk="0">
                    <a:moveTo>
                      <a:pt x="908" y="1"/>
                    </a:moveTo>
                    <a:cubicBezTo>
                      <a:pt x="461" y="1"/>
                      <a:pt x="97" y="192"/>
                      <a:pt x="39" y="785"/>
                    </a:cubicBezTo>
                    <a:cubicBezTo>
                      <a:pt x="0" y="1191"/>
                      <a:pt x="360" y="1652"/>
                      <a:pt x="990" y="1652"/>
                    </a:cubicBezTo>
                    <a:cubicBezTo>
                      <a:pt x="1465" y="1652"/>
                      <a:pt x="2094" y="1390"/>
                      <a:pt x="2821" y="644"/>
                    </a:cubicBezTo>
                    <a:cubicBezTo>
                      <a:pt x="2821" y="644"/>
                      <a:pt x="1726" y="1"/>
                      <a:pt x="9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1" name="Google Shape;1381;p59"/>
            <p:cNvGrpSpPr/>
            <p:nvPr/>
          </p:nvGrpSpPr>
          <p:grpSpPr>
            <a:xfrm>
              <a:off x="5351752" y="1513527"/>
              <a:ext cx="878552" cy="1576409"/>
              <a:chOff x="1958957" y="3570023"/>
              <a:chExt cx="308080" cy="552796"/>
            </a:xfrm>
          </p:grpSpPr>
          <p:sp>
            <p:nvSpPr>
              <p:cNvPr id="1382" name="Google Shape;1382;p59"/>
              <p:cNvSpPr/>
              <p:nvPr/>
            </p:nvSpPr>
            <p:spPr>
              <a:xfrm>
                <a:off x="2014408" y="3688992"/>
                <a:ext cx="227050" cy="433827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14145" extrusionOk="0">
                    <a:moveTo>
                      <a:pt x="1838" y="1"/>
                    </a:moveTo>
                    <a:lnTo>
                      <a:pt x="1838" y="1"/>
                    </a:lnTo>
                    <a:cubicBezTo>
                      <a:pt x="870" y="3292"/>
                      <a:pt x="1477" y="6784"/>
                      <a:pt x="3597" y="10100"/>
                    </a:cubicBezTo>
                    <a:cubicBezTo>
                      <a:pt x="5190" y="12588"/>
                      <a:pt x="7041" y="14077"/>
                      <a:pt x="7121" y="14144"/>
                    </a:cubicBezTo>
                    <a:lnTo>
                      <a:pt x="7403" y="13777"/>
                    </a:lnTo>
                    <a:cubicBezTo>
                      <a:pt x="7323" y="13715"/>
                      <a:pt x="0" y="7765"/>
                      <a:pt x="2261" y="111"/>
                    </a:cubicBez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9"/>
              <p:cNvSpPr/>
              <p:nvPr/>
            </p:nvSpPr>
            <p:spPr>
              <a:xfrm>
                <a:off x="2023027" y="3570023"/>
                <a:ext cx="102652" cy="135561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4420" extrusionOk="0">
                    <a:moveTo>
                      <a:pt x="2133" y="1"/>
                    </a:moveTo>
                    <a:cubicBezTo>
                      <a:pt x="1" y="2256"/>
                      <a:pt x="1655" y="4419"/>
                      <a:pt x="1655" y="4419"/>
                    </a:cubicBezTo>
                    <a:cubicBezTo>
                      <a:pt x="3347" y="2470"/>
                      <a:pt x="2134" y="1"/>
                      <a:pt x="21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9"/>
              <p:cNvSpPr/>
              <p:nvPr/>
            </p:nvSpPr>
            <p:spPr>
              <a:xfrm>
                <a:off x="1958957" y="3650654"/>
                <a:ext cx="105474" cy="131789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4297" extrusionOk="0">
                    <a:moveTo>
                      <a:pt x="337" y="1"/>
                    </a:moveTo>
                    <a:lnTo>
                      <a:pt x="337" y="1"/>
                    </a:lnTo>
                    <a:cubicBezTo>
                      <a:pt x="0" y="3916"/>
                      <a:pt x="3438" y="4296"/>
                      <a:pt x="3438" y="4296"/>
                    </a:cubicBezTo>
                    <a:cubicBezTo>
                      <a:pt x="2194" y="148"/>
                      <a:pt x="337" y="1"/>
                      <a:pt x="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9"/>
              <p:cNvSpPr/>
              <p:nvPr/>
            </p:nvSpPr>
            <p:spPr>
              <a:xfrm>
                <a:off x="2061180" y="3652740"/>
                <a:ext cx="110565" cy="128569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4192" extrusionOk="0">
                    <a:moveTo>
                      <a:pt x="3604" y="0"/>
                    </a:moveTo>
                    <a:cubicBezTo>
                      <a:pt x="3604" y="0"/>
                      <a:pt x="1735" y="92"/>
                      <a:pt x="1" y="4192"/>
                    </a:cubicBezTo>
                    <a:cubicBezTo>
                      <a:pt x="1" y="4192"/>
                      <a:pt x="3469" y="3922"/>
                      <a:pt x="3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9"/>
              <p:cNvSpPr/>
              <p:nvPr/>
            </p:nvSpPr>
            <p:spPr>
              <a:xfrm>
                <a:off x="1968342" y="3760606"/>
                <a:ext cx="108296" cy="120318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923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56" y="3916"/>
                      <a:pt x="3530" y="3922"/>
                      <a:pt x="3530" y="3922"/>
                    </a:cubicBezTo>
                    <a:cubicBezTo>
                      <a:pt x="1910" y="47"/>
                      <a:pt x="91" y="1"/>
                      <a:pt x="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9"/>
              <p:cNvSpPr/>
              <p:nvPr/>
            </p:nvSpPr>
            <p:spPr>
              <a:xfrm>
                <a:off x="2073233" y="3741254"/>
                <a:ext cx="105658" cy="138904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4529" extrusionOk="0">
                    <a:moveTo>
                      <a:pt x="3187" y="0"/>
                    </a:moveTo>
                    <a:lnTo>
                      <a:pt x="3187" y="0"/>
                    </a:lnTo>
                    <a:cubicBezTo>
                      <a:pt x="3187" y="0"/>
                      <a:pt x="1324" y="289"/>
                      <a:pt x="0" y="4529"/>
                    </a:cubicBezTo>
                    <a:cubicBezTo>
                      <a:pt x="0" y="4529"/>
                      <a:pt x="3444" y="3898"/>
                      <a:pt x="3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9"/>
              <p:cNvSpPr/>
              <p:nvPr/>
            </p:nvSpPr>
            <p:spPr>
              <a:xfrm>
                <a:off x="1994289" y="3883716"/>
                <a:ext cx="127465" cy="9995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259" extrusionOk="0">
                    <a:moveTo>
                      <a:pt x="166" y="1"/>
                    </a:moveTo>
                    <a:cubicBezTo>
                      <a:pt x="58" y="1"/>
                      <a:pt x="0" y="13"/>
                      <a:pt x="0" y="13"/>
                    </a:cubicBezTo>
                    <a:cubicBezTo>
                      <a:pt x="536" y="2911"/>
                      <a:pt x="2659" y="3258"/>
                      <a:pt x="3646" y="3258"/>
                    </a:cubicBezTo>
                    <a:cubicBezTo>
                      <a:pt x="3957" y="3258"/>
                      <a:pt x="4155" y="3224"/>
                      <a:pt x="4155" y="3224"/>
                    </a:cubicBezTo>
                    <a:cubicBezTo>
                      <a:pt x="2253" y="262"/>
                      <a:pt x="667" y="1"/>
                      <a:pt x="1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9"/>
              <p:cNvSpPr/>
              <p:nvPr/>
            </p:nvSpPr>
            <p:spPr>
              <a:xfrm>
                <a:off x="2118134" y="3829215"/>
                <a:ext cx="101916" cy="1531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4995" extrusionOk="0">
                    <a:moveTo>
                      <a:pt x="2415" y="0"/>
                    </a:moveTo>
                    <a:lnTo>
                      <a:pt x="2415" y="0"/>
                    </a:lnTo>
                    <a:cubicBezTo>
                      <a:pt x="2415" y="0"/>
                      <a:pt x="613" y="613"/>
                      <a:pt x="1" y="4995"/>
                    </a:cubicBezTo>
                    <a:cubicBezTo>
                      <a:pt x="1" y="4995"/>
                      <a:pt x="3322" y="3763"/>
                      <a:pt x="24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9"/>
              <p:cNvSpPr/>
              <p:nvPr/>
            </p:nvSpPr>
            <p:spPr>
              <a:xfrm>
                <a:off x="2030939" y="3996827"/>
                <a:ext cx="149639" cy="73455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2395" extrusionOk="0">
                    <a:moveTo>
                      <a:pt x="727" y="0"/>
                    </a:moveTo>
                    <a:cubicBezTo>
                      <a:pt x="247" y="0"/>
                      <a:pt x="0" y="124"/>
                      <a:pt x="0" y="124"/>
                    </a:cubicBezTo>
                    <a:cubicBezTo>
                      <a:pt x="883" y="1965"/>
                      <a:pt x="2213" y="2394"/>
                      <a:pt x="3261" y="2394"/>
                    </a:cubicBezTo>
                    <a:cubicBezTo>
                      <a:pt x="4177" y="2394"/>
                      <a:pt x="4878" y="2067"/>
                      <a:pt x="4878" y="2067"/>
                    </a:cubicBezTo>
                    <a:cubicBezTo>
                      <a:pt x="2914" y="330"/>
                      <a:pt x="1510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9"/>
              <p:cNvSpPr/>
              <p:nvPr/>
            </p:nvSpPr>
            <p:spPr>
              <a:xfrm>
                <a:off x="2161379" y="3895186"/>
                <a:ext cx="105658" cy="165986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5412" extrusionOk="0">
                    <a:moveTo>
                      <a:pt x="1606" y="0"/>
                    </a:moveTo>
                    <a:cubicBezTo>
                      <a:pt x="1606" y="0"/>
                      <a:pt x="0" y="1067"/>
                      <a:pt x="515" y="5411"/>
                    </a:cubicBezTo>
                    <a:cubicBezTo>
                      <a:pt x="515" y="5411"/>
                      <a:pt x="3444" y="3346"/>
                      <a:pt x="1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2" name="Google Shape;1392;p59"/>
            <p:cNvGrpSpPr/>
            <p:nvPr/>
          </p:nvGrpSpPr>
          <p:grpSpPr>
            <a:xfrm>
              <a:off x="5453919" y="1278607"/>
              <a:ext cx="3735224" cy="2833161"/>
              <a:chOff x="4038966" y="3448993"/>
              <a:chExt cx="1309824" cy="993499"/>
            </a:xfrm>
          </p:grpSpPr>
          <p:sp>
            <p:nvSpPr>
              <p:cNvPr id="1393" name="Google Shape;1393;p59"/>
              <p:cNvSpPr/>
              <p:nvPr/>
            </p:nvSpPr>
            <p:spPr>
              <a:xfrm>
                <a:off x="4745633" y="3626670"/>
                <a:ext cx="603156" cy="815822"/>
              </a:xfrm>
              <a:custGeom>
                <a:avLst/>
                <a:gdLst/>
                <a:ahLst/>
                <a:cxnLst/>
                <a:rect l="l" t="t" r="r" b="b"/>
                <a:pathLst>
                  <a:path w="19666" h="26600" extrusionOk="0">
                    <a:moveTo>
                      <a:pt x="4121" y="1"/>
                    </a:moveTo>
                    <a:cubicBezTo>
                      <a:pt x="2639" y="1"/>
                      <a:pt x="1882" y="1101"/>
                      <a:pt x="1882" y="1101"/>
                    </a:cubicBezTo>
                    <a:lnTo>
                      <a:pt x="1882" y="1095"/>
                    </a:lnTo>
                    <a:cubicBezTo>
                      <a:pt x="1" y="3215"/>
                      <a:pt x="246" y="11145"/>
                      <a:pt x="368" y="17580"/>
                    </a:cubicBezTo>
                    <a:cubicBezTo>
                      <a:pt x="497" y="24014"/>
                      <a:pt x="6251" y="24400"/>
                      <a:pt x="9456" y="24872"/>
                    </a:cubicBezTo>
                    <a:cubicBezTo>
                      <a:pt x="12655" y="25344"/>
                      <a:pt x="12606" y="26600"/>
                      <a:pt x="14959" y="26600"/>
                    </a:cubicBezTo>
                    <a:cubicBezTo>
                      <a:pt x="17312" y="26600"/>
                      <a:pt x="17465" y="25423"/>
                      <a:pt x="17465" y="25423"/>
                    </a:cubicBezTo>
                    <a:cubicBezTo>
                      <a:pt x="19665" y="13106"/>
                      <a:pt x="9640" y="3166"/>
                      <a:pt x="6882" y="1101"/>
                    </a:cubicBezTo>
                    <a:cubicBezTo>
                      <a:pt x="5783" y="276"/>
                      <a:pt x="4861" y="1"/>
                      <a:pt x="4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9"/>
              <p:cNvSpPr/>
              <p:nvPr/>
            </p:nvSpPr>
            <p:spPr>
              <a:xfrm>
                <a:off x="4778143" y="3626609"/>
                <a:ext cx="490567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16522" extrusionOk="0">
                    <a:moveTo>
                      <a:pt x="3108" y="0"/>
                    </a:moveTo>
                    <a:cubicBezTo>
                      <a:pt x="1748" y="0"/>
                      <a:pt x="944" y="907"/>
                      <a:pt x="944" y="907"/>
                    </a:cubicBezTo>
                    <a:cubicBezTo>
                      <a:pt x="601" y="1299"/>
                      <a:pt x="178" y="2023"/>
                      <a:pt x="1" y="2764"/>
                    </a:cubicBezTo>
                    <a:cubicBezTo>
                      <a:pt x="178" y="4615"/>
                      <a:pt x="1030" y="6380"/>
                      <a:pt x="3028" y="6612"/>
                    </a:cubicBezTo>
                    <a:cubicBezTo>
                      <a:pt x="7023" y="7078"/>
                      <a:pt x="11233" y="7513"/>
                      <a:pt x="12177" y="10216"/>
                    </a:cubicBezTo>
                    <a:cubicBezTo>
                      <a:pt x="12871" y="12214"/>
                      <a:pt x="14247" y="16522"/>
                      <a:pt x="15638" y="16522"/>
                    </a:cubicBezTo>
                    <a:cubicBezTo>
                      <a:pt x="15757" y="16522"/>
                      <a:pt x="15876" y="16490"/>
                      <a:pt x="15995" y="16423"/>
                    </a:cubicBezTo>
                    <a:cubicBezTo>
                      <a:pt x="13623" y="7728"/>
                      <a:pt x="7544" y="2384"/>
                      <a:pt x="5534" y="907"/>
                    </a:cubicBezTo>
                    <a:cubicBezTo>
                      <a:pt x="4607" y="227"/>
                      <a:pt x="3788" y="0"/>
                      <a:pt x="31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9"/>
              <p:cNvSpPr/>
              <p:nvPr/>
            </p:nvSpPr>
            <p:spPr>
              <a:xfrm>
                <a:off x="4756153" y="4132572"/>
                <a:ext cx="483237" cy="309920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10105" extrusionOk="0">
                    <a:moveTo>
                      <a:pt x="567" y="1"/>
                    </a:moveTo>
                    <a:cubicBezTo>
                      <a:pt x="372" y="1"/>
                      <a:pt x="182" y="7"/>
                      <a:pt x="1" y="18"/>
                    </a:cubicBezTo>
                    <a:cubicBezTo>
                      <a:pt x="13" y="374"/>
                      <a:pt x="19" y="729"/>
                      <a:pt x="25" y="1085"/>
                    </a:cubicBezTo>
                    <a:cubicBezTo>
                      <a:pt x="154" y="7519"/>
                      <a:pt x="5908" y="7905"/>
                      <a:pt x="9113" y="8377"/>
                    </a:cubicBezTo>
                    <a:cubicBezTo>
                      <a:pt x="12312" y="8849"/>
                      <a:pt x="12263" y="10105"/>
                      <a:pt x="14616" y="10105"/>
                    </a:cubicBezTo>
                    <a:cubicBezTo>
                      <a:pt x="15076" y="10105"/>
                      <a:pt x="15443" y="10056"/>
                      <a:pt x="15756" y="9989"/>
                    </a:cubicBezTo>
                    <a:cubicBezTo>
                      <a:pt x="7042" y="8071"/>
                      <a:pt x="7042" y="4326"/>
                      <a:pt x="4891" y="1722"/>
                    </a:cubicBezTo>
                    <a:cubicBezTo>
                      <a:pt x="3752" y="346"/>
                      <a:pt x="2006" y="1"/>
                      <a:pt x="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9"/>
              <p:cNvSpPr/>
              <p:nvPr/>
            </p:nvSpPr>
            <p:spPr>
              <a:xfrm>
                <a:off x="4038966" y="3623757"/>
                <a:ext cx="603126" cy="815730"/>
              </a:xfrm>
              <a:custGeom>
                <a:avLst/>
                <a:gdLst/>
                <a:ahLst/>
                <a:cxnLst/>
                <a:rect l="l" t="t" r="r" b="b"/>
                <a:pathLst>
                  <a:path w="19665" h="26597" extrusionOk="0">
                    <a:moveTo>
                      <a:pt x="15542" y="1"/>
                    </a:moveTo>
                    <a:cubicBezTo>
                      <a:pt x="14801" y="1"/>
                      <a:pt x="13880" y="275"/>
                      <a:pt x="12783" y="1098"/>
                    </a:cubicBezTo>
                    <a:cubicBezTo>
                      <a:pt x="10019" y="3170"/>
                      <a:pt x="0" y="13109"/>
                      <a:pt x="2194" y="25420"/>
                    </a:cubicBezTo>
                    <a:cubicBezTo>
                      <a:pt x="2194" y="25420"/>
                      <a:pt x="2353" y="26597"/>
                      <a:pt x="4706" y="26597"/>
                    </a:cubicBezTo>
                    <a:cubicBezTo>
                      <a:pt x="7060" y="26597"/>
                      <a:pt x="7011" y="25341"/>
                      <a:pt x="10209" y="24869"/>
                    </a:cubicBezTo>
                    <a:cubicBezTo>
                      <a:pt x="13408" y="24403"/>
                      <a:pt x="19169" y="24011"/>
                      <a:pt x="19291" y="17577"/>
                    </a:cubicBezTo>
                    <a:cubicBezTo>
                      <a:pt x="19420" y="11142"/>
                      <a:pt x="19665" y="3212"/>
                      <a:pt x="17784" y="1098"/>
                    </a:cubicBezTo>
                    <a:cubicBezTo>
                      <a:pt x="17784" y="1098"/>
                      <a:pt x="17024" y="1"/>
                      <a:pt x="155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9"/>
              <p:cNvSpPr/>
              <p:nvPr/>
            </p:nvSpPr>
            <p:spPr>
              <a:xfrm>
                <a:off x="4119014" y="3623665"/>
                <a:ext cx="490567" cy="506852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16526" extrusionOk="0">
                    <a:moveTo>
                      <a:pt x="12886" y="1"/>
                    </a:moveTo>
                    <a:cubicBezTo>
                      <a:pt x="12207" y="1"/>
                      <a:pt x="11389" y="227"/>
                      <a:pt x="10461" y="905"/>
                    </a:cubicBezTo>
                    <a:cubicBezTo>
                      <a:pt x="8445" y="2382"/>
                      <a:pt x="2366" y="7726"/>
                      <a:pt x="1" y="16427"/>
                    </a:cubicBezTo>
                    <a:cubicBezTo>
                      <a:pt x="119" y="16495"/>
                      <a:pt x="238" y="16526"/>
                      <a:pt x="356" y="16526"/>
                    </a:cubicBezTo>
                    <a:cubicBezTo>
                      <a:pt x="1743" y="16526"/>
                      <a:pt x="3124" y="12218"/>
                      <a:pt x="3818" y="10220"/>
                    </a:cubicBezTo>
                    <a:cubicBezTo>
                      <a:pt x="4762" y="7511"/>
                      <a:pt x="8966" y="7076"/>
                      <a:pt x="12968" y="6610"/>
                    </a:cubicBezTo>
                    <a:cubicBezTo>
                      <a:pt x="14965" y="6384"/>
                      <a:pt x="15817" y="4613"/>
                      <a:pt x="15995" y="2762"/>
                    </a:cubicBezTo>
                    <a:cubicBezTo>
                      <a:pt x="15817" y="2027"/>
                      <a:pt x="15394" y="1297"/>
                      <a:pt x="15045" y="905"/>
                    </a:cubicBezTo>
                    <a:cubicBezTo>
                      <a:pt x="15045" y="905"/>
                      <a:pt x="14244" y="1"/>
                      <a:pt x="12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9"/>
              <p:cNvSpPr/>
              <p:nvPr/>
            </p:nvSpPr>
            <p:spPr>
              <a:xfrm>
                <a:off x="4148335" y="4129628"/>
                <a:ext cx="483237" cy="309859"/>
              </a:xfrm>
              <a:custGeom>
                <a:avLst/>
                <a:gdLst/>
                <a:ahLst/>
                <a:cxnLst/>
                <a:rect l="l" t="t" r="r" b="b"/>
                <a:pathLst>
                  <a:path w="15756" h="10103" extrusionOk="0">
                    <a:moveTo>
                      <a:pt x="15207" y="1"/>
                    </a:moveTo>
                    <a:cubicBezTo>
                      <a:pt x="13761" y="1"/>
                      <a:pt x="12004" y="338"/>
                      <a:pt x="10866" y="1720"/>
                    </a:cubicBezTo>
                    <a:cubicBezTo>
                      <a:pt x="8715" y="4324"/>
                      <a:pt x="8715" y="8068"/>
                      <a:pt x="1" y="9987"/>
                    </a:cubicBezTo>
                    <a:cubicBezTo>
                      <a:pt x="307" y="10060"/>
                      <a:pt x="681" y="10103"/>
                      <a:pt x="1140" y="10103"/>
                    </a:cubicBezTo>
                    <a:cubicBezTo>
                      <a:pt x="3494" y="10103"/>
                      <a:pt x="3445" y="8847"/>
                      <a:pt x="6643" y="8375"/>
                    </a:cubicBezTo>
                    <a:cubicBezTo>
                      <a:pt x="9842" y="7909"/>
                      <a:pt x="15603" y="7517"/>
                      <a:pt x="15725" y="1083"/>
                    </a:cubicBezTo>
                    <a:cubicBezTo>
                      <a:pt x="15731" y="733"/>
                      <a:pt x="15744" y="378"/>
                      <a:pt x="15756" y="16"/>
                    </a:cubicBezTo>
                    <a:cubicBezTo>
                      <a:pt x="15580" y="6"/>
                      <a:pt x="15396" y="1"/>
                      <a:pt x="152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9" name="Google Shape;1399;p59"/>
              <p:cNvGrpSpPr/>
              <p:nvPr/>
            </p:nvGrpSpPr>
            <p:grpSpPr>
              <a:xfrm>
                <a:off x="4183299" y="3448993"/>
                <a:ext cx="1021158" cy="924737"/>
                <a:chOff x="4183299" y="3448993"/>
                <a:chExt cx="1021158" cy="924737"/>
              </a:xfrm>
            </p:grpSpPr>
            <p:sp>
              <p:nvSpPr>
                <p:cNvPr id="1400" name="Google Shape;1400;p59"/>
                <p:cNvSpPr/>
                <p:nvPr/>
              </p:nvSpPr>
              <p:spPr>
                <a:xfrm>
                  <a:off x="4639055" y="3448999"/>
                  <a:ext cx="565401" cy="87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5" h="28392" extrusionOk="0">
                      <a:moveTo>
                        <a:pt x="1" y="0"/>
                      </a:moveTo>
                      <a:lnTo>
                        <a:pt x="1649" y="13880"/>
                      </a:lnTo>
                      <a:cubicBezTo>
                        <a:pt x="2250" y="16942"/>
                        <a:pt x="3725" y="17518"/>
                        <a:pt x="5013" y="17518"/>
                      </a:cubicBezTo>
                      <a:cubicBezTo>
                        <a:pt x="5409" y="17518"/>
                        <a:pt x="5787" y="17463"/>
                        <a:pt x="6117" y="17410"/>
                      </a:cubicBezTo>
                      <a:cubicBezTo>
                        <a:pt x="6920" y="17281"/>
                        <a:pt x="7634" y="17223"/>
                        <a:pt x="8267" y="17223"/>
                      </a:cubicBezTo>
                      <a:cubicBezTo>
                        <a:pt x="11487" y="17223"/>
                        <a:pt x="12634" y="18724"/>
                        <a:pt x="13023" y="20045"/>
                      </a:cubicBezTo>
                      <a:cubicBezTo>
                        <a:pt x="15143" y="27276"/>
                        <a:pt x="18434" y="28391"/>
                        <a:pt x="18434" y="28391"/>
                      </a:cubicBezTo>
                      <a:cubicBezTo>
                        <a:pt x="17098" y="27840"/>
                        <a:pt x="15376" y="24941"/>
                        <a:pt x="14040" y="20468"/>
                      </a:cubicBezTo>
                      <a:cubicBezTo>
                        <a:pt x="12704" y="16001"/>
                        <a:pt x="8782" y="16001"/>
                        <a:pt x="6117" y="15137"/>
                      </a:cubicBezTo>
                      <a:cubicBezTo>
                        <a:pt x="3451" y="14272"/>
                        <a:pt x="3298" y="11374"/>
                        <a:pt x="3298" y="11374"/>
                      </a:cubicBezTo>
                      <a:lnTo>
                        <a:pt x="3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59"/>
                <p:cNvSpPr/>
                <p:nvPr/>
              </p:nvSpPr>
              <p:spPr>
                <a:xfrm>
                  <a:off x="4824394" y="3687305"/>
                  <a:ext cx="114307" cy="26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8709" extrusionOk="0">
                      <a:moveTo>
                        <a:pt x="1722" y="1"/>
                      </a:moveTo>
                      <a:lnTo>
                        <a:pt x="1722" y="1"/>
                      </a:lnTo>
                      <a:cubicBezTo>
                        <a:pt x="1722" y="2"/>
                        <a:pt x="2457" y="2587"/>
                        <a:pt x="993" y="5491"/>
                      </a:cubicBezTo>
                      <a:cubicBezTo>
                        <a:pt x="0" y="7465"/>
                        <a:pt x="3034" y="8709"/>
                        <a:pt x="3034" y="8709"/>
                      </a:cubicBezTo>
                      <a:lnTo>
                        <a:pt x="3726" y="8359"/>
                      </a:lnTo>
                      <a:cubicBezTo>
                        <a:pt x="582" y="6913"/>
                        <a:pt x="1165" y="6135"/>
                        <a:pt x="1912" y="4486"/>
                      </a:cubicBezTo>
                      <a:cubicBezTo>
                        <a:pt x="2653" y="2838"/>
                        <a:pt x="1723" y="2"/>
                        <a:pt x="17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59"/>
                <p:cNvSpPr/>
                <p:nvPr/>
              </p:nvSpPr>
              <p:spPr>
                <a:xfrm>
                  <a:off x="4863866" y="3747817"/>
                  <a:ext cx="63916" cy="10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519" extrusionOk="0">
                      <a:moveTo>
                        <a:pt x="2047" y="1"/>
                      </a:moveTo>
                      <a:cubicBezTo>
                        <a:pt x="2047" y="1"/>
                        <a:pt x="1937" y="626"/>
                        <a:pt x="1875" y="1631"/>
                      </a:cubicBezTo>
                      <a:cubicBezTo>
                        <a:pt x="1814" y="2642"/>
                        <a:pt x="270" y="2961"/>
                        <a:pt x="270" y="2961"/>
                      </a:cubicBezTo>
                      <a:lnTo>
                        <a:pt x="0" y="3518"/>
                      </a:lnTo>
                      <a:cubicBezTo>
                        <a:pt x="1275" y="3463"/>
                        <a:pt x="2016" y="2323"/>
                        <a:pt x="2047" y="1717"/>
                      </a:cubicBezTo>
                      <a:cubicBezTo>
                        <a:pt x="2084" y="945"/>
                        <a:pt x="2047" y="1"/>
                        <a:pt x="20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59"/>
                <p:cNvSpPr/>
                <p:nvPr/>
              </p:nvSpPr>
              <p:spPr>
                <a:xfrm>
                  <a:off x="4840557" y="3694451"/>
                  <a:ext cx="42509" cy="12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4045" extrusionOk="0">
                      <a:moveTo>
                        <a:pt x="889" y="0"/>
                      </a:moveTo>
                      <a:cubicBezTo>
                        <a:pt x="889" y="1"/>
                        <a:pt x="484" y="859"/>
                        <a:pt x="215" y="1582"/>
                      </a:cubicBezTo>
                      <a:cubicBezTo>
                        <a:pt x="0" y="2151"/>
                        <a:pt x="239" y="3487"/>
                        <a:pt x="1385" y="4045"/>
                      </a:cubicBezTo>
                      <a:lnTo>
                        <a:pt x="1361" y="3420"/>
                      </a:lnTo>
                      <a:cubicBezTo>
                        <a:pt x="1361" y="3420"/>
                        <a:pt x="61" y="2409"/>
                        <a:pt x="405" y="1459"/>
                      </a:cubicBezTo>
                      <a:cubicBezTo>
                        <a:pt x="742" y="515"/>
                        <a:pt x="889" y="1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59"/>
                <p:cNvSpPr/>
                <p:nvPr/>
              </p:nvSpPr>
              <p:spPr>
                <a:xfrm>
                  <a:off x="4902019" y="3959440"/>
                  <a:ext cx="112038" cy="166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5413" extrusionOk="0">
                      <a:moveTo>
                        <a:pt x="607" y="1"/>
                      </a:moveTo>
                      <a:cubicBezTo>
                        <a:pt x="2984" y="2232"/>
                        <a:pt x="2249" y="2379"/>
                        <a:pt x="1128" y="2918"/>
                      </a:cubicBezTo>
                      <a:cubicBezTo>
                        <a:pt x="0" y="3457"/>
                        <a:pt x="31" y="5412"/>
                        <a:pt x="31" y="5412"/>
                      </a:cubicBezTo>
                      <a:cubicBezTo>
                        <a:pt x="31" y="5412"/>
                        <a:pt x="110" y="3684"/>
                        <a:pt x="2218" y="2808"/>
                      </a:cubicBezTo>
                      <a:cubicBezTo>
                        <a:pt x="3652" y="2207"/>
                        <a:pt x="1318" y="136"/>
                        <a:pt x="1318" y="136"/>
                      </a:cubicBez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59"/>
                <p:cNvSpPr/>
                <p:nvPr/>
              </p:nvSpPr>
              <p:spPr>
                <a:xfrm>
                  <a:off x="4891469" y="3975971"/>
                  <a:ext cx="71277" cy="10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3348" extrusionOk="0">
                      <a:moveTo>
                        <a:pt x="2249" y="0"/>
                      </a:moveTo>
                      <a:cubicBezTo>
                        <a:pt x="1017" y="0"/>
                        <a:pt x="214" y="1043"/>
                        <a:pt x="142" y="1637"/>
                      </a:cubicBezTo>
                      <a:cubicBezTo>
                        <a:pt x="44" y="2397"/>
                        <a:pt x="1" y="3347"/>
                        <a:pt x="1" y="3347"/>
                      </a:cubicBezTo>
                      <a:cubicBezTo>
                        <a:pt x="1" y="3347"/>
                        <a:pt x="160" y="2728"/>
                        <a:pt x="301" y="1729"/>
                      </a:cubicBezTo>
                      <a:cubicBezTo>
                        <a:pt x="442" y="730"/>
                        <a:pt x="2011" y="541"/>
                        <a:pt x="2011" y="541"/>
                      </a:cubicBezTo>
                      <a:lnTo>
                        <a:pt x="2323" y="1"/>
                      </a:lnTo>
                      <a:cubicBezTo>
                        <a:pt x="2299" y="0"/>
                        <a:pt x="2274" y="0"/>
                        <a:pt x="224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59"/>
                <p:cNvSpPr/>
                <p:nvPr/>
              </p:nvSpPr>
              <p:spPr>
                <a:xfrm>
                  <a:off x="4971732" y="4008512"/>
                  <a:ext cx="38368" cy="125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4076" extrusionOk="0">
                      <a:moveTo>
                        <a:pt x="31" y="0"/>
                      </a:moveTo>
                      <a:lnTo>
                        <a:pt x="1" y="625"/>
                      </a:lnTo>
                      <a:cubicBezTo>
                        <a:pt x="1" y="625"/>
                        <a:pt x="1214" y="1741"/>
                        <a:pt x="791" y="2660"/>
                      </a:cubicBezTo>
                      <a:cubicBezTo>
                        <a:pt x="374" y="3573"/>
                        <a:pt x="191" y="4076"/>
                        <a:pt x="191" y="4076"/>
                      </a:cubicBezTo>
                      <a:cubicBezTo>
                        <a:pt x="191" y="4076"/>
                        <a:pt x="662" y="3248"/>
                        <a:pt x="993" y="2556"/>
                      </a:cubicBezTo>
                      <a:cubicBezTo>
                        <a:pt x="1251" y="2004"/>
                        <a:pt x="1128" y="650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59"/>
                <p:cNvSpPr/>
                <p:nvPr/>
              </p:nvSpPr>
              <p:spPr>
                <a:xfrm>
                  <a:off x="5060829" y="3857769"/>
                  <a:ext cx="39503" cy="65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2140" extrusionOk="0">
                      <a:moveTo>
                        <a:pt x="1287" y="1"/>
                      </a:moveTo>
                      <a:cubicBezTo>
                        <a:pt x="1287" y="1"/>
                        <a:pt x="846" y="313"/>
                        <a:pt x="515" y="595"/>
                      </a:cubicBezTo>
                      <a:cubicBezTo>
                        <a:pt x="251" y="822"/>
                        <a:pt x="0" y="1551"/>
                        <a:pt x="417" y="2139"/>
                      </a:cubicBezTo>
                      <a:lnTo>
                        <a:pt x="576" y="1827"/>
                      </a:lnTo>
                      <a:cubicBezTo>
                        <a:pt x="576" y="1827"/>
                        <a:pt x="209" y="963"/>
                        <a:pt x="644" y="589"/>
                      </a:cubicBezTo>
                      <a:cubicBezTo>
                        <a:pt x="1073" y="209"/>
                        <a:pt x="1287" y="1"/>
                        <a:pt x="12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59"/>
                <p:cNvSpPr/>
                <p:nvPr/>
              </p:nvSpPr>
              <p:spPr>
                <a:xfrm>
                  <a:off x="4997679" y="3954226"/>
                  <a:ext cx="206777" cy="117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2" h="3815" extrusionOk="0">
                      <a:moveTo>
                        <a:pt x="1847" y="0"/>
                      </a:moveTo>
                      <a:cubicBezTo>
                        <a:pt x="792" y="0"/>
                        <a:pt x="0" y="710"/>
                        <a:pt x="0" y="710"/>
                      </a:cubicBezTo>
                      <a:lnTo>
                        <a:pt x="429" y="1078"/>
                      </a:lnTo>
                      <a:cubicBezTo>
                        <a:pt x="1010" y="726"/>
                        <a:pt x="1488" y="582"/>
                        <a:pt x="1893" y="582"/>
                      </a:cubicBezTo>
                      <a:cubicBezTo>
                        <a:pt x="3178" y="582"/>
                        <a:pt x="3722" y="2034"/>
                        <a:pt x="4468" y="2873"/>
                      </a:cubicBezTo>
                      <a:cubicBezTo>
                        <a:pt x="5215" y="3715"/>
                        <a:pt x="6145" y="3815"/>
                        <a:pt x="6544" y="3815"/>
                      </a:cubicBezTo>
                      <a:cubicBezTo>
                        <a:pt x="6668" y="3815"/>
                        <a:pt x="6741" y="3805"/>
                        <a:pt x="6741" y="3805"/>
                      </a:cubicBezTo>
                      <a:cubicBezTo>
                        <a:pt x="4817" y="3566"/>
                        <a:pt x="4700" y="1341"/>
                        <a:pt x="3095" y="361"/>
                      </a:cubicBezTo>
                      <a:cubicBezTo>
                        <a:pt x="2661" y="97"/>
                        <a:pt x="2236" y="0"/>
                        <a:pt x="18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59"/>
                <p:cNvSpPr/>
                <p:nvPr/>
              </p:nvSpPr>
              <p:spPr>
                <a:xfrm>
                  <a:off x="5036017" y="3867737"/>
                  <a:ext cx="86673" cy="9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" h="2991" extrusionOk="0">
                      <a:moveTo>
                        <a:pt x="2825" y="1"/>
                      </a:moveTo>
                      <a:lnTo>
                        <a:pt x="2825" y="1"/>
                      </a:lnTo>
                      <a:cubicBezTo>
                        <a:pt x="2121" y="1336"/>
                        <a:pt x="1569" y="1373"/>
                        <a:pt x="785" y="1649"/>
                      </a:cubicBezTo>
                      <a:cubicBezTo>
                        <a:pt x="0" y="1925"/>
                        <a:pt x="356" y="2991"/>
                        <a:pt x="356" y="2991"/>
                      </a:cubicBezTo>
                      <a:lnTo>
                        <a:pt x="356" y="2985"/>
                      </a:lnTo>
                      <a:lnTo>
                        <a:pt x="742" y="2826"/>
                      </a:lnTo>
                      <a:cubicBezTo>
                        <a:pt x="705" y="2243"/>
                        <a:pt x="705" y="2317"/>
                        <a:pt x="1551" y="1845"/>
                      </a:cubicBezTo>
                      <a:cubicBezTo>
                        <a:pt x="2390" y="1373"/>
                        <a:pt x="2825" y="1"/>
                        <a:pt x="28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59"/>
                <p:cNvSpPr/>
                <p:nvPr/>
              </p:nvSpPr>
              <p:spPr>
                <a:xfrm>
                  <a:off x="5098982" y="4045715"/>
                  <a:ext cx="19936" cy="5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" h="1889" extrusionOk="0">
                      <a:moveTo>
                        <a:pt x="650" y="1"/>
                      </a:moveTo>
                      <a:cubicBezTo>
                        <a:pt x="104" y="234"/>
                        <a:pt x="0" y="853"/>
                        <a:pt x="104" y="1128"/>
                      </a:cubicBezTo>
                      <a:cubicBezTo>
                        <a:pt x="233" y="1471"/>
                        <a:pt x="429" y="1888"/>
                        <a:pt x="429" y="1888"/>
                      </a:cubicBezTo>
                      <a:cubicBezTo>
                        <a:pt x="429" y="1888"/>
                        <a:pt x="356" y="1643"/>
                        <a:pt x="196" y="1190"/>
                      </a:cubicBezTo>
                      <a:cubicBezTo>
                        <a:pt x="25" y="736"/>
                        <a:pt x="644" y="295"/>
                        <a:pt x="644" y="295"/>
                      </a:cubicBez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59"/>
                <p:cNvSpPr/>
                <p:nvPr/>
              </p:nvSpPr>
              <p:spPr>
                <a:xfrm>
                  <a:off x="5092787" y="4008512"/>
                  <a:ext cx="46986" cy="98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3200" extrusionOk="0">
                      <a:moveTo>
                        <a:pt x="686" y="0"/>
                      </a:moveTo>
                      <a:cubicBezTo>
                        <a:pt x="686" y="0"/>
                        <a:pt x="0" y="589"/>
                        <a:pt x="466" y="1134"/>
                      </a:cubicBezTo>
                      <a:cubicBezTo>
                        <a:pt x="931" y="1673"/>
                        <a:pt x="1318" y="1949"/>
                        <a:pt x="1293" y="3199"/>
                      </a:cubicBezTo>
                      <a:cubicBezTo>
                        <a:pt x="1293" y="3199"/>
                        <a:pt x="1532" y="2047"/>
                        <a:pt x="1103" y="1336"/>
                      </a:cubicBezTo>
                      <a:cubicBezTo>
                        <a:pt x="674" y="632"/>
                        <a:pt x="643" y="687"/>
                        <a:pt x="907" y="295"/>
                      </a:cubicBezTo>
                      <a:lnTo>
                        <a:pt x="686" y="7"/>
                      </a:lnTo>
                      <a:lnTo>
                        <a:pt x="6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59"/>
                <p:cNvSpPr/>
                <p:nvPr/>
              </p:nvSpPr>
              <p:spPr>
                <a:xfrm>
                  <a:off x="4988448" y="4105490"/>
                  <a:ext cx="98328" cy="26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" h="8746" extrusionOk="0">
                      <a:moveTo>
                        <a:pt x="2268" y="0"/>
                      </a:moveTo>
                      <a:cubicBezTo>
                        <a:pt x="2268" y="0"/>
                        <a:pt x="1" y="1771"/>
                        <a:pt x="1251" y="3518"/>
                      </a:cubicBezTo>
                      <a:cubicBezTo>
                        <a:pt x="3089" y="6092"/>
                        <a:pt x="3034" y="8745"/>
                        <a:pt x="3034" y="8745"/>
                      </a:cubicBezTo>
                      <a:cubicBezTo>
                        <a:pt x="3034" y="8745"/>
                        <a:pt x="3206" y="5804"/>
                        <a:pt x="2232" y="4333"/>
                      </a:cubicBezTo>
                      <a:cubicBezTo>
                        <a:pt x="1257" y="2856"/>
                        <a:pt x="608" y="2207"/>
                        <a:pt x="2924" y="215"/>
                      </a:cubicBezTo>
                      <a:lnTo>
                        <a:pt x="226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59"/>
                <p:cNvSpPr/>
                <p:nvPr/>
              </p:nvSpPr>
              <p:spPr>
                <a:xfrm>
                  <a:off x="5034330" y="4211057"/>
                  <a:ext cx="75571" cy="9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3091" extrusionOk="0">
                      <a:moveTo>
                        <a:pt x="252" y="1"/>
                      </a:moveTo>
                      <a:cubicBezTo>
                        <a:pt x="169" y="1"/>
                        <a:pt x="85" y="7"/>
                        <a:pt x="0" y="21"/>
                      </a:cubicBezTo>
                      <a:lnTo>
                        <a:pt x="343" y="523"/>
                      </a:lnTo>
                      <a:cubicBezTo>
                        <a:pt x="343" y="523"/>
                        <a:pt x="1704" y="548"/>
                        <a:pt x="1967" y="1522"/>
                      </a:cubicBezTo>
                      <a:cubicBezTo>
                        <a:pt x="2231" y="2497"/>
                        <a:pt x="2464" y="3091"/>
                        <a:pt x="2464" y="3091"/>
                      </a:cubicBezTo>
                      <a:cubicBezTo>
                        <a:pt x="2464" y="3091"/>
                        <a:pt x="2286" y="2159"/>
                        <a:pt x="2096" y="1412"/>
                      </a:cubicBezTo>
                      <a:cubicBezTo>
                        <a:pt x="1955" y="870"/>
                        <a:pt x="1211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59"/>
                <p:cNvSpPr/>
                <p:nvPr/>
              </p:nvSpPr>
              <p:spPr>
                <a:xfrm>
                  <a:off x="5032428" y="4244579"/>
                  <a:ext cx="39503" cy="12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4045" extrusionOk="0">
                      <a:moveTo>
                        <a:pt x="840" y="0"/>
                      </a:moveTo>
                      <a:cubicBezTo>
                        <a:pt x="1" y="754"/>
                        <a:pt x="87" y="2102"/>
                        <a:pt x="387" y="2623"/>
                      </a:cubicBezTo>
                      <a:cubicBezTo>
                        <a:pt x="767" y="3279"/>
                        <a:pt x="1288" y="4045"/>
                        <a:pt x="1288" y="4045"/>
                      </a:cubicBezTo>
                      <a:cubicBezTo>
                        <a:pt x="1288" y="4045"/>
                        <a:pt x="1061" y="3573"/>
                        <a:pt x="571" y="2703"/>
                      </a:cubicBezTo>
                      <a:cubicBezTo>
                        <a:pt x="87" y="1839"/>
                        <a:pt x="957" y="613"/>
                        <a:pt x="957" y="613"/>
                      </a:cubicBezTo>
                      <a:lnTo>
                        <a:pt x="84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59"/>
                <p:cNvSpPr/>
                <p:nvPr/>
              </p:nvSpPr>
              <p:spPr>
                <a:xfrm>
                  <a:off x="4183299" y="3448993"/>
                  <a:ext cx="565187" cy="87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8" h="28392" extrusionOk="0">
                      <a:moveTo>
                        <a:pt x="15137" y="0"/>
                      </a:moveTo>
                      <a:lnTo>
                        <a:pt x="15137" y="11374"/>
                      </a:lnTo>
                      <a:cubicBezTo>
                        <a:pt x="15137" y="11374"/>
                        <a:pt x="14977" y="14272"/>
                        <a:pt x="12312" y="15136"/>
                      </a:cubicBezTo>
                      <a:cubicBezTo>
                        <a:pt x="9646" y="16001"/>
                        <a:pt x="5724" y="16001"/>
                        <a:pt x="4388" y="20468"/>
                      </a:cubicBezTo>
                      <a:cubicBezTo>
                        <a:pt x="3058" y="24941"/>
                        <a:pt x="1330" y="27840"/>
                        <a:pt x="0" y="28391"/>
                      </a:cubicBezTo>
                      <a:cubicBezTo>
                        <a:pt x="0" y="28391"/>
                        <a:pt x="3285" y="27276"/>
                        <a:pt x="5412" y="20051"/>
                      </a:cubicBezTo>
                      <a:cubicBezTo>
                        <a:pt x="5796" y="18725"/>
                        <a:pt x="6941" y="17223"/>
                        <a:pt x="10161" y="17223"/>
                      </a:cubicBezTo>
                      <a:cubicBezTo>
                        <a:pt x="10795" y="17223"/>
                        <a:pt x="11508" y="17281"/>
                        <a:pt x="12312" y="17410"/>
                      </a:cubicBezTo>
                      <a:cubicBezTo>
                        <a:pt x="12643" y="17463"/>
                        <a:pt x="13022" y="17517"/>
                        <a:pt x="13418" y="17517"/>
                      </a:cubicBezTo>
                      <a:cubicBezTo>
                        <a:pt x="14710" y="17517"/>
                        <a:pt x="16185" y="16942"/>
                        <a:pt x="16785" y="13880"/>
                      </a:cubicBezTo>
                      <a:lnTo>
                        <a:pt x="1842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59"/>
                <p:cNvSpPr/>
                <p:nvPr/>
              </p:nvSpPr>
              <p:spPr>
                <a:xfrm>
                  <a:off x="4449054" y="3684483"/>
                  <a:ext cx="114123" cy="266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8703" extrusionOk="0">
                      <a:moveTo>
                        <a:pt x="1998" y="1"/>
                      </a:moveTo>
                      <a:cubicBezTo>
                        <a:pt x="1998" y="2"/>
                        <a:pt x="1067" y="2838"/>
                        <a:pt x="1814" y="4486"/>
                      </a:cubicBezTo>
                      <a:cubicBezTo>
                        <a:pt x="2556" y="6129"/>
                        <a:pt x="3138" y="6907"/>
                        <a:pt x="1" y="8353"/>
                      </a:cubicBezTo>
                      <a:lnTo>
                        <a:pt x="693" y="8702"/>
                      </a:lnTo>
                      <a:cubicBezTo>
                        <a:pt x="693" y="8702"/>
                        <a:pt x="3720" y="7459"/>
                        <a:pt x="2727" y="5491"/>
                      </a:cubicBezTo>
                      <a:cubicBezTo>
                        <a:pt x="1269" y="2581"/>
                        <a:pt x="1998" y="2"/>
                        <a:pt x="199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59"/>
                <p:cNvSpPr/>
                <p:nvPr/>
              </p:nvSpPr>
              <p:spPr>
                <a:xfrm>
                  <a:off x="4459942" y="3744811"/>
                  <a:ext cx="63763" cy="10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525" extrusionOk="0">
                      <a:moveTo>
                        <a:pt x="38" y="1"/>
                      </a:moveTo>
                      <a:cubicBezTo>
                        <a:pt x="38" y="1"/>
                        <a:pt x="1" y="945"/>
                        <a:pt x="38" y="1717"/>
                      </a:cubicBezTo>
                      <a:cubicBezTo>
                        <a:pt x="62" y="2323"/>
                        <a:pt x="804" y="3463"/>
                        <a:pt x="2078" y="3524"/>
                      </a:cubicBezTo>
                      <a:lnTo>
                        <a:pt x="1809" y="2961"/>
                      </a:lnTo>
                      <a:cubicBezTo>
                        <a:pt x="1809" y="2961"/>
                        <a:pt x="264" y="2642"/>
                        <a:pt x="203" y="1637"/>
                      </a:cubicBezTo>
                      <a:cubicBezTo>
                        <a:pt x="148" y="626"/>
                        <a:pt x="38" y="1"/>
                        <a:pt x="3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59"/>
                <p:cNvSpPr/>
                <p:nvPr/>
              </p:nvSpPr>
              <p:spPr>
                <a:xfrm>
                  <a:off x="4504690" y="3691629"/>
                  <a:ext cx="42509" cy="12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4039" extrusionOk="0">
                      <a:moveTo>
                        <a:pt x="497" y="1"/>
                      </a:moveTo>
                      <a:cubicBezTo>
                        <a:pt x="497" y="1"/>
                        <a:pt x="638" y="509"/>
                        <a:pt x="981" y="1459"/>
                      </a:cubicBezTo>
                      <a:cubicBezTo>
                        <a:pt x="1318" y="2409"/>
                        <a:pt x="25" y="3420"/>
                        <a:pt x="25" y="3420"/>
                      </a:cubicBezTo>
                      <a:lnTo>
                        <a:pt x="0" y="4039"/>
                      </a:lnTo>
                      <a:cubicBezTo>
                        <a:pt x="1146" y="3487"/>
                        <a:pt x="1385" y="2152"/>
                        <a:pt x="1171" y="1575"/>
                      </a:cubicBezTo>
                      <a:cubicBezTo>
                        <a:pt x="901" y="852"/>
                        <a:pt x="497" y="1"/>
                        <a:pt x="4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59"/>
                <p:cNvSpPr/>
                <p:nvPr/>
              </p:nvSpPr>
              <p:spPr>
                <a:xfrm>
                  <a:off x="4373514" y="3956434"/>
                  <a:ext cx="112038" cy="16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5412" extrusionOk="0">
                      <a:moveTo>
                        <a:pt x="3046" y="1"/>
                      </a:moveTo>
                      <a:lnTo>
                        <a:pt x="2335" y="136"/>
                      </a:lnTo>
                      <a:cubicBezTo>
                        <a:pt x="2335" y="136"/>
                        <a:pt x="0" y="2207"/>
                        <a:pt x="1434" y="2808"/>
                      </a:cubicBezTo>
                      <a:cubicBezTo>
                        <a:pt x="3548" y="3690"/>
                        <a:pt x="3628" y="5412"/>
                        <a:pt x="3628" y="5412"/>
                      </a:cubicBezTo>
                      <a:cubicBezTo>
                        <a:pt x="3628" y="5412"/>
                        <a:pt x="3652" y="3457"/>
                        <a:pt x="2531" y="2918"/>
                      </a:cubicBezTo>
                      <a:cubicBezTo>
                        <a:pt x="1403" y="2385"/>
                        <a:pt x="674" y="2232"/>
                        <a:pt x="304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59"/>
                <p:cNvSpPr/>
                <p:nvPr/>
              </p:nvSpPr>
              <p:spPr>
                <a:xfrm>
                  <a:off x="4424794" y="3973119"/>
                  <a:ext cx="71461" cy="10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3343" extrusionOk="0">
                      <a:moveTo>
                        <a:pt x="85" y="1"/>
                      </a:moveTo>
                      <a:cubicBezTo>
                        <a:pt x="57" y="1"/>
                        <a:pt x="29" y="1"/>
                        <a:pt x="1" y="2"/>
                      </a:cubicBezTo>
                      <a:lnTo>
                        <a:pt x="314" y="542"/>
                      </a:lnTo>
                      <a:cubicBezTo>
                        <a:pt x="314" y="542"/>
                        <a:pt x="1882" y="732"/>
                        <a:pt x="2023" y="1730"/>
                      </a:cubicBezTo>
                      <a:cubicBezTo>
                        <a:pt x="2164" y="2723"/>
                        <a:pt x="2330" y="3342"/>
                        <a:pt x="2330" y="3342"/>
                      </a:cubicBezTo>
                      <a:cubicBezTo>
                        <a:pt x="2330" y="3342"/>
                        <a:pt x="2287" y="2398"/>
                        <a:pt x="2189" y="1632"/>
                      </a:cubicBezTo>
                      <a:cubicBezTo>
                        <a:pt x="2111" y="1039"/>
                        <a:pt x="1312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59"/>
                <p:cNvSpPr/>
                <p:nvPr/>
              </p:nvSpPr>
              <p:spPr>
                <a:xfrm>
                  <a:off x="4377440" y="4005690"/>
                  <a:ext cx="38368" cy="1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4070" extrusionOk="0">
                      <a:moveTo>
                        <a:pt x="1226" y="0"/>
                      </a:moveTo>
                      <a:cubicBezTo>
                        <a:pt x="129" y="644"/>
                        <a:pt x="1" y="1998"/>
                        <a:pt x="264" y="2550"/>
                      </a:cubicBezTo>
                      <a:cubicBezTo>
                        <a:pt x="589" y="3248"/>
                        <a:pt x="1061" y="4069"/>
                        <a:pt x="1061" y="4069"/>
                      </a:cubicBezTo>
                      <a:cubicBezTo>
                        <a:pt x="1061" y="4069"/>
                        <a:pt x="877" y="3573"/>
                        <a:pt x="460" y="2654"/>
                      </a:cubicBezTo>
                      <a:cubicBezTo>
                        <a:pt x="44" y="1735"/>
                        <a:pt x="1251" y="619"/>
                        <a:pt x="1251" y="619"/>
                      </a:cubicBez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59"/>
                <p:cNvSpPr/>
                <p:nvPr/>
              </p:nvSpPr>
              <p:spPr>
                <a:xfrm>
                  <a:off x="4287423" y="3854763"/>
                  <a:ext cx="39319" cy="65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2140" extrusionOk="0">
                      <a:moveTo>
                        <a:pt x="0" y="1"/>
                      </a:moveTo>
                      <a:cubicBezTo>
                        <a:pt x="0" y="1"/>
                        <a:pt x="209" y="215"/>
                        <a:pt x="638" y="589"/>
                      </a:cubicBezTo>
                      <a:cubicBezTo>
                        <a:pt x="1073" y="969"/>
                        <a:pt x="711" y="1827"/>
                        <a:pt x="711" y="1827"/>
                      </a:cubicBezTo>
                      <a:lnTo>
                        <a:pt x="705" y="1827"/>
                      </a:lnTo>
                      <a:lnTo>
                        <a:pt x="864" y="2139"/>
                      </a:lnTo>
                      <a:cubicBezTo>
                        <a:pt x="1281" y="1551"/>
                        <a:pt x="1030" y="822"/>
                        <a:pt x="766" y="595"/>
                      </a:cubicBezTo>
                      <a:cubicBezTo>
                        <a:pt x="436" y="313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59"/>
                <p:cNvSpPr/>
                <p:nvPr/>
              </p:nvSpPr>
              <p:spPr>
                <a:xfrm>
                  <a:off x="4183299" y="3951251"/>
                  <a:ext cx="206777" cy="11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2" h="3820" extrusionOk="0">
                      <a:moveTo>
                        <a:pt x="4887" y="0"/>
                      </a:moveTo>
                      <a:cubicBezTo>
                        <a:pt x="4500" y="0"/>
                        <a:pt x="4078" y="97"/>
                        <a:pt x="3647" y="360"/>
                      </a:cubicBezTo>
                      <a:cubicBezTo>
                        <a:pt x="2035" y="1340"/>
                        <a:pt x="1919" y="3571"/>
                        <a:pt x="0" y="3810"/>
                      </a:cubicBezTo>
                      <a:cubicBezTo>
                        <a:pt x="0" y="3810"/>
                        <a:pt x="73" y="3820"/>
                        <a:pt x="197" y="3820"/>
                      </a:cubicBezTo>
                      <a:cubicBezTo>
                        <a:pt x="597" y="3820"/>
                        <a:pt x="1526" y="3720"/>
                        <a:pt x="2274" y="2879"/>
                      </a:cubicBezTo>
                      <a:cubicBezTo>
                        <a:pt x="3019" y="2036"/>
                        <a:pt x="3559" y="584"/>
                        <a:pt x="4843" y="584"/>
                      </a:cubicBezTo>
                      <a:cubicBezTo>
                        <a:pt x="5249" y="584"/>
                        <a:pt x="5728" y="729"/>
                        <a:pt x="6312" y="1083"/>
                      </a:cubicBezTo>
                      <a:lnTo>
                        <a:pt x="6741" y="715"/>
                      </a:lnTo>
                      <a:lnTo>
                        <a:pt x="6735" y="715"/>
                      </a:lnTo>
                      <a:cubicBezTo>
                        <a:pt x="6735" y="715"/>
                        <a:pt x="5942" y="0"/>
                        <a:pt x="48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59"/>
                <p:cNvSpPr/>
                <p:nvPr/>
              </p:nvSpPr>
              <p:spPr>
                <a:xfrm>
                  <a:off x="4265065" y="3864915"/>
                  <a:ext cx="86489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985" extrusionOk="0">
                      <a:moveTo>
                        <a:pt x="0" y="1"/>
                      </a:moveTo>
                      <a:cubicBezTo>
                        <a:pt x="0" y="1"/>
                        <a:pt x="429" y="1373"/>
                        <a:pt x="1275" y="1845"/>
                      </a:cubicBezTo>
                      <a:cubicBezTo>
                        <a:pt x="2114" y="2311"/>
                        <a:pt x="2120" y="2237"/>
                        <a:pt x="2078" y="2826"/>
                      </a:cubicBezTo>
                      <a:lnTo>
                        <a:pt x="2470" y="2985"/>
                      </a:lnTo>
                      <a:cubicBezTo>
                        <a:pt x="2470" y="2985"/>
                        <a:pt x="2819" y="1919"/>
                        <a:pt x="2035" y="1649"/>
                      </a:cubicBezTo>
                      <a:cubicBezTo>
                        <a:pt x="1250" y="1373"/>
                        <a:pt x="699" y="133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59"/>
                <p:cNvSpPr/>
                <p:nvPr/>
              </p:nvSpPr>
              <p:spPr>
                <a:xfrm>
                  <a:off x="4268623" y="4042709"/>
                  <a:ext cx="20150" cy="57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1889" extrusionOk="0">
                      <a:moveTo>
                        <a:pt x="1" y="1"/>
                      </a:moveTo>
                      <a:lnTo>
                        <a:pt x="13" y="295"/>
                      </a:lnTo>
                      <a:cubicBezTo>
                        <a:pt x="13" y="295"/>
                        <a:pt x="626" y="736"/>
                        <a:pt x="460" y="1190"/>
                      </a:cubicBezTo>
                      <a:cubicBezTo>
                        <a:pt x="295" y="1643"/>
                        <a:pt x="227" y="1888"/>
                        <a:pt x="227" y="1888"/>
                      </a:cubicBezTo>
                      <a:cubicBezTo>
                        <a:pt x="227" y="1888"/>
                        <a:pt x="423" y="1478"/>
                        <a:pt x="552" y="1128"/>
                      </a:cubicBezTo>
                      <a:cubicBezTo>
                        <a:pt x="656" y="853"/>
                        <a:pt x="546" y="23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59"/>
                <p:cNvSpPr/>
                <p:nvPr/>
              </p:nvSpPr>
              <p:spPr>
                <a:xfrm>
                  <a:off x="4247767" y="4005690"/>
                  <a:ext cx="47201" cy="97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" h="3194" extrusionOk="0">
                      <a:moveTo>
                        <a:pt x="846" y="0"/>
                      </a:moveTo>
                      <a:lnTo>
                        <a:pt x="625" y="289"/>
                      </a:lnTo>
                      <a:cubicBezTo>
                        <a:pt x="895" y="681"/>
                        <a:pt x="858" y="626"/>
                        <a:pt x="429" y="1330"/>
                      </a:cubicBezTo>
                      <a:cubicBezTo>
                        <a:pt x="0" y="2041"/>
                        <a:pt x="239" y="3193"/>
                        <a:pt x="239" y="3193"/>
                      </a:cubicBezTo>
                      <a:cubicBezTo>
                        <a:pt x="215" y="1943"/>
                        <a:pt x="607" y="1673"/>
                        <a:pt x="1073" y="1128"/>
                      </a:cubicBezTo>
                      <a:cubicBezTo>
                        <a:pt x="1539" y="589"/>
                        <a:pt x="846" y="0"/>
                        <a:pt x="84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59"/>
                <p:cNvSpPr/>
                <p:nvPr/>
              </p:nvSpPr>
              <p:spPr>
                <a:xfrm>
                  <a:off x="4300765" y="4102485"/>
                  <a:ext cx="98512" cy="268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8752" extrusionOk="0">
                      <a:moveTo>
                        <a:pt x="938" y="0"/>
                      </a:moveTo>
                      <a:lnTo>
                        <a:pt x="289" y="215"/>
                      </a:lnTo>
                      <a:cubicBezTo>
                        <a:pt x="2605" y="2207"/>
                        <a:pt x="1955" y="2856"/>
                        <a:pt x="981" y="4333"/>
                      </a:cubicBezTo>
                      <a:cubicBezTo>
                        <a:pt x="0" y="5804"/>
                        <a:pt x="178" y="8751"/>
                        <a:pt x="178" y="8751"/>
                      </a:cubicBezTo>
                      <a:cubicBezTo>
                        <a:pt x="178" y="8751"/>
                        <a:pt x="117" y="6092"/>
                        <a:pt x="1961" y="3518"/>
                      </a:cubicBezTo>
                      <a:cubicBezTo>
                        <a:pt x="3212" y="1771"/>
                        <a:pt x="938" y="7"/>
                        <a:pt x="938" y="7"/>
                      </a:cubicBezTo>
                      <a:lnTo>
                        <a:pt x="9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59"/>
                <p:cNvSpPr/>
                <p:nvPr/>
              </p:nvSpPr>
              <p:spPr>
                <a:xfrm>
                  <a:off x="4277824" y="4208051"/>
                  <a:ext cx="75418" cy="9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" h="3091" extrusionOk="0">
                      <a:moveTo>
                        <a:pt x="2207" y="1"/>
                      </a:moveTo>
                      <a:cubicBezTo>
                        <a:pt x="1248" y="1"/>
                        <a:pt x="504" y="870"/>
                        <a:pt x="362" y="1412"/>
                      </a:cubicBezTo>
                      <a:cubicBezTo>
                        <a:pt x="172" y="2159"/>
                        <a:pt x="1" y="3091"/>
                        <a:pt x="1" y="3091"/>
                      </a:cubicBezTo>
                      <a:cubicBezTo>
                        <a:pt x="1" y="3091"/>
                        <a:pt x="228" y="2496"/>
                        <a:pt x="491" y="1522"/>
                      </a:cubicBezTo>
                      <a:cubicBezTo>
                        <a:pt x="755" y="554"/>
                        <a:pt x="2115" y="523"/>
                        <a:pt x="2115" y="523"/>
                      </a:cubicBezTo>
                      <a:lnTo>
                        <a:pt x="2458" y="21"/>
                      </a:lnTo>
                      <a:cubicBezTo>
                        <a:pt x="2373" y="7"/>
                        <a:pt x="2289" y="1"/>
                        <a:pt x="22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59"/>
                <p:cNvSpPr/>
                <p:nvPr/>
              </p:nvSpPr>
              <p:spPr>
                <a:xfrm>
                  <a:off x="4315609" y="4241757"/>
                  <a:ext cx="39503" cy="123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4039" extrusionOk="0">
                      <a:moveTo>
                        <a:pt x="448" y="0"/>
                      </a:moveTo>
                      <a:lnTo>
                        <a:pt x="338" y="613"/>
                      </a:lnTo>
                      <a:cubicBezTo>
                        <a:pt x="338" y="613"/>
                        <a:pt x="1208" y="1839"/>
                        <a:pt x="718" y="2703"/>
                      </a:cubicBezTo>
                      <a:cubicBezTo>
                        <a:pt x="233" y="3567"/>
                        <a:pt x="1" y="4039"/>
                        <a:pt x="1" y="4039"/>
                      </a:cubicBezTo>
                      <a:cubicBezTo>
                        <a:pt x="1" y="4039"/>
                        <a:pt x="521" y="3273"/>
                        <a:pt x="901" y="2617"/>
                      </a:cubicBezTo>
                      <a:cubicBezTo>
                        <a:pt x="1202" y="2096"/>
                        <a:pt x="1287" y="748"/>
                        <a:pt x="44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0" name="Google Shape;1430;p59"/>
              <p:cNvSpPr/>
              <p:nvPr/>
            </p:nvSpPr>
            <p:spPr>
              <a:xfrm>
                <a:off x="4633228" y="3485251"/>
                <a:ext cx="122956" cy="2542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9" extrusionOk="0">
                    <a:moveTo>
                      <a:pt x="412" y="1"/>
                    </a:moveTo>
                    <a:cubicBezTo>
                      <a:pt x="185" y="1"/>
                      <a:pt x="1" y="185"/>
                      <a:pt x="1" y="418"/>
                    </a:cubicBezTo>
                    <a:cubicBezTo>
                      <a:pt x="1" y="638"/>
                      <a:pt x="185" y="828"/>
                      <a:pt x="412" y="828"/>
                    </a:cubicBezTo>
                    <a:lnTo>
                      <a:pt x="3598" y="828"/>
                    </a:lnTo>
                    <a:cubicBezTo>
                      <a:pt x="3819" y="828"/>
                      <a:pt x="4009" y="644"/>
                      <a:pt x="4009" y="418"/>
                    </a:cubicBezTo>
                    <a:cubicBezTo>
                      <a:pt x="4009" y="185"/>
                      <a:pt x="3825" y="1"/>
                      <a:pt x="3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9"/>
              <p:cNvSpPr/>
              <p:nvPr/>
            </p:nvSpPr>
            <p:spPr>
              <a:xfrm>
                <a:off x="4633228" y="3543156"/>
                <a:ext cx="122956" cy="25211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2" extrusionOk="0">
                    <a:moveTo>
                      <a:pt x="412" y="0"/>
                    </a:moveTo>
                    <a:cubicBezTo>
                      <a:pt x="185" y="0"/>
                      <a:pt x="1" y="184"/>
                      <a:pt x="1" y="411"/>
                    </a:cubicBezTo>
                    <a:cubicBezTo>
                      <a:pt x="1" y="638"/>
                      <a:pt x="185" y="822"/>
                      <a:pt x="412" y="822"/>
                    </a:cubicBezTo>
                    <a:lnTo>
                      <a:pt x="3598" y="822"/>
                    </a:lnTo>
                    <a:cubicBezTo>
                      <a:pt x="3819" y="822"/>
                      <a:pt x="4009" y="638"/>
                      <a:pt x="4009" y="411"/>
                    </a:cubicBezTo>
                    <a:cubicBezTo>
                      <a:pt x="4009" y="184"/>
                      <a:pt x="3825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9"/>
              <p:cNvSpPr/>
              <p:nvPr/>
            </p:nvSpPr>
            <p:spPr>
              <a:xfrm>
                <a:off x="4633228" y="3629615"/>
                <a:ext cx="122956" cy="2539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8" extrusionOk="0">
                    <a:moveTo>
                      <a:pt x="412" y="0"/>
                    </a:moveTo>
                    <a:cubicBezTo>
                      <a:pt x="185" y="0"/>
                      <a:pt x="1" y="184"/>
                      <a:pt x="1" y="417"/>
                    </a:cubicBezTo>
                    <a:cubicBezTo>
                      <a:pt x="1" y="644"/>
                      <a:pt x="185" y="828"/>
                      <a:pt x="412" y="828"/>
                    </a:cubicBezTo>
                    <a:lnTo>
                      <a:pt x="3598" y="828"/>
                    </a:lnTo>
                    <a:cubicBezTo>
                      <a:pt x="3819" y="828"/>
                      <a:pt x="4009" y="644"/>
                      <a:pt x="4009" y="417"/>
                    </a:cubicBezTo>
                    <a:cubicBezTo>
                      <a:pt x="4009" y="184"/>
                      <a:pt x="3825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9"/>
              <p:cNvSpPr/>
              <p:nvPr/>
            </p:nvSpPr>
            <p:spPr>
              <a:xfrm>
                <a:off x="4633228" y="3701781"/>
                <a:ext cx="122956" cy="2539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828" extrusionOk="0">
                    <a:moveTo>
                      <a:pt x="412" y="0"/>
                    </a:moveTo>
                    <a:cubicBezTo>
                      <a:pt x="185" y="0"/>
                      <a:pt x="1" y="184"/>
                      <a:pt x="1" y="417"/>
                    </a:cubicBezTo>
                    <a:cubicBezTo>
                      <a:pt x="1" y="638"/>
                      <a:pt x="185" y="828"/>
                      <a:pt x="412" y="828"/>
                    </a:cubicBezTo>
                    <a:lnTo>
                      <a:pt x="3598" y="828"/>
                    </a:lnTo>
                    <a:cubicBezTo>
                      <a:pt x="3819" y="828"/>
                      <a:pt x="4009" y="644"/>
                      <a:pt x="4009" y="417"/>
                    </a:cubicBezTo>
                    <a:cubicBezTo>
                      <a:pt x="4009" y="184"/>
                      <a:pt x="3825" y="0"/>
                      <a:pt x="35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" name="Google Shape;1434;p59"/>
            <p:cNvGrpSpPr/>
            <p:nvPr/>
          </p:nvGrpSpPr>
          <p:grpSpPr>
            <a:xfrm>
              <a:off x="6764051" y="2250749"/>
              <a:ext cx="1637457" cy="1873778"/>
              <a:chOff x="2288598" y="3776555"/>
              <a:chExt cx="574204" cy="657074"/>
            </a:xfrm>
          </p:grpSpPr>
          <p:sp>
            <p:nvSpPr>
              <p:cNvPr id="1435" name="Google Shape;1435;p59"/>
              <p:cNvSpPr/>
              <p:nvPr/>
            </p:nvSpPr>
            <p:spPr>
              <a:xfrm>
                <a:off x="2742115" y="3936008"/>
                <a:ext cx="120686" cy="132832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4331" extrusionOk="0">
                    <a:moveTo>
                      <a:pt x="1896" y="1"/>
                    </a:moveTo>
                    <a:cubicBezTo>
                      <a:pt x="1727" y="1"/>
                      <a:pt x="1555" y="41"/>
                      <a:pt x="1429" y="122"/>
                    </a:cubicBezTo>
                    <a:cubicBezTo>
                      <a:pt x="1203" y="264"/>
                      <a:pt x="1020" y="309"/>
                      <a:pt x="872" y="309"/>
                    </a:cubicBezTo>
                    <a:cubicBezTo>
                      <a:pt x="625" y="309"/>
                      <a:pt x="469" y="187"/>
                      <a:pt x="355" y="187"/>
                    </a:cubicBezTo>
                    <a:cubicBezTo>
                      <a:pt x="295" y="187"/>
                      <a:pt x="247" y="221"/>
                      <a:pt x="203" y="324"/>
                    </a:cubicBezTo>
                    <a:cubicBezTo>
                      <a:pt x="1" y="808"/>
                      <a:pt x="546" y="1035"/>
                      <a:pt x="546" y="1035"/>
                    </a:cubicBezTo>
                    <a:cubicBezTo>
                      <a:pt x="546" y="1035"/>
                      <a:pt x="641" y="998"/>
                      <a:pt x="732" y="998"/>
                    </a:cubicBezTo>
                    <a:cubicBezTo>
                      <a:pt x="896" y="998"/>
                      <a:pt x="1049" y="1117"/>
                      <a:pt x="620" y="1782"/>
                    </a:cubicBezTo>
                    <a:cubicBezTo>
                      <a:pt x="74" y="2634"/>
                      <a:pt x="1220" y="3425"/>
                      <a:pt x="1655" y="3952"/>
                    </a:cubicBezTo>
                    <a:cubicBezTo>
                      <a:pt x="1863" y="4203"/>
                      <a:pt x="2222" y="4330"/>
                      <a:pt x="2581" y="4330"/>
                    </a:cubicBezTo>
                    <a:cubicBezTo>
                      <a:pt x="2975" y="4330"/>
                      <a:pt x="3369" y="4177"/>
                      <a:pt x="3561" y="3866"/>
                    </a:cubicBezTo>
                    <a:cubicBezTo>
                      <a:pt x="3935" y="3265"/>
                      <a:pt x="3530" y="2787"/>
                      <a:pt x="2905" y="2634"/>
                    </a:cubicBezTo>
                    <a:cubicBezTo>
                      <a:pt x="2274" y="2469"/>
                      <a:pt x="3353" y="2193"/>
                      <a:pt x="3261" y="1666"/>
                    </a:cubicBezTo>
                    <a:cubicBezTo>
                      <a:pt x="3120" y="839"/>
                      <a:pt x="1992" y="1439"/>
                      <a:pt x="2415" y="722"/>
                    </a:cubicBezTo>
                    <a:cubicBezTo>
                      <a:pt x="2706" y="240"/>
                      <a:pt x="2307" y="1"/>
                      <a:pt x="1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9"/>
              <p:cNvSpPr/>
              <p:nvPr/>
            </p:nvSpPr>
            <p:spPr>
              <a:xfrm>
                <a:off x="2636856" y="4019737"/>
                <a:ext cx="145897" cy="113724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708" extrusionOk="0">
                    <a:moveTo>
                      <a:pt x="3905" y="1"/>
                    </a:moveTo>
                    <a:cubicBezTo>
                      <a:pt x="3795" y="1"/>
                      <a:pt x="3626" y="51"/>
                      <a:pt x="3451" y="290"/>
                    </a:cubicBezTo>
                    <a:cubicBezTo>
                      <a:pt x="3108" y="768"/>
                      <a:pt x="3175" y="2184"/>
                      <a:pt x="2507" y="2674"/>
                    </a:cubicBezTo>
                    <a:cubicBezTo>
                      <a:pt x="2185" y="2916"/>
                      <a:pt x="1893" y="2989"/>
                      <a:pt x="1634" y="2989"/>
                    </a:cubicBezTo>
                    <a:cubicBezTo>
                      <a:pt x="1362" y="2989"/>
                      <a:pt x="1127" y="2908"/>
                      <a:pt x="933" y="2858"/>
                    </a:cubicBezTo>
                    <a:cubicBezTo>
                      <a:pt x="559" y="2760"/>
                      <a:pt x="448" y="2557"/>
                      <a:pt x="222" y="2521"/>
                    </a:cubicBezTo>
                    <a:cubicBezTo>
                      <a:pt x="209" y="2519"/>
                      <a:pt x="198" y="2518"/>
                      <a:pt x="187" y="2518"/>
                    </a:cubicBezTo>
                    <a:cubicBezTo>
                      <a:pt x="0" y="2518"/>
                      <a:pt x="8" y="2758"/>
                      <a:pt x="546" y="3035"/>
                    </a:cubicBezTo>
                    <a:cubicBezTo>
                      <a:pt x="761" y="3148"/>
                      <a:pt x="1606" y="3707"/>
                      <a:pt x="2399" y="3707"/>
                    </a:cubicBezTo>
                    <a:cubicBezTo>
                      <a:pt x="2602" y="3707"/>
                      <a:pt x="2801" y="3671"/>
                      <a:pt x="2985" y="3581"/>
                    </a:cubicBezTo>
                    <a:cubicBezTo>
                      <a:pt x="4174" y="2993"/>
                      <a:pt x="4756" y="327"/>
                      <a:pt x="4033" y="27"/>
                    </a:cubicBezTo>
                    <a:cubicBezTo>
                      <a:pt x="4033" y="27"/>
                      <a:pt x="3984" y="1"/>
                      <a:pt x="3905" y="1"/>
                    </a:cubicBezTo>
                    <a:close/>
                  </a:path>
                </a:pathLst>
              </a:custGeom>
              <a:solidFill>
                <a:srgbClr val="E67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9"/>
              <p:cNvSpPr/>
              <p:nvPr/>
            </p:nvSpPr>
            <p:spPr>
              <a:xfrm>
                <a:off x="2698319" y="4206456"/>
                <a:ext cx="153043" cy="224412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7317" extrusionOk="0">
                    <a:moveTo>
                      <a:pt x="2042" y="67"/>
                    </a:moveTo>
                    <a:cubicBezTo>
                      <a:pt x="2011" y="245"/>
                      <a:pt x="1989" y="425"/>
                      <a:pt x="1973" y="604"/>
                    </a:cubicBezTo>
                    <a:lnTo>
                      <a:pt x="1973" y="604"/>
                    </a:lnTo>
                    <a:cubicBezTo>
                      <a:pt x="2008" y="627"/>
                      <a:pt x="2044" y="651"/>
                      <a:pt x="2080" y="675"/>
                    </a:cubicBezTo>
                    <a:lnTo>
                      <a:pt x="2080" y="675"/>
                    </a:lnTo>
                    <a:cubicBezTo>
                      <a:pt x="2065" y="461"/>
                      <a:pt x="2052" y="258"/>
                      <a:pt x="2042" y="67"/>
                    </a:cubicBezTo>
                    <a:close/>
                    <a:moveTo>
                      <a:pt x="524" y="0"/>
                    </a:moveTo>
                    <a:cubicBezTo>
                      <a:pt x="198" y="0"/>
                      <a:pt x="1" y="192"/>
                      <a:pt x="32" y="667"/>
                    </a:cubicBezTo>
                    <a:cubicBezTo>
                      <a:pt x="148" y="2469"/>
                      <a:pt x="755" y="5275"/>
                      <a:pt x="840" y="6789"/>
                    </a:cubicBezTo>
                    <a:cubicBezTo>
                      <a:pt x="847" y="6893"/>
                      <a:pt x="859" y="6918"/>
                      <a:pt x="510" y="7004"/>
                    </a:cubicBezTo>
                    <a:cubicBezTo>
                      <a:pt x="105" y="7108"/>
                      <a:pt x="418" y="7316"/>
                      <a:pt x="1049" y="7316"/>
                    </a:cubicBezTo>
                    <a:cubicBezTo>
                      <a:pt x="1649" y="7310"/>
                      <a:pt x="1913" y="4467"/>
                      <a:pt x="1968" y="2965"/>
                    </a:cubicBezTo>
                    <a:cubicBezTo>
                      <a:pt x="1984" y="2605"/>
                      <a:pt x="1879" y="1628"/>
                      <a:pt x="1973" y="604"/>
                    </a:cubicBezTo>
                    <a:lnTo>
                      <a:pt x="1973" y="604"/>
                    </a:lnTo>
                    <a:cubicBezTo>
                      <a:pt x="1422" y="245"/>
                      <a:pt x="891" y="0"/>
                      <a:pt x="524" y="0"/>
                    </a:cubicBezTo>
                    <a:close/>
                    <a:moveTo>
                      <a:pt x="2080" y="675"/>
                    </a:moveTo>
                    <a:lnTo>
                      <a:pt x="2080" y="675"/>
                    </a:lnTo>
                    <a:cubicBezTo>
                      <a:pt x="2100" y="962"/>
                      <a:pt x="2124" y="1267"/>
                      <a:pt x="2152" y="1586"/>
                    </a:cubicBezTo>
                    <a:cubicBezTo>
                      <a:pt x="2305" y="3235"/>
                      <a:pt x="4094" y="5386"/>
                      <a:pt x="4229" y="6771"/>
                    </a:cubicBezTo>
                    <a:cubicBezTo>
                      <a:pt x="4242" y="6875"/>
                      <a:pt x="4223" y="6918"/>
                      <a:pt x="3911" y="7022"/>
                    </a:cubicBezTo>
                    <a:cubicBezTo>
                      <a:pt x="3607" y="7129"/>
                      <a:pt x="3887" y="7317"/>
                      <a:pt x="4396" y="7317"/>
                    </a:cubicBezTo>
                    <a:cubicBezTo>
                      <a:pt x="4412" y="7317"/>
                      <a:pt x="4428" y="7316"/>
                      <a:pt x="4444" y="7316"/>
                    </a:cubicBezTo>
                    <a:cubicBezTo>
                      <a:pt x="4989" y="7298"/>
                      <a:pt x="4658" y="4436"/>
                      <a:pt x="4376" y="3094"/>
                    </a:cubicBezTo>
                    <a:cubicBezTo>
                      <a:pt x="4254" y="2512"/>
                      <a:pt x="3146" y="1395"/>
                      <a:pt x="2080" y="675"/>
                    </a:cubicBezTo>
                    <a:close/>
                  </a:path>
                </a:pathLst>
              </a:custGeom>
              <a:solidFill>
                <a:srgbClr val="EE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9"/>
              <p:cNvSpPr/>
              <p:nvPr/>
            </p:nvSpPr>
            <p:spPr>
              <a:xfrm>
                <a:off x="2691387" y="4124659"/>
                <a:ext cx="156754" cy="277870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9060" extrusionOk="0">
                    <a:moveTo>
                      <a:pt x="834" y="1"/>
                    </a:moveTo>
                    <a:cubicBezTo>
                      <a:pt x="588" y="577"/>
                      <a:pt x="276" y="1814"/>
                      <a:pt x="141" y="3334"/>
                    </a:cubicBezTo>
                    <a:cubicBezTo>
                      <a:pt x="0" y="4921"/>
                      <a:pt x="926" y="8733"/>
                      <a:pt x="944" y="8892"/>
                    </a:cubicBezTo>
                    <a:cubicBezTo>
                      <a:pt x="1092" y="9015"/>
                      <a:pt x="1264" y="9059"/>
                      <a:pt x="1427" y="9059"/>
                    </a:cubicBezTo>
                    <a:cubicBezTo>
                      <a:pt x="1662" y="9059"/>
                      <a:pt x="1878" y="8968"/>
                      <a:pt x="1980" y="8892"/>
                    </a:cubicBezTo>
                    <a:cubicBezTo>
                      <a:pt x="2476" y="6392"/>
                      <a:pt x="2188" y="3843"/>
                      <a:pt x="2274" y="3322"/>
                    </a:cubicBezTo>
                    <a:lnTo>
                      <a:pt x="2274" y="3322"/>
                    </a:lnTo>
                    <a:cubicBezTo>
                      <a:pt x="2298" y="3775"/>
                      <a:pt x="2035" y="5307"/>
                      <a:pt x="4339" y="8892"/>
                    </a:cubicBezTo>
                    <a:cubicBezTo>
                      <a:pt x="4474" y="8892"/>
                      <a:pt x="4633" y="8856"/>
                      <a:pt x="5111" y="8659"/>
                    </a:cubicBezTo>
                    <a:cubicBezTo>
                      <a:pt x="5001" y="7857"/>
                      <a:pt x="4069" y="2017"/>
                      <a:pt x="3904" y="460"/>
                    </a:cubicBezTo>
                    <a:cubicBezTo>
                      <a:pt x="3639" y="524"/>
                      <a:pt x="3212" y="613"/>
                      <a:pt x="2723" y="613"/>
                    </a:cubicBezTo>
                    <a:cubicBezTo>
                      <a:pt x="2126" y="613"/>
                      <a:pt x="1436" y="479"/>
                      <a:pt x="8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9"/>
              <p:cNvSpPr/>
              <p:nvPr/>
            </p:nvSpPr>
            <p:spPr>
              <a:xfrm>
                <a:off x="2700956" y="4420287"/>
                <a:ext cx="40178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381" extrusionOk="0">
                    <a:moveTo>
                      <a:pt x="534" y="1"/>
                    </a:moveTo>
                    <a:cubicBezTo>
                      <a:pt x="534" y="1"/>
                      <a:pt x="1" y="87"/>
                      <a:pt x="338" y="246"/>
                    </a:cubicBezTo>
                    <a:cubicBezTo>
                      <a:pt x="491" y="316"/>
                      <a:pt x="708" y="380"/>
                      <a:pt x="897" y="380"/>
                    </a:cubicBezTo>
                    <a:cubicBezTo>
                      <a:pt x="1124" y="380"/>
                      <a:pt x="1310" y="288"/>
                      <a:pt x="1300" y="1"/>
                    </a:cubicBezTo>
                    <a:lnTo>
                      <a:pt x="1300" y="1"/>
                    </a:lnTo>
                    <a:cubicBezTo>
                      <a:pt x="1300" y="1"/>
                      <a:pt x="1090" y="102"/>
                      <a:pt x="863" y="102"/>
                    </a:cubicBezTo>
                    <a:cubicBezTo>
                      <a:pt x="750" y="102"/>
                      <a:pt x="632" y="76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9"/>
              <p:cNvSpPr/>
              <p:nvPr/>
            </p:nvSpPr>
            <p:spPr>
              <a:xfrm>
                <a:off x="2801891" y="4421790"/>
                <a:ext cx="40178" cy="1183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386" extrusionOk="0">
                    <a:moveTo>
                      <a:pt x="534" y="1"/>
                    </a:moveTo>
                    <a:cubicBezTo>
                      <a:pt x="534" y="1"/>
                      <a:pt x="0" y="87"/>
                      <a:pt x="337" y="246"/>
                    </a:cubicBezTo>
                    <a:cubicBezTo>
                      <a:pt x="491" y="319"/>
                      <a:pt x="709" y="385"/>
                      <a:pt x="898" y="385"/>
                    </a:cubicBezTo>
                    <a:cubicBezTo>
                      <a:pt x="1124" y="385"/>
                      <a:pt x="1310" y="291"/>
                      <a:pt x="1300" y="1"/>
                    </a:cubicBezTo>
                    <a:lnTo>
                      <a:pt x="1300" y="1"/>
                    </a:lnTo>
                    <a:cubicBezTo>
                      <a:pt x="1300" y="1"/>
                      <a:pt x="1090" y="102"/>
                      <a:pt x="863" y="102"/>
                    </a:cubicBezTo>
                    <a:cubicBezTo>
                      <a:pt x="749" y="102"/>
                      <a:pt x="632" y="77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9"/>
              <p:cNvSpPr/>
              <p:nvPr/>
            </p:nvSpPr>
            <p:spPr>
              <a:xfrm>
                <a:off x="2714482" y="4016701"/>
                <a:ext cx="92899" cy="11982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3907" extrusionOk="0">
                    <a:moveTo>
                      <a:pt x="1929" y="0"/>
                    </a:moveTo>
                    <a:cubicBezTo>
                      <a:pt x="1492" y="0"/>
                      <a:pt x="914" y="300"/>
                      <a:pt x="540" y="794"/>
                    </a:cubicBezTo>
                    <a:cubicBezTo>
                      <a:pt x="1" y="1504"/>
                      <a:pt x="252" y="1547"/>
                      <a:pt x="326" y="2203"/>
                    </a:cubicBezTo>
                    <a:cubicBezTo>
                      <a:pt x="479" y="3563"/>
                      <a:pt x="136" y="3710"/>
                      <a:pt x="136" y="3710"/>
                    </a:cubicBezTo>
                    <a:lnTo>
                      <a:pt x="2887" y="3907"/>
                    </a:lnTo>
                    <a:cubicBezTo>
                      <a:pt x="2397" y="2987"/>
                      <a:pt x="2710" y="2552"/>
                      <a:pt x="2740" y="2191"/>
                    </a:cubicBezTo>
                    <a:cubicBezTo>
                      <a:pt x="2801" y="1566"/>
                      <a:pt x="3028" y="1124"/>
                      <a:pt x="2428" y="230"/>
                    </a:cubicBezTo>
                    <a:cubicBezTo>
                      <a:pt x="2323" y="72"/>
                      <a:pt x="2143" y="0"/>
                      <a:pt x="1929" y="0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9"/>
              <p:cNvSpPr/>
              <p:nvPr/>
            </p:nvSpPr>
            <p:spPr>
              <a:xfrm>
                <a:off x="2704545" y="4021301"/>
                <a:ext cx="105658" cy="12590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4105" extrusionOk="0">
                    <a:moveTo>
                      <a:pt x="2537" y="0"/>
                    </a:moveTo>
                    <a:cubicBezTo>
                      <a:pt x="2537" y="0"/>
                      <a:pt x="2114" y="37"/>
                      <a:pt x="1740" y="570"/>
                    </a:cubicBezTo>
                    <a:cubicBezTo>
                      <a:pt x="1511" y="892"/>
                      <a:pt x="1258" y="975"/>
                      <a:pt x="1059" y="975"/>
                    </a:cubicBezTo>
                    <a:cubicBezTo>
                      <a:pt x="849" y="975"/>
                      <a:pt x="699" y="883"/>
                      <a:pt x="699" y="883"/>
                    </a:cubicBezTo>
                    <a:cubicBezTo>
                      <a:pt x="0" y="1538"/>
                      <a:pt x="313" y="3603"/>
                      <a:pt x="313" y="3603"/>
                    </a:cubicBezTo>
                    <a:cubicBezTo>
                      <a:pt x="851" y="3994"/>
                      <a:pt x="1505" y="4105"/>
                      <a:pt x="2077" y="4105"/>
                    </a:cubicBezTo>
                    <a:cubicBezTo>
                      <a:pt x="2833" y="4105"/>
                      <a:pt x="3444" y="3910"/>
                      <a:pt x="3444" y="3910"/>
                    </a:cubicBezTo>
                    <a:lnTo>
                      <a:pt x="3217" y="546"/>
                    </a:lnTo>
                    <a:cubicBezTo>
                      <a:pt x="3217" y="546"/>
                      <a:pt x="3144" y="313"/>
                      <a:pt x="2917" y="135"/>
                    </a:cubicBezTo>
                    <a:cubicBezTo>
                      <a:pt x="2776" y="25"/>
                      <a:pt x="2537" y="0"/>
                      <a:pt x="25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9"/>
              <p:cNvSpPr/>
              <p:nvPr/>
            </p:nvSpPr>
            <p:spPr>
              <a:xfrm>
                <a:off x="2730860" y="4028631"/>
                <a:ext cx="81398" cy="118969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879" extrusionOk="0">
                    <a:moveTo>
                      <a:pt x="1722" y="0"/>
                    </a:moveTo>
                    <a:cubicBezTo>
                      <a:pt x="1722" y="0"/>
                      <a:pt x="1066" y="858"/>
                      <a:pt x="1201" y="1324"/>
                    </a:cubicBezTo>
                    <a:cubicBezTo>
                      <a:pt x="1321" y="1753"/>
                      <a:pt x="1019" y="2182"/>
                      <a:pt x="565" y="2182"/>
                    </a:cubicBezTo>
                    <a:cubicBezTo>
                      <a:pt x="532" y="2182"/>
                      <a:pt x="499" y="2180"/>
                      <a:pt x="466" y="2176"/>
                    </a:cubicBezTo>
                    <a:cubicBezTo>
                      <a:pt x="428" y="2171"/>
                      <a:pt x="394" y="2169"/>
                      <a:pt x="364" y="2169"/>
                    </a:cubicBezTo>
                    <a:cubicBezTo>
                      <a:pt x="0" y="2169"/>
                      <a:pt x="236" y="2489"/>
                      <a:pt x="729" y="2506"/>
                    </a:cubicBezTo>
                    <a:cubicBezTo>
                      <a:pt x="1256" y="2519"/>
                      <a:pt x="1655" y="3027"/>
                      <a:pt x="1201" y="3058"/>
                    </a:cubicBezTo>
                    <a:cubicBezTo>
                      <a:pt x="803" y="3083"/>
                      <a:pt x="166" y="3677"/>
                      <a:pt x="496" y="3738"/>
                    </a:cubicBezTo>
                    <a:cubicBezTo>
                      <a:pt x="1078" y="3841"/>
                      <a:pt x="1500" y="3878"/>
                      <a:pt x="1807" y="3878"/>
                    </a:cubicBezTo>
                    <a:cubicBezTo>
                      <a:pt x="2653" y="3878"/>
                      <a:pt x="2617" y="3591"/>
                      <a:pt x="2617" y="3591"/>
                    </a:cubicBezTo>
                    <a:lnTo>
                      <a:pt x="2623" y="3591"/>
                    </a:lnTo>
                    <a:lnTo>
                      <a:pt x="2359" y="307"/>
                    </a:lnTo>
                    <a:cubicBezTo>
                      <a:pt x="2359" y="307"/>
                      <a:pt x="2359" y="294"/>
                      <a:pt x="2353" y="282"/>
                    </a:cubicBez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7878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9"/>
              <p:cNvSpPr/>
              <p:nvPr/>
            </p:nvSpPr>
            <p:spPr>
              <a:xfrm>
                <a:off x="2706047" y="4019522"/>
                <a:ext cx="137586" cy="298603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9736" extrusionOk="0">
                    <a:moveTo>
                      <a:pt x="2553" y="1"/>
                    </a:moveTo>
                    <a:cubicBezTo>
                      <a:pt x="2380" y="1"/>
                      <a:pt x="2140" y="109"/>
                      <a:pt x="1796" y="493"/>
                    </a:cubicBezTo>
                    <a:cubicBezTo>
                      <a:pt x="1645" y="662"/>
                      <a:pt x="1364" y="1033"/>
                      <a:pt x="1051" y="1033"/>
                    </a:cubicBezTo>
                    <a:cubicBezTo>
                      <a:pt x="1046" y="1033"/>
                      <a:pt x="1041" y="1033"/>
                      <a:pt x="1036" y="1032"/>
                    </a:cubicBezTo>
                    <a:cubicBezTo>
                      <a:pt x="1036" y="1032"/>
                      <a:pt x="0" y="7148"/>
                      <a:pt x="993" y="9655"/>
                    </a:cubicBezTo>
                    <a:cubicBezTo>
                      <a:pt x="993" y="9655"/>
                      <a:pt x="1545" y="9735"/>
                      <a:pt x="2233" y="9735"/>
                    </a:cubicBezTo>
                    <a:cubicBezTo>
                      <a:pt x="3012" y="9735"/>
                      <a:pt x="3965" y="9632"/>
                      <a:pt x="4486" y="9189"/>
                    </a:cubicBezTo>
                    <a:cubicBezTo>
                      <a:pt x="4486" y="9189"/>
                      <a:pt x="3910" y="843"/>
                      <a:pt x="2868" y="126"/>
                    </a:cubicBezTo>
                    <a:cubicBezTo>
                      <a:pt x="2794" y="73"/>
                      <a:pt x="2696" y="1"/>
                      <a:pt x="25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9"/>
              <p:cNvSpPr/>
              <p:nvPr/>
            </p:nvSpPr>
            <p:spPr>
              <a:xfrm>
                <a:off x="2685571" y="4018756"/>
                <a:ext cx="69560" cy="282225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9202" extrusionOk="0">
                    <a:moveTo>
                      <a:pt x="2207" y="0"/>
                    </a:moveTo>
                    <a:cubicBezTo>
                      <a:pt x="2100" y="0"/>
                      <a:pt x="1844" y="64"/>
                      <a:pt x="1397" y="524"/>
                    </a:cubicBezTo>
                    <a:cubicBezTo>
                      <a:pt x="1208" y="714"/>
                      <a:pt x="1183" y="782"/>
                      <a:pt x="1005" y="1027"/>
                    </a:cubicBezTo>
                    <a:cubicBezTo>
                      <a:pt x="117" y="2571"/>
                      <a:pt x="0" y="8981"/>
                      <a:pt x="0" y="8981"/>
                    </a:cubicBezTo>
                    <a:lnTo>
                      <a:pt x="552" y="9202"/>
                    </a:lnTo>
                    <a:cubicBezTo>
                      <a:pt x="552" y="9202"/>
                      <a:pt x="791" y="3012"/>
                      <a:pt x="1348" y="1045"/>
                    </a:cubicBezTo>
                    <a:cubicBezTo>
                      <a:pt x="1428" y="745"/>
                      <a:pt x="1771" y="340"/>
                      <a:pt x="2268" y="10"/>
                    </a:cubicBezTo>
                    <a:cubicBezTo>
                      <a:pt x="2268" y="10"/>
                      <a:pt x="2248" y="0"/>
                      <a:pt x="2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9"/>
              <p:cNvSpPr/>
              <p:nvPr/>
            </p:nvSpPr>
            <p:spPr>
              <a:xfrm>
                <a:off x="2753770" y="3978823"/>
                <a:ext cx="35363" cy="50176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36" extrusionOk="0">
                    <a:moveTo>
                      <a:pt x="1153" y="0"/>
                    </a:moveTo>
                    <a:lnTo>
                      <a:pt x="1" y="680"/>
                    </a:lnTo>
                    <a:cubicBezTo>
                      <a:pt x="203" y="1024"/>
                      <a:pt x="234" y="1189"/>
                      <a:pt x="25" y="1581"/>
                    </a:cubicBezTo>
                    <a:cubicBezTo>
                      <a:pt x="5" y="1620"/>
                      <a:pt x="21" y="1636"/>
                      <a:pt x="61" y="1636"/>
                    </a:cubicBezTo>
                    <a:cubicBezTo>
                      <a:pt x="236" y="1636"/>
                      <a:pt x="868" y="1323"/>
                      <a:pt x="828" y="1238"/>
                    </a:cubicBezTo>
                    <a:cubicBezTo>
                      <a:pt x="675" y="895"/>
                      <a:pt x="1153" y="0"/>
                      <a:pt x="1153" y="0"/>
                    </a:cubicBezTo>
                    <a:close/>
                  </a:path>
                </a:pathLst>
              </a:custGeom>
              <a:solidFill>
                <a:srgbClr val="E06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9"/>
              <p:cNvSpPr/>
              <p:nvPr/>
            </p:nvSpPr>
            <p:spPr>
              <a:xfrm>
                <a:off x="2742483" y="3955944"/>
                <a:ext cx="54347" cy="62168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2027" extrusionOk="0">
                    <a:moveTo>
                      <a:pt x="1050" y="1"/>
                    </a:moveTo>
                    <a:cubicBezTo>
                      <a:pt x="945" y="1"/>
                      <a:pt x="834" y="38"/>
                      <a:pt x="724" y="133"/>
                    </a:cubicBezTo>
                    <a:cubicBezTo>
                      <a:pt x="405" y="403"/>
                      <a:pt x="1" y="1641"/>
                      <a:pt x="301" y="1935"/>
                    </a:cubicBezTo>
                    <a:cubicBezTo>
                      <a:pt x="349" y="1982"/>
                      <a:pt x="457" y="2026"/>
                      <a:pt x="594" y="2026"/>
                    </a:cubicBezTo>
                    <a:cubicBezTo>
                      <a:pt x="831" y="2026"/>
                      <a:pt x="1154" y="1896"/>
                      <a:pt x="1398" y="1426"/>
                    </a:cubicBezTo>
                    <a:cubicBezTo>
                      <a:pt x="1521" y="1181"/>
                      <a:pt x="1772" y="789"/>
                      <a:pt x="1570" y="348"/>
                    </a:cubicBezTo>
                    <a:cubicBezTo>
                      <a:pt x="1505" y="206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F278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9"/>
              <p:cNvSpPr/>
              <p:nvPr/>
            </p:nvSpPr>
            <p:spPr>
              <a:xfrm>
                <a:off x="2756101" y="3949564"/>
                <a:ext cx="47876" cy="49839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625" extrusionOk="0">
                    <a:moveTo>
                      <a:pt x="619" y="1"/>
                    </a:moveTo>
                    <a:cubicBezTo>
                      <a:pt x="353" y="1"/>
                      <a:pt x="106" y="129"/>
                      <a:pt x="47" y="378"/>
                    </a:cubicBezTo>
                    <a:cubicBezTo>
                      <a:pt x="13" y="536"/>
                      <a:pt x="0" y="632"/>
                      <a:pt x="299" y="632"/>
                    </a:cubicBezTo>
                    <a:cubicBezTo>
                      <a:pt x="325" y="632"/>
                      <a:pt x="353" y="631"/>
                      <a:pt x="384" y="629"/>
                    </a:cubicBezTo>
                    <a:cubicBezTo>
                      <a:pt x="397" y="629"/>
                      <a:pt x="410" y="629"/>
                      <a:pt x="422" y="629"/>
                    </a:cubicBezTo>
                    <a:cubicBezTo>
                      <a:pt x="857" y="629"/>
                      <a:pt x="763" y="945"/>
                      <a:pt x="703" y="1052"/>
                    </a:cubicBezTo>
                    <a:cubicBezTo>
                      <a:pt x="544" y="1377"/>
                      <a:pt x="1126" y="1077"/>
                      <a:pt x="930" y="1469"/>
                    </a:cubicBezTo>
                    <a:cubicBezTo>
                      <a:pt x="872" y="1583"/>
                      <a:pt x="879" y="1624"/>
                      <a:pt x="919" y="1624"/>
                    </a:cubicBezTo>
                    <a:cubicBezTo>
                      <a:pt x="1016" y="1624"/>
                      <a:pt x="1300" y="1390"/>
                      <a:pt x="1334" y="1346"/>
                    </a:cubicBezTo>
                    <a:cubicBezTo>
                      <a:pt x="1383" y="1291"/>
                      <a:pt x="1561" y="1040"/>
                      <a:pt x="1328" y="452"/>
                    </a:cubicBezTo>
                    <a:cubicBezTo>
                      <a:pt x="1208" y="148"/>
                      <a:pt x="902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9"/>
              <p:cNvSpPr/>
              <p:nvPr/>
            </p:nvSpPr>
            <p:spPr>
              <a:xfrm>
                <a:off x="2625968" y="4045101"/>
                <a:ext cx="184020" cy="136021"/>
              </a:xfrm>
              <a:custGeom>
                <a:avLst/>
                <a:gdLst/>
                <a:ahLst/>
                <a:cxnLst/>
                <a:rect l="l" t="t" r="r" b="b"/>
                <a:pathLst>
                  <a:path w="6000" h="4435" extrusionOk="0">
                    <a:moveTo>
                      <a:pt x="755" y="0"/>
                    </a:moveTo>
                    <a:cubicBezTo>
                      <a:pt x="545" y="0"/>
                      <a:pt x="337" y="99"/>
                      <a:pt x="209" y="284"/>
                    </a:cubicBezTo>
                    <a:cubicBezTo>
                      <a:pt x="1" y="585"/>
                      <a:pt x="74" y="1001"/>
                      <a:pt x="381" y="1210"/>
                    </a:cubicBezTo>
                    <a:lnTo>
                      <a:pt x="4866" y="4316"/>
                    </a:lnTo>
                    <a:cubicBezTo>
                      <a:pt x="4982" y="4397"/>
                      <a:pt x="5113" y="4435"/>
                      <a:pt x="5244" y="4435"/>
                    </a:cubicBezTo>
                    <a:cubicBezTo>
                      <a:pt x="5453" y="4435"/>
                      <a:pt x="5659" y="4336"/>
                      <a:pt x="5792" y="4151"/>
                    </a:cubicBezTo>
                    <a:cubicBezTo>
                      <a:pt x="6000" y="3845"/>
                      <a:pt x="5926" y="3434"/>
                      <a:pt x="5620" y="3226"/>
                    </a:cubicBezTo>
                    <a:lnTo>
                      <a:pt x="1134" y="119"/>
                    </a:lnTo>
                    <a:cubicBezTo>
                      <a:pt x="1019" y="39"/>
                      <a:pt x="887" y="0"/>
                      <a:pt x="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9"/>
              <p:cNvSpPr/>
              <p:nvPr/>
            </p:nvSpPr>
            <p:spPr>
              <a:xfrm>
                <a:off x="2574105" y="4006549"/>
                <a:ext cx="116730" cy="94586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3084" extrusionOk="0">
                    <a:moveTo>
                      <a:pt x="1189" y="0"/>
                    </a:moveTo>
                    <a:cubicBezTo>
                      <a:pt x="856" y="0"/>
                      <a:pt x="530" y="159"/>
                      <a:pt x="325" y="450"/>
                    </a:cubicBezTo>
                    <a:cubicBezTo>
                      <a:pt x="0" y="928"/>
                      <a:pt x="117" y="1578"/>
                      <a:pt x="589" y="1903"/>
                    </a:cubicBezTo>
                    <a:lnTo>
                      <a:pt x="2023" y="2896"/>
                    </a:lnTo>
                    <a:cubicBezTo>
                      <a:pt x="2204" y="3023"/>
                      <a:pt x="2412" y="3084"/>
                      <a:pt x="2618" y="3084"/>
                    </a:cubicBezTo>
                    <a:cubicBezTo>
                      <a:pt x="2949" y="3084"/>
                      <a:pt x="3275" y="2926"/>
                      <a:pt x="3475" y="2632"/>
                    </a:cubicBezTo>
                    <a:cubicBezTo>
                      <a:pt x="3806" y="2160"/>
                      <a:pt x="3689" y="1511"/>
                      <a:pt x="3211" y="1180"/>
                    </a:cubicBezTo>
                    <a:lnTo>
                      <a:pt x="1784" y="187"/>
                    </a:lnTo>
                    <a:cubicBezTo>
                      <a:pt x="1601" y="61"/>
                      <a:pt x="1394" y="0"/>
                      <a:pt x="1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9"/>
              <p:cNvSpPr/>
              <p:nvPr/>
            </p:nvSpPr>
            <p:spPr>
              <a:xfrm>
                <a:off x="2288598" y="3776555"/>
                <a:ext cx="366169" cy="335254"/>
              </a:xfrm>
              <a:custGeom>
                <a:avLst/>
                <a:gdLst/>
                <a:ahLst/>
                <a:cxnLst/>
                <a:rect l="l" t="t" r="r" b="b"/>
                <a:pathLst>
                  <a:path w="11939" h="10931" extrusionOk="0">
                    <a:moveTo>
                      <a:pt x="5960" y="1295"/>
                    </a:moveTo>
                    <a:cubicBezTo>
                      <a:pt x="6246" y="1295"/>
                      <a:pt x="6536" y="1325"/>
                      <a:pt x="6827" y="1386"/>
                    </a:cubicBezTo>
                    <a:cubicBezTo>
                      <a:pt x="9083" y="1858"/>
                      <a:pt x="10529" y="4070"/>
                      <a:pt x="10057" y="6326"/>
                    </a:cubicBezTo>
                    <a:cubicBezTo>
                      <a:pt x="9645" y="8292"/>
                      <a:pt x="7906" y="9638"/>
                      <a:pt x="5973" y="9638"/>
                    </a:cubicBezTo>
                    <a:cubicBezTo>
                      <a:pt x="5689" y="9638"/>
                      <a:pt x="5400" y="9609"/>
                      <a:pt x="5112" y="9549"/>
                    </a:cubicBezTo>
                    <a:cubicBezTo>
                      <a:pt x="2856" y="9077"/>
                      <a:pt x="1416" y="6865"/>
                      <a:pt x="1888" y="4610"/>
                    </a:cubicBezTo>
                    <a:cubicBezTo>
                      <a:pt x="2299" y="2646"/>
                      <a:pt x="4030" y="1295"/>
                      <a:pt x="5960" y="1295"/>
                    </a:cubicBezTo>
                    <a:close/>
                    <a:moveTo>
                      <a:pt x="5971" y="1"/>
                    </a:moveTo>
                    <a:cubicBezTo>
                      <a:pt x="3439" y="1"/>
                      <a:pt x="1166" y="1770"/>
                      <a:pt x="626" y="4346"/>
                    </a:cubicBezTo>
                    <a:cubicBezTo>
                      <a:pt x="1" y="7294"/>
                      <a:pt x="1894" y="10192"/>
                      <a:pt x="4848" y="10811"/>
                    </a:cubicBezTo>
                    <a:cubicBezTo>
                      <a:pt x="5229" y="10892"/>
                      <a:pt x="5609" y="10931"/>
                      <a:pt x="5983" y="10931"/>
                    </a:cubicBezTo>
                    <a:cubicBezTo>
                      <a:pt x="8511" y="10931"/>
                      <a:pt x="10780" y="9162"/>
                      <a:pt x="11319" y="6589"/>
                    </a:cubicBezTo>
                    <a:cubicBezTo>
                      <a:pt x="11938" y="3635"/>
                      <a:pt x="10045" y="743"/>
                      <a:pt x="7097" y="118"/>
                    </a:cubicBezTo>
                    <a:cubicBezTo>
                      <a:pt x="6719" y="39"/>
                      <a:pt x="6342" y="1"/>
                      <a:pt x="59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9"/>
              <p:cNvSpPr/>
              <p:nvPr/>
            </p:nvSpPr>
            <p:spPr>
              <a:xfrm>
                <a:off x="2681051" y="4025104"/>
                <a:ext cx="126146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4113" h="3395" extrusionOk="0">
                    <a:moveTo>
                      <a:pt x="3358" y="0"/>
                    </a:moveTo>
                    <a:cubicBezTo>
                      <a:pt x="3260" y="0"/>
                      <a:pt x="3102" y="45"/>
                      <a:pt x="2954" y="281"/>
                    </a:cubicBezTo>
                    <a:cubicBezTo>
                      <a:pt x="2678" y="728"/>
                      <a:pt x="2813" y="1990"/>
                      <a:pt x="2249" y="2468"/>
                    </a:cubicBezTo>
                    <a:cubicBezTo>
                      <a:pt x="1945" y="2729"/>
                      <a:pt x="1661" y="2800"/>
                      <a:pt x="1411" y="2800"/>
                    </a:cubicBezTo>
                    <a:cubicBezTo>
                      <a:pt x="1201" y="2800"/>
                      <a:pt x="1014" y="2750"/>
                      <a:pt x="858" y="2720"/>
                    </a:cubicBezTo>
                    <a:cubicBezTo>
                      <a:pt x="515" y="2658"/>
                      <a:pt x="405" y="2481"/>
                      <a:pt x="202" y="2462"/>
                    </a:cubicBezTo>
                    <a:cubicBezTo>
                      <a:pt x="195" y="2461"/>
                      <a:pt x="188" y="2461"/>
                      <a:pt x="181" y="2461"/>
                    </a:cubicBezTo>
                    <a:cubicBezTo>
                      <a:pt x="0" y="2461"/>
                      <a:pt x="14" y="2685"/>
                      <a:pt x="521" y="2903"/>
                    </a:cubicBezTo>
                    <a:cubicBezTo>
                      <a:pt x="711" y="2987"/>
                      <a:pt x="1424" y="3395"/>
                      <a:pt x="2100" y="3395"/>
                    </a:cubicBezTo>
                    <a:cubicBezTo>
                      <a:pt x="2319" y="3395"/>
                      <a:pt x="2535" y="3352"/>
                      <a:pt x="2727" y="3240"/>
                    </a:cubicBezTo>
                    <a:cubicBezTo>
                      <a:pt x="3750" y="2652"/>
                      <a:pt x="4112" y="238"/>
                      <a:pt x="3456" y="17"/>
                    </a:cubicBezTo>
                    <a:cubicBezTo>
                      <a:pt x="3456" y="17"/>
                      <a:pt x="3418" y="0"/>
                      <a:pt x="3358" y="0"/>
                    </a:cubicBezTo>
                    <a:close/>
                  </a:path>
                </a:pathLst>
              </a:custGeom>
              <a:solidFill>
                <a:srgbClr val="E670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9"/>
              <p:cNvSpPr/>
              <p:nvPr/>
            </p:nvSpPr>
            <p:spPr>
              <a:xfrm>
                <a:off x="2760916" y="4023908"/>
                <a:ext cx="44778" cy="50728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654" extrusionOk="0">
                    <a:moveTo>
                      <a:pt x="742" y="1"/>
                    </a:moveTo>
                    <a:cubicBezTo>
                      <a:pt x="1" y="44"/>
                      <a:pt x="74" y="1557"/>
                      <a:pt x="74" y="1557"/>
                    </a:cubicBezTo>
                    <a:cubicBezTo>
                      <a:pt x="293" y="1633"/>
                      <a:pt x="533" y="1654"/>
                      <a:pt x="730" y="1654"/>
                    </a:cubicBezTo>
                    <a:cubicBezTo>
                      <a:pt x="963" y="1654"/>
                      <a:pt x="1134" y="1625"/>
                      <a:pt x="1134" y="1625"/>
                    </a:cubicBezTo>
                    <a:cubicBezTo>
                      <a:pt x="1459" y="32"/>
                      <a:pt x="742" y="1"/>
                      <a:pt x="7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ulmonary Emphysema Disease by Slidesgo">
  <a:themeElements>
    <a:clrScheme name="Simple Light">
      <a:dk1>
        <a:srgbClr val="000000"/>
      </a:dk1>
      <a:lt1>
        <a:srgbClr val="F4EEE1"/>
      </a:lt1>
      <a:dk2>
        <a:srgbClr val="F4CD69"/>
      </a:dk2>
      <a:lt2>
        <a:srgbClr val="903B3C"/>
      </a:lt2>
      <a:accent1>
        <a:srgbClr val="915251"/>
      </a:accent1>
      <a:accent2>
        <a:srgbClr val="B55758"/>
      </a:accent2>
      <a:accent3>
        <a:srgbClr val="C77E76"/>
      </a:accent3>
      <a:accent4>
        <a:srgbClr val="C6918E"/>
      </a:accent4>
      <a:accent5>
        <a:srgbClr val="DFC0B2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472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Poppins</vt:lpstr>
      <vt:lpstr>Barlow</vt:lpstr>
      <vt:lpstr>Wingdings</vt:lpstr>
      <vt:lpstr>Darker Grotesque SemiBold</vt:lpstr>
      <vt:lpstr>Arial</vt:lpstr>
      <vt:lpstr>Bebas Neue</vt:lpstr>
      <vt:lpstr>Barlow SemiBold</vt:lpstr>
      <vt:lpstr>Pulmonary Emphysema Disease by Slidesgo</vt:lpstr>
      <vt:lpstr>LUNG CANCER RISK PREDICTION</vt:lpstr>
      <vt:lpstr>Introduction</vt:lpstr>
      <vt:lpstr>01</vt:lpstr>
      <vt:lpstr>Symptoms of the Lung Cancer</vt:lpstr>
      <vt:lpstr>Data Preparation and Visualization</vt:lpstr>
      <vt:lpstr>PowerPoint Presentation</vt:lpstr>
      <vt:lpstr>Source Code Information and Models</vt:lpstr>
      <vt:lpstr>Why This Project?</vt:lpstr>
      <vt:lpstr>Thank You and Open for Q&amp;A!!!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DISEASE PREDICTION USING MACHINE LEARNING</dc:title>
  <dc:creator>Sri Charan</dc:creator>
  <cp:lastModifiedBy>Sri Charan</cp:lastModifiedBy>
  <cp:revision>9</cp:revision>
  <dcterms:modified xsi:type="dcterms:W3CDTF">2025-06-07T14:13:49Z</dcterms:modified>
</cp:coreProperties>
</file>