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12"/>
  </p:handoutMasterIdLst>
  <p:sldIdLst>
    <p:sldId id="258" r:id="rId5"/>
    <p:sldId id="264"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B886C9-176A-4D05-9532-B6BB2F166E73}" v="27" dt="2024-04-29T07:26:15.2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5859"/>
  </p:normalViewPr>
  <p:slideViewPr>
    <p:cSldViewPr snapToGrid="0">
      <p:cViewPr varScale="1">
        <p:scale>
          <a:sx n="78" d="100"/>
          <a:sy n="78" d="100"/>
        </p:scale>
        <p:origin x="878" y="72"/>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ob jojy" userId="S::jacob.j@futurense.com::66026cec-f6ce-4ff8-834b-d135c4d74bf6" providerId="AD" clId="Web-{B3B886C9-176A-4D05-9532-B6BB2F166E73}"/>
    <pc:docChg chg="modSld">
      <pc:chgData name="Jacob jojy" userId="S::jacob.j@futurense.com::66026cec-f6ce-4ff8-834b-d135c4d74bf6" providerId="AD" clId="Web-{B3B886C9-176A-4D05-9532-B6BB2F166E73}" dt="2024-04-29T07:26:15.295" v="24" actId="20577"/>
      <pc:docMkLst>
        <pc:docMk/>
      </pc:docMkLst>
      <pc:sldChg chg="addSp modSp">
        <pc:chgData name="Jacob jojy" userId="S::jacob.j@futurense.com::66026cec-f6ce-4ff8-834b-d135c4d74bf6" providerId="AD" clId="Web-{B3B886C9-176A-4D05-9532-B6BB2F166E73}" dt="2024-04-29T07:26:15.295" v="24" actId="20577"/>
        <pc:sldMkLst>
          <pc:docMk/>
          <pc:sldMk cId="2254753506" sldId="264"/>
        </pc:sldMkLst>
        <pc:spChg chg="mod">
          <ac:chgData name="Jacob jojy" userId="S::jacob.j@futurense.com::66026cec-f6ce-4ff8-834b-d135c4d74bf6" providerId="AD" clId="Web-{B3B886C9-176A-4D05-9532-B6BB2F166E73}" dt="2024-04-29T07:25:04.013" v="0" actId="20577"/>
          <ac:spMkLst>
            <pc:docMk/>
            <pc:sldMk cId="2254753506" sldId="264"/>
            <ac:spMk id="2" creationId="{E82AE7D8-3137-9E4A-F5FA-B2344D2C9C73}"/>
          </ac:spMkLst>
        </pc:spChg>
        <pc:spChg chg="add mod">
          <ac:chgData name="Jacob jojy" userId="S::jacob.j@futurense.com::66026cec-f6ce-4ff8-834b-d135c4d74bf6" providerId="AD" clId="Web-{B3B886C9-176A-4D05-9532-B6BB2F166E73}" dt="2024-04-29T07:26:15.295" v="24" actId="20577"/>
          <ac:spMkLst>
            <pc:docMk/>
            <pc:sldMk cId="2254753506" sldId="264"/>
            <ac:spMk id="4" creationId="{551FC664-FD9C-0A21-F62C-69776B1DA24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A2EF4A-FE14-4532-ACFA-20A14DF804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1AF7810-8773-4156-A713-09D37578EF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A001C-235D-4583-91CF-74A9E0CA00F9}" type="datetimeFigureOut">
              <a:rPr lang="en-IN" smtClean="0"/>
              <a:t>29-04-2024</a:t>
            </a:fld>
            <a:endParaRPr lang="en-IN"/>
          </a:p>
        </p:txBody>
      </p:sp>
      <p:sp>
        <p:nvSpPr>
          <p:cNvPr id="4" name="Footer Placeholder 3">
            <a:extLst>
              <a:ext uri="{FF2B5EF4-FFF2-40B4-BE49-F238E27FC236}">
                <a16:creationId xmlns:a16="http://schemas.microsoft.com/office/drawing/2014/main" id="{1957EAED-33BC-4D15-A47D-209A6118CF8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95302D7-0779-4C5A-B415-7F66492AF6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4832E8-E46B-4361-B5C7-5A0699E5DAD7}" type="slidenum">
              <a:rPr lang="en-IN" smtClean="0"/>
              <a:t>‹#›</a:t>
            </a:fld>
            <a:endParaRPr lang="en-IN"/>
          </a:p>
        </p:txBody>
      </p:sp>
    </p:spTree>
    <p:extLst>
      <p:ext uri="{BB962C8B-B14F-4D97-AF65-F5344CB8AC3E}">
        <p14:creationId xmlns:p14="http://schemas.microsoft.com/office/powerpoint/2010/main" val="184298258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852559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250819-4475-4460-83F9-65D22FD1B6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850" y="1574674"/>
            <a:ext cx="6254427" cy="4235501"/>
          </a:xfrm>
          <a:prstGeom prst="rect">
            <a:avLst/>
          </a:prstGeom>
        </p:spPr>
      </p:pic>
      <p:sp>
        <p:nvSpPr>
          <p:cNvPr id="4" name="Title 1">
            <a:extLst>
              <a:ext uri="{FF2B5EF4-FFF2-40B4-BE49-F238E27FC236}">
                <a16:creationId xmlns:a16="http://schemas.microsoft.com/office/drawing/2014/main" id="{6D887C14-EE03-4044-93B2-DD0AD899B7AB}"/>
              </a:ext>
            </a:extLst>
          </p:cNvPr>
          <p:cNvSpPr>
            <a:spLocks noGrp="1"/>
          </p:cNvSpPr>
          <p:nvPr>
            <p:ph type="title"/>
          </p:nvPr>
        </p:nvSpPr>
        <p:spPr>
          <a:xfrm>
            <a:off x="7240587" y="1562465"/>
            <a:ext cx="3932237" cy="858915"/>
          </a:xfrm>
          <a:prstGeom prst="rect">
            <a:avLst/>
          </a:prstGeom>
        </p:spPr>
        <p:txBody>
          <a:bodyPr anchor="b"/>
          <a:lstStyle>
            <a:lvl1pPr>
              <a:defRPr sz="3200"/>
            </a:lvl1pPr>
          </a:lstStyle>
          <a:p>
            <a:r>
              <a:rPr lang="en-US" dirty="0"/>
              <a:t>Click to edit Master title style</a:t>
            </a:r>
            <a:endParaRPr lang="en-IN" dirty="0"/>
          </a:p>
        </p:txBody>
      </p:sp>
      <p:sp>
        <p:nvSpPr>
          <p:cNvPr id="5" name="Content Placeholder 2">
            <a:extLst>
              <a:ext uri="{FF2B5EF4-FFF2-40B4-BE49-F238E27FC236}">
                <a16:creationId xmlns:a16="http://schemas.microsoft.com/office/drawing/2014/main" id="{AF1D3D6F-AE8E-42F3-B5BC-84A7D402C543}"/>
              </a:ext>
            </a:extLst>
          </p:cNvPr>
          <p:cNvSpPr>
            <a:spLocks noGrp="1"/>
          </p:cNvSpPr>
          <p:nvPr>
            <p:ph idx="1"/>
          </p:nvPr>
        </p:nvSpPr>
        <p:spPr>
          <a:xfrm>
            <a:off x="881851" y="1562465"/>
            <a:ext cx="6254427" cy="421774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Text Placeholder 3">
            <a:extLst>
              <a:ext uri="{FF2B5EF4-FFF2-40B4-BE49-F238E27FC236}">
                <a16:creationId xmlns:a16="http://schemas.microsoft.com/office/drawing/2014/main" id="{A9D4FCD0-CDE1-43D4-B31A-F943C5326342}"/>
              </a:ext>
            </a:extLst>
          </p:cNvPr>
          <p:cNvSpPr>
            <a:spLocks noGrp="1"/>
          </p:cNvSpPr>
          <p:nvPr>
            <p:ph type="body" sz="half" idx="2"/>
          </p:nvPr>
        </p:nvSpPr>
        <p:spPr>
          <a:xfrm>
            <a:off x="7240587" y="2547888"/>
            <a:ext cx="3932237" cy="323232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7" name="Picture 6">
            <a:extLst>
              <a:ext uri="{FF2B5EF4-FFF2-40B4-BE49-F238E27FC236}">
                <a16:creationId xmlns:a16="http://schemas.microsoft.com/office/drawing/2014/main" id="{441B6B1C-A415-4775-B2F1-5A71DE24BC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9793" y="2485163"/>
            <a:ext cx="4008544" cy="3391851"/>
          </a:xfrm>
          <a:prstGeom prst="rect">
            <a:avLst/>
          </a:prstGeom>
        </p:spPr>
      </p:pic>
    </p:spTree>
    <p:extLst>
      <p:ext uri="{BB962C8B-B14F-4D97-AF65-F5344CB8AC3E}">
        <p14:creationId xmlns:p14="http://schemas.microsoft.com/office/powerpoint/2010/main" val="80502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B35B97-80A5-4AB9-AE3B-8FDFAF50DD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6589" y="1818981"/>
            <a:ext cx="3508157" cy="823912"/>
          </a:xfrm>
          <a:prstGeom prst="rect">
            <a:avLst/>
          </a:prstGeom>
        </p:spPr>
      </p:pic>
      <p:sp>
        <p:nvSpPr>
          <p:cNvPr id="5" name="Text Placeholder 2">
            <a:extLst>
              <a:ext uri="{FF2B5EF4-FFF2-40B4-BE49-F238E27FC236}">
                <a16:creationId xmlns:a16="http://schemas.microsoft.com/office/drawing/2014/main" id="{2B934F4F-3FDE-406F-8065-7DC0635A39BE}"/>
              </a:ext>
            </a:extLst>
          </p:cNvPr>
          <p:cNvSpPr>
            <a:spLocks noGrp="1"/>
          </p:cNvSpPr>
          <p:nvPr>
            <p:ph type="body" idx="1"/>
          </p:nvPr>
        </p:nvSpPr>
        <p:spPr>
          <a:xfrm>
            <a:off x="646591"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3">
            <a:extLst>
              <a:ext uri="{FF2B5EF4-FFF2-40B4-BE49-F238E27FC236}">
                <a16:creationId xmlns:a16="http://schemas.microsoft.com/office/drawing/2014/main" id="{280C112B-8468-4BDD-8741-692A2EFFF719}"/>
              </a:ext>
            </a:extLst>
          </p:cNvPr>
          <p:cNvSpPr>
            <a:spLocks noGrp="1"/>
          </p:cNvSpPr>
          <p:nvPr>
            <p:ph sz="half" idx="2"/>
          </p:nvPr>
        </p:nvSpPr>
        <p:spPr>
          <a:xfrm>
            <a:off x="646592"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20" name="Picture 19">
            <a:extLst>
              <a:ext uri="{FF2B5EF4-FFF2-40B4-BE49-F238E27FC236}">
                <a16:creationId xmlns:a16="http://schemas.microsoft.com/office/drawing/2014/main" id="{A9B84E61-93E0-4628-A104-C75C29EF87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1281" y="1818981"/>
            <a:ext cx="3508157" cy="823912"/>
          </a:xfrm>
          <a:prstGeom prst="rect">
            <a:avLst/>
          </a:prstGeom>
        </p:spPr>
      </p:pic>
      <p:sp>
        <p:nvSpPr>
          <p:cNvPr id="21" name="Text Placeholder 2">
            <a:extLst>
              <a:ext uri="{FF2B5EF4-FFF2-40B4-BE49-F238E27FC236}">
                <a16:creationId xmlns:a16="http://schemas.microsoft.com/office/drawing/2014/main" id="{FD0345A1-9BDD-450E-8E72-D8795AA3AA27}"/>
              </a:ext>
            </a:extLst>
          </p:cNvPr>
          <p:cNvSpPr>
            <a:spLocks noGrp="1"/>
          </p:cNvSpPr>
          <p:nvPr>
            <p:ph type="body" idx="10"/>
          </p:nvPr>
        </p:nvSpPr>
        <p:spPr>
          <a:xfrm>
            <a:off x="4261283"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2" name="Content Placeholder 3">
            <a:extLst>
              <a:ext uri="{FF2B5EF4-FFF2-40B4-BE49-F238E27FC236}">
                <a16:creationId xmlns:a16="http://schemas.microsoft.com/office/drawing/2014/main" id="{F5E78397-B7FA-4355-A257-A4846BE14737}"/>
              </a:ext>
            </a:extLst>
          </p:cNvPr>
          <p:cNvSpPr>
            <a:spLocks noGrp="1"/>
          </p:cNvSpPr>
          <p:nvPr>
            <p:ph sz="half" idx="11"/>
          </p:nvPr>
        </p:nvSpPr>
        <p:spPr>
          <a:xfrm>
            <a:off x="4261284"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23" name="Picture 22">
            <a:extLst>
              <a:ext uri="{FF2B5EF4-FFF2-40B4-BE49-F238E27FC236}">
                <a16:creationId xmlns:a16="http://schemas.microsoft.com/office/drawing/2014/main" id="{8838D993-D8F2-4059-9A2F-224D9AAB20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43525" y="1818981"/>
            <a:ext cx="3508157" cy="823912"/>
          </a:xfrm>
          <a:prstGeom prst="rect">
            <a:avLst/>
          </a:prstGeom>
        </p:spPr>
      </p:pic>
      <p:sp>
        <p:nvSpPr>
          <p:cNvPr id="24" name="Text Placeholder 2">
            <a:extLst>
              <a:ext uri="{FF2B5EF4-FFF2-40B4-BE49-F238E27FC236}">
                <a16:creationId xmlns:a16="http://schemas.microsoft.com/office/drawing/2014/main" id="{B37146D7-F7DA-434B-9E68-D796F12F7A21}"/>
              </a:ext>
            </a:extLst>
          </p:cNvPr>
          <p:cNvSpPr>
            <a:spLocks noGrp="1"/>
          </p:cNvSpPr>
          <p:nvPr>
            <p:ph type="body" idx="12"/>
          </p:nvPr>
        </p:nvSpPr>
        <p:spPr>
          <a:xfrm>
            <a:off x="4243527"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pic>
        <p:nvPicPr>
          <p:cNvPr id="26" name="Picture 25">
            <a:extLst>
              <a:ext uri="{FF2B5EF4-FFF2-40B4-BE49-F238E27FC236}">
                <a16:creationId xmlns:a16="http://schemas.microsoft.com/office/drawing/2014/main" id="{79BC8863-27A8-4BA1-98C4-08640E3120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7092" y="1818981"/>
            <a:ext cx="3508157" cy="823912"/>
          </a:xfrm>
          <a:prstGeom prst="rect">
            <a:avLst/>
          </a:prstGeom>
        </p:spPr>
      </p:pic>
      <p:sp>
        <p:nvSpPr>
          <p:cNvPr id="27" name="Text Placeholder 2">
            <a:extLst>
              <a:ext uri="{FF2B5EF4-FFF2-40B4-BE49-F238E27FC236}">
                <a16:creationId xmlns:a16="http://schemas.microsoft.com/office/drawing/2014/main" id="{D044814E-171B-42B7-A39B-6001BA2DF210}"/>
              </a:ext>
            </a:extLst>
          </p:cNvPr>
          <p:cNvSpPr>
            <a:spLocks noGrp="1"/>
          </p:cNvSpPr>
          <p:nvPr>
            <p:ph type="body" idx="14"/>
          </p:nvPr>
        </p:nvSpPr>
        <p:spPr>
          <a:xfrm>
            <a:off x="7867094"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8" name="Content Placeholder 3">
            <a:extLst>
              <a:ext uri="{FF2B5EF4-FFF2-40B4-BE49-F238E27FC236}">
                <a16:creationId xmlns:a16="http://schemas.microsoft.com/office/drawing/2014/main" id="{3AB7E0DF-C369-49B6-A620-17A0B3275D52}"/>
              </a:ext>
            </a:extLst>
          </p:cNvPr>
          <p:cNvSpPr>
            <a:spLocks noGrp="1"/>
          </p:cNvSpPr>
          <p:nvPr>
            <p:ph sz="half" idx="15"/>
          </p:nvPr>
        </p:nvSpPr>
        <p:spPr>
          <a:xfrm>
            <a:off x="7867095"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15213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A6C98A-857E-47CD-824B-AD9896F397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2489448" y="1751584"/>
            <a:ext cx="7213106" cy="135606"/>
          </a:xfrm>
          <a:prstGeom prst="rect">
            <a:avLst/>
          </a:prstGeom>
        </p:spPr>
      </p:pic>
      <p:sp>
        <p:nvSpPr>
          <p:cNvPr id="2" name="Title 1">
            <a:extLst>
              <a:ext uri="{FF2B5EF4-FFF2-40B4-BE49-F238E27FC236}">
                <a16:creationId xmlns:a16="http://schemas.microsoft.com/office/drawing/2014/main" id="{46199E66-A51B-4429-9E3C-3DF83D2D9301}"/>
              </a:ext>
            </a:extLst>
          </p:cNvPr>
          <p:cNvSpPr>
            <a:spLocks noGrp="1"/>
          </p:cNvSpPr>
          <p:nvPr>
            <p:ph type="title"/>
          </p:nvPr>
        </p:nvSpPr>
        <p:spPr>
          <a:xfrm>
            <a:off x="2489447" y="1362068"/>
            <a:ext cx="8181513" cy="579707"/>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642FF-DCBA-4016-AB46-51976C4BF27C}"/>
              </a:ext>
            </a:extLst>
          </p:cNvPr>
          <p:cNvSpPr>
            <a:spLocks noGrp="1"/>
          </p:cNvSpPr>
          <p:nvPr>
            <p:ph sz="half" idx="1"/>
          </p:nvPr>
        </p:nvSpPr>
        <p:spPr>
          <a:xfrm>
            <a:off x="847078" y="2248273"/>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D1D5DB86-D92D-425C-8D7B-CD4BAB561928}"/>
              </a:ext>
            </a:extLst>
          </p:cNvPr>
          <p:cNvSpPr>
            <a:spLocks noGrp="1"/>
          </p:cNvSpPr>
          <p:nvPr>
            <p:ph sz="half" idx="2"/>
          </p:nvPr>
        </p:nvSpPr>
        <p:spPr>
          <a:xfrm>
            <a:off x="6181078" y="2248273"/>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5" name="Picture 4">
            <a:extLst>
              <a:ext uri="{FF2B5EF4-FFF2-40B4-BE49-F238E27FC236}">
                <a16:creationId xmlns:a16="http://schemas.microsoft.com/office/drawing/2014/main" id="{097EC24E-4D73-4CA4-9C65-58CC9B4D091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7078" y="2214983"/>
            <a:ext cx="5181600" cy="4149200"/>
          </a:xfrm>
          <a:prstGeom prst="rect">
            <a:avLst/>
          </a:prstGeom>
        </p:spPr>
      </p:pic>
      <p:pic>
        <p:nvPicPr>
          <p:cNvPr id="6" name="Picture 5">
            <a:extLst>
              <a:ext uri="{FF2B5EF4-FFF2-40B4-BE49-F238E27FC236}">
                <a16:creationId xmlns:a16="http://schemas.microsoft.com/office/drawing/2014/main" id="{C9ECC711-A200-42E5-800D-891E0F8A07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92915" y="2214983"/>
            <a:ext cx="5181600" cy="4122567"/>
          </a:xfrm>
          <a:prstGeom prst="rect">
            <a:avLst/>
          </a:prstGeom>
        </p:spPr>
      </p:pic>
    </p:spTree>
    <p:extLst>
      <p:ext uri="{BB962C8B-B14F-4D97-AF65-F5344CB8AC3E}">
        <p14:creationId xmlns:p14="http://schemas.microsoft.com/office/powerpoint/2010/main" val="3955287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EE996373-2DA0-4C35-9557-670B3F8CB1A8}"/>
              </a:ext>
            </a:extLst>
          </p:cNvPr>
          <p:cNvSpPr>
            <a:spLocks noGrp="1"/>
          </p:cNvSpPr>
          <p:nvPr>
            <p:ph sz="half" idx="1"/>
          </p:nvPr>
        </p:nvSpPr>
        <p:spPr>
          <a:xfrm>
            <a:off x="598846"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Content Placeholder 2">
            <a:extLst>
              <a:ext uri="{FF2B5EF4-FFF2-40B4-BE49-F238E27FC236}">
                <a16:creationId xmlns:a16="http://schemas.microsoft.com/office/drawing/2014/main" id="{63778371-BEC0-4384-B529-D547AB875FC0}"/>
              </a:ext>
            </a:extLst>
          </p:cNvPr>
          <p:cNvSpPr>
            <a:spLocks noGrp="1"/>
          </p:cNvSpPr>
          <p:nvPr>
            <p:ph sz="half" idx="10"/>
          </p:nvPr>
        </p:nvSpPr>
        <p:spPr>
          <a:xfrm>
            <a:off x="4250527"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1" name="Content Placeholder 2">
            <a:extLst>
              <a:ext uri="{FF2B5EF4-FFF2-40B4-BE49-F238E27FC236}">
                <a16:creationId xmlns:a16="http://schemas.microsoft.com/office/drawing/2014/main" id="{3599C6B0-1968-4B44-A18E-C9735C9B967B}"/>
              </a:ext>
            </a:extLst>
          </p:cNvPr>
          <p:cNvSpPr>
            <a:spLocks noGrp="1"/>
          </p:cNvSpPr>
          <p:nvPr>
            <p:ph sz="half" idx="11"/>
          </p:nvPr>
        </p:nvSpPr>
        <p:spPr>
          <a:xfrm>
            <a:off x="7902208"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2" name="Picture 11">
            <a:extLst>
              <a:ext uri="{FF2B5EF4-FFF2-40B4-BE49-F238E27FC236}">
                <a16:creationId xmlns:a16="http://schemas.microsoft.com/office/drawing/2014/main" id="{525F33EB-E636-40F8-B2A0-4F6D0F82DE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7495" y="1698410"/>
            <a:ext cx="3564782" cy="3826276"/>
          </a:xfrm>
          <a:prstGeom prst="rect">
            <a:avLst/>
          </a:prstGeom>
        </p:spPr>
      </p:pic>
      <p:pic>
        <p:nvPicPr>
          <p:cNvPr id="13" name="Picture 12">
            <a:extLst>
              <a:ext uri="{FF2B5EF4-FFF2-40B4-BE49-F238E27FC236}">
                <a16:creationId xmlns:a16="http://schemas.microsoft.com/office/drawing/2014/main" id="{36B41112-3F17-429F-9AC7-B8E87F7F48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07221" y="1698410"/>
            <a:ext cx="3564782" cy="3826276"/>
          </a:xfrm>
          <a:prstGeom prst="rect">
            <a:avLst/>
          </a:prstGeom>
        </p:spPr>
      </p:pic>
      <p:pic>
        <p:nvPicPr>
          <p:cNvPr id="14" name="Picture 13">
            <a:extLst>
              <a:ext uri="{FF2B5EF4-FFF2-40B4-BE49-F238E27FC236}">
                <a16:creationId xmlns:a16="http://schemas.microsoft.com/office/drawing/2014/main" id="{2B9A5867-1D44-430F-8B03-BFD1A1114B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9944" y="1689532"/>
            <a:ext cx="3564782" cy="3826276"/>
          </a:xfrm>
          <a:prstGeom prst="rect">
            <a:avLst/>
          </a:prstGeom>
        </p:spPr>
      </p:pic>
    </p:spTree>
    <p:extLst>
      <p:ext uri="{BB962C8B-B14F-4D97-AF65-F5344CB8AC3E}">
        <p14:creationId xmlns:p14="http://schemas.microsoft.com/office/powerpoint/2010/main" val="3052571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4ED6E3-6EAA-4E26-92D5-90FEFFAE9B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42007" y="1287260"/>
            <a:ext cx="9507984" cy="703994"/>
          </a:xfrm>
          <a:prstGeom prst="rect">
            <a:avLst/>
          </a:prstGeom>
        </p:spPr>
      </p:pic>
      <p:sp>
        <p:nvSpPr>
          <p:cNvPr id="2" name="Title 1">
            <a:extLst>
              <a:ext uri="{FF2B5EF4-FFF2-40B4-BE49-F238E27FC236}">
                <a16:creationId xmlns:a16="http://schemas.microsoft.com/office/drawing/2014/main" id="{D1B0EC9F-9A1F-4B6F-AD1E-29D3CB7F299C}"/>
              </a:ext>
            </a:extLst>
          </p:cNvPr>
          <p:cNvSpPr>
            <a:spLocks noGrp="1"/>
          </p:cNvSpPr>
          <p:nvPr>
            <p:ph type="title"/>
          </p:nvPr>
        </p:nvSpPr>
        <p:spPr>
          <a:xfrm>
            <a:off x="1342008" y="1287260"/>
            <a:ext cx="9507984" cy="703994"/>
          </a:xfrm>
        </p:spPr>
        <p:txBody>
          <a:bodyPr/>
          <a:lstStyle>
            <a:lvl1pPr algn="ctr">
              <a:defRPr/>
            </a:lvl1pPr>
          </a:lstStyle>
          <a:p>
            <a:r>
              <a:rPr lang="en-US" dirty="0"/>
              <a:t>Click to edit Master title style</a:t>
            </a:r>
            <a:endParaRPr lang="en-IN" dirty="0"/>
          </a:p>
        </p:txBody>
      </p:sp>
      <p:sp>
        <p:nvSpPr>
          <p:cNvPr id="4" name="Content Placeholder 2">
            <a:extLst>
              <a:ext uri="{FF2B5EF4-FFF2-40B4-BE49-F238E27FC236}">
                <a16:creationId xmlns:a16="http://schemas.microsoft.com/office/drawing/2014/main" id="{FC09E32D-4F0E-4370-BA06-E7D49482A41B}"/>
              </a:ext>
            </a:extLst>
          </p:cNvPr>
          <p:cNvSpPr>
            <a:spLocks noGrp="1"/>
          </p:cNvSpPr>
          <p:nvPr>
            <p:ph sz="half" idx="1"/>
          </p:nvPr>
        </p:nvSpPr>
        <p:spPr>
          <a:xfrm>
            <a:off x="1342007" y="2120657"/>
            <a:ext cx="4557943"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Content Placeholder 2">
            <a:extLst>
              <a:ext uri="{FF2B5EF4-FFF2-40B4-BE49-F238E27FC236}">
                <a16:creationId xmlns:a16="http://schemas.microsoft.com/office/drawing/2014/main" id="{651B81FF-943E-46F6-BC80-46428EC96E31}"/>
              </a:ext>
            </a:extLst>
          </p:cNvPr>
          <p:cNvSpPr>
            <a:spLocks noGrp="1"/>
          </p:cNvSpPr>
          <p:nvPr>
            <p:ph sz="half" idx="10"/>
          </p:nvPr>
        </p:nvSpPr>
        <p:spPr>
          <a:xfrm>
            <a:off x="6009443" y="2147290"/>
            <a:ext cx="4840549"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6" name="Picture 5">
            <a:extLst>
              <a:ext uri="{FF2B5EF4-FFF2-40B4-BE49-F238E27FC236}">
                <a16:creationId xmlns:a16="http://schemas.microsoft.com/office/drawing/2014/main" id="{085CEC0B-6AF3-4937-A791-45708332269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09443" y="2120657"/>
            <a:ext cx="4941162" cy="4149200"/>
          </a:xfrm>
          <a:prstGeom prst="rect">
            <a:avLst/>
          </a:prstGeom>
        </p:spPr>
      </p:pic>
      <p:pic>
        <p:nvPicPr>
          <p:cNvPr id="7" name="Picture 6">
            <a:extLst>
              <a:ext uri="{FF2B5EF4-FFF2-40B4-BE49-F238E27FC236}">
                <a16:creationId xmlns:a16="http://schemas.microsoft.com/office/drawing/2014/main" id="{FCF525E8-7D72-4A91-BEDC-2280E4FCF9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6495" y="2107339"/>
            <a:ext cx="4557943" cy="4162517"/>
          </a:xfrm>
          <a:prstGeom prst="rect">
            <a:avLst/>
          </a:prstGeom>
        </p:spPr>
      </p:pic>
    </p:spTree>
    <p:extLst>
      <p:ext uri="{BB962C8B-B14F-4D97-AF65-F5344CB8AC3E}">
        <p14:creationId xmlns:p14="http://schemas.microsoft.com/office/powerpoint/2010/main" val="449249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A6C98A-857E-47CD-824B-AD9896F397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2489448" y="1751584"/>
            <a:ext cx="7213106" cy="135606"/>
          </a:xfrm>
          <a:prstGeom prst="rect">
            <a:avLst/>
          </a:prstGeom>
        </p:spPr>
      </p:pic>
      <p:sp>
        <p:nvSpPr>
          <p:cNvPr id="2" name="Title 1">
            <a:extLst>
              <a:ext uri="{FF2B5EF4-FFF2-40B4-BE49-F238E27FC236}">
                <a16:creationId xmlns:a16="http://schemas.microsoft.com/office/drawing/2014/main" id="{46199E66-A51B-4429-9E3C-3DF83D2D9301}"/>
              </a:ext>
            </a:extLst>
          </p:cNvPr>
          <p:cNvSpPr>
            <a:spLocks noGrp="1"/>
          </p:cNvSpPr>
          <p:nvPr>
            <p:ph type="title"/>
          </p:nvPr>
        </p:nvSpPr>
        <p:spPr>
          <a:xfrm>
            <a:off x="2489447" y="1362068"/>
            <a:ext cx="8181513" cy="579707"/>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642FF-DCBA-4016-AB46-51976C4BF27C}"/>
              </a:ext>
            </a:extLst>
          </p:cNvPr>
          <p:cNvSpPr>
            <a:spLocks noGrp="1"/>
          </p:cNvSpPr>
          <p:nvPr>
            <p:ph sz="half" idx="1"/>
          </p:nvPr>
        </p:nvSpPr>
        <p:spPr>
          <a:xfrm>
            <a:off x="847078" y="2248273"/>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D1D5DB86-D92D-425C-8D7B-CD4BAB561928}"/>
              </a:ext>
            </a:extLst>
          </p:cNvPr>
          <p:cNvSpPr>
            <a:spLocks noGrp="1"/>
          </p:cNvSpPr>
          <p:nvPr>
            <p:ph sz="half" idx="2"/>
          </p:nvPr>
        </p:nvSpPr>
        <p:spPr>
          <a:xfrm>
            <a:off x="6181078" y="2248273"/>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8" name="Picture 7">
            <a:extLst>
              <a:ext uri="{FF2B5EF4-FFF2-40B4-BE49-F238E27FC236}">
                <a16:creationId xmlns:a16="http://schemas.microsoft.com/office/drawing/2014/main" id="{1D8FEDCB-5FC3-400D-82BD-BE04A742A77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2963" y="2203883"/>
            <a:ext cx="337867" cy="337867"/>
          </a:xfrm>
          <a:prstGeom prst="rect">
            <a:avLst/>
          </a:prstGeom>
        </p:spPr>
      </p:pic>
      <p:pic>
        <p:nvPicPr>
          <p:cNvPr id="9" name="Picture 8">
            <a:extLst>
              <a:ext uri="{FF2B5EF4-FFF2-40B4-BE49-F238E27FC236}">
                <a16:creationId xmlns:a16="http://schemas.microsoft.com/office/drawing/2014/main" id="{FD580C03-3E1B-4952-8C8B-F4EFCDD86B1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816487" y="6077363"/>
            <a:ext cx="337867" cy="337867"/>
          </a:xfrm>
          <a:prstGeom prst="rect">
            <a:avLst/>
          </a:prstGeom>
        </p:spPr>
      </p:pic>
      <p:pic>
        <p:nvPicPr>
          <p:cNvPr id="10" name="Picture 9">
            <a:extLst>
              <a:ext uri="{FF2B5EF4-FFF2-40B4-BE49-F238E27FC236}">
                <a16:creationId xmlns:a16="http://schemas.microsoft.com/office/drawing/2014/main" id="{EE13A53A-988A-4EBE-9B3A-5E179E8365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577321">
            <a:off x="5754738" y="2197876"/>
            <a:ext cx="337867" cy="337867"/>
          </a:xfrm>
          <a:prstGeom prst="rect">
            <a:avLst/>
          </a:prstGeom>
        </p:spPr>
      </p:pic>
      <p:pic>
        <p:nvPicPr>
          <p:cNvPr id="11" name="Picture 10">
            <a:extLst>
              <a:ext uri="{FF2B5EF4-FFF2-40B4-BE49-F238E27FC236}">
                <a16:creationId xmlns:a16="http://schemas.microsoft.com/office/drawing/2014/main" id="{0050F453-1CDF-4183-B97B-C8F20B9255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5721402" y="6096893"/>
            <a:ext cx="337867" cy="337867"/>
          </a:xfrm>
          <a:prstGeom prst="rect">
            <a:avLst/>
          </a:prstGeom>
        </p:spPr>
      </p:pic>
      <p:pic>
        <p:nvPicPr>
          <p:cNvPr id="12" name="Picture 11">
            <a:extLst>
              <a:ext uri="{FF2B5EF4-FFF2-40B4-BE49-F238E27FC236}">
                <a16:creationId xmlns:a16="http://schemas.microsoft.com/office/drawing/2014/main" id="{DCD56C20-7369-4D81-B282-2F3CED17C8F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76951" y="2218375"/>
            <a:ext cx="337867" cy="337867"/>
          </a:xfrm>
          <a:prstGeom prst="rect">
            <a:avLst/>
          </a:prstGeom>
        </p:spPr>
      </p:pic>
      <p:pic>
        <p:nvPicPr>
          <p:cNvPr id="13" name="Picture 12">
            <a:extLst>
              <a:ext uri="{FF2B5EF4-FFF2-40B4-BE49-F238E27FC236}">
                <a16:creationId xmlns:a16="http://schemas.microsoft.com/office/drawing/2014/main" id="{8BFFCAD7-8020-4392-B1CA-D84A8ABF0E1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230475" y="6091855"/>
            <a:ext cx="337867" cy="337867"/>
          </a:xfrm>
          <a:prstGeom prst="rect">
            <a:avLst/>
          </a:prstGeom>
        </p:spPr>
      </p:pic>
      <p:pic>
        <p:nvPicPr>
          <p:cNvPr id="14" name="Picture 13">
            <a:extLst>
              <a:ext uri="{FF2B5EF4-FFF2-40B4-BE49-F238E27FC236}">
                <a16:creationId xmlns:a16="http://schemas.microsoft.com/office/drawing/2014/main" id="{44A6EA74-69A3-44D7-A9E0-456D597AE0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577321">
            <a:off x="11168726" y="2212368"/>
            <a:ext cx="337867" cy="337867"/>
          </a:xfrm>
          <a:prstGeom prst="rect">
            <a:avLst/>
          </a:prstGeom>
        </p:spPr>
      </p:pic>
      <p:pic>
        <p:nvPicPr>
          <p:cNvPr id="15" name="Picture 14">
            <a:extLst>
              <a:ext uri="{FF2B5EF4-FFF2-40B4-BE49-F238E27FC236}">
                <a16:creationId xmlns:a16="http://schemas.microsoft.com/office/drawing/2014/main" id="{3E0D12F0-1911-4318-9D6D-E5EB44D6A5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11135390" y="6111385"/>
            <a:ext cx="337867" cy="337867"/>
          </a:xfrm>
          <a:prstGeom prst="rect">
            <a:avLst/>
          </a:prstGeom>
        </p:spPr>
      </p:pic>
    </p:spTree>
    <p:extLst>
      <p:ext uri="{BB962C8B-B14F-4D97-AF65-F5344CB8AC3E}">
        <p14:creationId xmlns:p14="http://schemas.microsoft.com/office/powerpoint/2010/main" val="2855127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5E1431-7A7B-4A31-A54D-2603DCCA2B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75898" y="2420563"/>
            <a:ext cx="7668429" cy="2206788"/>
          </a:xfrm>
          <a:prstGeom prst="rect">
            <a:avLst/>
          </a:prstGeom>
        </p:spPr>
      </p:pic>
      <p:sp>
        <p:nvSpPr>
          <p:cNvPr id="4" name="Text Placeholder 2">
            <a:extLst>
              <a:ext uri="{FF2B5EF4-FFF2-40B4-BE49-F238E27FC236}">
                <a16:creationId xmlns:a16="http://schemas.microsoft.com/office/drawing/2014/main" id="{A876FFB2-F3F5-4214-AA55-6F0B99FDF6D3}"/>
              </a:ext>
            </a:extLst>
          </p:cNvPr>
          <p:cNvSpPr>
            <a:spLocks noGrp="1"/>
          </p:cNvSpPr>
          <p:nvPr>
            <p:ph type="body" idx="1" hasCustomPrompt="1"/>
          </p:nvPr>
        </p:nvSpPr>
        <p:spPr>
          <a:xfrm>
            <a:off x="3132339" y="3230530"/>
            <a:ext cx="6153704" cy="823912"/>
          </a:xfrm>
          <a:prstGeom prst="rect">
            <a:avLst/>
          </a:prstGeom>
        </p:spPr>
        <p:txBody>
          <a:bodyPr anchor="b">
            <a:noAutofit/>
          </a:bodyPr>
          <a:lstStyle>
            <a:lvl1pPr marL="0" indent="0">
              <a:buNone/>
              <a:defRPr sz="8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Thank You</a:t>
            </a:r>
          </a:p>
        </p:txBody>
      </p:sp>
    </p:spTree>
    <p:extLst>
      <p:ext uri="{BB962C8B-B14F-4D97-AF65-F5344CB8AC3E}">
        <p14:creationId xmlns:p14="http://schemas.microsoft.com/office/powerpoint/2010/main" val="38400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6C7B-7FE0-4E8A-8345-03AD77B528E8}"/>
              </a:ext>
            </a:extLst>
          </p:cNvPr>
          <p:cNvSpPr>
            <a:spLocks noGrp="1"/>
          </p:cNvSpPr>
          <p:nvPr>
            <p:ph type="title"/>
          </p:nvPr>
        </p:nvSpPr>
        <p:spPr>
          <a:xfrm>
            <a:off x="2333718" y="2766218"/>
            <a:ext cx="7524564" cy="1325563"/>
          </a:xfrm>
        </p:spPr>
        <p:txBody>
          <a:bodyPr/>
          <a:lstStyle/>
          <a:p>
            <a:r>
              <a:rPr lang="en-US" dirty="0"/>
              <a:t>Click to edit Master title style</a:t>
            </a:r>
            <a:endParaRPr lang="en-IN" dirty="0"/>
          </a:p>
        </p:txBody>
      </p:sp>
      <p:pic>
        <p:nvPicPr>
          <p:cNvPr id="3" name="Picture 2">
            <a:extLst>
              <a:ext uri="{FF2B5EF4-FFF2-40B4-BE49-F238E27FC236}">
                <a16:creationId xmlns:a16="http://schemas.microsoft.com/office/drawing/2014/main" id="{52E896BB-7201-4E0A-BBBF-F5FFA51AED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86811" y="0"/>
            <a:ext cx="2405189" cy="1855433"/>
          </a:xfrm>
          <a:prstGeom prst="rect">
            <a:avLst/>
          </a:prstGeom>
        </p:spPr>
      </p:pic>
      <p:pic>
        <p:nvPicPr>
          <p:cNvPr id="4" name="Picture 3">
            <a:extLst>
              <a:ext uri="{FF2B5EF4-FFF2-40B4-BE49-F238E27FC236}">
                <a16:creationId xmlns:a16="http://schemas.microsoft.com/office/drawing/2014/main" id="{D3D108E0-4D6C-4B23-B9CE-6D1CBB4804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413883"/>
            <a:ext cx="2121763" cy="1568617"/>
          </a:xfrm>
          <a:prstGeom prst="rect">
            <a:avLst/>
          </a:prstGeom>
        </p:spPr>
      </p:pic>
    </p:spTree>
    <p:extLst>
      <p:ext uri="{BB962C8B-B14F-4D97-AF65-F5344CB8AC3E}">
        <p14:creationId xmlns:p14="http://schemas.microsoft.com/office/powerpoint/2010/main" val="246039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Content Placeholder 2">
            <a:extLst>
              <a:ext uri="{FF2B5EF4-FFF2-40B4-BE49-F238E27FC236}">
                <a16:creationId xmlns:a16="http://schemas.microsoft.com/office/drawing/2014/main" id="{2E5A5720-14A6-4E76-8AE0-7BF5A93F2285}"/>
              </a:ext>
            </a:extLst>
          </p:cNvPr>
          <p:cNvSpPr>
            <a:spLocks noGrp="1"/>
          </p:cNvSpPr>
          <p:nvPr>
            <p:ph sz="half" idx="1"/>
          </p:nvPr>
        </p:nvSpPr>
        <p:spPr>
          <a:xfrm>
            <a:off x="914400" y="1697857"/>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8" name="Content Placeholder 3">
            <a:extLst>
              <a:ext uri="{FF2B5EF4-FFF2-40B4-BE49-F238E27FC236}">
                <a16:creationId xmlns:a16="http://schemas.microsoft.com/office/drawing/2014/main" id="{C2843D21-9EFE-4BC5-BE92-A665BEA479DE}"/>
              </a:ext>
            </a:extLst>
          </p:cNvPr>
          <p:cNvSpPr>
            <a:spLocks noGrp="1"/>
          </p:cNvSpPr>
          <p:nvPr>
            <p:ph sz="half" idx="2"/>
          </p:nvPr>
        </p:nvSpPr>
        <p:spPr>
          <a:xfrm>
            <a:off x="6248400" y="1697857"/>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29" name="Picture 28">
            <a:extLst>
              <a:ext uri="{FF2B5EF4-FFF2-40B4-BE49-F238E27FC236}">
                <a16:creationId xmlns:a16="http://schemas.microsoft.com/office/drawing/2014/main" id="{D1F1D427-C6F8-43B7-AB09-7B9FC714E1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5522" y="1664568"/>
            <a:ext cx="5181600" cy="4149200"/>
          </a:xfrm>
          <a:prstGeom prst="rect">
            <a:avLst/>
          </a:prstGeom>
        </p:spPr>
      </p:pic>
      <p:pic>
        <p:nvPicPr>
          <p:cNvPr id="31" name="Picture 30">
            <a:extLst>
              <a:ext uri="{FF2B5EF4-FFF2-40B4-BE49-F238E27FC236}">
                <a16:creationId xmlns:a16="http://schemas.microsoft.com/office/drawing/2014/main" id="{4D8437B2-1A11-4845-8AC4-8423D7E5E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0237" y="1664567"/>
            <a:ext cx="5181600" cy="4122567"/>
          </a:xfrm>
          <a:prstGeom prst="rect">
            <a:avLst/>
          </a:prstGeom>
        </p:spPr>
      </p:pic>
    </p:spTree>
    <p:extLst>
      <p:ext uri="{BB962C8B-B14F-4D97-AF65-F5344CB8AC3E}">
        <p14:creationId xmlns:p14="http://schemas.microsoft.com/office/powerpoint/2010/main" val="2483690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7EAD529-84B7-47AD-9E2D-2D11D6BE2A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5663" y="2475930"/>
            <a:ext cx="5183188" cy="823912"/>
          </a:xfrm>
          <a:prstGeom prst="rect">
            <a:avLst/>
          </a:prstGeom>
        </p:spPr>
      </p:pic>
      <p:pic>
        <p:nvPicPr>
          <p:cNvPr id="16" name="Picture 15">
            <a:extLst>
              <a:ext uri="{FF2B5EF4-FFF2-40B4-BE49-F238E27FC236}">
                <a16:creationId xmlns:a16="http://schemas.microsoft.com/office/drawing/2014/main" id="{2709A1F9-4984-4DE1-8EC7-F126D9C46B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787" y="2475930"/>
            <a:ext cx="5157787" cy="823912"/>
          </a:xfrm>
          <a:prstGeom prst="rect">
            <a:avLst/>
          </a:prstGeom>
        </p:spPr>
      </p:pic>
      <p:sp>
        <p:nvSpPr>
          <p:cNvPr id="5" name="Title 1">
            <a:extLst>
              <a:ext uri="{FF2B5EF4-FFF2-40B4-BE49-F238E27FC236}">
                <a16:creationId xmlns:a16="http://schemas.microsoft.com/office/drawing/2014/main" id="{9E456396-CC31-438B-86DD-0C3C4C2A4300}"/>
              </a:ext>
            </a:extLst>
          </p:cNvPr>
          <p:cNvSpPr>
            <a:spLocks noGrp="1"/>
          </p:cNvSpPr>
          <p:nvPr>
            <p:ph type="ctrTitle"/>
          </p:nvPr>
        </p:nvSpPr>
        <p:spPr>
          <a:xfrm>
            <a:off x="839788" y="1580994"/>
            <a:ext cx="10409064" cy="823912"/>
          </a:xfrm>
          <a:prstGeom prst="rect">
            <a:avLst/>
          </a:prstGeom>
        </p:spPr>
        <p:txBody>
          <a:bodyPr anchor="b"/>
          <a:lstStyle>
            <a:lvl1pPr algn="ctr">
              <a:defRPr sz="6000"/>
            </a:lvl1pPr>
          </a:lstStyle>
          <a:p>
            <a:r>
              <a:rPr lang="en-GB" dirty="0"/>
              <a:t>Click to edit Master title style</a:t>
            </a:r>
            <a:endParaRPr lang="en-US" dirty="0"/>
          </a:p>
        </p:txBody>
      </p:sp>
      <p:sp>
        <p:nvSpPr>
          <p:cNvPr id="10" name="Text Placeholder 2">
            <a:extLst>
              <a:ext uri="{FF2B5EF4-FFF2-40B4-BE49-F238E27FC236}">
                <a16:creationId xmlns:a16="http://schemas.microsoft.com/office/drawing/2014/main" id="{D06EE347-FB37-4B8C-8664-75D6A2C68648}"/>
              </a:ext>
            </a:extLst>
          </p:cNvPr>
          <p:cNvSpPr>
            <a:spLocks noGrp="1"/>
          </p:cNvSpPr>
          <p:nvPr>
            <p:ph type="body" idx="1"/>
          </p:nvPr>
        </p:nvSpPr>
        <p:spPr>
          <a:xfrm>
            <a:off x="839788" y="2475930"/>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1" name="Content Placeholder 3">
            <a:extLst>
              <a:ext uri="{FF2B5EF4-FFF2-40B4-BE49-F238E27FC236}">
                <a16:creationId xmlns:a16="http://schemas.microsoft.com/office/drawing/2014/main" id="{29F9ED0A-EFB8-4809-9A9F-74698B6B7888}"/>
              </a:ext>
            </a:extLst>
          </p:cNvPr>
          <p:cNvSpPr>
            <a:spLocks noGrp="1"/>
          </p:cNvSpPr>
          <p:nvPr>
            <p:ph sz="half" idx="2"/>
          </p:nvPr>
        </p:nvSpPr>
        <p:spPr>
          <a:xfrm>
            <a:off x="839788" y="3299842"/>
            <a:ext cx="5157787"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4">
            <a:extLst>
              <a:ext uri="{FF2B5EF4-FFF2-40B4-BE49-F238E27FC236}">
                <a16:creationId xmlns:a16="http://schemas.microsoft.com/office/drawing/2014/main" id="{4C71F74E-5805-4A0D-9B1C-7A9C918EF773}"/>
              </a:ext>
            </a:extLst>
          </p:cNvPr>
          <p:cNvSpPr>
            <a:spLocks noGrp="1"/>
          </p:cNvSpPr>
          <p:nvPr>
            <p:ph type="body" sz="quarter" idx="3"/>
          </p:nvPr>
        </p:nvSpPr>
        <p:spPr>
          <a:xfrm>
            <a:off x="6065664" y="2475930"/>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 name="Content Placeholder 5">
            <a:extLst>
              <a:ext uri="{FF2B5EF4-FFF2-40B4-BE49-F238E27FC236}">
                <a16:creationId xmlns:a16="http://schemas.microsoft.com/office/drawing/2014/main" id="{4D548B32-A67A-49D3-A135-8DD83DAEC8A6}"/>
              </a:ext>
            </a:extLst>
          </p:cNvPr>
          <p:cNvSpPr>
            <a:spLocks noGrp="1"/>
          </p:cNvSpPr>
          <p:nvPr>
            <p:ph sz="quarter" idx="4"/>
          </p:nvPr>
        </p:nvSpPr>
        <p:spPr>
          <a:xfrm>
            <a:off x="6065664" y="3299842"/>
            <a:ext cx="5183188"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91180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E85F33-10CF-4D38-A10C-3E381DB8A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6702" y="2635726"/>
            <a:ext cx="10417098" cy="2930571"/>
          </a:xfrm>
          <a:prstGeom prst="rect">
            <a:avLst/>
          </a:prstGeom>
        </p:spPr>
      </p:pic>
      <p:sp>
        <p:nvSpPr>
          <p:cNvPr id="6" name="Title 1">
            <a:extLst>
              <a:ext uri="{FF2B5EF4-FFF2-40B4-BE49-F238E27FC236}">
                <a16:creationId xmlns:a16="http://schemas.microsoft.com/office/drawing/2014/main" id="{203CBF60-65BD-4A93-9569-637680CF070D}"/>
              </a:ext>
            </a:extLst>
          </p:cNvPr>
          <p:cNvSpPr>
            <a:spLocks noGrp="1"/>
          </p:cNvSpPr>
          <p:nvPr>
            <p:ph type="title"/>
          </p:nvPr>
        </p:nvSpPr>
        <p:spPr>
          <a:xfrm>
            <a:off x="887451" y="1526959"/>
            <a:ext cx="10515600" cy="1024863"/>
          </a:xfrm>
          <a:prstGeom prst="rect">
            <a:avLst/>
          </a:prstGeom>
        </p:spPr>
        <p:txBody>
          <a:bodyPr/>
          <a:lstStyle/>
          <a:p>
            <a:r>
              <a:rPr lang="en-US"/>
              <a:t>Click to edit Master title style</a:t>
            </a:r>
            <a:endParaRPr lang="en-IN"/>
          </a:p>
        </p:txBody>
      </p:sp>
      <p:sp>
        <p:nvSpPr>
          <p:cNvPr id="7" name="Content Placeholder 2">
            <a:extLst>
              <a:ext uri="{FF2B5EF4-FFF2-40B4-BE49-F238E27FC236}">
                <a16:creationId xmlns:a16="http://schemas.microsoft.com/office/drawing/2014/main" id="{2B4E4798-8506-48A3-86AF-86E5CF6D1394}"/>
              </a:ext>
            </a:extLst>
          </p:cNvPr>
          <p:cNvSpPr>
            <a:spLocks noGrp="1"/>
          </p:cNvSpPr>
          <p:nvPr>
            <p:ph idx="1"/>
          </p:nvPr>
        </p:nvSpPr>
        <p:spPr>
          <a:xfrm>
            <a:off x="887450" y="2635726"/>
            <a:ext cx="10515600" cy="304598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579846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60C4E3D-9A02-4511-A441-FF3F678EC3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55722" y="1562465"/>
            <a:ext cx="6254427" cy="4235501"/>
          </a:xfrm>
          <a:prstGeom prst="rect">
            <a:avLst/>
          </a:prstGeom>
        </p:spPr>
      </p:pic>
      <p:sp>
        <p:nvSpPr>
          <p:cNvPr id="2" name="Title 1">
            <a:extLst>
              <a:ext uri="{FF2B5EF4-FFF2-40B4-BE49-F238E27FC236}">
                <a16:creationId xmlns:a16="http://schemas.microsoft.com/office/drawing/2014/main" id="{FE1D8802-777F-43A1-A758-E8C41294538E}"/>
              </a:ext>
            </a:extLst>
          </p:cNvPr>
          <p:cNvSpPr>
            <a:spLocks noGrp="1"/>
          </p:cNvSpPr>
          <p:nvPr>
            <p:ph type="title"/>
          </p:nvPr>
        </p:nvSpPr>
        <p:spPr>
          <a:xfrm>
            <a:off x="1026218" y="1580223"/>
            <a:ext cx="3932237" cy="858915"/>
          </a:xfrm>
          <a:prstGeom prst="rect">
            <a:avLst/>
          </a:prstGeom>
        </p:spPr>
        <p:txBody>
          <a:bodyPr anchor="b"/>
          <a:lstStyle>
            <a:lvl1pPr>
              <a:defRPr sz="3200"/>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47D1AC84-8FCE-4F56-983B-CCD700EAA011}"/>
              </a:ext>
            </a:extLst>
          </p:cNvPr>
          <p:cNvSpPr>
            <a:spLocks noGrp="1"/>
          </p:cNvSpPr>
          <p:nvPr>
            <p:ph idx="1"/>
          </p:nvPr>
        </p:nvSpPr>
        <p:spPr>
          <a:xfrm>
            <a:off x="5055722" y="1580223"/>
            <a:ext cx="6254427" cy="421774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a:extLst>
              <a:ext uri="{FF2B5EF4-FFF2-40B4-BE49-F238E27FC236}">
                <a16:creationId xmlns:a16="http://schemas.microsoft.com/office/drawing/2014/main" id="{C5E21D48-3710-46CF-B681-A135530788E9}"/>
              </a:ext>
            </a:extLst>
          </p:cNvPr>
          <p:cNvSpPr>
            <a:spLocks noGrp="1"/>
          </p:cNvSpPr>
          <p:nvPr>
            <p:ph type="body" sz="half" idx="2"/>
          </p:nvPr>
        </p:nvSpPr>
        <p:spPr>
          <a:xfrm>
            <a:off x="1026218" y="2565646"/>
            <a:ext cx="3932237" cy="323232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0" name="Picture 9">
            <a:extLst>
              <a:ext uri="{FF2B5EF4-FFF2-40B4-BE49-F238E27FC236}">
                <a16:creationId xmlns:a16="http://schemas.microsoft.com/office/drawing/2014/main" id="{8C45D4AA-76AD-417E-8602-5E93F356031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5424" y="2502921"/>
            <a:ext cx="4008544" cy="3391851"/>
          </a:xfrm>
          <a:prstGeom prst="rect">
            <a:avLst/>
          </a:prstGeom>
        </p:spPr>
      </p:pic>
    </p:spTree>
    <p:extLst>
      <p:ext uri="{BB962C8B-B14F-4D97-AF65-F5344CB8AC3E}">
        <p14:creationId xmlns:p14="http://schemas.microsoft.com/office/powerpoint/2010/main" val="3436078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F441CD-043F-41E0-AF10-72C2EFF7C3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88576" y="2634431"/>
            <a:ext cx="1603762" cy="1589138"/>
          </a:xfrm>
          <a:prstGeom prst="rect">
            <a:avLst/>
          </a:prstGeom>
        </p:spPr>
      </p:pic>
    </p:spTree>
    <p:extLst>
      <p:ext uri="{BB962C8B-B14F-4D97-AF65-F5344CB8AC3E}">
        <p14:creationId xmlns:p14="http://schemas.microsoft.com/office/powerpoint/2010/main" val="135202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5D7154B-DCE5-42B3-9675-59392099E8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8021" y="2569613"/>
            <a:ext cx="4214179" cy="565522"/>
          </a:xfrm>
          <a:prstGeom prst="rect">
            <a:avLst/>
          </a:prstGeom>
        </p:spPr>
      </p:pic>
      <p:pic>
        <p:nvPicPr>
          <p:cNvPr id="4" name="Picture 3">
            <a:extLst>
              <a:ext uri="{FF2B5EF4-FFF2-40B4-BE49-F238E27FC236}">
                <a16:creationId xmlns:a16="http://schemas.microsoft.com/office/drawing/2014/main" id="{6DF128B0-2555-4417-AE18-C1717D6A23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589" y="2569613"/>
            <a:ext cx="4214179" cy="565522"/>
          </a:xfrm>
          <a:prstGeom prst="rect">
            <a:avLst/>
          </a:prstGeom>
        </p:spPr>
      </p:pic>
      <p:sp>
        <p:nvSpPr>
          <p:cNvPr id="5" name="Title 1">
            <a:extLst>
              <a:ext uri="{FF2B5EF4-FFF2-40B4-BE49-F238E27FC236}">
                <a16:creationId xmlns:a16="http://schemas.microsoft.com/office/drawing/2014/main" id="{B376FDD3-C6D8-409D-9E32-D45364462EEF}"/>
              </a:ext>
            </a:extLst>
          </p:cNvPr>
          <p:cNvSpPr>
            <a:spLocks noGrp="1"/>
          </p:cNvSpPr>
          <p:nvPr>
            <p:ph type="ctrTitle"/>
          </p:nvPr>
        </p:nvSpPr>
        <p:spPr>
          <a:xfrm>
            <a:off x="839788" y="1580994"/>
            <a:ext cx="10409064" cy="823912"/>
          </a:xfrm>
          <a:prstGeom prst="rect">
            <a:avLst/>
          </a:prstGeom>
        </p:spPr>
        <p:txBody>
          <a:bodyPr anchor="b"/>
          <a:lstStyle>
            <a:lvl1pPr algn="ctr">
              <a:defRPr sz="6000"/>
            </a:lvl1pPr>
          </a:lstStyle>
          <a:p>
            <a:r>
              <a:rPr lang="en-GB" dirty="0"/>
              <a:t>Click to edit Master title style</a:t>
            </a:r>
            <a:endParaRPr lang="en-US" dirty="0"/>
          </a:p>
        </p:txBody>
      </p:sp>
      <p:sp>
        <p:nvSpPr>
          <p:cNvPr id="6" name="Text Placeholder 2">
            <a:extLst>
              <a:ext uri="{FF2B5EF4-FFF2-40B4-BE49-F238E27FC236}">
                <a16:creationId xmlns:a16="http://schemas.microsoft.com/office/drawing/2014/main" id="{F22489D0-F5E0-426A-908B-E832CE817109}"/>
              </a:ext>
            </a:extLst>
          </p:cNvPr>
          <p:cNvSpPr>
            <a:spLocks noGrp="1"/>
          </p:cNvSpPr>
          <p:nvPr>
            <p:ph type="body" idx="1"/>
          </p:nvPr>
        </p:nvSpPr>
        <p:spPr>
          <a:xfrm>
            <a:off x="1311591" y="2569613"/>
            <a:ext cx="4214180" cy="5655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7" name="Content Placeholder 3">
            <a:extLst>
              <a:ext uri="{FF2B5EF4-FFF2-40B4-BE49-F238E27FC236}">
                <a16:creationId xmlns:a16="http://schemas.microsoft.com/office/drawing/2014/main" id="{C05B9255-CEC4-4CEE-8D99-F2E3D5E92256}"/>
              </a:ext>
            </a:extLst>
          </p:cNvPr>
          <p:cNvSpPr>
            <a:spLocks noGrp="1"/>
          </p:cNvSpPr>
          <p:nvPr>
            <p:ph sz="half" idx="2"/>
          </p:nvPr>
        </p:nvSpPr>
        <p:spPr>
          <a:xfrm>
            <a:off x="839788" y="3299842"/>
            <a:ext cx="5157787"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5">
            <a:extLst>
              <a:ext uri="{FF2B5EF4-FFF2-40B4-BE49-F238E27FC236}">
                <a16:creationId xmlns:a16="http://schemas.microsoft.com/office/drawing/2014/main" id="{58437F6A-9603-4E96-8B57-BD3492CF7B58}"/>
              </a:ext>
            </a:extLst>
          </p:cNvPr>
          <p:cNvSpPr>
            <a:spLocks noGrp="1"/>
          </p:cNvSpPr>
          <p:nvPr>
            <p:ph sz="quarter" idx="4"/>
          </p:nvPr>
        </p:nvSpPr>
        <p:spPr>
          <a:xfrm>
            <a:off x="6065664" y="3299842"/>
            <a:ext cx="5183188"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Text Placeholder 2">
            <a:extLst>
              <a:ext uri="{FF2B5EF4-FFF2-40B4-BE49-F238E27FC236}">
                <a16:creationId xmlns:a16="http://schemas.microsoft.com/office/drawing/2014/main" id="{4B398605-DC27-4243-927F-8DB3153CB87D}"/>
              </a:ext>
            </a:extLst>
          </p:cNvPr>
          <p:cNvSpPr>
            <a:spLocks noGrp="1"/>
          </p:cNvSpPr>
          <p:nvPr>
            <p:ph type="body" idx="10"/>
          </p:nvPr>
        </p:nvSpPr>
        <p:spPr>
          <a:xfrm>
            <a:off x="6488024" y="2569613"/>
            <a:ext cx="4214180" cy="5655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pic>
        <p:nvPicPr>
          <p:cNvPr id="12" name="Picture 11">
            <a:extLst>
              <a:ext uri="{FF2B5EF4-FFF2-40B4-BE49-F238E27FC236}">
                <a16:creationId xmlns:a16="http://schemas.microsoft.com/office/drawing/2014/main" id="{338CB52F-7D49-4256-85E2-CD87ADB711D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9788" y="3299841"/>
            <a:ext cx="5183188" cy="2671761"/>
          </a:xfrm>
          <a:prstGeom prst="rect">
            <a:avLst/>
          </a:prstGeom>
        </p:spPr>
      </p:pic>
      <p:pic>
        <p:nvPicPr>
          <p:cNvPr id="13" name="Picture 12">
            <a:extLst>
              <a:ext uri="{FF2B5EF4-FFF2-40B4-BE49-F238E27FC236}">
                <a16:creationId xmlns:a16="http://schemas.microsoft.com/office/drawing/2014/main" id="{111BBA9F-4038-4273-863F-15FBB95091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9799" y="3272034"/>
            <a:ext cx="5183188" cy="2699568"/>
          </a:xfrm>
          <a:prstGeom prst="rect">
            <a:avLst/>
          </a:prstGeom>
        </p:spPr>
      </p:pic>
    </p:spTree>
    <p:extLst>
      <p:ext uri="{BB962C8B-B14F-4D97-AF65-F5344CB8AC3E}">
        <p14:creationId xmlns:p14="http://schemas.microsoft.com/office/powerpoint/2010/main" val="2061366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34FC87A-BD6D-48EF-84E5-7880F44CDE3F}"/>
              </a:ext>
            </a:extLst>
          </p:cNvPr>
          <p:cNvSpPr>
            <a:spLocks noGrp="1"/>
          </p:cNvSpPr>
          <p:nvPr>
            <p:ph type="title"/>
          </p:nvPr>
        </p:nvSpPr>
        <p:spPr>
          <a:xfrm>
            <a:off x="1599062" y="1409825"/>
            <a:ext cx="4381422" cy="938812"/>
          </a:xfrm>
          <a:prstGeom prst="rect">
            <a:avLst/>
          </a:prstGeom>
        </p:spPr>
        <p:txBody>
          <a:bodyPr anchor="b"/>
          <a:lstStyle>
            <a:lvl1pPr>
              <a:defRPr sz="3200"/>
            </a:lvl1pPr>
          </a:lstStyle>
          <a:p>
            <a:r>
              <a:rPr lang="en-US" dirty="0"/>
              <a:t>Click to edit Master title style</a:t>
            </a:r>
            <a:endParaRPr lang="en-IN" dirty="0"/>
          </a:p>
        </p:txBody>
      </p:sp>
      <p:sp>
        <p:nvSpPr>
          <p:cNvPr id="8" name="Text Placeholder 3">
            <a:extLst>
              <a:ext uri="{FF2B5EF4-FFF2-40B4-BE49-F238E27FC236}">
                <a16:creationId xmlns:a16="http://schemas.microsoft.com/office/drawing/2014/main" id="{2FB144F7-2051-4B8B-B7F4-42AEFF286293}"/>
              </a:ext>
            </a:extLst>
          </p:cNvPr>
          <p:cNvSpPr>
            <a:spLocks noGrp="1"/>
          </p:cNvSpPr>
          <p:nvPr>
            <p:ph type="body" sz="half" idx="2"/>
          </p:nvPr>
        </p:nvSpPr>
        <p:spPr>
          <a:xfrm>
            <a:off x="1689596" y="2504670"/>
            <a:ext cx="4158977" cy="353299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9" name="Picture 8">
            <a:extLst>
              <a:ext uri="{FF2B5EF4-FFF2-40B4-BE49-F238E27FC236}">
                <a16:creationId xmlns:a16="http://schemas.microsoft.com/office/drawing/2014/main" id="{6C138F94-F541-4411-8923-64821B6BC8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8374" y="2449053"/>
            <a:ext cx="4381422" cy="3707364"/>
          </a:xfrm>
          <a:prstGeom prst="rect">
            <a:avLst/>
          </a:prstGeom>
        </p:spPr>
      </p:pic>
      <p:sp>
        <p:nvSpPr>
          <p:cNvPr id="10" name="Title 1">
            <a:extLst>
              <a:ext uri="{FF2B5EF4-FFF2-40B4-BE49-F238E27FC236}">
                <a16:creationId xmlns:a16="http://schemas.microsoft.com/office/drawing/2014/main" id="{0FAB1C74-122C-4DFD-B9D3-0394B289E855}"/>
              </a:ext>
            </a:extLst>
          </p:cNvPr>
          <p:cNvSpPr txBox="1">
            <a:spLocks/>
          </p:cNvSpPr>
          <p:nvPr userDrawn="1"/>
        </p:nvSpPr>
        <p:spPr>
          <a:xfrm>
            <a:off x="6196694" y="1409825"/>
            <a:ext cx="4381422" cy="938812"/>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Click to edit Master title style</a:t>
            </a:r>
            <a:endParaRPr lang="en-IN" dirty="0"/>
          </a:p>
        </p:txBody>
      </p:sp>
      <p:sp>
        <p:nvSpPr>
          <p:cNvPr id="11" name="Text Placeholder 3">
            <a:extLst>
              <a:ext uri="{FF2B5EF4-FFF2-40B4-BE49-F238E27FC236}">
                <a16:creationId xmlns:a16="http://schemas.microsoft.com/office/drawing/2014/main" id="{ED35DB26-DC0A-4DBD-917C-461C91AE2E45}"/>
              </a:ext>
            </a:extLst>
          </p:cNvPr>
          <p:cNvSpPr>
            <a:spLocks noGrp="1"/>
          </p:cNvSpPr>
          <p:nvPr>
            <p:ph type="body" sz="half" idx="10"/>
          </p:nvPr>
        </p:nvSpPr>
        <p:spPr>
          <a:xfrm>
            <a:off x="6302499" y="2497457"/>
            <a:ext cx="4233339" cy="361055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2" name="Picture 11">
            <a:extLst>
              <a:ext uri="{FF2B5EF4-FFF2-40B4-BE49-F238E27FC236}">
                <a16:creationId xmlns:a16="http://schemas.microsoft.com/office/drawing/2014/main" id="{425BB59A-246E-4221-9556-7A38EE5B09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96694" y="2417485"/>
            <a:ext cx="4381422" cy="3707364"/>
          </a:xfrm>
          <a:prstGeom prst="rect">
            <a:avLst/>
          </a:prstGeom>
        </p:spPr>
      </p:pic>
    </p:spTree>
    <p:extLst>
      <p:ext uri="{BB962C8B-B14F-4D97-AF65-F5344CB8AC3E}">
        <p14:creationId xmlns:p14="http://schemas.microsoft.com/office/powerpoint/2010/main" val="1483298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8BD0BC50-CF1D-4086-B483-4387CD3FD45B}"/>
              </a:ext>
            </a:extLst>
          </p:cNvPr>
          <p:cNvSpPr>
            <a:spLocks noGrp="1"/>
          </p:cNvSpPr>
          <p:nvPr>
            <p:ph type="title"/>
          </p:nvPr>
        </p:nvSpPr>
        <p:spPr>
          <a:xfrm>
            <a:off x="838200" y="1162843"/>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5" name="Text Placeholder 2">
            <a:extLst>
              <a:ext uri="{FF2B5EF4-FFF2-40B4-BE49-F238E27FC236}">
                <a16:creationId xmlns:a16="http://schemas.microsoft.com/office/drawing/2014/main" id="{950186DB-18B5-4FDA-928A-4F8C3F456622}"/>
              </a:ext>
            </a:extLst>
          </p:cNvPr>
          <p:cNvSpPr>
            <a:spLocks noGrp="1"/>
          </p:cNvSpPr>
          <p:nvPr>
            <p:ph type="body" idx="1"/>
          </p:nvPr>
        </p:nvSpPr>
        <p:spPr>
          <a:xfrm>
            <a:off x="838200" y="2651759"/>
            <a:ext cx="10515600" cy="352520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996461916"/>
      </p:ext>
    </p:extLst>
  </p:cSld>
  <p:clrMap bg1="lt1" tx1="dk1" bg2="lt2" tx2="dk2" accent1="accent1" accent2="accent2" accent3="accent3" accent4="accent4" accent5="accent5" accent6="accent6" hlink="hlink" folHlink="folHlink"/>
  <p:sldLayoutIdLst>
    <p:sldLayoutId id="2147483654" r:id="rId1"/>
    <p:sldLayoutId id="2147483666" r:id="rId2"/>
    <p:sldLayoutId id="2147483649" r:id="rId3"/>
    <p:sldLayoutId id="2147483650" r:id="rId4"/>
    <p:sldLayoutId id="2147483655" r:id="rId5"/>
    <p:sldLayoutId id="2147483656" r:id="rId6"/>
    <p:sldLayoutId id="2147483657" r:id="rId7"/>
    <p:sldLayoutId id="2147483660" r:id="rId8"/>
    <p:sldLayoutId id="2147483659" r:id="rId9"/>
    <p:sldLayoutId id="2147483662" r:id="rId10"/>
    <p:sldLayoutId id="2147483663" r:id="rId11"/>
    <p:sldLayoutId id="2147483661" r:id="rId12"/>
    <p:sldLayoutId id="2147483658" r:id="rId13"/>
    <p:sldLayoutId id="2147483665" r:id="rId14"/>
    <p:sldLayoutId id="2147483667"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futurense1-my.sharepoint.com/:f:/g/personal/jacob_j_futurense_com/EjfjaYvYzSVBnGhAFAfkZwcBI9w3hrV1AmTe8TUVPXcC6A?e=K1DdX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AF4F60-FE03-4490-82E3-1A3141323C26}"/>
              </a:ext>
            </a:extLst>
          </p:cNvPr>
          <p:cNvPicPr>
            <a:picLocks noChangeAspect="1"/>
          </p:cNvPicPr>
          <p:nvPr/>
        </p:nvPicPr>
        <p:blipFill>
          <a:blip r:embed="rId2"/>
          <a:stretch>
            <a:fillRect/>
          </a:stretch>
        </p:blipFill>
        <p:spPr>
          <a:xfrm>
            <a:off x="4328854" y="890967"/>
            <a:ext cx="3048504" cy="2988000"/>
          </a:xfrm>
          <a:prstGeom prst="rect">
            <a:avLst/>
          </a:prstGeom>
        </p:spPr>
      </p:pic>
      <p:sp>
        <p:nvSpPr>
          <p:cNvPr id="4" name="Title 1">
            <a:extLst>
              <a:ext uri="{FF2B5EF4-FFF2-40B4-BE49-F238E27FC236}">
                <a16:creationId xmlns:a16="http://schemas.microsoft.com/office/drawing/2014/main" id="{BB12947C-5F57-4529-B2A1-AF99303D250B}"/>
              </a:ext>
            </a:extLst>
          </p:cNvPr>
          <p:cNvSpPr txBox="1">
            <a:spLocks/>
          </p:cNvSpPr>
          <p:nvPr/>
        </p:nvSpPr>
        <p:spPr>
          <a:xfrm>
            <a:off x="1524000" y="3673512"/>
            <a:ext cx="9144000" cy="95195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pc="-300" dirty="0" err="1">
                <a:latin typeface="Metropolis" pitchFamily="2" charset="77"/>
              </a:rPr>
              <a:t>Futurense</a:t>
            </a:r>
            <a:endParaRPr lang="en-US" b="1" spc="-300" dirty="0">
              <a:latin typeface="Metropolis" pitchFamily="2" charset="77"/>
            </a:endParaRPr>
          </a:p>
        </p:txBody>
      </p:sp>
      <p:sp>
        <p:nvSpPr>
          <p:cNvPr id="5" name="Subtitle 2">
            <a:extLst>
              <a:ext uri="{FF2B5EF4-FFF2-40B4-BE49-F238E27FC236}">
                <a16:creationId xmlns:a16="http://schemas.microsoft.com/office/drawing/2014/main" id="{974FE611-E3CC-4B83-9F51-B645E4F3437A}"/>
              </a:ext>
            </a:extLst>
          </p:cNvPr>
          <p:cNvSpPr txBox="1">
            <a:spLocks/>
          </p:cNvSpPr>
          <p:nvPr/>
        </p:nvSpPr>
        <p:spPr>
          <a:xfrm>
            <a:off x="1524000" y="4473033"/>
            <a:ext cx="9144000"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spc="-150" dirty="0">
                <a:latin typeface="Helvetica" pitchFamily="2" charset="0"/>
              </a:rPr>
              <a:t>Democratizing Tech Talent </a:t>
            </a:r>
            <a:br>
              <a:rPr lang="en-US" sz="3200" spc="-150" dirty="0">
                <a:latin typeface="Helvetica" pitchFamily="2" charset="0"/>
              </a:rPr>
            </a:br>
            <a:r>
              <a:rPr lang="en-US" sz="3200" spc="-150" dirty="0">
                <a:latin typeface="Helvetica" pitchFamily="2" charset="0"/>
              </a:rPr>
              <a:t>to deliver impact at scale</a:t>
            </a:r>
          </a:p>
        </p:txBody>
      </p:sp>
    </p:spTree>
    <p:extLst>
      <p:ext uri="{BB962C8B-B14F-4D97-AF65-F5344CB8AC3E}">
        <p14:creationId xmlns:p14="http://schemas.microsoft.com/office/powerpoint/2010/main" val="2849464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E7D8-3137-9E4A-F5FA-B2344D2C9C73}"/>
              </a:ext>
            </a:extLst>
          </p:cNvPr>
          <p:cNvSpPr>
            <a:spLocks noGrp="1"/>
          </p:cNvSpPr>
          <p:nvPr>
            <p:ph type="title"/>
          </p:nvPr>
        </p:nvSpPr>
        <p:spPr/>
        <p:txBody>
          <a:bodyPr/>
          <a:lstStyle/>
          <a:p>
            <a:r>
              <a:rPr lang="en-IN" b="1" dirty="0"/>
              <a:t>Health Care Project</a:t>
            </a:r>
            <a:br>
              <a:rPr lang="en-IN" b="1" dirty="0"/>
            </a:br>
            <a:endParaRPr lang="en-IN" b="1" dirty="0">
              <a:cs typeface="Helvetica"/>
            </a:endParaRPr>
          </a:p>
        </p:txBody>
      </p:sp>
      <p:sp>
        <p:nvSpPr>
          <p:cNvPr id="4" name="Title 1">
            <a:extLst>
              <a:ext uri="{FF2B5EF4-FFF2-40B4-BE49-F238E27FC236}">
                <a16:creationId xmlns:a16="http://schemas.microsoft.com/office/drawing/2014/main" id="{551FC664-FD9C-0A21-F62C-69776B1DA241}"/>
              </a:ext>
            </a:extLst>
          </p:cNvPr>
          <p:cNvSpPr txBox="1">
            <a:spLocks/>
          </p:cNvSpPr>
          <p:nvPr/>
        </p:nvSpPr>
        <p:spPr>
          <a:xfrm>
            <a:off x="2333718" y="4094275"/>
            <a:ext cx="9418678" cy="705078"/>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Dataset link: </a:t>
            </a:r>
            <a:r>
              <a:rPr lang="en-IN" dirty="0">
                <a:ea typeface="+mj-lt"/>
                <a:cs typeface="+mj-lt"/>
                <a:hlinkClick r:id="rId2"/>
              </a:rPr>
              <a:t>Datasets</a:t>
            </a:r>
            <a:br>
              <a:rPr lang="en-IN" b="1" dirty="0"/>
            </a:br>
            <a:endParaRPr lang="en-IN" b="1">
              <a:cs typeface="Helvetica"/>
            </a:endParaRPr>
          </a:p>
        </p:txBody>
      </p:sp>
    </p:spTree>
    <p:extLst>
      <p:ext uri="{BB962C8B-B14F-4D97-AF65-F5344CB8AC3E}">
        <p14:creationId xmlns:p14="http://schemas.microsoft.com/office/powerpoint/2010/main" val="2254753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CC7F-7886-A9BC-DC45-C0B13FE5A87D}"/>
              </a:ext>
            </a:extLst>
          </p:cNvPr>
          <p:cNvSpPr>
            <a:spLocks noGrp="1"/>
          </p:cNvSpPr>
          <p:nvPr>
            <p:ph type="title"/>
          </p:nvPr>
        </p:nvSpPr>
        <p:spPr>
          <a:xfrm>
            <a:off x="2104103" y="963561"/>
            <a:ext cx="9930581" cy="5565057"/>
          </a:xfrm>
        </p:spPr>
        <p:txBody>
          <a:bodyPr>
            <a:normAutofit fontScale="90000"/>
          </a:bodyPr>
          <a:lstStyle/>
          <a:p>
            <a:pPr rtl="0" fontAlgn="base"/>
            <a:r>
              <a:rPr lang="en-US" sz="18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Disclaimer:</a:t>
            </a: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9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Datasets and problem statements, based on real data, has been modified for learning purpose. In no way the data or statements used in the project is to be taken as factual. </a:t>
            </a: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9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9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Note:</a:t>
            </a: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9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The names of states and union territories may differ in different files due to changes in the spelling or some other reasons. This has to be taken into consideration.  </a:t>
            </a: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Some State/UT may be referred to as different spelling in different files, for example </a:t>
            </a: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PONDICHERRY – Puducherry </a:t>
            </a: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ORISSA – Odisha </a:t>
            </a: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NCT OF DELHI – Delhi </a:t>
            </a: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9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New State/UT created: </a:t>
            </a: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Telangana – Separated from the northwestern part of Andhra Pradesh in 2014 </a:t>
            </a:r>
            <a:br>
              <a:rPr lang="en-US" sz="9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9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9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Assume that the data is being analyzed on 1</a:t>
            </a:r>
            <a:r>
              <a:rPr lang="en-US" sz="1800" b="0" i="0" baseline="3000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st</a:t>
            </a: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January 2020. </a:t>
            </a: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9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Do not change the data in the files in the “Data” folder. Instead, make the required changes in the program and save the final file in the “Clean” folder. </a:t>
            </a: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endPar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247717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CC7F-7886-A9BC-DC45-C0B13FE5A87D}"/>
              </a:ext>
            </a:extLst>
          </p:cNvPr>
          <p:cNvSpPr>
            <a:spLocks noGrp="1"/>
          </p:cNvSpPr>
          <p:nvPr>
            <p:ph type="title"/>
          </p:nvPr>
        </p:nvSpPr>
        <p:spPr>
          <a:xfrm>
            <a:off x="1740310" y="963561"/>
            <a:ext cx="8117972" cy="5565057"/>
          </a:xfrm>
        </p:spPr>
        <p:txBody>
          <a:bodyPr>
            <a:normAutofit/>
          </a:bodyPr>
          <a:lstStyle/>
          <a:p>
            <a:pPr rtl="0" fontAlgn="base"/>
            <a:r>
              <a:rPr lang="en-US" sz="1800" b="1" i="0" u="sng"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Clean the Census data</a:t>
            </a: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9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The healthcare department wants to process the 2011 census data (</a:t>
            </a:r>
            <a:r>
              <a:rPr lang="en-US" sz="1800" b="0" i="1"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Data/census2011.csv</a:t>
            </a: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to find some relevant information about their department. </a:t>
            </a: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9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However, there is a lot of information in the data that is not relevant and can be ignored. </a:t>
            </a: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9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There are differences in the nomenclature in different datasets so a uniform nomenclature needs to be found as well. New states and Union Territories have been formed at the time of analysis which has to be taken care of so that the data can be used with the data that was captured later.  </a:t>
            </a: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9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It is also reported that some data is missing in the dataset. However, the values of some of these missing data can be found by using data from other fields.  </a:t>
            </a: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9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You have been given the responsibility to address these problems and create clean data that can be used later. </a:t>
            </a:r>
            <a:endParaRPr lang="en-US" sz="9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708057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CC7F-7886-A9BC-DC45-C0B13FE5A87D}"/>
              </a:ext>
            </a:extLst>
          </p:cNvPr>
          <p:cNvSpPr>
            <a:spLocks noGrp="1"/>
          </p:cNvSpPr>
          <p:nvPr>
            <p:ph type="title"/>
          </p:nvPr>
        </p:nvSpPr>
        <p:spPr>
          <a:xfrm>
            <a:off x="2074606" y="963562"/>
            <a:ext cx="7983794" cy="5604386"/>
          </a:xfrm>
        </p:spPr>
        <p:txBody>
          <a:bodyPr>
            <a:normAutofit/>
          </a:bodyPr>
          <a:lstStyle/>
          <a:p>
            <a:pPr rtl="0" fontAlgn="base"/>
            <a:r>
              <a:rPr lang="en-US" sz="18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Problem Statement 1: (Keep the relevant data)</a:t>
            </a: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The census 2011 file contains many fields, which we may not use. Remove some columns so that we are left with only relevant data.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We may need the following columns.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State name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District name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Population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Male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Female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Literate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Male_Literate</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Female_Literate</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Rural_Households</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Urban_Households</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Households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Age_Group_0_29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Age_Group_30_49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Age_Group_50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Age not stated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Import the data to pandas and keep only the required columns.  </a:t>
            </a:r>
          </a:p>
        </p:txBody>
      </p:sp>
    </p:spTree>
    <p:extLst>
      <p:ext uri="{BB962C8B-B14F-4D97-AF65-F5344CB8AC3E}">
        <p14:creationId xmlns:p14="http://schemas.microsoft.com/office/powerpoint/2010/main" val="70270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CC7F-7886-A9BC-DC45-C0B13FE5A87D}"/>
              </a:ext>
            </a:extLst>
          </p:cNvPr>
          <p:cNvSpPr>
            <a:spLocks noGrp="1"/>
          </p:cNvSpPr>
          <p:nvPr>
            <p:ph type="title"/>
          </p:nvPr>
        </p:nvSpPr>
        <p:spPr>
          <a:xfrm>
            <a:off x="1956619" y="963562"/>
            <a:ext cx="7901663" cy="5024284"/>
          </a:xfrm>
        </p:spPr>
        <p:txBody>
          <a:bodyPr>
            <a:normAutofit/>
          </a:bodyPr>
          <a:lstStyle/>
          <a:p>
            <a:pPr rtl="0" fontAlgn="base"/>
            <a:r>
              <a:rPr lang="en-US" sz="18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Problem Statement 2: (Rename the Column names)</a:t>
            </a: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For uniformity in the datasets and taking into consideration the census year, we need to rename some columns.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State name  to State/UT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District name  to District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Male_Literate</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to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Literate_Male</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Female_Literate</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to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Literate_Female</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Rural_Households</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to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Households_Rural</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Urban_ Households  to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Households_Urban</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Age_Group_0_29 to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Young_and_Adult</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Age_Group_30_49 to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Middle_Aged</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Age_Group_50 to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Senior_Citizen</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Age not stated to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Age_Not_Stated</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endParaRPr lang="en-IN" sz="16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22988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CC7F-7886-A9BC-DC45-C0B13FE5A87D}"/>
              </a:ext>
            </a:extLst>
          </p:cNvPr>
          <p:cNvSpPr>
            <a:spLocks noGrp="1"/>
          </p:cNvSpPr>
          <p:nvPr>
            <p:ph type="title"/>
          </p:nvPr>
        </p:nvSpPr>
        <p:spPr>
          <a:xfrm>
            <a:off x="1868129" y="963561"/>
            <a:ext cx="8337755" cy="5565057"/>
          </a:xfrm>
        </p:spPr>
        <p:txBody>
          <a:bodyPr>
            <a:normAutofit/>
          </a:bodyPr>
          <a:lstStyle/>
          <a:p>
            <a:pPr rtl="0" fontAlgn="base"/>
            <a:r>
              <a:rPr lang="en-US" sz="18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Problem Statement 3: (Rename State/UT Names)</a:t>
            </a:r>
            <a:br>
              <a:rPr lang="en-US" sz="18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The State/UT names are in all caps in the census data, For uniformity across datasets we use the names so that only the first character of each word in the name is in upper case and the rest are in lower case. However, if the word is “and” then it should be all lowercase.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Examples: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Andaman and Nicobar Islands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Arunachal Pradesh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 Bihar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Problem Statement 4: (New State/UT formation)</a:t>
            </a: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sym typeface="Wingdings" panose="05000000000000000000" pitchFamily="2" charset="2"/>
              </a:rPr>
              <a:t> </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In 2014 Telangana was formed after it split from Andhra Pradesh, The districts that were included in Telangana are stored in </a:t>
            </a:r>
            <a:r>
              <a:rPr lang="en-US" sz="1600" b="0" i="1"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Data/Telangana.txt </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Read the text file and Rename the State/UT From “Andhra Pradesh” to “Telangana” for the given districts.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sym typeface="Wingdings" panose="05000000000000000000" pitchFamily="2" charset="2"/>
              </a:rPr>
              <a:t> </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In 2019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Laddakh</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was formed after it split from Jammu and Kashmir, which included the districts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Leh</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and Kargil.  Rename the State/UT From “Jammu and Kashmir” to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Laddakh</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for the given districts.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endPar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377565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4FFDF33D65F9488896396C468E6190" ma:contentTypeVersion="6" ma:contentTypeDescription="Create a new document." ma:contentTypeScope="" ma:versionID="cf05ef7b2f5d59a9995fceb0582f3bd7">
  <xsd:schema xmlns:xsd="http://www.w3.org/2001/XMLSchema" xmlns:xs="http://www.w3.org/2001/XMLSchema" xmlns:p="http://schemas.microsoft.com/office/2006/metadata/properties" xmlns:ns2="29e52b05-3c27-4342-baf6-b8d6f821141b" xmlns:ns3="870f2515-17d8-417d-8fac-49f012abc70f" targetNamespace="http://schemas.microsoft.com/office/2006/metadata/properties" ma:root="true" ma:fieldsID="3eca806d8293136824a1ec942504b980" ns2:_="" ns3:_="">
    <xsd:import namespace="29e52b05-3c27-4342-baf6-b8d6f821141b"/>
    <xsd:import namespace="870f2515-17d8-417d-8fac-49f012abc70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52b05-3c27-4342-baf6-b8d6f82114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70f2515-17d8-417d-8fac-49f012abc7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0F075B-C06A-4318-80BB-CFA07EA7997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9020BCE-4685-4B6E-BF63-7D11F4FB2157}">
  <ds:schemaRefs>
    <ds:schemaRef ds:uri="http://schemas.microsoft.com/sharepoint/v3/contenttype/forms"/>
  </ds:schemaRefs>
</ds:datastoreItem>
</file>

<file path=customXml/itemProps3.xml><?xml version="1.0" encoding="utf-8"?>
<ds:datastoreItem xmlns:ds="http://schemas.openxmlformats.org/officeDocument/2006/customXml" ds:itemID="{8AFE0FCF-4304-4E4D-9E96-A0F7FE9C7F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52b05-3c27-4342-baf6-b8d6f821141b"/>
    <ds:schemaRef ds:uri="870f2515-17d8-417d-8fac-49f012abc7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428</TotalTime>
  <Words>868</Words>
  <Application>Microsoft Office PowerPoint</Application>
  <PresentationFormat>Widescreen</PresentationFormat>
  <Paragraphs>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Health Care Project </vt:lpstr>
      <vt:lpstr>Disclaimer:  Datasets and problem statements, based on real data, has been modified for learning purpose. In no way the data or statements used in the project is to be taken as factual.      Note:  The names of states and union territories may differ in different files due to changes in the spelling or some other reasons. This has to be taken into consideration.     Some State/UT may be referred to as different spelling in different files, for example  PONDICHERRY – Puducherry  ORISSA – Odisha  NCT OF DELHI – Delhi    New State/UT created:  Telangana – Separated from the northwestern part of Andhra Pradesh in 2014      Assume that the data is being analyzed on 1st  January 2020.    Do not change the data in the files in the “Data” folder. Instead, make the required changes in the program and save the final file in the “Clean” folder.  </vt:lpstr>
      <vt:lpstr>Clean the Census data   The healthcare department wants to process the 2011 census data (Data/census2011.csv) to find some relevant information about their department.   However, there is a lot of information in the data that is not relevant and can be ignored.   There are differences in the nomenclature in different datasets so a uniform nomenclature needs to be found as well. New states and Union Territories have been formed at the time of analysis which has to be taken care of so that the data can be used with the data that was captured later.    It is also reported that some data is missing in the dataset. However, the values of some of these missing data can be found by using data from other fields.    You have been given the responsibility to address these problems and create clean data that can be used later. </vt:lpstr>
      <vt:lpstr>Problem Statement 1: (Keep the relevant data)   The census 2011 file contains many fields, which we may not use. Remove some columns so that we are left with only relevant data.       We may need the following columns.   * State name   * District name   * Population   * Male   * Female   * Literate   * Male_Literate   * Female_Literate   * Rural_Households   * Urban_Households   * Households   * Age_Group_0_29   * Age_Group_30_49   * Age_Group_50   * Age not stated  Import the data to pandas and keep only the required columns.  </vt:lpstr>
      <vt:lpstr>Problem Statement 2: (Rename the Column names)   For uniformity in the datasets and taking into consideration the census year, we need to rename some columns.     * State name  to State/UT   * District name  to District   * Male_Literate to Literate_Male   * Female_Literate to Literate_Female   * Rural_Households  to Households_Rural   * Urban_ Households  to Households_Urban   * Age_Group_0_29 to Young_and_Adult   * Age_Group_30_49 to Middle_Aged   * Age_Group_50 to Senior_Citizen   * Age not stated to Age_Not_Stated   </vt:lpstr>
      <vt:lpstr>Problem Statement 3: (Rename State/UT Names)   The State/UT names are in all caps in the census data, For uniformity across datasets we use the names so that only the first character of each word in the name is in upper case and the rest are in lower case. However, if the word is “and” then it should be all lowercase.  Examples:    * Andaman and Nicobar Islands   * Arunachal Pradesh   * Bihar    Problem Statement 4: (New State/UT formation)    In 2014 Telangana was formed after it split from Andhra Pradesh, The districts that were included in Telangana are stored in Data/Telangana.txt . Read the text file and Rename the State/UT From “Andhra Pradesh” to “Telangana” for the given districts.     In 2019 Laddakh was formed after it split from Jammu and Kashmir, which included the districts Leh and Kargil.  Rename the State/UT From “Jammu and Kashmir” to “Laddakh” for the given districts.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 Jackson</dc:creator>
  <cp:lastModifiedBy>Jacob jojy</cp:lastModifiedBy>
  <cp:revision>31</cp:revision>
  <dcterms:created xsi:type="dcterms:W3CDTF">2022-12-05T10:10:22Z</dcterms:created>
  <dcterms:modified xsi:type="dcterms:W3CDTF">2024-04-29T07:26:15Z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0x010100CA4FFDF33D65F9488896396C468E6190</vt:lpwstr>
  </property>
</Properties>
</file>