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handoutMasterIdLst>
    <p:handoutMasterId r:id="rId12"/>
  </p:handoutMasterIdLst>
  <p:sldIdLst>
    <p:sldId id="258" r:id="rId5"/>
    <p:sldId id="264" r:id="rId6"/>
    <p:sldId id="267" r:id="rId7"/>
    <p:sldId id="259"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5859"/>
  </p:normalViewPr>
  <p:slideViewPr>
    <p:cSldViewPr snapToGrid="0">
      <p:cViewPr varScale="1">
        <p:scale>
          <a:sx n="78" d="100"/>
          <a:sy n="78" d="100"/>
        </p:scale>
        <p:origin x="878" y="72"/>
      </p:cViewPr>
      <p:guideLst/>
    </p:cSldViewPr>
  </p:slideViewPr>
  <p:notesTextViewPr>
    <p:cViewPr>
      <p:scale>
        <a:sx n="1" d="1"/>
        <a:sy n="1" d="1"/>
      </p:scale>
      <p:origin x="0" y="0"/>
    </p:cViewPr>
  </p:notesTextViewPr>
  <p:notesViewPr>
    <p:cSldViewPr snapToGrid="0">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A2EF4A-FE14-4532-ACFA-20A14DF804D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1AF7810-8773-4156-A713-09D37578EFB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8A001C-235D-4583-91CF-74A9E0CA00F9}" type="datetimeFigureOut">
              <a:rPr lang="en-IN" smtClean="0"/>
              <a:t>30-04-2024</a:t>
            </a:fld>
            <a:endParaRPr lang="en-IN"/>
          </a:p>
        </p:txBody>
      </p:sp>
      <p:sp>
        <p:nvSpPr>
          <p:cNvPr id="4" name="Footer Placeholder 3">
            <a:extLst>
              <a:ext uri="{FF2B5EF4-FFF2-40B4-BE49-F238E27FC236}">
                <a16:creationId xmlns:a16="http://schemas.microsoft.com/office/drawing/2014/main" id="{1957EAED-33BC-4D15-A47D-209A6118CF8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95302D7-0779-4C5A-B415-7F66492AF6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A4832E8-E46B-4361-B5C7-5A0699E5DAD7}" type="slidenum">
              <a:rPr lang="en-IN" smtClean="0"/>
              <a:t>‹#›</a:t>
            </a:fld>
            <a:endParaRPr lang="en-IN"/>
          </a:p>
        </p:txBody>
      </p:sp>
    </p:spTree>
    <p:extLst>
      <p:ext uri="{BB962C8B-B14F-4D97-AF65-F5344CB8AC3E}">
        <p14:creationId xmlns:p14="http://schemas.microsoft.com/office/powerpoint/2010/main" val="184298258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852559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250819-4475-4460-83F9-65D22FD1B6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850" y="1574674"/>
            <a:ext cx="6254427" cy="4235501"/>
          </a:xfrm>
          <a:prstGeom prst="rect">
            <a:avLst/>
          </a:prstGeom>
        </p:spPr>
      </p:pic>
      <p:sp>
        <p:nvSpPr>
          <p:cNvPr id="4" name="Title 1">
            <a:extLst>
              <a:ext uri="{FF2B5EF4-FFF2-40B4-BE49-F238E27FC236}">
                <a16:creationId xmlns:a16="http://schemas.microsoft.com/office/drawing/2014/main" id="{6D887C14-EE03-4044-93B2-DD0AD899B7AB}"/>
              </a:ext>
            </a:extLst>
          </p:cNvPr>
          <p:cNvSpPr>
            <a:spLocks noGrp="1"/>
          </p:cNvSpPr>
          <p:nvPr>
            <p:ph type="title"/>
          </p:nvPr>
        </p:nvSpPr>
        <p:spPr>
          <a:xfrm>
            <a:off x="7240587" y="1562465"/>
            <a:ext cx="3932237" cy="858915"/>
          </a:xfrm>
          <a:prstGeom prst="rect">
            <a:avLst/>
          </a:prstGeom>
        </p:spPr>
        <p:txBody>
          <a:bodyPr anchor="b"/>
          <a:lstStyle>
            <a:lvl1pPr>
              <a:defRPr sz="3200"/>
            </a:lvl1pPr>
          </a:lstStyle>
          <a:p>
            <a:r>
              <a:rPr lang="en-US" dirty="0"/>
              <a:t>Click to edit Master title style</a:t>
            </a:r>
            <a:endParaRPr lang="en-IN" dirty="0"/>
          </a:p>
        </p:txBody>
      </p:sp>
      <p:sp>
        <p:nvSpPr>
          <p:cNvPr id="5" name="Content Placeholder 2">
            <a:extLst>
              <a:ext uri="{FF2B5EF4-FFF2-40B4-BE49-F238E27FC236}">
                <a16:creationId xmlns:a16="http://schemas.microsoft.com/office/drawing/2014/main" id="{AF1D3D6F-AE8E-42F3-B5BC-84A7D402C543}"/>
              </a:ext>
            </a:extLst>
          </p:cNvPr>
          <p:cNvSpPr>
            <a:spLocks noGrp="1"/>
          </p:cNvSpPr>
          <p:nvPr>
            <p:ph idx="1"/>
          </p:nvPr>
        </p:nvSpPr>
        <p:spPr>
          <a:xfrm>
            <a:off x="881851" y="1562465"/>
            <a:ext cx="6254427" cy="421774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Text Placeholder 3">
            <a:extLst>
              <a:ext uri="{FF2B5EF4-FFF2-40B4-BE49-F238E27FC236}">
                <a16:creationId xmlns:a16="http://schemas.microsoft.com/office/drawing/2014/main" id="{A9D4FCD0-CDE1-43D4-B31A-F943C5326342}"/>
              </a:ext>
            </a:extLst>
          </p:cNvPr>
          <p:cNvSpPr>
            <a:spLocks noGrp="1"/>
          </p:cNvSpPr>
          <p:nvPr>
            <p:ph type="body" sz="half" idx="2"/>
          </p:nvPr>
        </p:nvSpPr>
        <p:spPr>
          <a:xfrm>
            <a:off x="7240587" y="2547888"/>
            <a:ext cx="3932237" cy="323232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7" name="Picture 6">
            <a:extLst>
              <a:ext uri="{FF2B5EF4-FFF2-40B4-BE49-F238E27FC236}">
                <a16:creationId xmlns:a16="http://schemas.microsoft.com/office/drawing/2014/main" id="{441B6B1C-A415-4775-B2F1-5A71DE24BC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9793" y="2485163"/>
            <a:ext cx="4008544" cy="3391851"/>
          </a:xfrm>
          <a:prstGeom prst="rect">
            <a:avLst/>
          </a:prstGeom>
        </p:spPr>
      </p:pic>
    </p:spTree>
    <p:extLst>
      <p:ext uri="{BB962C8B-B14F-4D97-AF65-F5344CB8AC3E}">
        <p14:creationId xmlns:p14="http://schemas.microsoft.com/office/powerpoint/2010/main" val="80502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B35B97-80A5-4AB9-AE3B-8FDFAF50DD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6589" y="1818981"/>
            <a:ext cx="3508157" cy="823912"/>
          </a:xfrm>
          <a:prstGeom prst="rect">
            <a:avLst/>
          </a:prstGeom>
        </p:spPr>
      </p:pic>
      <p:sp>
        <p:nvSpPr>
          <p:cNvPr id="5" name="Text Placeholder 2">
            <a:extLst>
              <a:ext uri="{FF2B5EF4-FFF2-40B4-BE49-F238E27FC236}">
                <a16:creationId xmlns:a16="http://schemas.microsoft.com/office/drawing/2014/main" id="{2B934F4F-3FDE-406F-8065-7DC0635A39BE}"/>
              </a:ext>
            </a:extLst>
          </p:cNvPr>
          <p:cNvSpPr>
            <a:spLocks noGrp="1"/>
          </p:cNvSpPr>
          <p:nvPr>
            <p:ph type="body" idx="1"/>
          </p:nvPr>
        </p:nvSpPr>
        <p:spPr>
          <a:xfrm>
            <a:off x="646591"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3">
            <a:extLst>
              <a:ext uri="{FF2B5EF4-FFF2-40B4-BE49-F238E27FC236}">
                <a16:creationId xmlns:a16="http://schemas.microsoft.com/office/drawing/2014/main" id="{280C112B-8468-4BDD-8741-692A2EFFF719}"/>
              </a:ext>
            </a:extLst>
          </p:cNvPr>
          <p:cNvSpPr>
            <a:spLocks noGrp="1"/>
          </p:cNvSpPr>
          <p:nvPr>
            <p:ph sz="half" idx="2"/>
          </p:nvPr>
        </p:nvSpPr>
        <p:spPr>
          <a:xfrm>
            <a:off x="646592" y="2642893"/>
            <a:ext cx="3481526"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20" name="Picture 19">
            <a:extLst>
              <a:ext uri="{FF2B5EF4-FFF2-40B4-BE49-F238E27FC236}">
                <a16:creationId xmlns:a16="http://schemas.microsoft.com/office/drawing/2014/main" id="{A9B84E61-93E0-4628-A104-C75C29EF87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61281" y="1818981"/>
            <a:ext cx="3508157" cy="823912"/>
          </a:xfrm>
          <a:prstGeom prst="rect">
            <a:avLst/>
          </a:prstGeom>
        </p:spPr>
      </p:pic>
      <p:sp>
        <p:nvSpPr>
          <p:cNvPr id="21" name="Text Placeholder 2">
            <a:extLst>
              <a:ext uri="{FF2B5EF4-FFF2-40B4-BE49-F238E27FC236}">
                <a16:creationId xmlns:a16="http://schemas.microsoft.com/office/drawing/2014/main" id="{FD0345A1-9BDD-450E-8E72-D8795AA3AA27}"/>
              </a:ext>
            </a:extLst>
          </p:cNvPr>
          <p:cNvSpPr>
            <a:spLocks noGrp="1"/>
          </p:cNvSpPr>
          <p:nvPr>
            <p:ph type="body" idx="10"/>
          </p:nvPr>
        </p:nvSpPr>
        <p:spPr>
          <a:xfrm>
            <a:off x="4261283"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2" name="Content Placeholder 3">
            <a:extLst>
              <a:ext uri="{FF2B5EF4-FFF2-40B4-BE49-F238E27FC236}">
                <a16:creationId xmlns:a16="http://schemas.microsoft.com/office/drawing/2014/main" id="{F5E78397-B7FA-4355-A257-A4846BE14737}"/>
              </a:ext>
            </a:extLst>
          </p:cNvPr>
          <p:cNvSpPr>
            <a:spLocks noGrp="1"/>
          </p:cNvSpPr>
          <p:nvPr>
            <p:ph sz="half" idx="11"/>
          </p:nvPr>
        </p:nvSpPr>
        <p:spPr>
          <a:xfrm>
            <a:off x="4261284" y="2642893"/>
            <a:ext cx="3481526"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23" name="Picture 22">
            <a:extLst>
              <a:ext uri="{FF2B5EF4-FFF2-40B4-BE49-F238E27FC236}">
                <a16:creationId xmlns:a16="http://schemas.microsoft.com/office/drawing/2014/main" id="{8838D993-D8F2-4059-9A2F-224D9AAB20A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43525" y="1818981"/>
            <a:ext cx="3508157" cy="823912"/>
          </a:xfrm>
          <a:prstGeom prst="rect">
            <a:avLst/>
          </a:prstGeom>
        </p:spPr>
      </p:pic>
      <p:sp>
        <p:nvSpPr>
          <p:cNvPr id="24" name="Text Placeholder 2">
            <a:extLst>
              <a:ext uri="{FF2B5EF4-FFF2-40B4-BE49-F238E27FC236}">
                <a16:creationId xmlns:a16="http://schemas.microsoft.com/office/drawing/2014/main" id="{B37146D7-F7DA-434B-9E68-D796F12F7A21}"/>
              </a:ext>
            </a:extLst>
          </p:cNvPr>
          <p:cNvSpPr>
            <a:spLocks noGrp="1"/>
          </p:cNvSpPr>
          <p:nvPr>
            <p:ph type="body" idx="12"/>
          </p:nvPr>
        </p:nvSpPr>
        <p:spPr>
          <a:xfrm>
            <a:off x="4243527"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pic>
        <p:nvPicPr>
          <p:cNvPr id="26" name="Picture 25">
            <a:extLst>
              <a:ext uri="{FF2B5EF4-FFF2-40B4-BE49-F238E27FC236}">
                <a16:creationId xmlns:a16="http://schemas.microsoft.com/office/drawing/2014/main" id="{79BC8863-27A8-4BA1-98C4-08640E31206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67092" y="1818981"/>
            <a:ext cx="3508157" cy="823912"/>
          </a:xfrm>
          <a:prstGeom prst="rect">
            <a:avLst/>
          </a:prstGeom>
        </p:spPr>
      </p:pic>
      <p:sp>
        <p:nvSpPr>
          <p:cNvPr id="27" name="Text Placeholder 2">
            <a:extLst>
              <a:ext uri="{FF2B5EF4-FFF2-40B4-BE49-F238E27FC236}">
                <a16:creationId xmlns:a16="http://schemas.microsoft.com/office/drawing/2014/main" id="{D044814E-171B-42B7-A39B-6001BA2DF210}"/>
              </a:ext>
            </a:extLst>
          </p:cNvPr>
          <p:cNvSpPr>
            <a:spLocks noGrp="1"/>
          </p:cNvSpPr>
          <p:nvPr>
            <p:ph type="body" idx="14"/>
          </p:nvPr>
        </p:nvSpPr>
        <p:spPr>
          <a:xfrm>
            <a:off x="7867094"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8" name="Content Placeholder 3">
            <a:extLst>
              <a:ext uri="{FF2B5EF4-FFF2-40B4-BE49-F238E27FC236}">
                <a16:creationId xmlns:a16="http://schemas.microsoft.com/office/drawing/2014/main" id="{3AB7E0DF-C369-49B6-A620-17A0B3275D52}"/>
              </a:ext>
            </a:extLst>
          </p:cNvPr>
          <p:cNvSpPr>
            <a:spLocks noGrp="1"/>
          </p:cNvSpPr>
          <p:nvPr>
            <p:ph sz="half" idx="15"/>
          </p:nvPr>
        </p:nvSpPr>
        <p:spPr>
          <a:xfrm>
            <a:off x="7867095" y="2642893"/>
            <a:ext cx="3481526"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15213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A6C98A-857E-47CD-824B-AD9896F397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2489448" y="1751584"/>
            <a:ext cx="7213106" cy="135606"/>
          </a:xfrm>
          <a:prstGeom prst="rect">
            <a:avLst/>
          </a:prstGeom>
        </p:spPr>
      </p:pic>
      <p:sp>
        <p:nvSpPr>
          <p:cNvPr id="2" name="Title 1">
            <a:extLst>
              <a:ext uri="{FF2B5EF4-FFF2-40B4-BE49-F238E27FC236}">
                <a16:creationId xmlns:a16="http://schemas.microsoft.com/office/drawing/2014/main" id="{46199E66-A51B-4429-9E3C-3DF83D2D9301}"/>
              </a:ext>
            </a:extLst>
          </p:cNvPr>
          <p:cNvSpPr>
            <a:spLocks noGrp="1"/>
          </p:cNvSpPr>
          <p:nvPr>
            <p:ph type="title"/>
          </p:nvPr>
        </p:nvSpPr>
        <p:spPr>
          <a:xfrm>
            <a:off x="2489447" y="1362068"/>
            <a:ext cx="8181513" cy="579707"/>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D642FF-DCBA-4016-AB46-51976C4BF27C}"/>
              </a:ext>
            </a:extLst>
          </p:cNvPr>
          <p:cNvSpPr>
            <a:spLocks noGrp="1"/>
          </p:cNvSpPr>
          <p:nvPr>
            <p:ph sz="half" idx="1"/>
          </p:nvPr>
        </p:nvSpPr>
        <p:spPr>
          <a:xfrm>
            <a:off x="847078" y="2248273"/>
            <a:ext cx="5181600"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D1D5DB86-D92D-425C-8D7B-CD4BAB561928}"/>
              </a:ext>
            </a:extLst>
          </p:cNvPr>
          <p:cNvSpPr>
            <a:spLocks noGrp="1"/>
          </p:cNvSpPr>
          <p:nvPr>
            <p:ph sz="half" idx="2"/>
          </p:nvPr>
        </p:nvSpPr>
        <p:spPr>
          <a:xfrm>
            <a:off x="6181078" y="2248273"/>
            <a:ext cx="5181600" cy="412256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5" name="Picture 4">
            <a:extLst>
              <a:ext uri="{FF2B5EF4-FFF2-40B4-BE49-F238E27FC236}">
                <a16:creationId xmlns:a16="http://schemas.microsoft.com/office/drawing/2014/main" id="{097EC24E-4D73-4CA4-9C65-58CC9B4D091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7078" y="2214983"/>
            <a:ext cx="5181600" cy="4149200"/>
          </a:xfrm>
          <a:prstGeom prst="rect">
            <a:avLst/>
          </a:prstGeom>
        </p:spPr>
      </p:pic>
      <p:pic>
        <p:nvPicPr>
          <p:cNvPr id="6" name="Picture 5">
            <a:extLst>
              <a:ext uri="{FF2B5EF4-FFF2-40B4-BE49-F238E27FC236}">
                <a16:creationId xmlns:a16="http://schemas.microsoft.com/office/drawing/2014/main" id="{C9ECC711-A200-42E5-800D-891E0F8A07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92915" y="2214983"/>
            <a:ext cx="5181600" cy="4122567"/>
          </a:xfrm>
          <a:prstGeom prst="rect">
            <a:avLst/>
          </a:prstGeom>
        </p:spPr>
      </p:pic>
    </p:spTree>
    <p:extLst>
      <p:ext uri="{BB962C8B-B14F-4D97-AF65-F5344CB8AC3E}">
        <p14:creationId xmlns:p14="http://schemas.microsoft.com/office/powerpoint/2010/main" val="3955287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EE996373-2DA0-4C35-9557-670B3F8CB1A8}"/>
              </a:ext>
            </a:extLst>
          </p:cNvPr>
          <p:cNvSpPr>
            <a:spLocks noGrp="1"/>
          </p:cNvSpPr>
          <p:nvPr>
            <p:ph sz="half" idx="1"/>
          </p:nvPr>
        </p:nvSpPr>
        <p:spPr>
          <a:xfrm>
            <a:off x="598846" y="1722268"/>
            <a:ext cx="3521476" cy="3760804"/>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Content Placeholder 2">
            <a:extLst>
              <a:ext uri="{FF2B5EF4-FFF2-40B4-BE49-F238E27FC236}">
                <a16:creationId xmlns:a16="http://schemas.microsoft.com/office/drawing/2014/main" id="{63778371-BEC0-4384-B529-D547AB875FC0}"/>
              </a:ext>
            </a:extLst>
          </p:cNvPr>
          <p:cNvSpPr>
            <a:spLocks noGrp="1"/>
          </p:cNvSpPr>
          <p:nvPr>
            <p:ph sz="half" idx="10"/>
          </p:nvPr>
        </p:nvSpPr>
        <p:spPr>
          <a:xfrm>
            <a:off x="4250527" y="1722268"/>
            <a:ext cx="3521476" cy="3760804"/>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1" name="Content Placeholder 2">
            <a:extLst>
              <a:ext uri="{FF2B5EF4-FFF2-40B4-BE49-F238E27FC236}">
                <a16:creationId xmlns:a16="http://schemas.microsoft.com/office/drawing/2014/main" id="{3599C6B0-1968-4B44-A18E-C9735C9B967B}"/>
              </a:ext>
            </a:extLst>
          </p:cNvPr>
          <p:cNvSpPr>
            <a:spLocks noGrp="1"/>
          </p:cNvSpPr>
          <p:nvPr>
            <p:ph sz="half" idx="11"/>
          </p:nvPr>
        </p:nvSpPr>
        <p:spPr>
          <a:xfrm>
            <a:off x="7902208" y="1722268"/>
            <a:ext cx="3521476" cy="3760804"/>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12" name="Picture 11">
            <a:extLst>
              <a:ext uri="{FF2B5EF4-FFF2-40B4-BE49-F238E27FC236}">
                <a16:creationId xmlns:a16="http://schemas.microsoft.com/office/drawing/2014/main" id="{525F33EB-E636-40F8-B2A0-4F6D0F82DE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7495" y="1698410"/>
            <a:ext cx="3564782" cy="3826276"/>
          </a:xfrm>
          <a:prstGeom prst="rect">
            <a:avLst/>
          </a:prstGeom>
        </p:spPr>
      </p:pic>
      <p:pic>
        <p:nvPicPr>
          <p:cNvPr id="13" name="Picture 12">
            <a:extLst>
              <a:ext uri="{FF2B5EF4-FFF2-40B4-BE49-F238E27FC236}">
                <a16:creationId xmlns:a16="http://schemas.microsoft.com/office/drawing/2014/main" id="{36B41112-3F17-429F-9AC7-B8E87F7F485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07221" y="1698410"/>
            <a:ext cx="3564782" cy="3826276"/>
          </a:xfrm>
          <a:prstGeom prst="rect">
            <a:avLst/>
          </a:prstGeom>
        </p:spPr>
      </p:pic>
      <p:pic>
        <p:nvPicPr>
          <p:cNvPr id="14" name="Picture 13">
            <a:extLst>
              <a:ext uri="{FF2B5EF4-FFF2-40B4-BE49-F238E27FC236}">
                <a16:creationId xmlns:a16="http://schemas.microsoft.com/office/drawing/2014/main" id="{2B9A5867-1D44-430F-8B03-BFD1A1114BE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69944" y="1689532"/>
            <a:ext cx="3564782" cy="3826276"/>
          </a:xfrm>
          <a:prstGeom prst="rect">
            <a:avLst/>
          </a:prstGeom>
        </p:spPr>
      </p:pic>
    </p:spTree>
    <p:extLst>
      <p:ext uri="{BB962C8B-B14F-4D97-AF65-F5344CB8AC3E}">
        <p14:creationId xmlns:p14="http://schemas.microsoft.com/office/powerpoint/2010/main" val="3052571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F4ED6E3-6EAA-4E26-92D5-90FEFFAE9B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42007" y="1287260"/>
            <a:ext cx="9507984" cy="703994"/>
          </a:xfrm>
          <a:prstGeom prst="rect">
            <a:avLst/>
          </a:prstGeom>
        </p:spPr>
      </p:pic>
      <p:sp>
        <p:nvSpPr>
          <p:cNvPr id="2" name="Title 1">
            <a:extLst>
              <a:ext uri="{FF2B5EF4-FFF2-40B4-BE49-F238E27FC236}">
                <a16:creationId xmlns:a16="http://schemas.microsoft.com/office/drawing/2014/main" id="{D1B0EC9F-9A1F-4B6F-AD1E-29D3CB7F299C}"/>
              </a:ext>
            </a:extLst>
          </p:cNvPr>
          <p:cNvSpPr>
            <a:spLocks noGrp="1"/>
          </p:cNvSpPr>
          <p:nvPr>
            <p:ph type="title"/>
          </p:nvPr>
        </p:nvSpPr>
        <p:spPr>
          <a:xfrm>
            <a:off x="1342008" y="1287260"/>
            <a:ext cx="9507984" cy="703994"/>
          </a:xfrm>
        </p:spPr>
        <p:txBody>
          <a:bodyPr/>
          <a:lstStyle>
            <a:lvl1pPr algn="ctr">
              <a:defRPr/>
            </a:lvl1pPr>
          </a:lstStyle>
          <a:p>
            <a:r>
              <a:rPr lang="en-US" dirty="0"/>
              <a:t>Click to edit Master title style</a:t>
            </a:r>
            <a:endParaRPr lang="en-IN" dirty="0"/>
          </a:p>
        </p:txBody>
      </p:sp>
      <p:sp>
        <p:nvSpPr>
          <p:cNvPr id="4" name="Content Placeholder 2">
            <a:extLst>
              <a:ext uri="{FF2B5EF4-FFF2-40B4-BE49-F238E27FC236}">
                <a16:creationId xmlns:a16="http://schemas.microsoft.com/office/drawing/2014/main" id="{FC09E32D-4F0E-4370-BA06-E7D49482A41B}"/>
              </a:ext>
            </a:extLst>
          </p:cNvPr>
          <p:cNvSpPr>
            <a:spLocks noGrp="1"/>
          </p:cNvSpPr>
          <p:nvPr>
            <p:ph sz="half" idx="1"/>
          </p:nvPr>
        </p:nvSpPr>
        <p:spPr>
          <a:xfrm>
            <a:off x="1342007" y="2120657"/>
            <a:ext cx="4557943"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Content Placeholder 2">
            <a:extLst>
              <a:ext uri="{FF2B5EF4-FFF2-40B4-BE49-F238E27FC236}">
                <a16:creationId xmlns:a16="http://schemas.microsoft.com/office/drawing/2014/main" id="{651B81FF-943E-46F6-BC80-46428EC96E31}"/>
              </a:ext>
            </a:extLst>
          </p:cNvPr>
          <p:cNvSpPr>
            <a:spLocks noGrp="1"/>
          </p:cNvSpPr>
          <p:nvPr>
            <p:ph sz="half" idx="10"/>
          </p:nvPr>
        </p:nvSpPr>
        <p:spPr>
          <a:xfrm>
            <a:off x="6009443" y="2147290"/>
            <a:ext cx="4840549"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6" name="Picture 5">
            <a:extLst>
              <a:ext uri="{FF2B5EF4-FFF2-40B4-BE49-F238E27FC236}">
                <a16:creationId xmlns:a16="http://schemas.microsoft.com/office/drawing/2014/main" id="{085CEC0B-6AF3-4937-A791-45708332269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09443" y="2120657"/>
            <a:ext cx="4941162" cy="4149200"/>
          </a:xfrm>
          <a:prstGeom prst="rect">
            <a:avLst/>
          </a:prstGeom>
        </p:spPr>
      </p:pic>
      <p:pic>
        <p:nvPicPr>
          <p:cNvPr id="7" name="Picture 6">
            <a:extLst>
              <a:ext uri="{FF2B5EF4-FFF2-40B4-BE49-F238E27FC236}">
                <a16:creationId xmlns:a16="http://schemas.microsoft.com/office/drawing/2014/main" id="{FCF525E8-7D72-4A91-BEDC-2280E4FCF9A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6495" y="2107339"/>
            <a:ext cx="4557943" cy="4162517"/>
          </a:xfrm>
          <a:prstGeom prst="rect">
            <a:avLst/>
          </a:prstGeom>
        </p:spPr>
      </p:pic>
    </p:spTree>
    <p:extLst>
      <p:ext uri="{BB962C8B-B14F-4D97-AF65-F5344CB8AC3E}">
        <p14:creationId xmlns:p14="http://schemas.microsoft.com/office/powerpoint/2010/main" val="449249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A6C98A-857E-47CD-824B-AD9896F397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2489448" y="1751584"/>
            <a:ext cx="7213106" cy="135606"/>
          </a:xfrm>
          <a:prstGeom prst="rect">
            <a:avLst/>
          </a:prstGeom>
        </p:spPr>
      </p:pic>
      <p:sp>
        <p:nvSpPr>
          <p:cNvPr id="2" name="Title 1">
            <a:extLst>
              <a:ext uri="{FF2B5EF4-FFF2-40B4-BE49-F238E27FC236}">
                <a16:creationId xmlns:a16="http://schemas.microsoft.com/office/drawing/2014/main" id="{46199E66-A51B-4429-9E3C-3DF83D2D9301}"/>
              </a:ext>
            </a:extLst>
          </p:cNvPr>
          <p:cNvSpPr>
            <a:spLocks noGrp="1"/>
          </p:cNvSpPr>
          <p:nvPr>
            <p:ph type="title"/>
          </p:nvPr>
        </p:nvSpPr>
        <p:spPr>
          <a:xfrm>
            <a:off x="2489447" y="1362068"/>
            <a:ext cx="8181513" cy="579707"/>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D642FF-DCBA-4016-AB46-51976C4BF27C}"/>
              </a:ext>
            </a:extLst>
          </p:cNvPr>
          <p:cNvSpPr>
            <a:spLocks noGrp="1"/>
          </p:cNvSpPr>
          <p:nvPr>
            <p:ph sz="half" idx="1"/>
          </p:nvPr>
        </p:nvSpPr>
        <p:spPr>
          <a:xfrm>
            <a:off x="847078" y="2248273"/>
            <a:ext cx="5181600"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D1D5DB86-D92D-425C-8D7B-CD4BAB561928}"/>
              </a:ext>
            </a:extLst>
          </p:cNvPr>
          <p:cNvSpPr>
            <a:spLocks noGrp="1"/>
          </p:cNvSpPr>
          <p:nvPr>
            <p:ph sz="half" idx="2"/>
          </p:nvPr>
        </p:nvSpPr>
        <p:spPr>
          <a:xfrm>
            <a:off x="6181078" y="2248273"/>
            <a:ext cx="5181600" cy="412256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8" name="Picture 7">
            <a:extLst>
              <a:ext uri="{FF2B5EF4-FFF2-40B4-BE49-F238E27FC236}">
                <a16:creationId xmlns:a16="http://schemas.microsoft.com/office/drawing/2014/main" id="{1D8FEDCB-5FC3-400D-82BD-BE04A742A77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2963" y="2203883"/>
            <a:ext cx="337867" cy="337867"/>
          </a:xfrm>
          <a:prstGeom prst="rect">
            <a:avLst/>
          </a:prstGeom>
        </p:spPr>
      </p:pic>
      <p:pic>
        <p:nvPicPr>
          <p:cNvPr id="9" name="Picture 8">
            <a:extLst>
              <a:ext uri="{FF2B5EF4-FFF2-40B4-BE49-F238E27FC236}">
                <a16:creationId xmlns:a16="http://schemas.microsoft.com/office/drawing/2014/main" id="{FD580C03-3E1B-4952-8C8B-F4EFCDD86B1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816487" y="6077363"/>
            <a:ext cx="337867" cy="337867"/>
          </a:xfrm>
          <a:prstGeom prst="rect">
            <a:avLst/>
          </a:prstGeom>
        </p:spPr>
      </p:pic>
      <p:pic>
        <p:nvPicPr>
          <p:cNvPr id="10" name="Picture 9">
            <a:extLst>
              <a:ext uri="{FF2B5EF4-FFF2-40B4-BE49-F238E27FC236}">
                <a16:creationId xmlns:a16="http://schemas.microsoft.com/office/drawing/2014/main" id="{EE13A53A-988A-4EBE-9B3A-5E179E8365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577321">
            <a:off x="5754738" y="2197876"/>
            <a:ext cx="337867" cy="337867"/>
          </a:xfrm>
          <a:prstGeom prst="rect">
            <a:avLst/>
          </a:prstGeom>
        </p:spPr>
      </p:pic>
      <p:pic>
        <p:nvPicPr>
          <p:cNvPr id="11" name="Picture 10">
            <a:extLst>
              <a:ext uri="{FF2B5EF4-FFF2-40B4-BE49-F238E27FC236}">
                <a16:creationId xmlns:a16="http://schemas.microsoft.com/office/drawing/2014/main" id="{0050F453-1CDF-4183-B97B-C8F20B92554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a:off x="5721402" y="6096893"/>
            <a:ext cx="337867" cy="337867"/>
          </a:xfrm>
          <a:prstGeom prst="rect">
            <a:avLst/>
          </a:prstGeom>
        </p:spPr>
      </p:pic>
      <p:pic>
        <p:nvPicPr>
          <p:cNvPr id="12" name="Picture 11">
            <a:extLst>
              <a:ext uri="{FF2B5EF4-FFF2-40B4-BE49-F238E27FC236}">
                <a16:creationId xmlns:a16="http://schemas.microsoft.com/office/drawing/2014/main" id="{DCD56C20-7369-4D81-B282-2F3CED17C8F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76951" y="2218375"/>
            <a:ext cx="337867" cy="337867"/>
          </a:xfrm>
          <a:prstGeom prst="rect">
            <a:avLst/>
          </a:prstGeom>
        </p:spPr>
      </p:pic>
      <p:pic>
        <p:nvPicPr>
          <p:cNvPr id="13" name="Picture 12">
            <a:extLst>
              <a:ext uri="{FF2B5EF4-FFF2-40B4-BE49-F238E27FC236}">
                <a16:creationId xmlns:a16="http://schemas.microsoft.com/office/drawing/2014/main" id="{8BFFCAD7-8020-4392-B1CA-D84A8ABF0E1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230475" y="6091855"/>
            <a:ext cx="337867" cy="337867"/>
          </a:xfrm>
          <a:prstGeom prst="rect">
            <a:avLst/>
          </a:prstGeom>
        </p:spPr>
      </p:pic>
      <p:pic>
        <p:nvPicPr>
          <p:cNvPr id="14" name="Picture 13">
            <a:extLst>
              <a:ext uri="{FF2B5EF4-FFF2-40B4-BE49-F238E27FC236}">
                <a16:creationId xmlns:a16="http://schemas.microsoft.com/office/drawing/2014/main" id="{44A6EA74-69A3-44D7-A9E0-456D597AE0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577321">
            <a:off x="11168726" y="2212368"/>
            <a:ext cx="337867" cy="337867"/>
          </a:xfrm>
          <a:prstGeom prst="rect">
            <a:avLst/>
          </a:prstGeom>
        </p:spPr>
      </p:pic>
      <p:pic>
        <p:nvPicPr>
          <p:cNvPr id="15" name="Picture 14">
            <a:extLst>
              <a:ext uri="{FF2B5EF4-FFF2-40B4-BE49-F238E27FC236}">
                <a16:creationId xmlns:a16="http://schemas.microsoft.com/office/drawing/2014/main" id="{3E0D12F0-1911-4318-9D6D-E5EB44D6A5A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a:off x="11135390" y="6111385"/>
            <a:ext cx="337867" cy="337867"/>
          </a:xfrm>
          <a:prstGeom prst="rect">
            <a:avLst/>
          </a:prstGeom>
        </p:spPr>
      </p:pic>
    </p:spTree>
    <p:extLst>
      <p:ext uri="{BB962C8B-B14F-4D97-AF65-F5344CB8AC3E}">
        <p14:creationId xmlns:p14="http://schemas.microsoft.com/office/powerpoint/2010/main" val="28551275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5E1431-7A7B-4A31-A54D-2603DCCA2B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75898" y="2420563"/>
            <a:ext cx="7668429" cy="2206788"/>
          </a:xfrm>
          <a:prstGeom prst="rect">
            <a:avLst/>
          </a:prstGeom>
        </p:spPr>
      </p:pic>
      <p:sp>
        <p:nvSpPr>
          <p:cNvPr id="4" name="Text Placeholder 2">
            <a:extLst>
              <a:ext uri="{FF2B5EF4-FFF2-40B4-BE49-F238E27FC236}">
                <a16:creationId xmlns:a16="http://schemas.microsoft.com/office/drawing/2014/main" id="{A876FFB2-F3F5-4214-AA55-6F0B99FDF6D3}"/>
              </a:ext>
            </a:extLst>
          </p:cNvPr>
          <p:cNvSpPr>
            <a:spLocks noGrp="1"/>
          </p:cNvSpPr>
          <p:nvPr>
            <p:ph type="body" idx="1" hasCustomPrompt="1"/>
          </p:nvPr>
        </p:nvSpPr>
        <p:spPr>
          <a:xfrm>
            <a:off x="3132339" y="3230530"/>
            <a:ext cx="6153704" cy="823912"/>
          </a:xfrm>
          <a:prstGeom prst="rect">
            <a:avLst/>
          </a:prstGeom>
        </p:spPr>
        <p:txBody>
          <a:bodyPr anchor="b">
            <a:noAutofit/>
          </a:bodyPr>
          <a:lstStyle>
            <a:lvl1pPr marL="0" indent="0">
              <a:buNone/>
              <a:defRPr sz="8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Thank You</a:t>
            </a:r>
          </a:p>
        </p:txBody>
      </p:sp>
    </p:spTree>
    <p:extLst>
      <p:ext uri="{BB962C8B-B14F-4D97-AF65-F5344CB8AC3E}">
        <p14:creationId xmlns:p14="http://schemas.microsoft.com/office/powerpoint/2010/main" val="384005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46C7B-7FE0-4E8A-8345-03AD77B528E8}"/>
              </a:ext>
            </a:extLst>
          </p:cNvPr>
          <p:cNvSpPr>
            <a:spLocks noGrp="1"/>
          </p:cNvSpPr>
          <p:nvPr>
            <p:ph type="title"/>
          </p:nvPr>
        </p:nvSpPr>
        <p:spPr>
          <a:xfrm>
            <a:off x="2333718" y="2766218"/>
            <a:ext cx="7524564" cy="1325563"/>
          </a:xfrm>
        </p:spPr>
        <p:txBody>
          <a:bodyPr/>
          <a:lstStyle/>
          <a:p>
            <a:r>
              <a:rPr lang="en-US" dirty="0"/>
              <a:t>Click to edit Master title style</a:t>
            </a:r>
            <a:endParaRPr lang="en-IN" dirty="0"/>
          </a:p>
        </p:txBody>
      </p:sp>
      <p:pic>
        <p:nvPicPr>
          <p:cNvPr id="3" name="Picture 2">
            <a:extLst>
              <a:ext uri="{FF2B5EF4-FFF2-40B4-BE49-F238E27FC236}">
                <a16:creationId xmlns:a16="http://schemas.microsoft.com/office/drawing/2014/main" id="{52E896BB-7201-4E0A-BBBF-F5FFA51AED3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86811" y="0"/>
            <a:ext cx="2405189" cy="1855433"/>
          </a:xfrm>
          <a:prstGeom prst="rect">
            <a:avLst/>
          </a:prstGeom>
        </p:spPr>
      </p:pic>
      <p:pic>
        <p:nvPicPr>
          <p:cNvPr id="4" name="Picture 3">
            <a:extLst>
              <a:ext uri="{FF2B5EF4-FFF2-40B4-BE49-F238E27FC236}">
                <a16:creationId xmlns:a16="http://schemas.microsoft.com/office/drawing/2014/main" id="{D3D108E0-4D6C-4B23-B9CE-6D1CBB48049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413883"/>
            <a:ext cx="2121763" cy="1568617"/>
          </a:xfrm>
          <a:prstGeom prst="rect">
            <a:avLst/>
          </a:prstGeom>
        </p:spPr>
      </p:pic>
    </p:spTree>
    <p:extLst>
      <p:ext uri="{BB962C8B-B14F-4D97-AF65-F5344CB8AC3E}">
        <p14:creationId xmlns:p14="http://schemas.microsoft.com/office/powerpoint/2010/main" val="2460398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7" name="Content Placeholder 2">
            <a:extLst>
              <a:ext uri="{FF2B5EF4-FFF2-40B4-BE49-F238E27FC236}">
                <a16:creationId xmlns:a16="http://schemas.microsoft.com/office/drawing/2014/main" id="{2E5A5720-14A6-4E76-8AE0-7BF5A93F2285}"/>
              </a:ext>
            </a:extLst>
          </p:cNvPr>
          <p:cNvSpPr>
            <a:spLocks noGrp="1"/>
          </p:cNvSpPr>
          <p:nvPr>
            <p:ph sz="half" idx="1"/>
          </p:nvPr>
        </p:nvSpPr>
        <p:spPr>
          <a:xfrm>
            <a:off x="914400" y="1697857"/>
            <a:ext cx="5181600"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28" name="Content Placeholder 3">
            <a:extLst>
              <a:ext uri="{FF2B5EF4-FFF2-40B4-BE49-F238E27FC236}">
                <a16:creationId xmlns:a16="http://schemas.microsoft.com/office/drawing/2014/main" id="{C2843D21-9EFE-4BC5-BE92-A665BEA479DE}"/>
              </a:ext>
            </a:extLst>
          </p:cNvPr>
          <p:cNvSpPr>
            <a:spLocks noGrp="1"/>
          </p:cNvSpPr>
          <p:nvPr>
            <p:ph sz="half" idx="2"/>
          </p:nvPr>
        </p:nvSpPr>
        <p:spPr>
          <a:xfrm>
            <a:off x="6248400" y="1697857"/>
            <a:ext cx="5181600" cy="412256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29" name="Picture 28">
            <a:extLst>
              <a:ext uri="{FF2B5EF4-FFF2-40B4-BE49-F238E27FC236}">
                <a16:creationId xmlns:a16="http://schemas.microsoft.com/office/drawing/2014/main" id="{D1F1D427-C6F8-43B7-AB09-7B9FC714E16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5522" y="1664568"/>
            <a:ext cx="5181600" cy="4149200"/>
          </a:xfrm>
          <a:prstGeom prst="rect">
            <a:avLst/>
          </a:prstGeom>
        </p:spPr>
      </p:pic>
      <p:pic>
        <p:nvPicPr>
          <p:cNvPr id="31" name="Picture 30">
            <a:extLst>
              <a:ext uri="{FF2B5EF4-FFF2-40B4-BE49-F238E27FC236}">
                <a16:creationId xmlns:a16="http://schemas.microsoft.com/office/drawing/2014/main" id="{4D8437B2-1A11-4845-8AC4-8423D7E5E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60237" y="1664567"/>
            <a:ext cx="5181600" cy="4122567"/>
          </a:xfrm>
          <a:prstGeom prst="rect">
            <a:avLst/>
          </a:prstGeom>
        </p:spPr>
      </p:pic>
    </p:spTree>
    <p:extLst>
      <p:ext uri="{BB962C8B-B14F-4D97-AF65-F5344CB8AC3E}">
        <p14:creationId xmlns:p14="http://schemas.microsoft.com/office/powerpoint/2010/main" val="2483690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7EAD529-84B7-47AD-9E2D-2D11D6BE2AF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65663" y="2475930"/>
            <a:ext cx="5183188" cy="823912"/>
          </a:xfrm>
          <a:prstGeom prst="rect">
            <a:avLst/>
          </a:prstGeom>
        </p:spPr>
      </p:pic>
      <p:pic>
        <p:nvPicPr>
          <p:cNvPr id="16" name="Picture 15">
            <a:extLst>
              <a:ext uri="{FF2B5EF4-FFF2-40B4-BE49-F238E27FC236}">
                <a16:creationId xmlns:a16="http://schemas.microsoft.com/office/drawing/2014/main" id="{2709A1F9-4984-4DE1-8EC7-F126D9C46B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9787" y="2475930"/>
            <a:ext cx="5157787" cy="823912"/>
          </a:xfrm>
          <a:prstGeom prst="rect">
            <a:avLst/>
          </a:prstGeom>
        </p:spPr>
      </p:pic>
      <p:sp>
        <p:nvSpPr>
          <p:cNvPr id="5" name="Title 1">
            <a:extLst>
              <a:ext uri="{FF2B5EF4-FFF2-40B4-BE49-F238E27FC236}">
                <a16:creationId xmlns:a16="http://schemas.microsoft.com/office/drawing/2014/main" id="{9E456396-CC31-438B-86DD-0C3C4C2A4300}"/>
              </a:ext>
            </a:extLst>
          </p:cNvPr>
          <p:cNvSpPr>
            <a:spLocks noGrp="1"/>
          </p:cNvSpPr>
          <p:nvPr>
            <p:ph type="ctrTitle"/>
          </p:nvPr>
        </p:nvSpPr>
        <p:spPr>
          <a:xfrm>
            <a:off x="839788" y="1580994"/>
            <a:ext cx="10409064" cy="823912"/>
          </a:xfrm>
          <a:prstGeom prst="rect">
            <a:avLst/>
          </a:prstGeom>
        </p:spPr>
        <p:txBody>
          <a:bodyPr anchor="b"/>
          <a:lstStyle>
            <a:lvl1pPr algn="ctr">
              <a:defRPr sz="6000"/>
            </a:lvl1pPr>
          </a:lstStyle>
          <a:p>
            <a:r>
              <a:rPr lang="en-GB" dirty="0"/>
              <a:t>Click to edit Master title style</a:t>
            </a:r>
            <a:endParaRPr lang="en-US" dirty="0"/>
          </a:p>
        </p:txBody>
      </p:sp>
      <p:sp>
        <p:nvSpPr>
          <p:cNvPr id="10" name="Text Placeholder 2">
            <a:extLst>
              <a:ext uri="{FF2B5EF4-FFF2-40B4-BE49-F238E27FC236}">
                <a16:creationId xmlns:a16="http://schemas.microsoft.com/office/drawing/2014/main" id="{D06EE347-FB37-4B8C-8664-75D6A2C68648}"/>
              </a:ext>
            </a:extLst>
          </p:cNvPr>
          <p:cNvSpPr>
            <a:spLocks noGrp="1"/>
          </p:cNvSpPr>
          <p:nvPr>
            <p:ph type="body" idx="1"/>
          </p:nvPr>
        </p:nvSpPr>
        <p:spPr>
          <a:xfrm>
            <a:off x="839788" y="2475930"/>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1" name="Content Placeholder 3">
            <a:extLst>
              <a:ext uri="{FF2B5EF4-FFF2-40B4-BE49-F238E27FC236}">
                <a16:creationId xmlns:a16="http://schemas.microsoft.com/office/drawing/2014/main" id="{29F9ED0A-EFB8-4809-9A9F-74698B6B7888}"/>
              </a:ext>
            </a:extLst>
          </p:cNvPr>
          <p:cNvSpPr>
            <a:spLocks noGrp="1"/>
          </p:cNvSpPr>
          <p:nvPr>
            <p:ph sz="half" idx="2"/>
          </p:nvPr>
        </p:nvSpPr>
        <p:spPr>
          <a:xfrm>
            <a:off x="839788" y="3299842"/>
            <a:ext cx="5157787"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Text Placeholder 4">
            <a:extLst>
              <a:ext uri="{FF2B5EF4-FFF2-40B4-BE49-F238E27FC236}">
                <a16:creationId xmlns:a16="http://schemas.microsoft.com/office/drawing/2014/main" id="{4C71F74E-5805-4A0D-9B1C-7A9C918EF773}"/>
              </a:ext>
            </a:extLst>
          </p:cNvPr>
          <p:cNvSpPr>
            <a:spLocks noGrp="1"/>
          </p:cNvSpPr>
          <p:nvPr>
            <p:ph type="body" sz="quarter" idx="3"/>
          </p:nvPr>
        </p:nvSpPr>
        <p:spPr>
          <a:xfrm>
            <a:off x="6065664" y="2475930"/>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5" name="Content Placeholder 5">
            <a:extLst>
              <a:ext uri="{FF2B5EF4-FFF2-40B4-BE49-F238E27FC236}">
                <a16:creationId xmlns:a16="http://schemas.microsoft.com/office/drawing/2014/main" id="{4D548B32-A67A-49D3-A135-8DD83DAEC8A6}"/>
              </a:ext>
            </a:extLst>
          </p:cNvPr>
          <p:cNvSpPr>
            <a:spLocks noGrp="1"/>
          </p:cNvSpPr>
          <p:nvPr>
            <p:ph sz="quarter" idx="4"/>
          </p:nvPr>
        </p:nvSpPr>
        <p:spPr>
          <a:xfrm>
            <a:off x="6065664" y="3299842"/>
            <a:ext cx="5183188" cy="267176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911803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E85F33-10CF-4D38-A10C-3E381DB8A6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6702" y="2635726"/>
            <a:ext cx="10417098" cy="2930571"/>
          </a:xfrm>
          <a:prstGeom prst="rect">
            <a:avLst/>
          </a:prstGeom>
        </p:spPr>
      </p:pic>
      <p:sp>
        <p:nvSpPr>
          <p:cNvPr id="6" name="Title 1">
            <a:extLst>
              <a:ext uri="{FF2B5EF4-FFF2-40B4-BE49-F238E27FC236}">
                <a16:creationId xmlns:a16="http://schemas.microsoft.com/office/drawing/2014/main" id="{203CBF60-65BD-4A93-9569-637680CF070D}"/>
              </a:ext>
            </a:extLst>
          </p:cNvPr>
          <p:cNvSpPr>
            <a:spLocks noGrp="1"/>
          </p:cNvSpPr>
          <p:nvPr>
            <p:ph type="title"/>
          </p:nvPr>
        </p:nvSpPr>
        <p:spPr>
          <a:xfrm>
            <a:off x="887451" y="1526959"/>
            <a:ext cx="10515600" cy="1024863"/>
          </a:xfrm>
          <a:prstGeom prst="rect">
            <a:avLst/>
          </a:prstGeom>
        </p:spPr>
        <p:txBody>
          <a:bodyPr/>
          <a:lstStyle/>
          <a:p>
            <a:r>
              <a:rPr lang="en-US"/>
              <a:t>Click to edit Master title style</a:t>
            </a:r>
            <a:endParaRPr lang="en-IN"/>
          </a:p>
        </p:txBody>
      </p:sp>
      <p:sp>
        <p:nvSpPr>
          <p:cNvPr id="7" name="Content Placeholder 2">
            <a:extLst>
              <a:ext uri="{FF2B5EF4-FFF2-40B4-BE49-F238E27FC236}">
                <a16:creationId xmlns:a16="http://schemas.microsoft.com/office/drawing/2014/main" id="{2B4E4798-8506-48A3-86AF-86E5CF6D1394}"/>
              </a:ext>
            </a:extLst>
          </p:cNvPr>
          <p:cNvSpPr>
            <a:spLocks noGrp="1"/>
          </p:cNvSpPr>
          <p:nvPr>
            <p:ph idx="1"/>
          </p:nvPr>
        </p:nvSpPr>
        <p:spPr>
          <a:xfrm>
            <a:off x="887450" y="2635726"/>
            <a:ext cx="10515600" cy="304598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579846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60C4E3D-9A02-4511-A441-FF3F678EC3A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55722" y="1562465"/>
            <a:ext cx="6254427" cy="4235501"/>
          </a:xfrm>
          <a:prstGeom prst="rect">
            <a:avLst/>
          </a:prstGeom>
        </p:spPr>
      </p:pic>
      <p:sp>
        <p:nvSpPr>
          <p:cNvPr id="2" name="Title 1">
            <a:extLst>
              <a:ext uri="{FF2B5EF4-FFF2-40B4-BE49-F238E27FC236}">
                <a16:creationId xmlns:a16="http://schemas.microsoft.com/office/drawing/2014/main" id="{FE1D8802-777F-43A1-A758-E8C41294538E}"/>
              </a:ext>
            </a:extLst>
          </p:cNvPr>
          <p:cNvSpPr>
            <a:spLocks noGrp="1"/>
          </p:cNvSpPr>
          <p:nvPr>
            <p:ph type="title"/>
          </p:nvPr>
        </p:nvSpPr>
        <p:spPr>
          <a:xfrm>
            <a:off x="1026218" y="1580223"/>
            <a:ext cx="3932237" cy="858915"/>
          </a:xfrm>
          <a:prstGeom prst="rect">
            <a:avLst/>
          </a:prstGeom>
        </p:spPr>
        <p:txBody>
          <a:bodyPr anchor="b"/>
          <a:lstStyle>
            <a:lvl1pPr>
              <a:defRPr sz="3200"/>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47D1AC84-8FCE-4F56-983B-CCD700EAA011}"/>
              </a:ext>
            </a:extLst>
          </p:cNvPr>
          <p:cNvSpPr>
            <a:spLocks noGrp="1"/>
          </p:cNvSpPr>
          <p:nvPr>
            <p:ph idx="1"/>
          </p:nvPr>
        </p:nvSpPr>
        <p:spPr>
          <a:xfrm>
            <a:off x="5055722" y="1580223"/>
            <a:ext cx="6254427" cy="421774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Text Placeholder 3">
            <a:extLst>
              <a:ext uri="{FF2B5EF4-FFF2-40B4-BE49-F238E27FC236}">
                <a16:creationId xmlns:a16="http://schemas.microsoft.com/office/drawing/2014/main" id="{C5E21D48-3710-46CF-B681-A135530788E9}"/>
              </a:ext>
            </a:extLst>
          </p:cNvPr>
          <p:cNvSpPr>
            <a:spLocks noGrp="1"/>
          </p:cNvSpPr>
          <p:nvPr>
            <p:ph type="body" sz="half" idx="2"/>
          </p:nvPr>
        </p:nvSpPr>
        <p:spPr>
          <a:xfrm>
            <a:off x="1026218" y="2565646"/>
            <a:ext cx="3932237" cy="323232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10" name="Picture 9">
            <a:extLst>
              <a:ext uri="{FF2B5EF4-FFF2-40B4-BE49-F238E27FC236}">
                <a16:creationId xmlns:a16="http://schemas.microsoft.com/office/drawing/2014/main" id="{8C45D4AA-76AD-417E-8602-5E93F356031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5424" y="2502921"/>
            <a:ext cx="4008544" cy="3391851"/>
          </a:xfrm>
          <a:prstGeom prst="rect">
            <a:avLst/>
          </a:prstGeom>
        </p:spPr>
      </p:pic>
    </p:spTree>
    <p:extLst>
      <p:ext uri="{BB962C8B-B14F-4D97-AF65-F5344CB8AC3E}">
        <p14:creationId xmlns:p14="http://schemas.microsoft.com/office/powerpoint/2010/main" val="3436078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CF441CD-043F-41E0-AF10-72C2EFF7C31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88576" y="2634431"/>
            <a:ext cx="1603762" cy="1589138"/>
          </a:xfrm>
          <a:prstGeom prst="rect">
            <a:avLst/>
          </a:prstGeom>
        </p:spPr>
      </p:pic>
    </p:spTree>
    <p:extLst>
      <p:ext uri="{BB962C8B-B14F-4D97-AF65-F5344CB8AC3E}">
        <p14:creationId xmlns:p14="http://schemas.microsoft.com/office/powerpoint/2010/main" val="1352028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5D7154B-DCE5-42B3-9675-59392099E8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8021" y="2569613"/>
            <a:ext cx="4214179" cy="565522"/>
          </a:xfrm>
          <a:prstGeom prst="rect">
            <a:avLst/>
          </a:prstGeom>
        </p:spPr>
      </p:pic>
      <p:pic>
        <p:nvPicPr>
          <p:cNvPr id="4" name="Picture 3">
            <a:extLst>
              <a:ext uri="{FF2B5EF4-FFF2-40B4-BE49-F238E27FC236}">
                <a16:creationId xmlns:a16="http://schemas.microsoft.com/office/drawing/2014/main" id="{6DF128B0-2555-4417-AE18-C1717D6A23B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589" y="2569613"/>
            <a:ext cx="4214179" cy="565522"/>
          </a:xfrm>
          <a:prstGeom prst="rect">
            <a:avLst/>
          </a:prstGeom>
        </p:spPr>
      </p:pic>
      <p:sp>
        <p:nvSpPr>
          <p:cNvPr id="5" name="Title 1">
            <a:extLst>
              <a:ext uri="{FF2B5EF4-FFF2-40B4-BE49-F238E27FC236}">
                <a16:creationId xmlns:a16="http://schemas.microsoft.com/office/drawing/2014/main" id="{B376FDD3-C6D8-409D-9E32-D45364462EEF}"/>
              </a:ext>
            </a:extLst>
          </p:cNvPr>
          <p:cNvSpPr>
            <a:spLocks noGrp="1"/>
          </p:cNvSpPr>
          <p:nvPr>
            <p:ph type="ctrTitle"/>
          </p:nvPr>
        </p:nvSpPr>
        <p:spPr>
          <a:xfrm>
            <a:off x="839788" y="1580994"/>
            <a:ext cx="10409064" cy="823912"/>
          </a:xfrm>
          <a:prstGeom prst="rect">
            <a:avLst/>
          </a:prstGeom>
        </p:spPr>
        <p:txBody>
          <a:bodyPr anchor="b"/>
          <a:lstStyle>
            <a:lvl1pPr algn="ctr">
              <a:defRPr sz="6000"/>
            </a:lvl1pPr>
          </a:lstStyle>
          <a:p>
            <a:r>
              <a:rPr lang="en-GB" dirty="0"/>
              <a:t>Click to edit Master title style</a:t>
            </a:r>
            <a:endParaRPr lang="en-US" dirty="0"/>
          </a:p>
        </p:txBody>
      </p:sp>
      <p:sp>
        <p:nvSpPr>
          <p:cNvPr id="6" name="Text Placeholder 2">
            <a:extLst>
              <a:ext uri="{FF2B5EF4-FFF2-40B4-BE49-F238E27FC236}">
                <a16:creationId xmlns:a16="http://schemas.microsoft.com/office/drawing/2014/main" id="{F22489D0-F5E0-426A-908B-E832CE817109}"/>
              </a:ext>
            </a:extLst>
          </p:cNvPr>
          <p:cNvSpPr>
            <a:spLocks noGrp="1"/>
          </p:cNvSpPr>
          <p:nvPr>
            <p:ph type="body" idx="1"/>
          </p:nvPr>
        </p:nvSpPr>
        <p:spPr>
          <a:xfrm>
            <a:off x="1311591" y="2569613"/>
            <a:ext cx="4214180" cy="5655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7" name="Content Placeholder 3">
            <a:extLst>
              <a:ext uri="{FF2B5EF4-FFF2-40B4-BE49-F238E27FC236}">
                <a16:creationId xmlns:a16="http://schemas.microsoft.com/office/drawing/2014/main" id="{C05B9255-CEC4-4CEE-8D99-F2E3D5E92256}"/>
              </a:ext>
            </a:extLst>
          </p:cNvPr>
          <p:cNvSpPr>
            <a:spLocks noGrp="1"/>
          </p:cNvSpPr>
          <p:nvPr>
            <p:ph sz="half" idx="2"/>
          </p:nvPr>
        </p:nvSpPr>
        <p:spPr>
          <a:xfrm>
            <a:off x="839788" y="3299842"/>
            <a:ext cx="5157787"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5">
            <a:extLst>
              <a:ext uri="{FF2B5EF4-FFF2-40B4-BE49-F238E27FC236}">
                <a16:creationId xmlns:a16="http://schemas.microsoft.com/office/drawing/2014/main" id="{58437F6A-9603-4E96-8B57-BD3492CF7B58}"/>
              </a:ext>
            </a:extLst>
          </p:cNvPr>
          <p:cNvSpPr>
            <a:spLocks noGrp="1"/>
          </p:cNvSpPr>
          <p:nvPr>
            <p:ph sz="quarter" idx="4"/>
          </p:nvPr>
        </p:nvSpPr>
        <p:spPr>
          <a:xfrm>
            <a:off x="6065664" y="3299842"/>
            <a:ext cx="5183188" cy="267176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Text Placeholder 2">
            <a:extLst>
              <a:ext uri="{FF2B5EF4-FFF2-40B4-BE49-F238E27FC236}">
                <a16:creationId xmlns:a16="http://schemas.microsoft.com/office/drawing/2014/main" id="{4B398605-DC27-4243-927F-8DB3153CB87D}"/>
              </a:ext>
            </a:extLst>
          </p:cNvPr>
          <p:cNvSpPr>
            <a:spLocks noGrp="1"/>
          </p:cNvSpPr>
          <p:nvPr>
            <p:ph type="body" idx="10"/>
          </p:nvPr>
        </p:nvSpPr>
        <p:spPr>
          <a:xfrm>
            <a:off x="6488024" y="2569613"/>
            <a:ext cx="4214180" cy="5655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pic>
        <p:nvPicPr>
          <p:cNvPr id="12" name="Picture 11">
            <a:extLst>
              <a:ext uri="{FF2B5EF4-FFF2-40B4-BE49-F238E27FC236}">
                <a16:creationId xmlns:a16="http://schemas.microsoft.com/office/drawing/2014/main" id="{338CB52F-7D49-4256-85E2-CD87ADB711D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9788" y="3299841"/>
            <a:ext cx="5183188" cy="2671761"/>
          </a:xfrm>
          <a:prstGeom prst="rect">
            <a:avLst/>
          </a:prstGeom>
        </p:spPr>
      </p:pic>
      <p:pic>
        <p:nvPicPr>
          <p:cNvPr id="13" name="Picture 12">
            <a:extLst>
              <a:ext uri="{FF2B5EF4-FFF2-40B4-BE49-F238E27FC236}">
                <a16:creationId xmlns:a16="http://schemas.microsoft.com/office/drawing/2014/main" id="{111BBA9F-4038-4273-863F-15FBB950917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89799" y="3272034"/>
            <a:ext cx="5183188" cy="2699568"/>
          </a:xfrm>
          <a:prstGeom prst="rect">
            <a:avLst/>
          </a:prstGeom>
        </p:spPr>
      </p:pic>
    </p:spTree>
    <p:extLst>
      <p:ext uri="{BB962C8B-B14F-4D97-AF65-F5344CB8AC3E}">
        <p14:creationId xmlns:p14="http://schemas.microsoft.com/office/powerpoint/2010/main" val="2061366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34FC87A-BD6D-48EF-84E5-7880F44CDE3F}"/>
              </a:ext>
            </a:extLst>
          </p:cNvPr>
          <p:cNvSpPr>
            <a:spLocks noGrp="1"/>
          </p:cNvSpPr>
          <p:nvPr>
            <p:ph type="title"/>
          </p:nvPr>
        </p:nvSpPr>
        <p:spPr>
          <a:xfrm>
            <a:off x="1599062" y="1409825"/>
            <a:ext cx="4381422" cy="938812"/>
          </a:xfrm>
          <a:prstGeom prst="rect">
            <a:avLst/>
          </a:prstGeom>
        </p:spPr>
        <p:txBody>
          <a:bodyPr anchor="b"/>
          <a:lstStyle>
            <a:lvl1pPr>
              <a:defRPr sz="3200"/>
            </a:lvl1pPr>
          </a:lstStyle>
          <a:p>
            <a:r>
              <a:rPr lang="en-US" dirty="0"/>
              <a:t>Click to edit Master title style</a:t>
            </a:r>
            <a:endParaRPr lang="en-IN" dirty="0"/>
          </a:p>
        </p:txBody>
      </p:sp>
      <p:sp>
        <p:nvSpPr>
          <p:cNvPr id="8" name="Text Placeholder 3">
            <a:extLst>
              <a:ext uri="{FF2B5EF4-FFF2-40B4-BE49-F238E27FC236}">
                <a16:creationId xmlns:a16="http://schemas.microsoft.com/office/drawing/2014/main" id="{2FB144F7-2051-4B8B-B7F4-42AEFF286293}"/>
              </a:ext>
            </a:extLst>
          </p:cNvPr>
          <p:cNvSpPr>
            <a:spLocks noGrp="1"/>
          </p:cNvSpPr>
          <p:nvPr>
            <p:ph type="body" sz="half" idx="2"/>
          </p:nvPr>
        </p:nvSpPr>
        <p:spPr>
          <a:xfrm>
            <a:off x="1689596" y="2504670"/>
            <a:ext cx="4158977" cy="353299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9" name="Picture 8">
            <a:extLst>
              <a:ext uri="{FF2B5EF4-FFF2-40B4-BE49-F238E27FC236}">
                <a16:creationId xmlns:a16="http://schemas.microsoft.com/office/drawing/2014/main" id="{6C138F94-F541-4411-8923-64821B6BC84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78374" y="2449053"/>
            <a:ext cx="4381422" cy="3707364"/>
          </a:xfrm>
          <a:prstGeom prst="rect">
            <a:avLst/>
          </a:prstGeom>
        </p:spPr>
      </p:pic>
      <p:sp>
        <p:nvSpPr>
          <p:cNvPr id="10" name="Title 1">
            <a:extLst>
              <a:ext uri="{FF2B5EF4-FFF2-40B4-BE49-F238E27FC236}">
                <a16:creationId xmlns:a16="http://schemas.microsoft.com/office/drawing/2014/main" id="{0FAB1C74-122C-4DFD-B9D3-0394B289E855}"/>
              </a:ext>
            </a:extLst>
          </p:cNvPr>
          <p:cNvSpPr txBox="1">
            <a:spLocks/>
          </p:cNvSpPr>
          <p:nvPr userDrawn="1"/>
        </p:nvSpPr>
        <p:spPr>
          <a:xfrm>
            <a:off x="6196694" y="1409825"/>
            <a:ext cx="4381422" cy="938812"/>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dirty="0"/>
              <a:t>Click to edit Master title style</a:t>
            </a:r>
            <a:endParaRPr lang="en-IN" dirty="0"/>
          </a:p>
        </p:txBody>
      </p:sp>
      <p:sp>
        <p:nvSpPr>
          <p:cNvPr id="11" name="Text Placeholder 3">
            <a:extLst>
              <a:ext uri="{FF2B5EF4-FFF2-40B4-BE49-F238E27FC236}">
                <a16:creationId xmlns:a16="http://schemas.microsoft.com/office/drawing/2014/main" id="{ED35DB26-DC0A-4DBD-917C-461C91AE2E45}"/>
              </a:ext>
            </a:extLst>
          </p:cNvPr>
          <p:cNvSpPr>
            <a:spLocks noGrp="1"/>
          </p:cNvSpPr>
          <p:nvPr>
            <p:ph type="body" sz="half" idx="10"/>
          </p:nvPr>
        </p:nvSpPr>
        <p:spPr>
          <a:xfrm>
            <a:off x="6302499" y="2497457"/>
            <a:ext cx="4233339" cy="361055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12" name="Picture 11">
            <a:extLst>
              <a:ext uri="{FF2B5EF4-FFF2-40B4-BE49-F238E27FC236}">
                <a16:creationId xmlns:a16="http://schemas.microsoft.com/office/drawing/2014/main" id="{425BB59A-246E-4221-9556-7A38EE5B09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96694" y="2417485"/>
            <a:ext cx="4381422" cy="3707364"/>
          </a:xfrm>
          <a:prstGeom prst="rect">
            <a:avLst/>
          </a:prstGeom>
        </p:spPr>
      </p:pic>
    </p:spTree>
    <p:extLst>
      <p:ext uri="{BB962C8B-B14F-4D97-AF65-F5344CB8AC3E}">
        <p14:creationId xmlns:p14="http://schemas.microsoft.com/office/powerpoint/2010/main" val="1483298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8BD0BC50-CF1D-4086-B483-4387CD3FD45B}"/>
              </a:ext>
            </a:extLst>
          </p:cNvPr>
          <p:cNvSpPr>
            <a:spLocks noGrp="1"/>
          </p:cNvSpPr>
          <p:nvPr>
            <p:ph type="title"/>
          </p:nvPr>
        </p:nvSpPr>
        <p:spPr>
          <a:xfrm>
            <a:off x="838200" y="1162843"/>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5" name="Text Placeholder 2">
            <a:extLst>
              <a:ext uri="{FF2B5EF4-FFF2-40B4-BE49-F238E27FC236}">
                <a16:creationId xmlns:a16="http://schemas.microsoft.com/office/drawing/2014/main" id="{950186DB-18B5-4FDA-928A-4F8C3F456622}"/>
              </a:ext>
            </a:extLst>
          </p:cNvPr>
          <p:cNvSpPr>
            <a:spLocks noGrp="1"/>
          </p:cNvSpPr>
          <p:nvPr>
            <p:ph type="body" idx="1"/>
          </p:nvPr>
        </p:nvSpPr>
        <p:spPr>
          <a:xfrm>
            <a:off x="838200" y="2651759"/>
            <a:ext cx="10515600" cy="3525203"/>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996461916"/>
      </p:ext>
    </p:extLst>
  </p:cSld>
  <p:clrMap bg1="lt1" tx1="dk1" bg2="lt2" tx2="dk2" accent1="accent1" accent2="accent2" accent3="accent3" accent4="accent4" accent5="accent5" accent6="accent6" hlink="hlink" folHlink="folHlink"/>
  <p:sldLayoutIdLst>
    <p:sldLayoutId id="2147483654" r:id="rId1"/>
    <p:sldLayoutId id="2147483666" r:id="rId2"/>
    <p:sldLayoutId id="2147483649" r:id="rId3"/>
    <p:sldLayoutId id="2147483650" r:id="rId4"/>
    <p:sldLayoutId id="2147483655" r:id="rId5"/>
    <p:sldLayoutId id="2147483656" r:id="rId6"/>
    <p:sldLayoutId id="2147483657" r:id="rId7"/>
    <p:sldLayoutId id="2147483660" r:id="rId8"/>
    <p:sldLayoutId id="2147483659" r:id="rId9"/>
    <p:sldLayoutId id="2147483662" r:id="rId10"/>
    <p:sldLayoutId id="2147483663" r:id="rId11"/>
    <p:sldLayoutId id="2147483661" r:id="rId12"/>
    <p:sldLayoutId id="2147483658" r:id="rId13"/>
    <p:sldLayoutId id="2147483665" r:id="rId14"/>
    <p:sldLayoutId id="2147483667"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AF4F60-FE03-4490-82E3-1A3141323C26}"/>
              </a:ext>
            </a:extLst>
          </p:cNvPr>
          <p:cNvPicPr>
            <a:picLocks noChangeAspect="1"/>
          </p:cNvPicPr>
          <p:nvPr/>
        </p:nvPicPr>
        <p:blipFill>
          <a:blip r:embed="rId2"/>
          <a:stretch>
            <a:fillRect/>
          </a:stretch>
        </p:blipFill>
        <p:spPr>
          <a:xfrm>
            <a:off x="4328854" y="890967"/>
            <a:ext cx="3048504" cy="2988000"/>
          </a:xfrm>
          <a:prstGeom prst="rect">
            <a:avLst/>
          </a:prstGeom>
        </p:spPr>
      </p:pic>
      <p:sp>
        <p:nvSpPr>
          <p:cNvPr id="4" name="Title 1">
            <a:extLst>
              <a:ext uri="{FF2B5EF4-FFF2-40B4-BE49-F238E27FC236}">
                <a16:creationId xmlns:a16="http://schemas.microsoft.com/office/drawing/2014/main" id="{BB12947C-5F57-4529-B2A1-AF99303D250B}"/>
              </a:ext>
            </a:extLst>
          </p:cNvPr>
          <p:cNvSpPr txBox="1">
            <a:spLocks/>
          </p:cNvSpPr>
          <p:nvPr/>
        </p:nvSpPr>
        <p:spPr>
          <a:xfrm>
            <a:off x="1524000" y="3673512"/>
            <a:ext cx="9144000" cy="95195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spc="-300" dirty="0" err="1">
                <a:latin typeface="Metropolis" pitchFamily="2" charset="77"/>
              </a:rPr>
              <a:t>Futurense</a:t>
            </a:r>
            <a:endParaRPr lang="en-US" b="1" spc="-300" dirty="0">
              <a:latin typeface="Metropolis" pitchFamily="2" charset="77"/>
            </a:endParaRPr>
          </a:p>
        </p:txBody>
      </p:sp>
      <p:sp>
        <p:nvSpPr>
          <p:cNvPr id="5" name="Subtitle 2">
            <a:extLst>
              <a:ext uri="{FF2B5EF4-FFF2-40B4-BE49-F238E27FC236}">
                <a16:creationId xmlns:a16="http://schemas.microsoft.com/office/drawing/2014/main" id="{974FE611-E3CC-4B83-9F51-B645E4F3437A}"/>
              </a:ext>
            </a:extLst>
          </p:cNvPr>
          <p:cNvSpPr txBox="1">
            <a:spLocks/>
          </p:cNvSpPr>
          <p:nvPr/>
        </p:nvSpPr>
        <p:spPr>
          <a:xfrm>
            <a:off x="1524000" y="4473033"/>
            <a:ext cx="9144000" cy="1655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spc="-150" dirty="0">
                <a:latin typeface="Helvetica" pitchFamily="2" charset="0"/>
              </a:rPr>
              <a:t>Democratizing Tech Talent </a:t>
            </a:r>
            <a:br>
              <a:rPr lang="en-US" sz="3200" spc="-150" dirty="0">
                <a:latin typeface="Helvetica" pitchFamily="2" charset="0"/>
              </a:rPr>
            </a:br>
            <a:r>
              <a:rPr lang="en-US" sz="3200" spc="-150" dirty="0">
                <a:latin typeface="Helvetica" pitchFamily="2" charset="0"/>
              </a:rPr>
              <a:t>to deliver impact at scale</a:t>
            </a:r>
          </a:p>
        </p:txBody>
      </p:sp>
    </p:spTree>
    <p:extLst>
      <p:ext uri="{BB962C8B-B14F-4D97-AF65-F5344CB8AC3E}">
        <p14:creationId xmlns:p14="http://schemas.microsoft.com/office/powerpoint/2010/main" val="2849464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AE7D8-3137-9E4A-F5FA-B2344D2C9C73}"/>
              </a:ext>
            </a:extLst>
          </p:cNvPr>
          <p:cNvSpPr>
            <a:spLocks noGrp="1"/>
          </p:cNvSpPr>
          <p:nvPr>
            <p:ph type="title"/>
          </p:nvPr>
        </p:nvSpPr>
        <p:spPr/>
        <p:txBody>
          <a:bodyPr/>
          <a:lstStyle/>
          <a:p>
            <a:r>
              <a:rPr lang="en-IN" b="1" dirty="0"/>
              <a:t>Health Care Project</a:t>
            </a:r>
          </a:p>
        </p:txBody>
      </p:sp>
    </p:spTree>
    <p:extLst>
      <p:ext uri="{BB962C8B-B14F-4D97-AF65-F5344CB8AC3E}">
        <p14:creationId xmlns:p14="http://schemas.microsoft.com/office/powerpoint/2010/main" val="2254753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AE7D8-3137-9E4A-F5FA-B2344D2C9C73}"/>
              </a:ext>
            </a:extLst>
          </p:cNvPr>
          <p:cNvSpPr>
            <a:spLocks noGrp="1"/>
          </p:cNvSpPr>
          <p:nvPr>
            <p:ph type="title"/>
          </p:nvPr>
        </p:nvSpPr>
        <p:spPr>
          <a:xfrm>
            <a:off x="1818968" y="1111046"/>
            <a:ext cx="8711380" cy="5447070"/>
          </a:xfrm>
        </p:spPr>
        <p:txBody>
          <a:bodyPr>
            <a:normAutofit/>
          </a:bodyPr>
          <a:lstStyle/>
          <a:p>
            <a:r>
              <a:rPr lang="en-US" sz="18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Problem Statement 5: (Find and process Missing Data)</a:t>
            </a:r>
            <a: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Find and store the percentage of data missing for each column.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Some data can be found and filled in by using information from other cells. Try to find the correct data by using information from other cells and filling it in. Find and store the percentage of data missing for each column.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Hint: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 Population = Male + Female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 Literate = </a:t>
            </a:r>
            <a:r>
              <a:rPr lang="en-US" sz="1600" b="0"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Literate_Male</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 </a:t>
            </a:r>
            <a:r>
              <a:rPr lang="en-US" sz="1600" b="0"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Literate_Female</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 Population  = </a:t>
            </a:r>
            <a:r>
              <a:rPr lang="en-US" sz="1600" b="0"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Young_and_Adult</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r>
              <a:rPr lang="en-US" sz="1600" b="0"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Middle_Aged</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 </a:t>
            </a:r>
            <a:r>
              <a:rPr lang="en-US" sz="1600" b="0"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Senior_Citizen</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 </a:t>
            </a:r>
            <a:r>
              <a:rPr lang="en-US" sz="1600" b="0"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Age_Not_Stated</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 Households = </a:t>
            </a:r>
            <a:r>
              <a:rPr lang="en-US" sz="1600" b="0"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Households_Rural</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 </a:t>
            </a:r>
            <a:r>
              <a:rPr lang="en-US" sz="1600" b="0"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Households_Urban</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Create a visualization that compares the amount of missing data before and after the data-filling process was done.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8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Problem Statement 6: (Save Data)</a:t>
            </a:r>
            <a: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Save the processed data to a CSV file named “</a:t>
            </a:r>
            <a:r>
              <a:rPr lang="en-US" sz="1600" b="0" i="1"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census.csv</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in the </a:t>
            </a:r>
            <a:r>
              <a:rPr lang="en-US" sz="1600" b="0" i="1"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a:t>
            </a:r>
            <a:r>
              <a:rPr lang="en-US" sz="1600" b="0" i="1"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Clean_Data</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folder. </a:t>
            </a:r>
            <a:endParaRPr lang="en-IN" sz="1600" b="1"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382998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ECC7F-7886-A9BC-DC45-C0B13FE5A87D}"/>
              </a:ext>
            </a:extLst>
          </p:cNvPr>
          <p:cNvSpPr>
            <a:spLocks noGrp="1"/>
          </p:cNvSpPr>
          <p:nvPr>
            <p:ph type="title"/>
          </p:nvPr>
        </p:nvSpPr>
        <p:spPr>
          <a:xfrm>
            <a:off x="1671485" y="2222090"/>
            <a:ext cx="9763432" cy="2703872"/>
          </a:xfrm>
        </p:spPr>
        <p:txBody>
          <a:bodyPr>
            <a:normAutofit/>
          </a:bodyPr>
          <a:lstStyle/>
          <a:p>
            <a:pPr rtl="0" fontAlgn="base">
              <a:lnSpc>
                <a:spcPct val="150000"/>
              </a:lnSpc>
            </a:pPr>
            <a:r>
              <a:rPr lang="en-US" sz="1800" b="1" i="0" u="sng"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Extract Information from the housing data along with the census data</a:t>
            </a:r>
            <a: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Siddhu</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from Healthcare Department, has reported that the household data that they have (</a:t>
            </a:r>
            <a:r>
              <a:rPr lang="en-US" sz="1600" b="0" i="1"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Data/housing.csv</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requires some processing in the context of the census data so that more information can be extracted from it.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Process the housing data and census data to gain some insight. a</a:t>
            </a:r>
          </a:p>
        </p:txBody>
      </p:sp>
    </p:spTree>
    <p:extLst>
      <p:ext uri="{BB962C8B-B14F-4D97-AF65-F5344CB8AC3E}">
        <p14:creationId xmlns:p14="http://schemas.microsoft.com/office/powerpoint/2010/main" val="2247717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ECC7F-7886-A9BC-DC45-C0B13FE5A87D}"/>
              </a:ext>
            </a:extLst>
          </p:cNvPr>
          <p:cNvSpPr>
            <a:spLocks noGrp="1"/>
          </p:cNvSpPr>
          <p:nvPr>
            <p:ph type="title"/>
          </p:nvPr>
        </p:nvSpPr>
        <p:spPr>
          <a:xfrm>
            <a:off x="1907458" y="806245"/>
            <a:ext cx="8117972" cy="5299588"/>
          </a:xfrm>
        </p:spPr>
        <p:txBody>
          <a:bodyPr>
            <a:noAutofit/>
          </a:bodyPr>
          <a:lstStyle/>
          <a:p>
            <a:pPr rtl="0" fontAlgn="base"/>
            <a:r>
              <a:rPr lang="en-US" sz="18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Problem Statement 7: (Process the relevant data)</a:t>
            </a:r>
            <a: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From the housing data(</a:t>
            </a:r>
            <a:r>
              <a:rPr lang="en-US" sz="1600" b="0" i="1"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Data/housing.csv</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read the following columns which may be relevant to the requirement.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r>
              <a:rPr lang="en-US" sz="1600" dirty="0">
                <a:solidFill>
                  <a:srgbClr val="000000"/>
                </a:solidFill>
                <a:highlight>
                  <a:srgbClr val="FFFFFF"/>
                </a:highlight>
                <a:latin typeface="Roboto" panose="02000000000000000000" pitchFamily="2" charset="0"/>
                <a:ea typeface="Roboto" panose="02000000000000000000" pitchFamily="2" charset="0"/>
                <a:cs typeface="Roboto" panose="02000000000000000000" pitchFamily="2" charset="0"/>
              </a:rPr>
              <a:t>* </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District Name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 Rural/Urban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 Total Number of households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 Total Number of Livable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 Total Number of Dilapidated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 </a:t>
            </a:r>
            <a:r>
              <a:rPr lang="en-US" sz="1600" b="0"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Latrine_premise</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In the given data The total number of households, Total Number of Livable, Total Number of Dilapidated, </a:t>
            </a:r>
            <a:r>
              <a:rPr lang="en-US" sz="1600" b="0"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Latrine_premise</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etc. seem to be in percentage terms and not in absolute terms.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The total number of households in a district can be found in the census data. Take the information from the census data and find the absolute values for the Total Number of Dilapidated, and </a:t>
            </a:r>
            <a:r>
              <a:rPr lang="en-US" sz="1600" b="0"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Latrine_premise</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for both rural and urban areas of each district.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endPar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708057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ECC7F-7886-A9BC-DC45-C0B13FE5A87D}"/>
              </a:ext>
            </a:extLst>
          </p:cNvPr>
          <p:cNvSpPr>
            <a:spLocks noGrp="1"/>
          </p:cNvSpPr>
          <p:nvPr>
            <p:ph type="title"/>
          </p:nvPr>
        </p:nvSpPr>
        <p:spPr>
          <a:xfrm>
            <a:off x="1799302" y="963561"/>
            <a:ext cx="8058979" cy="4955457"/>
          </a:xfrm>
        </p:spPr>
        <p:txBody>
          <a:bodyPr>
            <a:noAutofit/>
          </a:bodyPr>
          <a:lstStyle/>
          <a:p>
            <a:pPr rtl="0" fontAlgn="base">
              <a:lnSpc>
                <a:spcPct val="150000"/>
              </a:lnSpc>
            </a:pP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Calculate the data and rename the column names and save it in a CSV file named “</a:t>
            </a:r>
            <a:r>
              <a:rPr lang="en-US" sz="1600" b="0" i="1"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housing.csv</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in the </a:t>
            </a:r>
            <a:r>
              <a:rPr lang="en-US" sz="1600" b="0" i="1"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a:t>
            </a:r>
            <a:r>
              <a:rPr lang="en-US" sz="1600" b="0" i="1"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Clean_Data</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folder, such that it  has the following column names: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 District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 </a:t>
            </a:r>
            <a:r>
              <a:rPr lang="en-US" sz="1600" b="0"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Households_Rural</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 </a:t>
            </a:r>
            <a:r>
              <a:rPr lang="en-US" sz="1600" b="0"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Households_Rural_Livable</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 </a:t>
            </a:r>
            <a:r>
              <a:rPr lang="en-US" sz="1600" b="0"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Households_Rural_Dilapidated</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 </a:t>
            </a:r>
            <a:r>
              <a:rPr lang="en-US" sz="1600" b="0"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Households_Rural_Toilet_Premise</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 </a:t>
            </a:r>
            <a:r>
              <a:rPr lang="en-US" sz="1600" b="0"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Households_Urban</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 </a:t>
            </a:r>
            <a:r>
              <a:rPr lang="en-US" sz="1600" b="0"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Households_Urban_Livable</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 </a:t>
            </a:r>
            <a:r>
              <a:rPr lang="en-US" sz="1600" b="0"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Households_Urban_Dilapidated</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 </a:t>
            </a:r>
            <a:r>
              <a:rPr lang="en-US" sz="1600" b="0"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Households_Urban_Toilet_Premise</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Report if any district data is in one file but not the other. </a:t>
            </a:r>
            <a:endParaRPr lang="en-IN" sz="1200" dirty="0"/>
          </a:p>
        </p:txBody>
      </p:sp>
    </p:spTree>
    <p:extLst>
      <p:ext uri="{BB962C8B-B14F-4D97-AF65-F5344CB8AC3E}">
        <p14:creationId xmlns:p14="http://schemas.microsoft.com/office/powerpoint/2010/main" val="702709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ECC7F-7886-A9BC-DC45-C0B13FE5A87D}"/>
              </a:ext>
            </a:extLst>
          </p:cNvPr>
          <p:cNvSpPr>
            <a:spLocks noGrp="1"/>
          </p:cNvSpPr>
          <p:nvPr>
            <p:ph type="title"/>
          </p:nvPr>
        </p:nvSpPr>
        <p:spPr>
          <a:xfrm>
            <a:off x="1956619" y="963562"/>
            <a:ext cx="9635613" cy="5024284"/>
          </a:xfrm>
        </p:spPr>
        <p:txBody>
          <a:bodyPr>
            <a:noAutofit/>
          </a:bodyPr>
          <a:lstStyle/>
          <a:p>
            <a:pPr rtl="0" fontAlgn="base">
              <a:lnSpc>
                <a:spcPct val="150000"/>
              </a:lnSpc>
            </a:pPr>
            <a:r>
              <a:rPr lang="en-US" sz="16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Problem Statement 8: (</a:t>
            </a:r>
            <a:r>
              <a:rPr lang="en-US" sz="1600" b="1"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Visualise</a:t>
            </a:r>
            <a:r>
              <a:rPr lang="en-US" sz="16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the housing data)</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Visualize the following data for each state using appropriate methods: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 Number of households for 100 people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 Percentage of households that have toilet(s) in premise to the total number of households.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 Urban to rural population ratio.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Problem Statement 9: (Inconsistency in different datasets)</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After the updates, the</a:t>
            </a:r>
            <a:r>
              <a:rPr lang="en-US" sz="16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r>
              <a:rPr lang="en-US" sz="1600" b="0"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Households_Rural</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and “</a:t>
            </a:r>
            <a:r>
              <a:rPr lang="en-US" sz="1600" b="0"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Households_Urban</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data are redundant in both housing and census data. Compare the two data and see if there is a major difference between the values in the two files. A difference of more than 10% can be considered a major difference. Report the names of the districts where a major difference is found in the data. </a:t>
            </a:r>
          </a:p>
        </p:txBody>
      </p:sp>
    </p:spTree>
    <p:extLst>
      <p:ext uri="{BB962C8B-B14F-4D97-AF65-F5344CB8AC3E}">
        <p14:creationId xmlns:p14="http://schemas.microsoft.com/office/powerpoint/2010/main" val="322988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A4FFDF33D65F9488896396C468E6190" ma:contentTypeVersion="6" ma:contentTypeDescription="Create a new document." ma:contentTypeScope="" ma:versionID="cf05ef7b2f5d59a9995fceb0582f3bd7">
  <xsd:schema xmlns:xsd="http://www.w3.org/2001/XMLSchema" xmlns:xs="http://www.w3.org/2001/XMLSchema" xmlns:p="http://schemas.microsoft.com/office/2006/metadata/properties" xmlns:ns2="29e52b05-3c27-4342-baf6-b8d6f821141b" xmlns:ns3="870f2515-17d8-417d-8fac-49f012abc70f" targetNamespace="http://schemas.microsoft.com/office/2006/metadata/properties" ma:root="true" ma:fieldsID="3eca806d8293136824a1ec942504b980" ns2:_="" ns3:_="">
    <xsd:import namespace="29e52b05-3c27-4342-baf6-b8d6f821141b"/>
    <xsd:import namespace="870f2515-17d8-417d-8fac-49f012abc70f"/>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e52b05-3c27-4342-baf6-b8d6f82114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70f2515-17d8-417d-8fac-49f012abc7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4D6A0D-063E-4435-8ECC-6DA935A0A92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C146CE6-4B12-4A99-9BA1-F7D05B6D7B12}">
  <ds:schemaRefs>
    <ds:schemaRef ds:uri="http://schemas.microsoft.com/sharepoint/v3/contenttype/forms"/>
  </ds:schemaRefs>
</ds:datastoreItem>
</file>

<file path=customXml/itemProps3.xml><?xml version="1.0" encoding="utf-8"?>
<ds:datastoreItem xmlns:ds="http://schemas.openxmlformats.org/officeDocument/2006/customXml" ds:itemID="{CDEA3132-4E43-4681-81A5-15733ADE84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e52b05-3c27-4342-baf6-b8d6f821141b"/>
    <ds:schemaRef ds:uri="870f2515-17d8-417d-8fac-49f012abc7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430</TotalTime>
  <Words>718</Words>
  <Application>Microsoft Office PowerPoint</Application>
  <PresentationFormat>Widescreen</PresentationFormat>
  <Paragraphs>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Health Care Project</vt:lpstr>
      <vt:lpstr>Problem Statement 5: (Find and process Missing Data)   Find and store the percentage of data missing for each column.   Some data can be found and filled in by using information from other cells. Try to find the correct data by using information from other cells and filling it in. Find and store the percentage of data missing for each column.    Hint:   * Population = Male + Female   * Literate = Literate_Male + Literate_Female   * Population  = Young_and_Adult+  Middle_Aged + Senior_Citizen + Age_Not_Stated   * Households = Households_Rural + Households_Urban     Create a visualization that compares the amount of missing data before and after the data-filling process was done.     Problem Statement 6: (Save Data)   Save the processed data to a CSV file named “census.csv” in the “Clean_Data” folder. </vt:lpstr>
      <vt:lpstr>Extract Information from the housing data along with the census data   Siddhu, from Healthcare Department, has reported that the household data that they have (Data/housing.csv), requires some processing in the context of the census data so that more information can be extracted from it.    Process the housing data and census data to gain some insight. a</vt:lpstr>
      <vt:lpstr>Problem Statement 7: (Process the relevant data)   From the housing data(Data/housing.csv) read the following columns which may be relevant to the requirement.   * District Name   * Rural/Urban   * Total Number of households   * Total Number of Livable   * Total Number of Dilapidated   * Latrine_premise    In the given data The total number of households, Total Number of Livable, Total Number of Dilapidated, Latrine_premise, etc. seem to be in percentage terms and not in absolute terms.   The total number of households in a district can be found in the census data. Take the information from the census data and find the absolute values for the Total Number of Dilapidated, and Latrine_premise for both rural and urban areas of each district.    </vt:lpstr>
      <vt:lpstr>Calculate the data and rename the column names and save it in a CSV file named “housing.csv” in the “Clean_Data” folder, such that it  has the following column names:   * District   * Households_Rural   * Households_Rural_Livable   * Households_Rural_Dilapidated   * Households_Rural_Toilet_Premise   * Households_Urban   * Households_Urban_Livable   * Households_Urban_Dilapidated   * Households_Urban_Toilet_Premise    Report if any district data is in one file but not the other. </vt:lpstr>
      <vt:lpstr>Problem Statement 8: (Visualise the housing data)   Visualize the following data for each state using appropriate methods:   * Number of households for 100 people   * Percentage of households that have toilet(s) in premise to the total number of households.   * Urban to rural population ratio.    Problem Statement 9: (Inconsistency in different datasets)   After the updates, the “Households_Rural” and “Households_Urban” data are redundant in both housing and census data. Compare the two data and see if there is a major difference between the values in the two files. A difference of more than 10% can be considered a major difference. Report the names of the districts where a major difference is found in the data.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 Jackson</dc:creator>
  <cp:lastModifiedBy>Jacob jojy</cp:lastModifiedBy>
  <cp:revision>24</cp:revision>
  <dcterms:created xsi:type="dcterms:W3CDTF">2022-12-05T10:10:22Z</dcterms:created>
  <dcterms:modified xsi:type="dcterms:W3CDTF">2024-04-30T07:13:20Z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0x010100CA4FFDF33D65F9488896396C468E6190</vt:lpwstr>
  </property>
</Properties>
</file>