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80639-B282-4B07-9E35-11A76B2F3853}" v="1" dt="2025-02-24T18:00:24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Mistry" userId="115d5f1740d84833" providerId="LiveId" clId="{E1AC4C9B-A01D-4CB8-9048-17B3F2149C33}"/>
    <pc:docChg chg="undo custSel modSld">
      <pc:chgData name="Om Mistry" userId="115d5f1740d84833" providerId="LiveId" clId="{E1AC4C9B-A01D-4CB8-9048-17B3F2149C33}" dt="2025-02-21T17:40:00.821" v="704" actId="255"/>
      <pc:docMkLst>
        <pc:docMk/>
      </pc:docMkLst>
      <pc:sldChg chg="modSp mod">
        <pc:chgData name="Om Mistry" userId="115d5f1740d84833" providerId="LiveId" clId="{E1AC4C9B-A01D-4CB8-9048-17B3F2149C33}" dt="2025-02-21T16:16:48.562" v="230" actId="1076"/>
        <pc:sldMkLst>
          <pc:docMk/>
          <pc:sldMk cId="953325580" sldId="256"/>
        </pc:sldMkLst>
        <pc:spChg chg="mod">
          <ac:chgData name="Om Mistry" userId="115d5f1740d84833" providerId="LiveId" clId="{E1AC4C9B-A01D-4CB8-9048-17B3F2149C33}" dt="2025-02-21T16:14:29.885" v="26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Om Mistry" userId="115d5f1740d84833" providerId="LiveId" clId="{E1AC4C9B-A01D-4CB8-9048-17B3F2149C33}" dt="2025-02-21T16:16:48.562" v="230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Om Mistry" userId="115d5f1740d84833" providerId="LiveId" clId="{E1AC4C9B-A01D-4CB8-9048-17B3F2149C33}" dt="2025-02-21T16:55:27.881" v="510" actId="1076"/>
        <pc:sldMkLst>
          <pc:docMk/>
          <pc:sldMk cId="4066255318" sldId="259"/>
        </pc:sldMkLst>
        <pc:spChg chg="mod">
          <ac:chgData name="Om Mistry" userId="115d5f1740d84833" providerId="LiveId" clId="{E1AC4C9B-A01D-4CB8-9048-17B3F2149C33}" dt="2025-02-21T16:55:27.881" v="510" actId="1076"/>
          <ac:spMkLst>
            <pc:docMk/>
            <pc:sldMk cId="4066255318" sldId="259"/>
            <ac:spMk id="5" creationId="{8BE4CA82-64EC-4D4E-A5E5-3EBB66E7B24C}"/>
          </ac:spMkLst>
        </pc:spChg>
      </pc:sldChg>
      <pc:sldChg chg="addSp modSp mod">
        <pc:chgData name="Om Mistry" userId="115d5f1740d84833" providerId="LiveId" clId="{E1AC4C9B-A01D-4CB8-9048-17B3F2149C33}" dt="2025-02-21T16:51:08.406" v="494" actId="255"/>
        <pc:sldMkLst>
          <pc:docMk/>
          <pc:sldMk cId="1186421160" sldId="262"/>
        </pc:sldMkLst>
        <pc:spChg chg="mod">
          <ac:chgData name="Om Mistry" userId="115d5f1740d84833" providerId="LiveId" clId="{E1AC4C9B-A01D-4CB8-9048-17B3F2149C33}" dt="2025-02-21T16:25:41.300" v="274" actId="2711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Om Mistry" userId="115d5f1740d84833" providerId="LiveId" clId="{E1AC4C9B-A01D-4CB8-9048-17B3F2149C33}" dt="2025-02-21T16:51:08.406" v="494" actId="255"/>
          <ac:spMkLst>
            <pc:docMk/>
            <pc:sldMk cId="1186421160" sldId="262"/>
            <ac:spMk id="5" creationId="{8FBA75B4-2DD5-42EB-9397-F36BFB8BA723}"/>
          </ac:spMkLst>
        </pc:spChg>
      </pc:sldChg>
      <pc:sldChg chg="addSp delSp modSp mod">
        <pc:chgData name="Om Mistry" userId="115d5f1740d84833" providerId="LiveId" clId="{E1AC4C9B-A01D-4CB8-9048-17B3F2149C33}" dt="2025-02-21T17:01:44.456" v="569" actId="20577"/>
        <pc:sldMkLst>
          <pc:docMk/>
          <pc:sldMk cId="3210358481" sldId="263"/>
        </pc:sldMkLst>
        <pc:spChg chg="mod">
          <ac:chgData name="Om Mistry" userId="115d5f1740d84833" providerId="LiveId" clId="{E1AC4C9B-A01D-4CB8-9048-17B3F2149C33}" dt="2025-02-21T17:01:44.456" v="569" actId="20577"/>
          <ac:spMkLst>
            <pc:docMk/>
            <pc:sldMk cId="3210358481" sldId="263"/>
            <ac:spMk id="5" creationId="{8FBA75B4-2DD5-42EB-9397-F36BFB8BA723}"/>
          </ac:spMkLst>
        </pc:spChg>
        <pc:spChg chg="add mod">
          <ac:chgData name="Om Mistry" userId="115d5f1740d84833" providerId="LiveId" clId="{E1AC4C9B-A01D-4CB8-9048-17B3F2149C33}" dt="2025-02-21T16:39:51.478" v="379" actId="123"/>
          <ac:spMkLst>
            <pc:docMk/>
            <pc:sldMk cId="3210358481" sldId="263"/>
            <ac:spMk id="8" creationId="{E777C97D-4652-4147-BE52-C668C45B53D4}"/>
          </ac:spMkLst>
        </pc:spChg>
      </pc:sldChg>
      <pc:sldChg chg="addSp delSp modSp mod">
        <pc:chgData name="Om Mistry" userId="115d5f1740d84833" providerId="LiveId" clId="{E1AC4C9B-A01D-4CB8-9048-17B3F2149C33}" dt="2025-02-21T16:40:15.024" v="384" actId="12"/>
        <pc:sldMkLst>
          <pc:docMk/>
          <pc:sldMk cId="3202024527" sldId="265"/>
        </pc:sldMkLst>
        <pc:spChg chg="add mod">
          <ac:chgData name="Om Mistry" userId="115d5f1740d84833" providerId="LiveId" clId="{E1AC4C9B-A01D-4CB8-9048-17B3F2149C33}" dt="2025-02-21T16:40:15.024" v="384" actId="12"/>
          <ac:spMkLst>
            <pc:docMk/>
            <pc:sldMk cId="3202024527" sldId="265"/>
            <ac:spMk id="6" creationId="{122B41A2-D7BF-F118-7F4F-F0732351B5CC}"/>
          </ac:spMkLst>
        </pc:spChg>
      </pc:sldChg>
      <pc:sldChg chg="addSp delSp modSp mod">
        <pc:chgData name="Om Mistry" userId="115d5f1740d84833" providerId="LiveId" clId="{E1AC4C9B-A01D-4CB8-9048-17B3F2149C33}" dt="2025-02-21T16:52:57.427" v="507" actId="1076"/>
        <pc:sldMkLst>
          <pc:docMk/>
          <pc:sldMk cId="614882681" sldId="2146847055"/>
        </pc:sldMkLst>
        <pc:spChg chg="mod">
          <ac:chgData name="Om Mistry" userId="115d5f1740d84833" providerId="LiveId" clId="{E1AC4C9B-A01D-4CB8-9048-17B3F2149C33}" dt="2025-02-21T16:52:57.427" v="507" actId="1076"/>
          <ac:spMkLst>
            <pc:docMk/>
            <pc:sldMk cId="614882681" sldId="2146847055"/>
            <ac:spMk id="5" creationId="{3F968F13-9AC4-7120-7ACD-9F752C767D5D}"/>
          </ac:spMkLst>
        </pc:spChg>
        <pc:spChg chg="add mod">
          <ac:chgData name="Om Mistry" userId="115d5f1740d84833" providerId="LiveId" clId="{E1AC4C9B-A01D-4CB8-9048-17B3F2149C33}" dt="2025-02-21T16:48:17.799" v="477" actId="20577"/>
          <ac:spMkLst>
            <pc:docMk/>
            <pc:sldMk cId="614882681" sldId="2146847055"/>
            <ac:spMk id="6" creationId="{7CE93252-D175-1E7E-232B-AE69B8DFEBAD}"/>
          </ac:spMkLst>
        </pc:spChg>
      </pc:sldChg>
      <pc:sldChg chg="addSp delSp modSp mod">
        <pc:chgData name="Om Mistry" userId="115d5f1740d84833" providerId="LiveId" clId="{E1AC4C9B-A01D-4CB8-9048-17B3F2149C33}" dt="2025-02-21T16:56:45.036" v="539" actId="20577"/>
        <pc:sldMkLst>
          <pc:docMk/>
          <pc:sldMk cId="3819043843" sldId="2146847057"/>
        </pc:sldMkLst>
        <pc:spChg chg="mod">
          <ac:chgData name="Om Mistry" userId="115d5f1740d84833" providerId="LiveId" clId="{E1AC4C9B-A01D-4CB8-9048-17B3F2149C33}" dt="2025-02-21T16:51:44.996" v="497" actId="113"/>
          <ac:spMkLst>
            <pc:docMk/>
            <pc:sldMk cId="3819043843" sldId="2146847057"/>
            <ac:spMk id="2" creationId="{5F45986D-DBC5-8220-FE6F-7F2ABC7C4CEE}"/>
          </ac:spMkLst>
        </pc:spChg>
        <pc:spChg chg="add mod">
          <ac:chgData name="Om Mistry" userId="115d5f1740d84833" providerId="LiveId" clId="{E1AC4C9B-A01D-4CB8-9048-17B3F2149C33}" dt="2025-02-21T16:56:45.036" v="539" actId="20577"/>
          <ac:spMkLst>
            <pc:docMk/>
            <pc:sldMk cId="3819043843" sldId="2146847057"/>
            <ac:spMk id="5" creationId="{AD49C240-F46A-9305-8A0F-62351FD9C319}"/>
          </ac:spMkLst>
        </pc:spChg>
      </pc:sldChg>
      <pc:sldChg chg="addSp delSp modSp mod">
        <pc:chgData name="Om Mistry" userId="115d5f1740d84833" providerId="LiveId" clId="{E1AC4C9B-A01D-4CB8-9048-17B3F2149C33}" dt="2025-02-21T17:13:26.322" v="699" actId="1076"/>
        <pc:sldMkLst>
          <pc:docMk/>
          <pc:sldMk cId="2083715239" sldId="2146847060"/>
        </pc:sldMkLst>
        <pc:spChg chg="mod">
          <ac:chgData name="Om Mistry" userId="115d5f1740d84833" providerId="LiveId" clId="{E1AC4C9B-A01D-4CB8-9048-17B3F2149C33}" dt="2025-02-21T16:52:17.317" v="500" actId="255"/>
          <ac:spMkLst>
            <pc:docMk/>
            <pc:sldMk cId="2083715239" sldId="2146847060"/>
            <ac:spMk id="2" creationId="{A4F8070C-FF0D-BBE3-3D8A-C3794CCCE8A2}"/>
          </ac:spMkLst>
        </pc:spChg>
        <pc:spChg chg="add mod">
          <ac:chgData name="Om Mistry" userId="115d5f1740d84833" providerId="LiveId" clId="{E1AC4C9B-A01D-4CB8-9048-17B3F2149C33}" dt="2025-02-21T17:02:38.632" v="587" actId="1076"/>
          <ac:spMkLst>
            <pc:docMk/>
            <pc:sldMk cId="2083715239" sldId="2146847060"/>
            <ac:spMk id="6" creationId="{44CC9C50-D370-ABC6-C178-EEC303BFDA71}"/>
          </ac:spMkLst>
        </pc:spChg>
        <pc:spChg chg="add mod">
          <ac:chgData name="Om Mistry" userId="115d5f1740d84833" providerId="LiveId" clId="{E1AC4C9B-A01D-4CB8-9048-17B3F2149C33}" dt="2025-02-21T17:05:19.358" v="609" actId="1076"/>
          <ac:spMkLst>
            <pc:docMk/>
            <pc:sldMk cId="2083715239" sldId="2146847060"/>
            <ac:spMk id="9" creationId="{FF09AC8C-CAB6-D86B-E880-44C47862741B}"/>
          </ac:spMkLst>
        </pc:spChg>
        <pc:spChg chg="add mod">
          <ac:chgData name="Om Mistry" userId="115d5f1740d84833" providerId="LiveId" clId="{E1AC4C9B-A01D-4CB8-9048-17B3F2149C33}" dt="2025-02-21T17:08:05.682" v="634" actId="1076"/>
          <ac:spMkLst>
            <pc:docMk/>
            <pc:sldMk cId="2083715239" sldId="2146847060"/>
            <ac:spMk id="10" creationId="{A80AB2F8-8E0E-037B-301C-562DD0EF9B25}"/>
          </ac:spMkLst>
        </pc:spChg>
        <pc:spChg chg="add mod">
          <ac:chgData name="Om Mistry" userId="115d5f1740d84833" providerId="LiveId" clId="{E1AC4C9B-A01D-4CB8-9048-17B3F2149C33}" dt="2025-02-21T17:11:40.052" v="675" actId="1076"/>
          <ac:spMkLst>
            <pc:docMk/>
            <pc:sldMk cId="2083715239" sldId="2146847060"/>
            <ac:spMk id="15" creationId="{C7DA5D69-1DEC-16C7-E48E-64310F68FE1D}"/>
          </ac:spMkLst>
        </pc:spChg>
        <pc:spChg chg="add mod">
          <ac:chgData name="Om Mistry" userId="115d5f1740d84833" providerId="LiveId" clId="{E1AC4C9B-A01D-4CB8-9048-17B3F2149C33}" dt="2025-02-21T17:13:26.322" v="699" actId="1076"/>
          <ac:spMkLst>
            <pc:docMk/>
            <pc:sldMk cId="2083715239" sldId="2146847060"/>
            <ac:spMk id="18" creationId="{C64157CD-F944-B69E-C1DF-3C1186EDAB6B}"/>
          </ac:spMkLst>
        </pc:spChg>
        <pc:picChg chg="add mod">
          <ac:chgData name="Om Mistry" userId="115d5f1740d84833" providerId="LiveId" clId="{E1AC4C9B-A01D-4CB8-9048-17B3F2149C33}" dt="2025-02-21T17:02:33.550" v="586" actId="1076"/>
          <ac:picMkLst>
            <pc:docMk/>
            <pc:sldMk cId="2083715239" sldId="2146847060"/>
            <ac:picMk id="5" creationId="{68C41A9B-39DB-34C5-4ADA-DD5260F4D440}"/>
          </ac:picMkLst>
        </pc:picChg>
        <pc:picChg chg="add mod">
          <ac:chgData name="Om Mistry" userId="115d5f1740d84833" providerId="LiveId" clId="{E1AC4C9B-A01D-4CB8-9048-17B3F2149C33}" dt="2025-02-21T17:07:59.048" v="633" actId="14100"/>
          <ac:picMkLst>
            <pc:docMk/>
            <pc:sldMk cId="2083715239" sldId="2146847060"/>
            <ac:picMk id="8" creationId="{E6881D4F-5932-D4EE-7046-A07A24448538}"/>
          </ac:picMkLst>
        </pc:picChg>
        <pc:picChg chg="add mod">
          <ac:chgData name="Om Mistry" userId="115d5f1740d84833" providerId="LiveId" clId="{E1AC4C9B-A01D-4CB8-9048-17B3F2149C33}" dt="2025-02-21T17:08:13.386" v="636" actId="14100"/>
          <ac:picMkLst>
            <pc:docMk/>
            <pc:sldMk cId="2083715239" sldId="2146847060"/>
            <ac:picMk id="12" creationId="{0A41B546-BF87-D3AC-C23E-BEB8AE1872F7}"/>
          </ac:picMkLst>
        </pc:picChg>
        <pc:picChg chg="add mod">
          <ac:chgData name="Om Mistry" userId="115d5f1740d84833" providerId="LiveId" clId="{E1AC4C9B-A01D-4CB8-9048-17B3F2149C33}" dt="2025-02-21T17:10:42.648" v="638" actId="1076"/>
          <ac:picMkLst>
            <pc:docMk/>
            <pc:sldMk cId="2083715239" sldId="2146847060"/>
            <ac:picMk id="14" creationId="{19682958-DF1F-6FC5-1DBC-1CC98C523159}"/>
          </ac:picMkLst>
        </pc:picChg>
        <pc:picChg chg="add mod">
          <ac:chgData name="Om Mistry" userId="115d5f1740d84833" providerId="LiveId" clId="{E1AC4C9B-A01D-4CB8-9048-17B3F2149C33}" dt="2025-02-21T17:12:36.488" v="680" actId="1076"/>
          <ac:picMkLst>
            <pc:docMk/>
            <pc:sldMk cId="2083715239" sldId="2146847060"/>
            <ac:picMk id="17" creationId="{A86EC837-D855-6CBC-625F-7940DA0E8778}"/>
          </ac:picMkLst>
        </pc:picChg>
      </pc:sldChg>
      <pc:sldChg chg="modSp mod">
        <pc:chgData name="Om Mistry" userId="115d5f1740d84833" providerId="LiveId" clId="{E1AC4C9B-A01D-4CB8-9048-17B3F2149C33}" dt="2025-02-21T17:40:00.821" v="704" actId="255"/>
        <pc:sldMkLst>
          <pc:docMk/>
          <pc:sldMk cId="2230664768" sldId="2146847061"/>
        </pc:sldMkLst>
        <pc:spChg chg="mod">
          <ac:chgData name="Om Mistry" userId="115d5f1740d84833" providerId="LiveId" clId="{E1AC4C9B-A01D-4CB8-9048-17B3F2149C33}" dt="2025-02-21T16:52:42.903" v="505" actId="255"/>
          <ac:spMkLst>
            <pc:docMk/>
            <pc:sldMk cId="2230664768" sldId="2146847061"/>
            <ac:spMk id="2" creationId="{48E9F08C-D61F-627D-C4E5-397E3E84FC45}"/>
          </ac:spMkLst>
        </pc:spChg>
        <pc:spChg chg="mod">
          <ac:chgData name="Om Mistry" userId="115d5f1740d84833" providerId="LiveId" clId="{E1AC4C9B-A01D-4CB8-9048-17B3F2149C33}" dt="2025-02-21T17:40:00.821" v="704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Om Mistry" userId="115d5f1740d84833" providerId="LiveId" clId="{E1AC4C9B-A01D-4CB8-9048-17B3F2149C33}" dt="2025-02-21T16:52:30.152" v="502" actId="113"/>
        <pc:sldMkLst>
          <pc:docMk/>
          <pc:sldMk cId="4233882376" sldId="2146847062"/>
        </pc:sldMkLst>
        <pc:spChg chg="mod">
          <ac:chgData name="Om Mistry" userId="115d5f1740d84833" providerId="LiveId" clId="{E1AC4C9B-A01D-4CB8-9048-17B3F2149C33}" dt="2025-02-21T16:52:30.152" v="502" actId="113"/>
          <ac:spMkLst>
            <pc:docMk/>
            <pc:sldMk cId="4233882376" sldId="2146847062"/>
            <ac:spMk id="2" creationId="{FA4C6B3D-1072-C2D2-EBFE-E33CABE394D1}"/>
          </ac:spMkLst>
        </pc:spChg>
        <pc:spChg chg="add mod">
          <ac:chgData name="Om Mistry" userId="115d5f1740d84833" providerId="LiveId" clId="{E1AC4C9B-A01D-4CB8-9048-17B3F2149C33}" dt="2025-02-21T16:50:42.821" v="492" actId="123"/>
          <ac:spMkLst>
            <pc:docMk/>
            <pc:sldMk cId="4233882376" sldId="2146847062"/>
            <ac:spMk id="4" creationId="{53F86C05-B37F-872D-AF9B-B4A9A4176009}"/>
          </ac:spMkLst>
        </pc:spChg>
      </pc:sldChg>
    </pc:docChg>
  </pc:docChgLst>
  <pc:docChgLst>
    <pc:chgData name="aryanojha5833@outlook.com" userId="456692e232dcbbbe" providerId="LiveId" clId="{B9480639-B282-4B07-9E35-11A76B2F3853}"/>
    <pc:docChg chg="undo custSel modSld">
      <pc:chgData name="aryanojha5833@outlook.com" userId="456692e232dcbbbe" providerId="LiveId" clId="{B9480639-B282-4B07-9E35-11A76B2F3853}" dt="2025-02-24T18:00:24.484" v="56" actId="20577"/>
      <pc:docMkLst>
        <pc:docMk/>
      </pc:docMkLst>
      <pc:sldChg chg="modSp mod">
        <pc:chgData name="aryanojha5833@outlook.com" userId="456692e232dcbbbe" providerId="LiveId" clId="{B9480639-B282-4B07-9E35-11A76B2F3853}" dt="2025-02-22T13:02:53.438" v="37"/>
        <pc:sldMkLst>
          <pc:docMk/>
          <pc:sldMk cId="953325580" sldId="256"/>
        </pc:sldMkLst>
        <pc:spChg chg="mod">
          <ac:chgData name="aryanojha5833@outlook.com" userId="456692e232dcbbbe" providerId="LiveId" clId="{B9480639-B282-4B07-9E35-11A76B2F3853}" dt="2025-02-22T13:02:53.438" v="3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aryanojha5833@outlook.com" userId="456692e232dcbbbe" providerId="LiveId" clId="{B9480639-B282-4B07-9E35-11A76B2F3853}" dt="2025-02-24T17:43:58.094" v="48" actId="255"/>
        <pc:sldMkLst>
          <pc:docMk/>
          <pc:sldMk cId="1186421160" sldId="262"/>
        </pc:sldMkLst>
        <pc:spChg chg="mod">
          <ac:chgData name="aryanojha5833@outlook.com" userId="456692e232dcbbbe" providerId="LiveId" clId="{B9480639-B282-4B07-9E35-11A76B2F3853}" dt="2025-02-24T17:43:58.094" v="48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aryanojha5833@outlook.com" userId="456692e232dcbbbe" providerId="LiveId" clId="{B9480639-B282-4B07-9E35-11A76B2F3853}" dt="2025-02-24T17:43:07.861" v="43" actId="20577"/>
        <pc:sldMkLst>
          <pc:docMk/>
          <pc:sldMk cId="3210358481" sldId="263"/>
        </pc:sldMkLst>
        <pc:spChg chg="mod">
          <ac:chgData name="aryanojha5833@outlook.com" userId="456692e232dcbbbe" providerId="LiveId" clId="{B9480639-B282-4B07-9E35-11A76B2F3853}" dt="2025-02-24T17:43:07.861" v="43" actId="20577"/>
          <ac:spMkLst>
            <pc:docMk/>
            <pc:sldMk cId="3210358481" sldId="263"/>
            <ac:spMk id="8" creationId="{E777C97D-4652-4147-BE52-C668C45B53D4}"/>
          </ac:spMkLst>
        </pc:spChg>
      </pc:sldChg>
      <pc:sldChg chg="modSp mod">
        <pc:chgData name="aryanojha5833@outlook.com" userId="456692e232dcbbbe" providerId="LiveId" clId="{B9480639-B282-4B07-9E35-11A76B2F3853}" dt="2025-02-24T17:43:36.372" v="45" actId="255"/>
        <pc:sldMkLst>
          <pc:docMk/>
          <pc:sldMk cId="3202024527" sldId="265"/>
        </pc:sldMkLst>
        <pc:spChg chg="mod">
          <ac:chgData name="aryanojha5833@outlook.com" userId="456692e232dcbbbe" providerId="LiveId" clId="{B9480639-B282-4B07-9E35-11A76B2F3853}" dt="2025-02-24T17:43:36.372" v="45" actId="255"/>
          <ac:spMkLst>
            <pc:docMk/>
            <pc:sldMk cId="3202024527" sldId="265"/>
            <ac:spMk id="6" creationId="{122B41A2-D7BF-F118-7F4F-F0732351B5CC}"/>
          </ac:spMkLst>
        </pc:spChg>
      </pc:sldChg>
      <pc:sldChg chg="modSp mod">
        <pc:chgData name="aryanojha5833@outlook.com" userId="456692e232dcbbbe" providerId="LiveId" clId="{B9480639-B282-4B07-9E35-11A76B2F3853}" dt="2025-02-24T17:45:45.918" v="54" actId="255"/>
        <pc:sldMkLst>
          <pc:docMk/>
          <pc:sldMk cId="614882681" sldId="2146847055"/>
        </pc:sldMkLst>
        <pc:spChg chg="mod">
          <ac:chgData name="aryanojha5833@outlook.com" userId="456692e232dcbbbe" providerId="LiveId" clId="{B9480639-B282-4B07-9E35-11A76B2F3853}" dt="2025-02-24T17:45:45.918" v="54" actId="255"/>
          <ac:spMkLst>
            <pc:docMk/>
            <pc:sldMk cId="614882681" sldId="2146847055"/>
            <ac:spMk id="6" creationId="{7CE93252-D175-1E7E-232B-AE69B8DFEBAD}"/>
          </ac:spMkLst>
        </pc:spChg>
      </pc:sldChg>
      <pc:sldChg chg="modSp mod">
        <pc:chgData name="aryanojha5833@outlook.com" userId="456692e232dcbbbe" providerId="LiveId" clId="{B9480639-B282-4B07-9E35-11A76B2F3853}" dt="2025-02-24T17:44:24.238" v="50" actId="255"/>
        <pc:sldMkLst>
          <pc:docMk/>
          <pc:sldMk cId="3819043843" sldId="2146847057"/>
        </pc:sldMkLst>
        <pc:spChg chg="mod">
          <ac:chgData name="aryanojha5833@outlook.com" userId="456692e232dcbbbe" providerId="LiveId" clId="{B9480639-B282-4B07-9E35-11A76B2F3853}" dt="2025-02-24T17:44:24.238" v="50" actId="255"/>
          <ac:spMkLst>
            <pc:docMk/>
            <pc:sldMk cId="3819043843" sldId="2146847057"/>
            <ac:spMk id="5" creationId="{AD49C240-F46A-9305-8A0F-62351FD9C319}"/>
          </ac:spMkLst>
        </pc:spChg>
      </pc:sldChg>
      <pc:sldChg chg="modSp mod">
        <pc:chgData name="aryanojha5833@outlook.com" userId="456692e232dcbbbe" providerId="LiveId" clId="{B9480639-B282-4B07-9E35-11A76B2F3853}" dt="2025-02-24T18:00:24.484" v="56" actId="20577"/>
        <pc:sldMkLst>
          <pc:docMk/>
          <pc:sldMk cId="2230664768" sldId="2146847061"/>
        </pc:sldMkLst>
        <pc:spChg chg="mod">
          <ac:chgData name="aryanojha5833@outlook.com" userId="456692e232dcbbbe" providerId="LiveId" clId="{B9480639-B282-4B07-9E35-11A76B2F3853}" dt="2025-02-24T18:00:24.484" v="56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aryanojha5833@outlook.com" userId="456692e232dcbbbe" providerId="LiveId" clId="{B9480639-B282-4B07-9E35-11A76B2F3853}" dt="2025-02-24T17:45:21.501" v="52" actId="255"/>
        <pc:sldMkLst>
          <pc:docMk/>
          <pc:sldMk cId="4233882376" sldId="2146847062"/>
        </pc:sldMkLst>
        <pc:spChg chg="mod">
          <ac:chgData name="aryanojha5833@outlook.com" userId="456692e232dcbbbe" providerId="LiveId" clId="{B9480639-B282-4B07-9E35-11A76B2F3853}" dt="2025-02-24T17:45:21.501" v="52" actId="255"/>
          <ac:spMkLst>
            <pc:docMk/>
            <pc:sldMk cId="4233882376" sldId="2146847062"/>
            <ac:spMk id="4" creationId="{53F86C05-B37F-872D-AF9B-B4A9A41760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Ojha09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919958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549" y="440938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Deepak Ojha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Aryan Deepak Ojha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Silver Oak College of Engineering &amp;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&amp; Engineering (Cyber Security)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69" y="70700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93252-D175-1E7E-232B-AE69B8DFEBAD}"/>
              </a:ext>
            </a:extLst>
          </p:cNvPr>
          <p:cNvSpPr txBox="1"/>
          <p:nvPr/>
        </p:nvSpPr>
        <p:spPr>
          <a:xfrm>
            <a:off x="535669" y="1374955"/>
            <a:ext cx="11029615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Enhancing Steganography with AI and Machine Learning for smarter data hiding techniques.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Implementing steganography in videos and audio files for richer multimedia content.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Integrating blockchain technology for decentralized and immutable secure data hiding.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Real-world applications: Secure messaging platforms, digital forensics, data protection in cloud storage.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Further exploration into adaptive algorithms that modify hiding techniques based on the carrier image.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81083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5536"/>
            <a:ext cx="11029615" cy="4673324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In the digital world, data security is crucial for protecting sensitive information from unauthorized access.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Existing encryption methods may be detectable and vulnerable to interception.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Steganography provides a more discreet method of hiding data by embedding it into innocuous-looking images.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The challenge is to design a secure, efficient, and undetectable method for hiding sensitive data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7C97D-4652-4147-BE52-C668C45B53D4}"/>
              </a:ext>
            </a:extLst>
          </p:cNvPr>
          <p:cNvSpPr txBox="1"/>
          <p:nvPr/>
        </p:nvSpPr>
        <p:spPr>
          <a:xfrm>
            <a:off x="610144" y="1179873"/>
            <a:ext cx="10893053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Programming Language: Python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Libraries: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OpenCV: For image processing.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NumPy: For numerical operations.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PIL (Pillow): For handling images.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Concepts Used: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Least Significant Bit (LSB) Encoding: A method of embedding data in the least significant bits of image pixels.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Tools: </a:t>
            </a:r>
            <a:r>
              <a:rPr lang="en-IN" sz="3100" dirty="0" err="1"/>
              <a:t>Jupyter</a:t>
            </a:r>
            <a:r>
              <a:rPr lang="en-IN" sz="3100" dirty="0"/>
              <a:t> Notebook for coding, GitHub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B41A2-D7BF-F118-7F4F-F0732351B5CC}"/>
              </a:ext>
            </a:extLst>
          </p:cNvPr>
          <p:cNvSpPr txBox="1"/>
          <p:nvPr/>
        </p:nvSpPr>
        <p:spPr>
          <a:xfrm>
            <a:off x="581190" y="1302026"/>
            <a:ext cx="11029615" cy="489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is extremely hard to detect by conventional detection methods.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hidden data can remain completely undetected while maintaining high image quality.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A versatile method that can hide text, images, and files.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Utilizes a custom algorithm that enhances the security of the hidden data.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project aims to combine security with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C240-F46A-9305-8A0F-62351FD9C319}"/>
              </a:ext>
            </a:extLst>
          </p:cNvPr>
          <p:cNvSpPr txBox="1"/>
          <p:nvPr/>
        </p:nvSpPr>
        <p:spPr>
          <a:xfrm>
            <a:off x="581192" y="1232452"/>
            <a:ext cx="11029616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Cybersecurity Professionals: For secure communication and data transmission.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Government &amp; Military: Protects confidential information against unauthorized surveillance.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Journalists &amp; Whistleblowers: Enables secure transmission of sensitive information to prevent leaks.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Individuals: Everyday users can hide personal data like passwords and private messages securely.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Corporations: For protecting intellectual property or trade secrets.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1A9B-39DB-34C5-4ADA-DD5260F4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842053"/>
            <a:ext cx="3903406" cy="4529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C9C50-D370-ABC6-C178-EEC303BFDA71}"/>
              </a:ext>
            </a:extLst>
          </p:cNvPr>
          <p:cNvSpPr txBox="1"/>
          <p:nvPr/>
        </p:nvSpPr>
        <p:spPr>
          <a:xfrm>
            <a:off x="511278" y="13068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81D4F-5932-D4EE-7046-A07A2444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20" y="1842053"/>
            <a:ext cx="3629168" cy="2031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9AC8C-CAB6-D86B-E880-44C47862741B}"/>
              </a:ext>
            </a:extLst>
          </p:cNvPr>
          <p:cNvSpPr txBox="1"/>
          <p:nvPr/>
        </p:nvSpPr>
        <p:spPr>
          <a:xfrm>
            <a:off x="4718420" y="13525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AB2F8-8E0E-037B-301C-562DD0EF9B25}"/>
              </a:ext>
            </a:extLst>
          </p:cNvPr>
          <p:cNvSpPr txBox="1"/>
          <p:nvPr/>
        </p:nvSpPr>
        <p:spPr>
          <a:xfrm>
            <a:off x="4718420" y="399404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GUI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41B546-BF87-D3AC-C23E-BEB8AE18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420" y="4483512"/>
            <a:ext cx="3629169" cy="1887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82958-DF1F-6FC5-1DBC-1CC98C523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24" y="1819930"/>
            <a:ext cx="2819644" cy="1386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DA5D69-1DEC-16C7-E48E-64310F68FE1D}"/>
              </a:ext>
            </a:extLst>
          </p:cNvPr>
          <p:cNvSpPr txBox="1"/>
          <p:nvPr/>
        </p:nvSpPr>
        <p:spPr>
          <a:xfrm>
            <a:off x="8651324" y="135477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6EC837-D855-6CBC-625F-7940DA0E8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1324" y="4483512"/>
            <a:ext cx="2023394" cy="1202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4157CD-F944-B69E-C1DF-3C1186EDAB6B}"/>
              </a:ext>
            </a:extLst>
          </p:cNvPr>
          <p:cNvSpPr txBox="1"/>
          <p:nvPr/>
        </p:nvSpPr>
        <p:spPr>
          <a:xfrm>
            <a:off x="8651324" y="400387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Decryption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86C05-B37F-872D-AF9B-B4A9A4176009}"/>
              </a:ext>
            </a:extLst>
          </p:cNvPr>
          <p:cNvSpPr txBox="1"/>
          <p:nvPr/>
        </p:nvSpPr>
        <p:spPr>
          <a:xfrm>
            <a:off x="581192" y="1347019"/>
            <a:ext cx="1094221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provides an additional layer of security in data transmission, especially when combined with encryption.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method hides data in a way that is not easily detectable by traditional data analysis methods.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system is efficient, lightweight, and suitable for a variety of practical applications in cybersecurity.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can be a game-changer in secure communication and data privacy.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https://github.com/AryanOjha09/Steganography.git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509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aryanojha5833@outlook.com</cp:lastModifiedBy>
  <cp:revision>25</cp:revision>
  <dcterms:created xsi:type="dcterms:W3CDTF">2021-05-26T16:50:10Z</dcterms:created>
  <dcterms:modified xsi:type="dcterms:W3CDTF">2025-02-24T18:00:26Z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