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649200" cy="7315200"/>
  <p:notesSz cx="12649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0" cy="323850"/>
          </a:xfrm>
          <a:custGeom>
            <a:avLst/>
            <a:gdLst/>
            <a:ahLst/>
            <a:cxnLst/>
            <a:rect l="l" t="t" r="r" b="b"/>
            <a:pathLst>
              <a:path w="0" h="323850">
                <a:moveTo>
                  <a:pt x="0" y="0"/>
                </a:move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33362" y="561340"/>
            <a:ext cx="0" cy="1191260"/>
          </a:xfrm>
          <a:custGeom>
            <a:avLst/>
            <a:gdLst/>
            <a:ahLst/>
            <a:cxnLst/>
            <a:rect l="l" t="t" r="r" b="b"/>
            <a:pathLst>
              <a:path w="0" h="1191260">
                <a:moveTo>
                  <a:pt x="0" y="0"/>
                </a:moveTo>
                <a:lnTo>
                  <a:pt x="0" y="11912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28600" y="1752599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6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415836" y="561974"/>
            <a:ext cx="0" cy="1190625"/>
          </a:xfrm>
          <a:custGeom>
            <a:avLst/>
            <a:gdLst/>
            <a:ahLst/>
            <a:cxnLst/>
            <a:rect l="l" t="t" r="r" b="b"/>
            <a:pathLst>
              <a:path w="0" h="1190625">
                <a:moveTo>
                  <a:pt x="0" y="0"/>
                </a:moveTo>
                <a:lnTo>
                  <a:pt x="0" y="11906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28600" y="552450"/>
            <a:ext cx="0" cy="1209675"/>
          </a:xfrm>
          <a:custGeom>
            <a:avLst/>
            <a:gdLst/>
            <a:ahLst/>
            <a:cxnLst/>
            <a:rect l="l" t="t" r="r" b="b"/>
            <a:pathLst>
              <a:path w="0" h="1209675">
                <a:moveTo>
                  <a:pt x="0" y="0"/>
                </a:moveTo>
                <a:lnTo>
                  <a:pt x="0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60" y="292608"/>
            <a:ext cx="1138428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4838700"/>
          </a:xfrm>
          <a:custGeom>
            <a:avLst/>
            <a:gdLst/>
            <a:ahLst/>
            <a:cxnLst/>
            <a:rect l="l" t="t" r="r" b="b"/>
            <a:pathLst>
              <a:path w="12192000" h="4838700">
                <a:moveTo>
                  <a:pt x="0" y="0"/>
                </a:moveTo>
                <a:lnTo>
                  <a:pt x="12191999" y="0"/>
                </a:lnTo>
                <a:lnTo>
                  <a:pt x="12191999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599" y="6210300"/>
            <a:ext cx="0" cy="876300"/>
          </a:xfrm>
          <a:custGeom>
            <a:avLst/>
            <a:gdLst/>
            <a:ahLst/>
            <a:cxnLst/>
            <a:rect l="l" t="t" r="r" b="b"/>
            <a:pathLst>
              <a:path w="0" h="876300">
                <a:moveTo>
                  <a:pt x="0" y="0"/>
                </a:moveTo>
                <a:lnTo>
                  <a:pt x="0" y="87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228600"/>
            <a:ext cx="6096000" cy="4838700"/>
          </a:xfrm>
          <a:custGeom>
            <a:avLst/>
            <a:gdLst/>
            <a:ahLst/>
            <a:cxnLst/>
            <a:rect l="l" t="t" r="r" b="b"/>
            <a:pathLst>
              <a:path w="6096000" h="4838700">
                <a:moveTo>
                  <a:pt x="0" y="0"/>
                </a:moveTo>
                <a:lnTo>
                  <a:pt x="6096000" y="0"/>
                </a:lnTo>
                <a:lnTo>
                  <a:pt x="60960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3525" y="2032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50">
                <a:latin typeface="Arial Narrow"/>
                <a:cs typeface="Arial Narrow"/>
              </a:rPr>
              <a:t>of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15">
                <a:latin typeface="Arial Narrow"/>
                <a:cs typeface="Arial Narrow"/>
              </a:rPr>
              <a:t>Game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45">
                <a:latin typeface="Arial Narrow"/>
                <a:cs typeface="Arial Narrow"/>
              </a:rPr>
              <a:t>#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60">
                <a:latin typeface="Arial Narrow"/>
                <a:cs typeface="Arial Narrow"/>
              </a:rPr>
              <a:t>by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9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3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0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7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4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2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9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76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3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90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47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04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62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19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76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33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0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47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05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2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9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76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90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47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05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62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19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6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33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90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47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05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62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19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76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33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90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48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05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62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19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76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33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90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48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05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62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19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76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33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90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48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05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62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19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76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33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91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48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05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62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19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76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533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91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48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05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62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19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76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33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91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48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05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62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19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76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34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391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48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05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62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19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6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34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91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48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05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62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19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76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34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91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8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26057" y="458479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620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191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763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334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906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477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049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620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2192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2763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3335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5336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5908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6479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051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622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194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8765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767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338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910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2481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053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3624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4196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6197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769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7340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7912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483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055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626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198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0769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341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1912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2484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620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191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763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334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906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0477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049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620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2192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2763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3335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5336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5908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6479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7051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7622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8194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8765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0767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1338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1910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2481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053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624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4196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6197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6769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7340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7912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8483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9055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9626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0198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0769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341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1912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2484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464443" y="25273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762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19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76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933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90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047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104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62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219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276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333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533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590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647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705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762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819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8765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0767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1338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191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248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305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362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419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476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33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591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648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705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762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819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876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933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991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048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105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1625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2197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2768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334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391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448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505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562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619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76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734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791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848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905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962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019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076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134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191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248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62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19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76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933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990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047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104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62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219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276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333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390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447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504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562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619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676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733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790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847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905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962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019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076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133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190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247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305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362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419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476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533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590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647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705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762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819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876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933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990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048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105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162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219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276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333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390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448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505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562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619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676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733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790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848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905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962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019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076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133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191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248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305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362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419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476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533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591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648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05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62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819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876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933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91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048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105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162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219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276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334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391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448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505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562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619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676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734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791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848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05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962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019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076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134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191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248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 txBox="1"/>
          <p:nvPr/>
        </p:nvSpPr>
        <p:spPr>
          <a:xfrm>
            <a:off x="464443" y="4699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80K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268595" y="2128267"/>
            <a:ext cx="177800" cy="94424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latin typeface="Arial Narrow"/>
                <a:cs typeface="Arial Narrow"/>
              </a:rPr>
              <a:t>Sum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of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Game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#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1875283" y="4695825"/>
            <a:ext cx="22479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Win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3228627" y="4695825"/>
            <a:ext cx="582295" cy="341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Loss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Arial Narrow"/>
                <a:cs typeface="Arial Narrow"/>
              </a:rPr>
              <a:t>Win</a:t>
            </a:r>
            <a:r>
              <a:rPr dirty="0" sz="1200" spc="-75">
                <a:latin typeface="Arial Narrow"/>
                <a:cs typeface="Arial Narrow"/>
              </a:rPr>
              <a:t> </a:t>
            </a:r>
            <a:r>
              <a:rPr dirty="0" sz="1200" spc="60">
                <a:latin typeface="Arial Narrow"/>
                <a:cs typeface="Arial Narrow"/>
              </a:rPr>
              <a:t>Loss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4908351" y="4695825"/>
            <a:ext cx="2863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Draw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1374775" y="699236"/>
            <a:ext cx="1161415" cy="3958590"/>
          </a:xfrm>
          <a:custGeom>
            <a:avLst/>
            <a:gdLst/>
            <a:ahLst/>
            <a:cxnLst/>
            <a:rect l="l" t="t" r="r" b="b"/>
            <a:pathLst>
              <a:path w="1161414" h="3958590">
                <a:moveTo>
                  <a:pt x="0" y="0"/>
                </a:moveTo>
                <a:lnTo>
                  <a:pt x="1161047" y="0"/>
                </a:lnTo>
                <a:lnTo>
                  <a:pt x="1161047" y="3958488"/>
                </a:lnTo>
                <a:lnTo>
                  <a:pt x="0" y="3958488"/>
                </a:lnTo>
                <a:lnTo>
                  <a:pt x="0" y="0"/>
                </a:lnTo>
                <a:close/>
              </a:path>
            </a:pathLst>
          </a:custGeom>
          <a:solidFill>
            <a:srgbClr val="0081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906712" y="699853"/>
            <a:ext cx="1161415" cy="3957954"/>
          </a:xfrm>
          <a:custGeom>
            <a:avLst/>
            <a:gdLst/>
            <a:ahLst/>
            <a:cxnLst/>
            <a:rect l="l" t="t" r="r" b="b"/>
            <a:pathLst>
              <a:path w="1161414" h="3957954">
                <a:moveTo>
                  <a:pt x="0" y="0"/>
                </a:moveTo>
                <a:lnTo>
                  <a:pt x="1161047" y="0"/>
                </a:lnTo>
                <a:lnTo>
                  <a:pt x="1161047" y="3957871"/>
                </a:lnTo>
                <a:lnTo>
                  <a:pt x="0" y="3957871"/>
                </a:lnTo>
                <a:lnTo>
                  <a:pt x="0" y="0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438650" y="2139055"/>
            <a:ext cx="1161415" cy="2519045"/>
          </a:xfrm>
          <a:custGeom>
            <a:avLst/>
            <a:gdLst/>
            <a:ahLst/>
            <a:cxnLst/>
            <a:rect l="l" t="t" r="r" b="b"/>
            <a:pathLst>
              <a:path w="1161414" h="2519045">
                <a:moveTo>
                  <a:pt x="0" y="0"/>
                </a:moveTo>
                <a:lnTo>
                  <a:pt x="1161047" y="0"/>
                </a:lnTo>
                <a:lnTo>
                  <a:pt x="1161047" y="2518668"/>
                </a:lnTo>
                <a:lnTo>
                  <a:pt x="0" y="2518668"/>
                </a:lnTo>
                <a:lnTo>
                  <a:pt x="0" y="0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324600" y="228600"/>
            <a:ext cx="6096000" cy="4838700"/>
          </a:xfrm>
          <a:custGeom>
            <a:avLst/>
            <a:gdLst/>
            <a:ahLst/>
            <a:cxnLst/>
            <a:rect l="l" t="t" r="r" b="b"/>
            <a:pathLst>
              <a:path w="6096000" h="4838700">
                <a:moveTo>
                  <a:pt x="0" y="0"/>
                </a:moveTo>
                <a:lnTo>
                  <a:pt x="6096000" y="0"/>
                </a:lnTo>
                <a:lnTo>
                  <a:pt x="60960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 txBox="1"/>
          <p:nvPr/>
        </p:nvSpPr>
        <p:spPr>
          <a:xfrm>
            <a:off x="6359525" y="203200"/>
            <a:ext cx="217360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 of </a:t>
            </a:r>
            <a:r>
              <a:rPr dirty="0" sz="1400" spc="20">
                <a:latin typeface="Arial Narrow"/>
                <a:cs typeface="Arial Narrow"/>
              </a:rPr>
              <a:t>Team </a:t>
            </a:r>
            <a:r>
              <a:rPr dirty="0" sz="1400" spc="-45">
                <a:latin typeface="Arial Narrow"/>
                <a:cs typeface="Arial Narrow"/>
              </a:rPr>
              <a:t>SOT </a:t>
            </a:r>
            <a:r>
              <a:rPr dirty="0" sz="1400" spc="60">
                <a:latin typeface="Arial Narrow"/>
                <a:cs typeface="Arial Narrow"/>
              </a:rPr>
              <a:t>by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6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9372600" y="1102964"/>
            <a:ext cx="1635760" cy="3248025"/>
          </a:xfrm>
          <a:custGeom>
            <a:avLst/>
            <a:gdLst/>
            <a:ahLst/>
            <a:cxnLst/>
            <a:rect l="l" t="t" r="r" b="b"/>
            <a:pathLst>
              <a:path w="1635759" h="3248025">
                <a:moveTo>
                  <a:pt x="255938" y="3248025"/>
                </a:moveTo>
                <a:lnTo>
                  <a:pt x="0" y="1628775"/>
                </a:lnTo>
                <a:lnTo>
                  <a:pt x="0" y="0"/>
                </a:lnTo>
                <a:lnTo>
                  <a:pt x="171283" y="0"/>
                </a:lnTo>
                <a:lnTo>
                  <a:pt x="190232" y="9525"/>
                </a:lnTo>
                <a:lnTo>
                  <a:pt x="246916" y="9525"/>
                </a:lnTo>
                <a:lnTo>
                  <a:pt x="265745" y="19050"/>
                </a:lnTo>
                <a:lnTo>
                  <a:pt x="303296" y="19050"/>
                </a:lnTo>
                <a:lnTo>
                  <a:pt x="322011" y="28575"/>
                </a:lnTo>
                <a:lnTo>
                  <a:pt x="340681" y="28575"/>
                </a:lnTo>
                <a:lnTo>
                  <a:pt x="359304" y="38100"/>
                </a:lnTo>
                <a:lnTo>
                  <a:pt x="377881" y="38100"/>
                </a:lnTo>
                <a:lnTo>
                  <a:pt x="396407" y="47625"/>
                </a:lnTo>
                <a:lnTo>
                  <a:pt x="414876" y="47625"/>
                </a:lnTo>
                <a:lnTo>
                  <a:pt x="433289" y="57150"/>
                </a:lnTo>
                <a:lnTo>
                  <a:pt x="451645" y="57150"/>
                </a:lnTo>
                <a:lnTo>
                  <a:pt x="469940" y="66675"/>
                </a:lnTo>
                <a:lnTo>
                  <a:pt x="488169" y="66675"/>
                </a:lnTo>
                <a:lnTo>
                  <a:pt x="524428" y="85725"/>
                </a:lnTo>
                <a:lnTo>
                  <a:pt x="542452" y="85725"/>
                </a:lnTo>
                <a:lnTo>
                  <a:pt x="578273" y="104775"/>
                </a:lnTo>
                <a:lnTo>
                  <a:pt x="596070" y="104775"/>
                </a:lnTo>
                <a:lnTo>
                  <a:pt x="648958" y="133350"/>
                </a:lnTo>
                <a:lnTo>
                  <a:pt x="666416" y="133350"/>
                </a:lnTo>
                <a:lnTo>
                  <a:pt x="769171" y="190500"/>
                </a:lnTo>
                <a:lnTo>
                  <a:pt x="851947" y="238125"/>
                </a:lnTo>
                <a:lnTo>
                  <a:pt x="916098" y="276225"/>
                </a:lnTo>
                <a:lnTo>
                  <a:pt x="962912" y="304800"/>
                </a:lnTo>
                <a:lnTo>
                  <a:pt x="978257" y="323850"/>
                </a:lnTo>
                <a:lnTo>
                  <a:pt x="1023489" y="352425"/>
                </a:lnTo>
                <a:lnTo>
                  <a:pt x="1038289" y="371475"/>
                </a:lnTo>
                <a:lnTo>
                  <a:pt x="1081840" y="400050"/>
                </a:lnTo>
                <a:lnTo>
                  <a:pt x="1096064" y="419100"/>
                </a:lnTo>
                <a:lnTo>
                  <a:pt x="1124067" y="438150"/>
                </a:lnTo>
                <a:lnTo>
                  <a:pt x="1137839" y="457200"/>
                </a:lnTo>
                <a:lnTo>
                  <a:pt x="1151456" y="466725"/>
                </a:lnTo>
                <a:lnTo>
                  <a:pt x="1164918" y="485775"/>
                </a:lnTo>
                <a:lnTo>
                  <a:pt x="1178222" y="495300"/>
                </a:lnTo>
                <a:lnTo>
                  <a:pt x="1191364" y="514350"/>
                </a:lnTo>
                <a:lnTo>
                  <a:pt x="1204344" y="523875"/>
                </a:lnTo>
                <a:lnTo>
                  <a:pt x="1217163" y="542925"/>
                </a:lnTo>
                <a:lnTo>
                  <a:pt x="1229816" y="552450"/>
                </a:lnTo>
                <a:lnTo>
                  <a:pt x="1242299" y="571500"/>
                </a:lnTo>
                <a:lnTo>
                  <a:pt x="1254615" y="581025"/>
                </a:lnTo>
                <a:lnTo>
                  <a:pt x="1266761" y="600075"/>
                </a:lnTo>
                <a:lnTo>
                  <a:pt x="1278735" y="609600"/>
                </a:lnTo>
                <a:lnTo>
                  <a:pt x="1290533" y="628650"/>
                </a:lnTo>
                <a:lnTo>
                  <a:pt x="1302157" y="638175"/>
                </a:lnTo>
                <a:lnTo>
                  <a:pt x="1313605" y="657225"/>
                </a:lnTo>
                <a:lnTo>
                  <a:pt x="1324874" y="676275"/>
                </a:lnTo>
                <a:lnTo>
                  <a:pt x="1335962" y="685800"/>
                </a:lnTo>
                <a:lnTo>
                  <a:pt x="1346868" y="704850"/>
                </a:lnTo>
                <a:lnTo>
                  <a:pt x="1357593" y="714375"/>
                </a:lnTo>
                <a:lnTo>
                  <a:pt x="1368133" y="733425"/>
                </a:lnTo>
                <a:lnTo>
                  <a:pt x="1378486" y="752475"/>
                </a:lnTo>
                <a:lnTo>
                  <a:pt x="1388651" y="762000"/>
                </a:lnTo>
                <a:lnTo>
                  <a:pt x="1398629" y="781050"/>
                </a:lnTo>
                <a:lnTo>
                  <a:pt x="1408417" y="800100"/>
                </a:lnTo>
                <a:lnTo>
                  <a:pt x="1418012" y="819150"/>
                </a:lnTo>
                <a:lnTo>
                  <a:pt x="1427415" y="828675"/>
                </a:lnTo>
                <a:lnTo>
                  <a:pt x="1436624" y="847725"/>
                </a:lnTo>
                <a:lnTo>
                  <a:pt x="1445639" y="866775"/>
                </a:lnTo>
                <a:lnTo>
                  <a:pt x="1454456" y="885825"/>
                </a:lnTo>
                <a:lnTo>
                  <a:pt x="1463075" y="895350"/>
                </a:lnTo>
                <a:lnTo>
                  <a:pt x="1479718" y="933450"/>
                </a:lnTo>
                <a:lnTo>
                  <a:pt x="1495554" y="971550"/>
                </a:lnTo>
                <a:lnTo>
                  <a:pt x="1503169" y="990600"/>
                </a:lnTo>
                <a:lnTo>
                  <a:pt x="1510580" y="1000125"/>
                </a:lnTo>
                <a:lnTo>
                  <a:pt x="1524782" y="1038225"/>
                </a:lnTo>
                <a:lnTo>
                  <a:pt x="1538157" y="1076325"/>
                </a:lnTo>
                <a:lnTo>
                  <a:pt x="1550695" y="1114425"/>
                </a:lnTo>
                <a:lnTo>
                  <a:pt x="1556649" y="1133475"/>
                </a:lnTo>
                <a:lnTo>
                  <a:pt x="1562391" y="1143000"/>
                </a:lnTo>
                <a:lnTo>
                  <a:pt x="1573236" y="1181100"/>
                </a:lnTo>
                <a:lnTo>
                  <a:pt x="1583227" y="1219200"/>
                </a:lnTo>
                <a:lnTo>
                  <a:pt x="1592357" y="1257300"/>
                </a:lnTo>
                <a:lnTo>
                  <a:pt x="1600622" y="1295400"/>
                </a:lnTo>
                <a:lnTo>
                  <a:pt x="1608015" y="1333500"/>
                </a:lnTo>
                <a:lnTo>
                  <a:pt x="1614536" y="1371600"/>
                </a:lnTo>
                <a:lnTo>
                  <a:pt x="1620178" y="1409700"/>
                </a:lnTo>
                <a:lnTo>
                  <a:pt x="1624940" y="1447800"/>
                </a:lnTo>
                <a:lnTo>
                  <a:pt x="1628818" y="1485900"/>
                </a:lnTo>
                <a:lnTo>
                  <a:pt x="1631811" y="1524000"/>
                </a:lnTo>
                <a:lnTo>
                  <a:pt x="1633917" y="1562100"/>
                </a:lnTo>
                <a:lnTo>
                  <a:pt x="1635135" y="1600200"/>
                </a:lnTo>
                <a:lnTo>
                  <a:pt x="1635463" y="1638300"/>
                </a:lnTo>
                <a:lnTo>
                  <a:pt x="1635294" y="1657350"/>
                </a:lnTo>
                <a:lnTo>
                  <a:pt x="1634290" y="1695450"/>
                </a:lnTo>
                <a:lnTo>
                  <a:pt x="1632396" y="1733550"/>
                </a:lnTo>
                <a:lnTo>
                  <a:pt x="1629616" y="1771650"/>
                </a:lnTo>
                <a:lnTo>
                  <a:pt x="1625949" y="1809750"/>
                </a:lnTo>
                <a:lnTo>
                  <a:pt x="1621399" y="1847850"/>
                </a:lnTo>
                <a:lnTo>
                  <a:pt x="1615967" y="1885950"/>
                </a:lnTo>
                <a:lnTo>
                  <a:pt x="1609657" y="1924050"/>
                </a:lnTo>
                <a:lnTo>
                  <a:pt x="1602472" y="1962150"/>
                </a:lnTo>
                <a:lnTo>
                  <a:pt x="1598552" y="1971675"/>
                </a:lnTo>
                <a:lnTo>
                  <a:pt x="1594415" y="1990725"/>
                </a:lnTo>
                <a:lnTo>
                  <a:pt x="1585492" y="2028825"/>
                </a:lnTo>
                <a:lnTo>
                  <a:pt x="1575707" y="2066925"/>
                </a:lnTo>
                <a:lnTo>
                  <a:pt x="1565065" y="2105025"/>
                </a:lnTo>
                <a:lnTo>
                  <a:pt x="1553573" y="2143125"/>
                </a:lnTo>
                <a:lnTo>
                  <a:pt x="1541236" y="2181225"/>
                </a:lnTo>
                <a:lnTo>
                  <a:pt x="1528061" y="2209800"/>
                </a:lnTo>
                <a:lnTo>
                  <a:pt x="1521162" y="2228850"/>
                </a:lnTo>
                <a:lnTo>
                  <a:pt x="1506743" y="2266950"/>
                </a:lnTo>
                <a:lnTo>
                  <a:pt x="1491507" y="2305050"/>
                </a:lnTo>
                <a:lnTo>
                  <a:pt x="1483584" y="2314575"/>
                </a:lnTo>
                <a:lnTo>
                  <a:pt x="1475458" y="2333625"/>
                </a:lnTo>
                <a:lnTo>
                  <a:pt x="1467134" y="2352675"/>
                </a:lnTo>
                <a:lnTo>
                  <a:pt x="1458609" y="2371725"/>
                </a:lnTo>
                <a:lnTo>
                  <a:pt x="1449886" y="2390775"/>
                </a:lnTo>
                <a:lnTo>
                  <a:pt x="1440965" y="2400300"/>
                </a:lnTo>
                <a:lnTo>
                  <a:pt x="1431850" y="2419350"/>
                </a:lnTo>
                <a:lnTo>
                  <a:pt x="1422540" y="2438400"/>
                </a:lnTo>
                <a:lnTo>
                  <a:pt x="1413036" y="2457450"/>
                </a:lnTo>
                <a:lnTo>
                  <a:pt x="1403340" y="2466975"/>
                </a:lnTo>
                <a:lnTo>
                  <a:pt x="1393454" y="2486025"/>
                </a:lnTo>
                <a:lnTo>
                  <a:pt x="1383379" y="2505075"/>
                </a:lnTo>
                <a:lnTo>
                  <a:pt x="1373114" y="2514600"/>
                </a:lnTo>
                <a:lnTo>
                  <a:pt x="1362663" y="2533650"/>
                </a:lnTo>
                <a:lnTo>
                  <a:pt x="1352028" y="2552700"/>
                </a:lnTo>
                <a:lnTo>
                  <a:pt x="1341209" y="2562225"/>
                </a:lnTo>
                <a:lnTo>
                  <a:pt x="1330207" y="2581275"/>
                </a:lnTo>
                <a:lnTo>
                  <a:pt x="1319024" y="2600325"/>
                </a:lnTo>
                <a:lnTo>
                  <a:pt x="1307663" y="2609850"/>
                </a:lnTo>
                <a:lnTo>
                  <a:pt x="1296124" y="2628900"/>
                </a:lnTo>
                <a:lnTo>
                  <a:pt x="1284407" y="2638425"/>
                </a:lnTo>
                <a:lnTo>
                  <a:pt x="1272516" y="2657475"/>
                </a:lnTo>
                <a:lnTo>
                  <a:pt x="1260454" y="2676525"/>
                </a:lnTo>
                <a:lnTo>
                  <a:pt x="1248220" y="2686050"/>
                </a:lnTo>
                <a:lnTo>
                  <a:pt x="1235815" y="2705100"/>
                </a:lnTo>
                <a:lnTo>
                  <a:pt x="1223242" y="2714625"/>
                </a:lnTo>
                <a:lnTo>
                  <a:pt x="1210505" y="2733675"/>
                </a:lnTo>
                <a:lnTo>
                  <a:pt x="1197603" y="2743200"/>
                </a:lnTo>
                <a:lnTo>
                  <a:pt x="1184536" y="2762250"/>
                </a:lnTo>
                <a:lnTo>
                  <a:pt x="1157924" y="2781300"/>
                </a:lnTo>
                <a:lnTo>
                  <a:pt x="1144382" y="2800350"/>
                </a:lnTo>
                <a:lnTo>
                  <a:pt x="1130682" y="2809875"/>
                </a:lnTo>
                <a:lnTo>
                  <a:pt x="1116829" y="2828925"/>
                </a:lnTo>
                <a:lnTo>
                  <a:pt x="1088673" y="2847975"/>
                </a:lnTo>
                <a:lnTo>
                  <a:pt x="1074370" y="2867025"/>
                </a:lnTo>
                <a:lnTo>
                  <a:pt x="1045330" y="2886075"/>
                </a:lnTo>
                <a:lnTo>
                  <a:pt x="1030596" y="2905125"/>
                </a:lnTo>
                <a:lnTo>
                  <a:pt x="985561" y="2933700"/>
                </a:lnTo>
                <a:lnTo>
                  <a:pt x="970280" y="2943225"/>
                </a:lnTo>
                <a:lnTo>
                  <a:pt x="954864" y="2962275"/>
                </a:lnTo>
                <a:lnTo>
                  <a:pt x="891932" y="3000375"/>
                </a:lnTo>
                <a:lnTo>
                  <a:pt x="827060" y="3038475"/>
                </a:lnTo>
                <a:lnTo>
                  <a:pt x="743457" y="3086100"/>
                </a:lnTo>
                <a:lnTo>
                  <a:pt x="674743" y="3124200"/>
                </a:lnTo>
                <a:lnTo>
                  <a:pt x="657331" y="3124200"/>
                </a:lnTo>
                <a:lnTo>
                  <a:pt x="604563" y="3152775"/>
                </a:lnTo>
                <a:lnTo>
                  <a:pt x="586808" y="3152775"/>
                </a:lnTo>
                <a:lnTo>
                  <a:pt x="533068" y="3181350"/>
                </a:lnTo>
                <a:lnTo>
                  <a:pt x="515008" y="3181350"/>
                </a:lnTo>
                <a:lnTo>
                  <a:pt x="496878" y="3190875"/>
                </a:lnTo>
                <a:lnTo>
                  <a:pt x="478679" y="3190875"/>
                </a:lnTo>
                <a:lnTo>
                  <a:pt x="442089" y="3209925"/>
                </a:lnTo>
                <a:lnTo>
                  <a:pt x="423704" y="3209925"/>
                </a:lnTo>
                <a:lnTo>
                  <a:pt x="405259" y="3219450"/>
                </a:lnTo>
                <a:lnTo>
                  <a:pt x="368209" y="3219450"/>
                </a:lnTo>
                <a:lnTo>
                  <a:pt x="349609" y="3228975"/>
                </a:lnTo>
                <a:lnTo>
                  <a:pt x="330958" y="3228975"/>
                </a:lnTo>
                <a:lnTo>
                  <a:pt x="312263" y="3238500"/>
                </a:lnTo>
                <a:lnTo>
                  <a:pt x="274753" y="3238500"/>
                </a:lnTo>
                <a:lnTo>
                  <a:pt x="255938" y="3248025"/>
                </a:lnTo>
                <a:close/>
              </a:path>
            </a:pathLst>
          </a:custGeom>
          <a:solidFill>
            <a:srgbClr val="0081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7737130" y="2500407"/>
            <a:ext cx="1891664" cy="1873885"/>
          </a:xfrm>
          <a:custGeom>
            <a:avLst/>
            <a:gdLst/>
            <a:ahLst/>
            <a:cxnLst/>
            <a:rect l="l" t="t" r="r" b="b"/>
            <a:pathLst>
              <a:path w="1891665" h="1873885">
                <a:moveTo>
                  <a:pt x="1629079" y="1873490"/>
                </a:moveTo>
                <a:lnTo>
                  <a:pt x="1581195" y="1872602"/>
                </a:lnTo>
                <a:lnTo>
                  <a:pt x="1533368" y="1870313"/>
                </a:lnTo>
                <a:lnTo>
                  <a:pt x="1485619" y="1866623"/>
                </a:lnTo>
                <a:lnTo>
                  <a:pt x="1438008" y="1861539"/>
                </a:lnTo>
                <a:lnTo>
                  <a:pt x="1390556" y="1855061"/>
                </a:lnTo>
                <a:lnTo>
                  <a:pt x="1343324" y="1847198"/>
                </a:lnTo>
                <a:lnTo>
                  <a:pt x="1296333" y="1837954"/>
                </a:lnTo>
                <a:lnTo>
                  <a:pt x="1249642" y="1827341"/>
                </a:lnTo>
                <a:lnTo>
                  <a:pt x="1203272" y="1815362"/>
                </a:lnTo>
                <a:lnTo>
                  <a:pt x="1157283" y="1802034"/>
                </a:lnTo>
                <a:lnTo>
                  <a:pt x="1111694" y="1787362"/>
                </a:lnTo>
                <a:lnTo>
                  <a:pt x="1066563" y="1771365"/>
                </a:lnTo>
                <a:lnTo>
                  <a:pt x="1021911" y="1754050"/>
                </a:lnTo>
                <a:lnTo>
                  <a:pt x="977794" y="1735439"/>
                </a:lnTo>
                <a:lnTo>
                  <a:pt x="934232" y="1715540"/>
                </a:lnTo>
                <a:lnTo>
                  <a:pt x="891280" y="1694379"/>
                </a:lnTo>
                <a:lnTo>
                  <a:pt x="848957" y="1671965"/>
                </a:lnTo>
                <a:lnTo>
                  <a:pt x="807317" y="1648326"/>
                </a:lnTo>
                <a:lnTo>
                  <a:pt x="766378" y="1623473"/>
                </a:lnTo>
                <a:lnTo>
                  <a:pt x="726193" y="1597438"/>
                </a:lnTo>
                <a:lnTo>
                  <a:pt x="686780" y="1570231"/>
                </a:lnTo>
                <a:lnTo>
                  <a:pt x="648188" y="1541888"/>
                </a:lnTo>
                <a:lnTo>
                  <a:pt x="610434" y="1512422"/>
                </a:lnTo>
                <a:lnTo>
                  <a:pt x="573567" y="1481869"/>
                </a:lnTo>
                <a:lnTo>
                  <a:pt x="537602" y="1450243"/>
                </a:lnTo>
                <a:lnTo>
                  <a:pt x="502587" y="1417585"/>
                </a:lnTo>
                <a:lnTo>
                  <a:pt x="468535" y="1383908"/>
                </a:lnTo>
                <a:lnTo>
                  <a:pt x="435491" y="1349256"/>
                </a:lnTo>
                <a:lnTo>
                  <a:pt x="403468" y="1313644"/>
                </a:lnTo>
                <a:lnTo>
                  <a:pt x="372509" y="1277118"/>
                </a:lnTo>
                <a:lnTo>
                  <a:pt x="342626" y="1239693"/>
                </a:lnTo>
                <a:lnTo>
                  <a:pt x="313857" y="1201417"/>
                </a:lnTo>
                <a:lnTo>
                  <a:pt x="286216" y="1162307"/>
                </a:lnTo>
                <a:lnTo>
                  <a:pt x="259737" y="1122413"/>
                </a:lnTo>
                <a:lnTo>
                  <a:pt x="234432" y="1081752"/>
                </a:lnTo>
                <a:lnTo>
                  <a:pt x="210333" y="1040377"/>
                </a:lnTo>
                <a:lnTo>
                  <a:pt x="187451" y="998305"/>
                </a:lnTo>
                <a:lnTo>
                  <a:pt x="165816" y="955590"/>
                </a:lnTo>
                <a:lnTo>
                  <a:pt x="145436" y="912251"/>
                </a:lnTo>
                <a:lnTo>
                  <a:pt x="126337" y="868343"/>
                </a:lnTo>
                <a:lnTo>
                  <a:pt x="108529" y="823885"/>
                </a:lnTo>
                <a:lnTo>
                  <a:pt x="92033" y="778934"/>
                </a:lnTo>
                <a:lnTo>
                  <a:pt x="76857" y="733510"/>
                </a:lnTo>
                <a:lnTo>
                  <a:pt x="63020" y="687672"/>
                </a:lnTo>
                <a:lnTo>
                  <a:pt x="50529" y="641437"/>
                </a:lnTo>
                <a:lnTo>
                  <a:pt x="39399" y="594867"/>
                </a:lnTo>
                <a:lnTo>
                  <a:pt x="29635" y="547981"/>
                </a:lnTo>
                <a:lnTo>
                  <a:pt x="21250" y="500839"/>
                </a:lnTo>
                <a:lnTo>
                  <a:pt x="14247" y="453462"/>
                </a:lnTo>
                <a:lnTo>
                  <a:pt x="8635" y="405910"/>
                </a:lnTo>
                <a:lnTo>
                  <a:pt x="4417" y="358204"/>
                </a:lnTo>
                <a:lnTo>
                  <a:pt x="1598" y="310406"/>
                </a:lnTo>
                <a:lnTo>
                  <a:pt x="179" y="262535"/>
                </a:lnTo>
                <a:lnTo>
                  <a:pt x="0" y="238030"/>
                </a:lnTo>
                <a:lnTo>
                  <a:pt x="163" y="214653"/>
                </a:lnTo>
                <a:lnTo>
                  <a:pt x="1548" y="166781"/>
                </a:lnTo>
                <a:lnTo>
                  <a:pt x="4334" y="118980"/>
                </a:lnTo>
                <a:lnTo>
                  <a:pt x="8519" y="71272"/>
                </a:lnTo>
                <a:lnTo>
                  <a:pt x="14098" y="23716"/>
                </a:lnTo>
                <a:lnTo>
                  <a:pt x="17410" y="0"/>
                </a:lnTo>
                <a:lnTo>
                  <a:pt x="1635469" y="238030"/>
                </a:lnTo>
                <a:lnTo>
                  <a:pt x="1891407" y="1853352"/>
                </a:lnTo>
                <a:lnTo>
                  <a:pt x="1867729" y="1856927"/>
                </a:lnTo>
                <a:lnTo>
                  <a:pt x="1820238" y="1863032"/>
                </a:lnTo>
                <a:lnTo>
                  <a:pt x="1772579" y="1867745"/>
                </a:lnTo>
                <a:lnTo>
                  <a:pt x="1724812" y="1871061"/>
                </a:lnTo>
                <a:lnTo>
                  <a:pt x="1676958" y="1872977"/>
                </a:lnTo>
                <a:lnTo>
                  <a:pt x="1629079" y="1873490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754541" y="1102964"/>
            <a:ext cx="1618615" cy="1635760"/>
          </a:xfrm>
          <a:custGeom>
            <a:avLst/>
            <a:gdLst/>
            <a:ahLst/>
            <a:cxnLst/>
            <a:rect l="l" t="t" r="r" b="b"/>
            <a:pathLst>
              <a:path w="1618615" h="1635760">
                <a:moveTo>
                  <a:pt x="1618058" y="1635473"/>
                </a:moveTo>
                <a:lnTo>
                  <a:pt x="0" y="1397443"/>
                </a:lnTo>
                <a:lnTo>
                  <a:pt x="2749" y="1379447"/>
                </a:lnTo>
                <a:lnTo>
                  <a:pt x="5699" y="1361484"/>
                </a:lnTo>
                <a:lnTo>
                  <a:pt x="15745" y="1307806"/>
                </a:lnTo>
                <a:lnTo>
                  <a:pt x="27578" y="1254495"/>
                </a:lnTo>
                <a:lnTo>
                  <a:pt x="41184" y="1201608"/>
                </a:lnTo>
                <a:lnTo>
                  <a:pt x="56548" y="1149203"/>
                </a:lnTo>
                <a:lnTo>
                  <a:pt x="73654" y="1097341"/>
                </a:lnTo>
                <a:lnTo>
                  <a:pt x="92480" y="1046080"/>
                </a:lnTo>
                <a:lnTo>
                  <a:pt x="113008" y="995477"/>
                </a:lnTo>
                <a:lnTo>
                  <a:pt x="135214" y="945585"/>
                </a:lnTo>
                <a:lnTo>
                  <a:pt x="159074" y="896462"/>
                </a:lnTo>
                <a:lnTo>
                  <a:pt x="184560" y="848166"/>
                </a:lnTo>
                <a:lnTo>
                  <a:pt x="211643" y="800746"/>
                </a:lnTo>
                <a:lnTo>
                  <a:pt x="240296" y="754256"/>
                </a:lnTo>
                <a:lnTo>
                  <a:pt x="270485" y="708749"/>
                </a:lnTo>
                <a:lnTo>
                  <a:pt x="302175" y="664276"/>
                </a:lnTo>
                <a:lnTo>
                  <a:pt x="335332" y="620886"/>
                </a:lnTo>
                <a:lnTo>
                  <a:pt x="369921" y="578626"/>
                </a:lnTo>
                <a:lnTo>
                  <a:pt x="405902" y="537544"/>
                </a:lnTo>
                <a:lnTo>
                  <a:pt x="443232" y="497687"/>
                </a:lnTo>
                <a:lnTo>
                  <a:pt x="481872" y="459100"/>
                </a:lnTo>
                <a:lnTo>
                  <a:pt x="521781" y="421822"/>
                </a:lnTo>
                <a:lnTo>
                  <a:pt x="562912" y="385897"/>
                </a:lnTo>
                <a:lnTo>
                  <a:pt x="605218" y="351368"/>
                </a:lnTo>
                <a:lnTo>
                  <a:pt x="648653" y="318269"/>
                </a:lnTo>
                <a:lnTo>
                  <a:pt x="693170" y="286638"/>
                </a:lnTo>
                <a:lnTo>
                  <a:pt x="738719" y="256511"/>
                </a:lnTo>
                <a:lnTo>
                  <a:pt x="785246" y="227923"/>
                </a:lnTo>
                <a:lnTo>
                  <a:pt x="832702" y="200904"/>
                </a:lnTo>
                <a:lnTo>
                  <a:pt x="881035" y="175483"/>
                </a:lnTo>
                <a:lnTo>
                  <a:pt x="930190" y="151690"/>
                </a:lnTo>
                <a:lnTo>
                  <a:pt x="980111" y="129553"/>
                </a:lnTo>
                <a:lnTo>
                  <a:pt x="1030742" y="109094"/>
                </a:lnTo>
                <a:lnTo>
                  <a:pt x="1082030" y="90336"/>
                </a:lnTo>
                <a:lnTo>
                  <a:pt x="1133916" y="73302"/>
                </a:lnTo>
                <a:lnTo>
                  <a:pt x="1186339" y="58009"/>
                </a:lnTo>
                <a:lnTo>
                  <a:pt x="1239244" y="44475"/>
                </a:lnTo>
                <a:lnTo>
                  <a:pt x="1292574" y="32715"/>
                </a:lnTo>
                <a:lnTo>
                  <a:pt x="1346266" y="22742"/>
                </a:lnTo>
                <a:lnTo>
                  <a:pt x="1400259" y="14567"/>
                </a:lnTo>
                <a:lnTo>
                  <a:pt x="1454495" y="8199"/>
                </a:lnTo>
                <a:lnTo>
                  <a:pt x="1508915" y="3645"/>
                </a:lnTo>
                <a:lnTo>
                  <a:pt x="1563457" y="911"/>
                </a:lnTo>
                <a:lnTo>
                  <a:pt x="1618058" y="0"/>
                </a:lnTo>
                <a:lnTo>
                  <a:pt x="1618058" y="1635473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1043788" y="2594026"/>
            <a:ext cx="277495" cy="13335"/>
          </a:xfrm>
          <a:custGeom>
            <a:avLst/>
            <a:gdLst/>
            <a:ahLst/>
            <a:cxnLst/>
            <a:rect l="l" t="t" r="r" b="b"/>
            <a:pathLst>
              <a:path w="277495" h="13335">
                <a:moveTo>
                  <a:pt x="0" y="12836"/>
                </a:moveTo>
                <a:lnTo>
                  <a:pt x="163042" y="0"/>
                </a:lnTo>
                <a:lnTo>
                  <a:pt x="277342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964515" y="3930350"/>
            <a:ext cx="229870" cy="116839"/>
          </a:xfrm>
          <a:custGeom>
            <a:avLst/>
            <a:gdLst/>
            <a:ahLst/>
            <a:cxnLst/>
            <a:rect l="l" t="t" r="r" b="b"/>
            <a:pathLst>
              <a:path w="229870" h="116839">
                <a:moveTo>
                  <a:pt x="229303" y="0"/>
                </a:moveTo>
                <a:lnTo>
                  <a:pt x="114300" y="116284"/>
                </a:lnTo>
                <a:lnTo>
                  <a:pt x="0" y="116284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8055685" y="1345965"/>
            <a:ext cx="221615" cy="123825"/>
          </a:xfrm>
          <a:custGeom>
            <a:avLst/>
            <a:gdLst/>
            <a:ahLst/>
            <a:cxnLst/>
            <a:rect l="l" t="t" r="r" b="b"/>
            <a:pathLst>
              <a:path w="221615" h="123825">
                <a:moveTo>
                  <a:pt x="221199" y="123775"/>
                </a:moveTo>
                <a:lnTo>
                  <a:pt x="1143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 txBox="1"/>
          <p:nvPr/>
        </p:nvSpPr>
        <p:spPr>
          <a:xfrm>
            <a:off x="11346531" y="2527351"/>
            <a:ext cx="61849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22K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(47.5%)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464443" y="3556099"/>
            <a:ext cx="7474584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(29.83%)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464443" y="1279290"/>
            <a:ext cx="7566025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(22.68%)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00">
                <a:latin typeface="Segoe UI"/>
                <a:cs typeface="Segoe UI"/>
              </a:rPr>
              <a:t>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228600" y="506730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2192000" h="1104900">
                <a:moveTo>
                  <a:pt x="0" y="0"/>
                </a:moveTo>
                <a:lnTo>
                  <a:pt x="12191999" y="0"/>
                </a:lnTo>
                <a:lnTo>
                  <a:pt x="12191999" y="1104899"/>
                </a:lnTo>
                <a:lnTo>
                  <a:pt x="0" y="11048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28600" y="617220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 txBox="1"/>
          <p:nvPr/>
        </p:nvSpPr>
        <p:spPr>
          <a:xfrm>
            <a:off x="4030662" y="5214937"/>
            <a:ext cx="4587875" cy="1666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500" spc="135">
                <a:solidFill>
                  <a:srgbClr val="252423"/>
                </a:solidFill>
                <a:latin typeface="Arial Narrow"/>
                <a:cs typeface="Arial Narrow"/>
              </a:rPr>
              <a:t>Aachen</a:t>
            </a:r>
            <a:endParaRPr sz="4500">
              <a:latin typeface="Arial Narrow"/>
              <a:cs typeface="Arial Narrow"/>
            </a:endParaRPr>
          </a:p>
          <a:p>
            <a:pPr algn="ctr" marL="63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First</a:t>
            </a:r>
            <a:r>
              <a:rPr dirty="0" sz="12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 spc="-30">
                <a:solidFill>
                  <a:srgbClr val="605D5C"/>
                </a:solidFill>
                <a:latin typeface="Segoe UI"/>
                <a:cs typeface="Segoe UI"/>
              </a:rPr>
              <a:t>Team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Bundesliga </a:t>
            </a:r>
            <a:r>
              <a:rPr dirty="0" sz="3200" spc="-80">
                <a:solidFill>
                  <a:srgbClr val="FFFFFF"/>
                </a:solidFill>
                <a:latin typeface="Segoe UI"/>
                <a:cs typeface="Segoe UI"/>
              </a:rPr>
              <a:t>Team</a:t>
            </a:r>
            <a:r>
              <a:rPr dirty="0" sz="3200" spc="-1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Analysis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5048250"/>
          </a:xfrm>
          <a:custGeom>
            <a:avLst/>
            <a:gdLst/>
            <a:ahLst/>
            <a:cxnLst/>
            <a:rect l="l" t="t" r="r" b="b"/>
            <a:pathLst>
              <a:path w="12192000" h="5048250">
                <a:moveTo>
                  <a:pt x="0" y="0"/>
                </a:moveTo>
                <a:lnTo>
                  <a:pt x="12191999" y="0"/>
                </a:lnTo>
                <a:lnTo>
                  <a:pt x="12191999" y="5048250"/>
                </a:lnTo>
                <a:lnTo>
                  <a:pt x="0" y="5048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599" y="6276975"/>
            <a:ext cx="0" cy="809625"/>
          </a:xfrm>
          <a:custGeom>
            <a:avLst/>
            <a:gdLst/>
            <a:ahLst/>
            <a:cxnLst/>
            <a:rect l="l" t="t" r="r" b="b"/>
            <a:pathLst>
              <a:path w="0" h="809625">
                <a:moveTo>
                  <a:pt x="0" y="0"/>
                </a:moveTo>
                <a:lnTo>
                  <a:pt x="0" y="809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228600"/>
            <a:ext cx="6096000" cy="5048250"/>
          </a:xfrm>
          <a:custGeom>
            <a:avLst/>
            <a:gdLst/>
            <a:ahLst/>
            <a:cxnLst/>
            <a:rect l="l" t="t" r="r" b="b"/>
            <a:pathLst>
              <a:path w="6096000" h="5048250">
                <a:moveTo>
                  <a:pt x="0" y="0"/>
                </a:moveTo>
                <a:lnTo>
                  <a:pt x="6096000" y="0"/>
                </a:lnTo>
                <a:lnTo>
                  <a:pt x="6096000" y="5048250"/>
                </a:lnTo>
                <a:lnTo>
                  <a:pt x="0" y="50482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3525" y="2032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50">
                <a:latin typeface="Arial Narrow"/>
                <a:cs typeface="Arial Narrow"/>
              </a:rPr>
              <a:t>of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15">
                <a:latin typeface="Arial Narrow"/>
                <a:cs typeface="Arial Narrow"/>
              </a:rPr>
              <a:t>Game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45">
                <a:latin typeface="Arial Narrow"/>
                <a:cs typeface="Arial Narrow"/>
              </a:rPr>
              <a:t>#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60">
                <a:latin typeface="Arial Narrow"/>
                <a:cs typeface="Arial Narrow"/>
              </a:rPr>
              <a:t>by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86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58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29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01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572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44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715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287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858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430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001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573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144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716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287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859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430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002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573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45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716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288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859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431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002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574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145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717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288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860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431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003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574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46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717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289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860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432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003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575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146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718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289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861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432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004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575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147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718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290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861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433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004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576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147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719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290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862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433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005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576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3148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719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291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862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434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005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6577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7148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720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291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863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434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0006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577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1149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720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2292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863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435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4006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578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149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721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292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864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7435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007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578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9150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721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293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864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1436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0077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57925" y="487203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592732" y="479434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286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858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429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0001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0572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144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715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2287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2858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3430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4001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6003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6574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7146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7717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8289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8860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9432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0862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433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2005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2576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3148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719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4291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6292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6864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7435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8007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8578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9150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721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293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864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1436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20077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257925" y="408579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286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858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429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0001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0572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144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715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2287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2858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3430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4001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6003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6574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146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7717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8289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8860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9432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0862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1433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005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2576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3148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719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4291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6292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6864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7435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8007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8578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9150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9721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0293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0864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1436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20077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257925" y="32995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531118" y="3221858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8286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858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9429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0001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0572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1144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1715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2287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2858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3430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4001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6003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6574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7146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7717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8289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8860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9432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0862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1433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2005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2576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3148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3719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4291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6292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6864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7435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8007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8578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9150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9721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0293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0864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1436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20077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257925" y="251330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 txBox="1"/>
          <p:nvPr/>
        </p:nvSpPr>
        <p:spPr>
          <a:xfrm>
            <a:off x="531118" y="2435612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8286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858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9429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0001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0572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1144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1715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2287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2858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3430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4001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6003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574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7146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7717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8289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8860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9432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0862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1433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2005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2576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3148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3719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4291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4862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5434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005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577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7148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7720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8291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8863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9434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0006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0577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1149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1720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2292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2863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3435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4006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4578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5149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5721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6292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6864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7435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8007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8578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9150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9721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0293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60864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61436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20077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257925" y="172705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8286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8858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9429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0001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0572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1144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11715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2287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2858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3430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4001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6003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6574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7146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7717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8289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8860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9432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0862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1433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2005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2576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3148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3719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4291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4862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5434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6005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6577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7148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7720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8291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8863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9434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0006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0577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1149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1720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2292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2863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3435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4006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4578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5149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5721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6292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6864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7435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8007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8578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9150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9721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60293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60864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1436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20077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257925" y="9408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 txBox="1"/>
          <p:nvPr/>
        </p:nvSpPr>
        <p:spPr>
          <a:xfrm>
            <a:off x="469503" y="863122"/>
            <a:ext cx="27686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100K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268595" y="2233042"/>
            <a:ext cx="177800" cy="94424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latin typeface="Arial Narrow"/>
                <a:cs typeface="Arial Narrow"/>
              </a:rPr>
              <a:t>Sum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of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Game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#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1917766" y="4905375"/>
            <a:ext cx="243204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Loss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3261965" y="4905375"/>
            <a:ext cx="582295" cy="341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Win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Arial Narrow"/>
                <a:cs typeface="Arial Narrow"/>
              </a:rPr>
              <a:t>Win</a:t>
            </a:r>
            <a:r>
              <a:rPr dirty="0" sz="1200" spc="-75">
                <a:latin typeface="Arial Narrow"/>
                <a:cs typeface="Arial Narrow"/>
              </a:rPr>
              <a:t> </a:t>
            </a:r>
            <a:r>
              <a:rPr dirty="0" sz="1200" spc="60">
                <a:latin typeface="Arial Narrow"/>
                <a:cs typeface="Arial Narrow"/>
              </a:rPr>
              <a:t>Loss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4923168" y="4905375"/>
            <a:ext cx="2863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Draw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1434041" y="700016"/>
            <a:ext cx="1147445" cy="4167504"/>
          </a:xfrm>
          <a:custGeom>
            <a:avLst/>
            <a:gdLst/>
            <a:ahLst/>
            <a:cxnLst/>
            <a:rect l="l" t="t" r="r" b="b"/>
            <a:pathLst>
              <a:path w="1147445" h="4167504">
                <a:moveTo>
                  <a:pt x="0" y="0"/>
                </a:moveTo>
                <a:lnTo>
                  <a:pt x="1147010" y="0"/>
                </a:lnTo>
                <a:lnTo>
                  <a:pt x="1147010" y="4167258"/>
                </a:lnTo>
                <a:lnTo>
                  <a:pt x="0" y="4167258"/>
                </a:lnTo>
                <a:lnTo>
                  <a:pt x="0" y="0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947458" y="704301"/>
            <a:ext cx="1147445" cy="4163060"/>
          </a:xfrm>
          <a:custGeom>
            <a:avLst/>
            <a:gdLst/>
            <a:ahLst/>
            <a:cxnLst/>
            <a:rect l="l" t="t" r="r" b="b"/>
            <a:pathLst>
              <a:path w="1147445" h="4163060">
                <a:moveTo>
                  <a:pt x="0" y="0"/>
                </a:moveTo>
                <a:lnTo>
                  <a:pt x="1147010" y="0"/>
                </a:lnTo>
                <a:lnTo>
                  <a:pt x="1147010" y="4162973"/>
                </a:lnTo>
                <a:lnTo>
                  <a:pt x="0" y="4162973"/>
                </a:lnTo>
                <a:lnTo>
                  <a:pt x="0" y="0"/>
                </a:lnTo>
                <a:close/>
              </a:path>
            </a:pathLst>
          </a:custGeom>
          <a:solidFill>
            <a:srgbClr val="0083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460875" y="2136487"/>
            <a:ext cx="1147445" cy="2731135"/>
          </a:xfrm>
          <a:custGeom>
            <a:avLst/>
            <a:gdLst/>
            <a:ahLst/>
            <a:cxnLst/>
            <a:rect l="l" t="t" r="r" b="b"/>
            <a:pathLst>
              <a:path w="1147445" h="2731135">
                <a:moveTo>
                  <a:pt x="0" y="0"/>
                </a:moveTo>
                <a:lnTo>
                  <a:pt x="1147010" y="0"/>
                </a:lnTo>
                <a:lnTo>
                  <a:pt x="1147010" y="2730787"/>
                </a:lnTo>
                <a:lnTo>
                  <a:pt x="0" y="2730787"/>
                </a:lnTo>
                <a:lnTo>
                  <a:pt x="0" y="0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324600" y="228600"/>
            <a:ext cx="6096000" cy="5048250"/>
          </a:xfrm>
          <a:custGeom>
            <a:avLst/>
            <a:gdLst/>
            <a:ahLst/>
            <a:cxnLst/>
            <a:rect l="l" t="t" r="r" b="b"/>
            <a:pathLst>
              <a:path w="6096000" h="5048250">
                <a:moveTo>
                  <a:pt x="0" y="0"/>
                </a:moveTo>
                <a:lnTo>
                  <a:pt x="6096000" y="0"/>
                </a:lnTo>
                <a:lnTo>
                  <a:pt x="6096000" y="5048250"/>
                </a:lnTo>
                <a:lnTo>
                  <a:pt x="0" y="50482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 txBox="1"/>
          <p:nvPr/>
        </p:nvSpPr>
        <p:spPr>
          <a:xfrm>
            <a:off x="6359525" y="203200"/>
            <a:ext cx="217360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 of </a:t>
            </a:r>
            <a:r>
              <a:rPr dirty="0" sz="1400" spc="20">
                <a:latin typeface="Arial Narrow"/>
                <a:cs typeface="Arial Narrow"/>
              </a:rPr>
              <a:t>Team </a:t>
            </a:r>
            <a:r>
              <a:rPr dirty="0" sz="1400" spc="-45">
                <a:latin typeface="Arial Narrow"/>
                <a:cs typeface="Arial Narrow"/>
              </a:rPr>
              <a:t>SOT </a:t>
            </a:r>
            <a:r>
              <a:rPr dirty="0" sz="1400" spc="60">
                <a:latin typeface="Arial Narrow"/>
                <a:cs typeface="Arial Narrow"/>
              </a:rPr>
              <a:t>by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6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9372600" y="1157197"/>
            <a:ext cx="1686560" cy="3314700"/>
          </a:xfrm>
          <a:custGeom>
            <a:avLst/>
            <a:gdLst/>
            <a:ahLst/>
            <a:cxnLst/>
            <a:rect l="l" t="t" r="r" b="b"/>
            <a:pathLst>
              <a:path w="1686559" h="3314700">
                <a:moveTo>
                  <a:pt x="419271" y="3314700"/>
                </a:moveTo>
                <a:lnTo>
                  <a:pt x="400734" y="3314700"/>
                </a:lnTo>
                <a:lnTo>
                  <a:pt x="0" y="1685925"/>
                </a:lnTo>
                <a:lnTo>
                  <a:pt x="0" y="0"/>
                </a:lnTo>
                <a:lnTo>
                  <a:pt x="171693" y="0"/>
                </a:lnTo>
                <a:lnTo>
                  <a:pt x="190691" y="9525"/>
                </a:lnTo>
                <a:lnTo>
                  <a:pt x="247533" y="9525"/>
                </a:lnTo>
                <a:lnTo>
                  <a:pt x="266419" y="19050"/>
                </a:lnTo>
                <a:lnTo>
                  <a:pt x="304087" y="19050"/>
                </a:lnTo>
                <a:lnTo>
                  <a:pt x="322865" y="28575"/>
                </a:lnTo>
                <a:lnTo>
                  <a:pt x="341599" y="28575"/>
                </a:lnTo>
                <a:lnTo>
                  <a:pt x="360289" y="38100"/>
                </a:lnTo>
                <a:lnTo>
                  <a:pt x="397533" y="38100"/>
                </a:lnTo>
                <a:lnTo>
                  <a:pt x="416077" y="47625"/>
                </a:lnTo>
                <a:lnTo>
                  <a:pt x="434567" y="47625"/>
                </a:lnTo>
                <a:lnTo>
                  <a:pt x="471384" y="66675"/>
                </a:lnTo>
                <a:lnTo>
                  <a:pt x="489700" y="66675"/>
                </a:lnTo>
                <a:lnTo>
                  <a:pt x="507953" y="76200"/>
                </a:lnTo>
                <a:lnTo>
                  <a:pt x="526143" y="76200"/>
                </a:lnTo>
                <a:lnTo>
                  <a:pt x="562316" y="95250"/>
                </a:lnTo>
                <a:lnTo>
                  <a:pt x="580294" y="95250"/>
                </a:lnTo>
                <a:lnTo>
                  <a:pt x="616029" y="114300"/>
                </a:lnTo>
                <a:lnTo>
                  <a:pt x="633777" y="114300"/>
                </a:lnTo>
                <a:lnTo>
                  <a:pt x="721253" y="161925"/>
                </a:lnTo>
                <a:lnTo>
                  <a:pt x="738481" y="161925"/>
                </a:lnTo>
                <a:lnTo>
                  <a:pt x="823148" y="209550"/>
                </a:lnTo>
                <a:lnTo>
                  <a:pt x="888990" y="247650"/>
                </a:lnTo>
                <a:lnTo>
                  <a:pt x="953005" y="285750"/>
                </a:lnTo>
                <a:lnTo>
                  <a:pt x="968707" y="304800"/>
                </a:lnTo>
                <a:lnTo>
                  <a:pt x="1015061" y="333375"/>
                </a:lnTo>
                <a:lnTo>
                  <a:pt x="1030253" y="342900"/>
                </a:lnTo>
                <a:lnTo>
                  <a:pt x="1045313" y="361950"/>
                </a:lnTo>
                <a:lnTo>
                  <a:pt x="1089683" y="390525"/>
                </a:lnTo>
                <a:lnTo>
                  <a:pt x="1104194" y="409575"/>
                </a:lnTo>
                <a:lnTo>
                  <a:pt x="1132793" y="428625"/>
                </a:lnTo>
                <a:lnTo>
                  <a:pt x="1146873" y="447675"/>
                </a:lnTo>
                <a:lnTo>
                  <a:pt x="1160806" y="457200"/>
                </a:lnTo>
                <a:lnTo>
                  <a:pt x="1174591" y="476250"/>
                </a:lnTo>
                <a:lnTo>
                  <a:pt x="1201706" y="495300"/>
                </a:lnTo>
                <a:lnTo>
                  <a:pt x="1215032" y="514350"/>
                </a:lnTo>
                <a:lnTo>
                  <a:pt x="1228203" y="523875"/>
                </a:lnTo>
                <a:lnTo>
                  <a:pt x="1241217" y="542925"/>
                </a:lnTo>
                <a:lnTo>
                  <a:pt x="1254069" y="552450"/>
                </a:lnTo>
                <a:lnTo>
                  <a:pt x="1266761" y="571500"/>
                </a:lnTo>
                <a:lnTo>
                  <a:pt x="1279291" y="581025"/>
                </a:lnTo>
                <a:lnTo>
                  <a:pt x="1291657" y="600075"/>
                </a:lnTo>
                <a:lnTo>
                  <a:pt x="1303855" y="609600"/>
                </a:lnTo>
                <a:lnTo>
                  <a:pt x="1315886" y="628650"/>
                </a:lnTo>
                <a:lnTo>
                  <a:pt x="1327750" y="638175"/>
                </a:lnTo>
                <a:lnTo>
                  <a:pt x="1339443" y="657225"/>
                </a:lnTo>
                <a:lnTo>
                  <a:pt x="1350962" y="676275"/>
                </a:lnTo>
                <a:lnTo>
                  <a:pt x="1362308" y="685800"/>
                </a:lnTo>
                <a:lnTo>
                  <a:pt x="1373480" y="704850"/>
                </a:lnTo>
                <a:lnTo>
                  <a:pt x="1384475" y="714375"/>
                </a:lnTo>
                <a:lnTo>
                  <a:pt x="1395292" y="733425"/>
                </a:lnTo>
                <a:lnTo>
                  <a:pt x="1405929" y="752475"/>
                </a:lnTo>
                <a:lnTo>
                  <a:pt x="1416387" y="762000"/>
                </a:lnTo>
                <a:lnTo>
                  <a:pt x="1426663" y="781050"/>
                </a:lnTo>
                <a:lnTo>
                  <a:pt x="1436754" y="800100"/>
                </a:lnTo>
                <a:lnTo>
                  <a:pt x="1446661" y="819150"/>
                </a:lnTo>
                <a:lnTo>
                  <a:pt x="1456383" y="828675"/>
                </a:lnTo>
                <a:lnTo>
                  <a:pt x="1465918" y="847725"/>
                </a:lnTo>
                <a:lnTo>
                  <a:pt x="1475264" y="866775"/>
                </a:lnTo>
                <a:lnTo>
                  <a:pt x="1484420" y="885825"/>
                </a:lnTo>
                <a:lnTo>
                  <a:pt x="1493386" y="895350"/>
                </a:lnTo>
                <a:lnTo>
                  <a:pt x="1502161" y="914400"/>
                </a:lnTo>
                <a:lnTo>
                  <a:pt x="1510741" y="933450"/>
                </a:lnTo>
                <a:lnTo>
                  <a:pt x="1519128" y="952500"/>
                </a:lnTo>
                <a:lnTo>
                  <a:pt x="1527320" y="971550"/>
                </a:lnTo>
                <a:lnTo>
                  <a:pt x="1535316" y="981075"/>
                </a:lnTo>
                <a:lnTo>
                  <a:pt x="1550714" y="1019175"/>
                </a:lnTo>
                <a:lnTo>
                  <a:pt x="1565317" y="1057275"/>
                </a:lnTo>
                <a:lnTo>
                  <a:pt x="1572316" y="1076325"/>
                </a:lnTo>
                <a:lnTo>
                  <a:pt x="1579113" y="1085850"/>
                </a:lnTo>
                <a:lnTo>
                  <a:pt x="1592100" y="1123950"/>
                </a:lnTo>
                <a:lnTo>
                  <a:pt x="1604267" y="1162050"/>
                </a:lnTo>
                <a:lnTo>
                  <a:pt x="1615611" y="1200150"/>
                </a:lnTo>
                <a:lnTo>
                  <a:pt x="1626124" y="1238250"/>
                </a:lnTo>
                <a:lnTo>
                  <a:pt x="1635802" y="1276350"/>
                </a:lnTo>
                <a:lnTo>
                  <a:pt x="1644639" y="1314450"/>
                </a:lnTo>
                <a:lnTo>
                  <a:pt x="1648741" y="1323975"/>
                </a:lnTo>
                <a:lnTo>
                  <a:pt x="1656309" y="1362075"/>
                </a:lnTo>
                <a:lnTo>
                  <a:pt x="1663025" y="1400175"/>
                </a:lnTo>
                <a:lnTo>
                  <a:pt x="1668888" y="1438275"/>
                </a:lnTo>
                <a:lnTo>
                  <a:pt x="1673892" y="1476375"/>
                </a:lnTo>
                <a:lnTo>
                  <a:pt x="1678037" y="1514475"/>
                </a:lnTo>
                <a:lnTo>
                  <a:pt x="1681319" y="1552575"/>
                </a:lnTo>
                <a:lnTo>
                  <a:pt x="1683737" y="1590675"/>
                </a:lnTo>
                <a:lnTo>
                  <a:pt x="1685291" y="1628775"/>
                </a:lnTo>
                <a:lnTo>
                  <a:pt x="1685978" y="1666875"/>
                </a:lnTo>
                <a:lnTo>
                  <a:pt x="1685996" y="1685925"/>
                </a:lnTo>
                <a:lnTo>
                  <a:pt x="1685798" y="1704975"/>
                </a:lnTo>
                <a:lnTo>
                  <a:pt x="1684753" y="1743075"/>
                </a:lnTo>
                <a:lnTo>
                  <a:pt x="1682842" y="1781175"/>
                </a:lnTo>
                <a:lnTo>
                  <a:pt x="1680066" y="1819275"/>
                </a:lnTo>
                <a:lnTo>
                  <a:pt x="1676427" y="1857375"/>
                </a:lnTo>
                <a:lnTo>
                  <a:pt x="1671926" y="1895475"/>
                </a:lnTo>
                <a:lnTo>
                  <a:pt x="1666566" y="1933575"/>
                </a:lnTo>
                <a:lnTo>
                  <a:pt x="1660350" y="1971675"/>
                </a:lnTo>
                <a:lnTo>
                  <a:pt x="1653280" y="2009775"/>
                </a:lnTo>
                <a:lnTo>
                  <a:pt x="1645361" y="2047875"/>
                </a:lnTo>
                <a:lnTo>
                  <a:pt x="1636597" y="2085975"/>
                </a:lnTo>
                <a:lnTo>
                  <a:pt x="1626992" y="2124075"/>
                </a:lnTo>
                <a:lnTo>
                  <a:pt x="1616550" y="2162175"/>
                </a:lnTo>
                <a:lnTo>
                  <a:pt x="1605278" y="2200275"/>
                </a:lnTo>
                <a:lnTo>
                  <a:pt x="1593181" y="2228850"/>
                </a:lnTo>
                <a:lnTo>
                  <a:pt x="1586825" y="2247900"/>
                </a:lnTo>
                <a:lnTo>
                  <a:pt x="1573503" y="2286000"/>
                </a:lnTo>
                <a:lnTo>
                  <a:pt x="1559371" y="2324100"/>
                </a:lnTo>
                <a:lnTo>
                  <a:pt x="1544440" y="2362200"/>
                </a:lnTo>
                <a:lnTo>
                  <a:pt x="1536675" y="2371725"/>
                </a:lnTo>
                <a:lnTo>
                  <a:pt x="1528713" y="2390775"/>
                </a:lnTo>
                <a:lnTo>
                  <a:pt x="1520555" y="2409825"/>
                </a:lnTo>
                <a:lnTo>
                  <a:pt x="1512202" y="2428875"/>
                </a:lnTo>
                <a:lnTo>
                  <a:pt x="1503654" y="2447925"/>
                </a:lnTo>
                <a:lnTo>
                  <a:pt x="1494912" y="2457450"/>
                </a:lnTo>
                <a:lnTo>
                  <a:pt x="1485980" y="2476500"/>
                </a:lnTo>
                <a:lnTo>
                  <a:pt x="1476857" y="2495550"/>
                </a:lnTo>
                <a:lnTo>
                  <a:pt x="1467543" y="2514600"/>
                </a:lnTo>
                <a:lnTo>
                  <a:pt x="1458040" y="2524125"/>
                </a:lnTo>
                <a:lnTo>
                  <a:pt x="1448351" y="2543175"/>
                </a:lnTo>
                <a:lnTo>
                  <a:pt x="1438476" y="2562225"/>
                </a:lnTo>
                <a:lnTo>
                  <a:pt x="1428416" y="2581275"/>
                </a:lnTo>
                <a:lnTo>
                  <a:pt x="1418171" y="2590800"/>
                </a:lnTo>
                <a:lnTo>
                  <a:pt x="1407746" y="2609850"/>
                </a:lnTo>
                <a:lnTo>
                  <a:pt x="1397140" y="2628900"/>
                </a:lnTo>
                <a:lnTo>
                  <a:pt x="1386353" y="2638425"/>
                </a:lnTo>
                <a:lnTo>
                  <a:pt x="1375388" y="2657475"/>
                </a:lnTo>
                <a:lnTo>
                  <a:pt x="1364247" y="2676525"/>
                </a:lnTo>
                <a:lnTo>
                  <a:pt x="1352932" y="2686050"/>
                </a:lnTo>
                <a:lnTo>
                  <a:pt x="1341441" y="2705100"/>
                </a:lnTo>
                <a:lnTo>
                  <a:pt x="1329778" y="2714625"/>
                </a:lnTo>
                <a:lnTo>
                  <a:pt x="1317945" y="2733675"/>
                </a:lnTo>
                <a:lnTo>
                  <a:pt x="1305943" y="2743200"/>
                </a:lnTo>
                <a:lnTo>
                  <a:pt x="1293772" y="2762250"/>
                </a:lnTo>
                <a:lnTo>
                  <a:pt x="1281435" y="2781300"/>
                </a:lnTo>
                <a:lnTo>
                  <a:pt x="1268934" y="2790825"/>
                </a:lnTo>
                <a:lnTo>
                  <a:pt x="1256271" y="2809875"/>
                </a:lnTo>
                <a:lnTo>
                  <a:pt x="1243444" y="2819400"/>
                </a:lnTo>
                <a:lnTo>
                  <a:pt x="1230458" y="2838450"/>
                </a:lnTo>
                <a:lnTo>
                  <a:pt x="1204016" y="2857500"/>
                </a:lnTo>
                <a:lnTo>
                  <a:pt x="1190561" y="2876550"/>
                </a:lnTo>
                <a:lnTo>
                  <a:pt x="1176953" y="2886075"/>
                </a:lnTo>
                <a:lnTo>
                  <a:pt x="1163195" y="2905125"/>
                </a:lnTo>
                <a:lnTo>
                  <a:pt x="1135231" y="2924175"/>
                </a:lnTo>
                <a:lnTo>
                  <a:pt x="1121028" y="2943225"/>
                </a:lnTo>
                <a:lnTo>
                  <a:pt x="1092197" y="2962275"/>
                </a:lnTo>
                <a:lnTo>
                  <a:pt x="1077568" y="2981325"/>
                </a:lnTo>
                <a:lnTo>
                  <a:pt x="1032861" y="3009900"/>
                </a:lnTo>
                <a:lnTo>
                  <a:pt x="1017690" y="3028950"/>
                </a:lnTo>
                <a:lnTo>
                  <a:pt x="955721" y="3067050"/>
                </a:lnTo>
                <a:lnTo>
                  <a:pt x="939916" y="3076575"/>
                </a:lnTo>
                <a:lnTo>
                  <a:pt x="923992" y="3095625"/>
                </a:lnTo>
                <a:lnTo>
                  <a:pt x="842628" y="3143250"/>
                </a:lnTo>
                <a:lnTo>
                  <a:pt x="758558" y="3190875"/>
                </a:lnTo>
                <a:lnTo>
                  <a:pt x="741442" y="3190875"/>
                </a:lnTo>
                <a:lnTo>
                  <a:pt x="654483" y="3238500"/>
                </a:lnTo>
                <a:lnTo>
                  <a:pt x="636831" y="3238500"/>
                </a:lnTo>
                <a:lnTo>
                  <a:pt x="583389" y="3267075"/>
                </a:lnTo>
                <a:lnTo>
                  <a:pt x="565423" y="3267075"/>
                </a:lnTo>
                <a:lnTo>
                  <a:pt x="529272" y="3286125"/>
                </a:lnTo>
                <a:lnTo>
                  <a:pt x="511096" y="3286125"/>
                </a:lnTo>
                <a:lnTo>
                  <a:pt x="492854" y="3295650"/>
                </a:lnTo>
                <a:lnTo>
                  <a:pt x="474546" y="3295650"/>
                </a:lnTo>
                <a:lnTo>
                  <a:pt x="456177" y="3305175"/>
                </a:lnTo>
                <a:lnTo>
                  <a:pt x="437752" y="3305175"/>
                </a:lnTo>
                <a:lnTo>
                  <a:pt x="419271" y="3314700"/>
                </a:lnTo>
                <a:close/>
              </a:path>
            </a:pathLst>
          </a:custGeom>
          <a:solidFill>
            <a:srgbClr val="0083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7686591" y="2723814"/>
            <a:ext cx="2087245" cy="1805939"/>
          </a:xfrm>
          <a:custGeom>
            <a:avLst/>
            <a:gdLst/>
            <a:ahLst/>
            <a:cxnLst/>
            <a:rect l="l" t="t" r="r" b="b"/>
            <a:pathLst>
              <a:path w="2087245" h="1805939">
                <a:moveTo>
                  <a:pt x="1694054" y="1805394"/>
                </a:moveTo>
                <a:lnTo>
                  <a:pt x="1644488" y="1804902"/>
                </a:lnTo>
                <a:lnTo>
                  <a:pt x="1594958" y="1802952"/>
                </a:lnTo>
                <a:lnTo>
                  <a:pt x="1545506" y="1799548"/>
                </a:lnTo>
                <a:lnTo>
                  <a:pt x="1496176" y="1794692"/>
                </a:lnTo>
                <a:lnTo>
                  <a:pt x="1447011" y="1788388"/>
                </a:lnTo>
                <a:lnTo>
                  <a:pt x="1398051" y="1780640"/>
                </a:lnTo>
                <a:lnTo>
                  <a:pt x="1349341" y="1771458"/>
                </a:lnTo>
                <a:lnTo>
                  <a:pt x="1300922" y="1760847"/>
                </a:lnTo>
                <a:lnTo>
                  <a:pt x="1252835" y="1748817"/>
                </a:lnTo>
                <a:lnTo>
                  <a:pt x="1205123" y="1735379"/>
                </a:lnTo>
                <a:lnTo>
                  <a:pt x="1157827" y="1720544"/>
                </a:lnTo>
                <a:lnTo>
                  <a:pt x="1110987" y="1704326"/>
                </a:lnTo>
                <a:lnTo>
                  <a:pt x="1064644" y="1686737"/>
                </a:lnTo>
                <a:lnTo>
                  <a:pt x="1018838" y="1667794"/>
                </a:lnTo>
                <a:lnTo>
                  <a:pt x="973609" y="1647512"/>
                </a:lnTo>
                <a:lnTo>
                  <a:pt x="928995" y="1625910"/>
                </a:lnTo>
                <a:lnTo>
                  <a:pt x="885036" y="1603005"/>
                </a:lnTo>
                <a:lnTo>
                  <a:pt x="841770" y="1578818"/>
                </a:lnTo>
                <a:lnTo>
                  <a:pt x="799232" y="1553370"/>
                </a:lnTo>
                <a:lnTo>
                  <a:pt x="757462" y="1526682"/>
                </a:lnTo>
                <a:lnTo>
                  <a:pt x="716494" y="1498777"/>
                </a:lnTo>
                <a:lnTo>
                  <a:pt x="676364" y="1469681"/>
                </a:lnTo>
                <a:lnTo>
                  <a:pt x="637106" y="1439417"/>
                </a:lnTo>
                <a:lnTo>
                  <a:pt x="598756" y="1408012"/>
                </a:lnTo>
                <a:lnTo>
                  <a:pt x="561345" y="1375494"/>
                </a:lnTo>
                <a:lnTo>
                  <a:pt x="524906" y="1341890"/>
                </a:lnTo>
                <a:lnTo>
                  <a:pt x="489471" y="1307229"/>
                </a:lnTo>
                <a:lnTo>
                  <a:pt x="455070" y="1271542"/>
                </a:lnTo>
                <a:lnTo>
                  <a:pt x="421733" y="1234859"/>
                </a:lnTo>
                <a:lnTo>
                  <a:pt x="389488" y="1197211"/>
                </a:lnTo>
                <a:lnTo>
                  <a:pt x="358365" y="1158632"/>
                </a:lnTo>
                <a:lnTo>
                  <a:pt x="328389" y="1119155"/>
                </a:lnTo>
                <a:lnTo>
                  <a:pt x="299586" y="1078813"/>
                </a:lnTo>
                <a:lnTo>
                  <a:pt x="271982" y="1037643"/>
                </a:lnTo>
                <a:lnTo>
                  <a:pt x="245599" y="995678"/>
                </a:lnTo>
                <a:lnTo>
                  <a:pt x="220462" y="952957"/>
                </a:lnTo>
                <a:lnTo>
                  <a:pt x="196592" y="909514"/>
                </a:lnTo>
                <a:lnTo>
                  <a:pt x="174009" y="865389"/>
                </a:lnTo>
                <a:lnTo>
                  <a:pt x="152733" y="820619"/>
                </a:lnTo>
                <a:lnTo>
                  <a:pt x="132782" y="775243"/>
                </a:lnTo>
                <a:lnTo>
                  <a:pt x="114173" y="729300"/>
                </a:lnTo>
                <a:lnTo>
                  <a:pt x="96924" y="682830"/>
                </a:lnTo>
                <a:lnTo>
                  <a:pt x="81048" y="635873"/>
                </a:lnTo>
                <a:lnTo>
                  <a:pt x="66559" y="588469"/>
                </a:lnTo>
                <a:lnTo>
                  <a:pt x="53470" y="540660"/>
                </a:lnTo>
                <a:lnTo>
                  <a:pt x="41791" y="492487"/>
                </a:lnTo>
                <a:lnTo>
                  <a:pt x="31534" y="443992"/>
                </a:lnTo>
                <a:lnTo>
                  <a:pt x="22707" y="395216"/>
                </a:lnTo>
                <a:lnTo>
                  <a:pt x="15318" y="346201"/>
                </a:lnTo>
                <a:lnTo>
                  <a:pt x="9373" y="296990"/>
                </a:lnTo>
                <a:lnTo>
                  <a:pt x="4877" y="247626"/>
                </a:lnTo>
                <a:lnTo>
                  <a:pt x="1834" y="198152"/>
                </a:lnTo>
                <a:lnTo>
                  <a:pt x="247" y="148609"/>
                </a:lnTo>
                <a:lnTo>
                  <a:pt x="0" y="123828"/>
                </a:lnTo>
                <a:lnTo>
                  <a:pt x="117" y="99040"/>
                </a:lnTo>
                <a:lnTo>
                  <a:pt x="598" y="74257"/>
                </a:lnTo>
                <a:lnTo>
                  <a:pt x="1443" y="49490"/>
                </a:lnTo>
                <a:lnTo>
                  <a:pt x="2653" y="24737"/>
                </a:lnTo>
                <a:lnTo>
                  <a:pt x="4227" y="0"/>
                </a:lnTo>
                <a:lnTo>
                  <a:pt x="1686009" y="119398"/>
                </a:lnTo>
                <a:lnTo>
                  <a:pt x="2086743" y="1757097"/>
                </a:lnTo>
                <a:lnTo>
                  <a:pt x="2062623" y="1762811"/>
                </a:lnTo>
                <a:lnTo>
                  <a:pt x="2014155" y="1773171"/>
                </a:lnTo>
                <a:lnTo>
                  <a:pt x="1965392" y="1782104"/>
                </a:lnTo>
                <a:lnTo>
                  <a:pt x="1916399" y="1789597"/>
                </a:lnTo>
                <a:lnTo>
                  <a:pt x="1867196" y="1795649"/>
                </a:lnTo>
                <a:lnTo>
                  <a:pt x="1817847" y="1800250"/>
                </a:lnTo>
                <a:lnTo>
                  <a:pt x="1768373" y="1803400"/>
                </a:lnTo>
                <a:lnTo>
                  <a:pt x="1718839" y="1805093"/>
                </a:lnTo>
                <a:lnTo>
                  <a:pt x="1694054" y="1805394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7690818" y="1157197"/>
            <a:ext cx="1682114" cy="1686560"/>
          </a:xfrm>
          <a:custGeom>
            <a:avLst/>
            <a:gdLst/>
            <a:ahLst/>
            <a:cxnLst/>
            <a:rect l="l" t="t" r="r" b="b"/>
            <a:pathLst>
              <a:path w="1682115" h="1686560">
                <a:moveTo>
                  <a:pt x="1681781" y="1686015"/>
                </a:moveTo>
                <a:lnTo>
                  <a:pt x="0" y="1566616"/>
                </a:lnTo>
                <a:lnTo>
                  <a:pt x="1514" y="1546916"/>
                </a:lnTo>
                <a:lnTo>
                  <a:pt x="3259" y="1527238"/>
                </a:lnTo>
                <a:lnTo>
                  <a:pt x="7441" y="1487947"/>
                </a:lnTo>
                <a:lnTo>
                  <a:pt x="12542" y="1448765"/>
                </a:lnTo>
                <a:lnTo>
                  <a:pt x="18561" y="1409713"/>
                </a:lnTo>
                <a:lnTo>
                  <a:pt x="25492" y="1370812"/>
                </a:lnTo>
                <a:lnTo>
                  <a:pt x="33333" y="1332085"/>
                </a:lnTo>
                <a:lnTo>
                  <a:pt x="42080" y="1293553"/>
                </a:lnTo>
                <a:lnTo>
                  <a:pt x="51727" y="1255236"/>
                </a:lnTo>
                <a:lnTo>
                  <a:pt x="62270" y="1217155"/>
                </a:lnTo>
                <a:lnTo>
                  <a:pt x="73702" y="1179332"/>
                </a:lnTo>
                <a:lnTo>
                  <a:pt x="86017" y="1141787"/>
                </a:lnTo>
                <a:lnTo>
                  <a:pt x="99209" y="1104541"/>
                </a:lnTo>
                <a:lnTo>
                  <a:pt x="113270" y="1067615"/>
                </a:lnTo>
                <a:lnTo>
                  <a:pt x="128192" y="1031028"/>
                </a:lnTo>
                <a:lnTo>
                  <a:pt x="143968" y="994801"/>
                </a:lnTo>
                <a:lnTo>
                  <a:pt x="160588" y="958953"/>
                </a:lnTo>
                <a:lnTo>
                  <a:pt x="178044" y="923505"/>
                </a:lnTo>
                <a:lnTo>
                  <a:pt x="196325" y="888476"/>
                </a:lnTo>
                <a:lnTo>
                  <a:pt x="215423" y="853885"/>
                </a:lnTo>
                <a:lnTo>
                  <a:pt x="235326" y="819750"/>
                </a:lnTo>
                <a:lnTo>
                  <a:pt x="256023" y="786092"/>
                </a:lnTo>
                <a:lnTo>
                  <a:pt x="277504" y="752928"/>
                </a:lnTo>
                <a:lnTo>
                  <a:pt x="299755" y="720276"/>
                </a:lnTo>
                <a:lnTo>
                  <a:pt x="322766" y="688155"/>
                </a:lnTo>
                <a:lnTo>
                  <a:pt x="346523" y="656581"/>
                </a:lnTo>
                <a:lnTo>
                  <a:pt x="371014" y="625573"/>
                </a:lnTo>
                <a:lnTo>
                  <a:pt x="396224" y="595148"/>
                </a:lnTo>
                <a:lnTo>
                  <a:pt x="422141" y="565322"/>
                </a:lnTo>
                <a:lnTo>
                  <a:pt x="448749" y="536111"/>
                </a:lnTo>
                <a:lnTo>
                  <a:pt x="476035" y="507532"/>
                </a:lnTo>
                <a:lnTo>
                  <a:pt x="503983" y="479599"/>
                </a:lnTo>
                <a:lnTo>
                  <a:pt x="532577" y="452330"/>
                </a:lnTo>
                <a:lnTo>
                  <a:pt x="561803" y="425738"/>
                </a:lnTo>
                <a:lnTo>
                  <a:pt x="591644" y="399839"/>
                </a:lnTo>
                <a:lnTo>
                  <a:pt x="622084" y="374646"/>
                </a:lnTo>
                <a:lnTo>
                  <a:pt x="653106" y="350173"/>
                </a:lnTo>
                <a:lnTo>
                  <a:pt x="684692" y="326434"/>
                </a:lnTo>
                <a:lnTo>
                  <a:pt x="716827" y="303441"/>
                </a:lnTo>
                <a:lnTo>
                  <a:pt x="749491" y="281208"/>
                </a:lnTo>
                <a:lnTo>
                  <a:pt x="782668" y="259746"/>
                </a:lnTo>
                <a:lnTo>
                  <a:pt x="816338" y="239068"/>
                </a:lnTo>
                <a:lnTo>
                  <a:pt x="850483" y="219185"/>
                </a:lnTo>
                <a:lnTo>
                  <a:pt x="885086" y="200107"/>
                </a:lnTo>
                <a:lnTo>
                  <a:pt x="920125" y="181845"/>
                </a:lnTo>
                <a:lnTo>
                  <a:pt x="955583" y="164409"/>
                </a:lnTo>
                <a:lnTo>
                  <a:pt x="991440" y="147809"/>
                </a:lnTo>
                <a:lnTo>
                  <a:pt x="1027676" y="132054"/>
                </a:lnTo>
                <a:lnTo>
                  <a:pt x="1064272" y="117153"/>
                </a:lnTo>
                <a:lnTo>
                  <a:pt x="1101206" y="103113"/>
                </a:lnTo>
                <a:lnTo>
                  <a:pt x="1138459" y="89942"/>
                </a:lnTo>
                <a:lnTo>
                  <a:pt x="1176011" y="77648"/>
                </a:lnTo>
                <a:lnTo>
                  <a:pt x="1213841" y="66238"/>
                </a:lnTo>
                <a:lnTo>
                  <a:pt x="1251927" y="55716"/>
                </a:lnTo>
                <a:lnTo>
                  <a:pt x="1290250" y="46091"/>
                </a:lnTo>
                <a:lnTo>
                  <a:pt x="1328788" y="37366"/>
                </a:lnTo>
                <a:lnTo>
                  <a:pt x="1367519" y="29547"/>
                </a:lnTo>
                <a:lnTo>
                  <a:pt x="1406423" y="22637"/>
                </a:lnTo>
                <a:lnTo>
                  <a:pt x="1445479" y="16641"/>
                </a:lnTo>
                <a:lnTo>
                  <a:pt x="1484664" y="11562"/>
                </a:lnTo>
                <a:lnTo>
                  <a:pt x="1523957" y="7403"/>
                </a:lnTo>
                <a:lnTo>
                  <a:pt x="1563337" y="4165"/>
                </a:lnTo>
                <a:lnTo>
                  <a:pt x="1602783" y="1851"/>
                </a:lnTo>
                <a:lnTo>
                  <a:pt x="1642271" y="462"/>
                </a:lnTo>
                <a:lnTo>
                  <a:pt x="1681781" y="0"/>
                </a:lnTo>
                <a:lnTo>
                  <a:pt x="1681781" y="1686015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1088340" y="2616167"/>
            <a:ext cx="281940" cy="20320"/>
          </a:xfrm>
          <a:custGeom>
            <a:avLst/>
            <a:gdLst/>
            <a:ahLst/>
            <a:cxnLst/>
            <a:rect l="l" t="t" r="r" b="b"/>
            <a:pathLst>
              <a:path w="281940" h="20319">
                <a:moveTo>
                  <a:pt x="0" y="20181"/>
                </a:moveTo>
                <a:lnTo>
                  <a:pt x="167389" y="0"/>
                </a:lnTo>
                <a:lnTo>
                  <a:pt x="281689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8035141" y="4164042"/>
            <a:ext cx="223520" cy="128905"/>
          </a:xfrm>
          <a:custGeom>
            <a:avLst/>
            <a:gdLst/>
            <a:ahLst/>
            <a:cxnLst/>
            <a:rect l="l" t="t" r="r" b="b"/>
            <a:pathLst>
              <a:path w="223520" h="128904">
                <a:moveTo>
                  <a:pt x="223025" y="0"/>
                </a:moveTo>
                <a:lnTo>
                  <a:pt x="114300" y="128861"/>
                </a:lnTo>
                <a:lnTo>
                  <a:pt x="0" y="128861"/>
                </a:lnTo>
              </a:path>
            </a:pathLst>
          </a:custGeom>
          <a:ln w="9524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965446" y="1455317"/>
            <a:ext cx="229235" cy="123825"/>
          </a:xfrm>
          <a:custGeom>
            <a:avLst/>
            <a:gdLst/>
            <a:ahLst/>
            <a:cxnLst/>
            <a:rect l="l" t="t" r="r" b="b"/>
            <a:pathLst>
              <a:path w="229234" h="123825">
                <a:moveTo>
                  <a:pt x="229220" y="123368"/>
                </a:moveTo>
                <a:lnTo>
                  <a:pt x="1143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 txBox="1"/>
          <p:nvPr/>
        </p:nvSpPr>
        <p:spPr>
          <a:xfrm>
            <a:off x="11395430" y="2549492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37K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(46.18%)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531118" y="4008103"/>
            <a:ext cx="7479030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24K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(29.95%)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531118" y="1388642"/>
            <a:ext cx="7409180" cy="409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19K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(23.87%)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80K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228600" y="5276850"/>
            <a:ext cx="12192000" cy="1000125"/>
          </a:xfrm>
          <a:custGeom>
            <a:avLst/>
            <a:gdLst/>
            <a:ahLst/>
            <a:cxnLst/>
            <a:rect l="l" t="t" r="r" b="b"/>
            <a:pathLst>
              <a:path w="12192000" h="1000125">
                <a:moveTo>
                  <a:pt x="0" y="0"/>
                </a:moveTo>
                <a:lnTo>
                  <a:pt x="12192000" y="0"/>
                </a:lnTo>
                <a:lnTo>
                  <a:pt x="12192000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28600" y="6278879"/>
            <a:ext cx="12192000" cy="807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 txBox="1"/>
          <p:nvPr/>
        </p:nvSpPr>
        <p:spPr>
          <a:xfrm>
            <a:off x="3626296" y="5353050"/>
            <a:ext cx="5396865" cy="158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500" spc="225">
                <a:solidFill>
                  <a:srgbClr val="252423"/>
                </a:solidFill>
                <a:latin typeface="Arial Narrow"/>
                <a:cs typeface="Arial Narrow"/>
              </a:rPr>
              <a:t>Arsenal</a:t>
            </a:r>
            <a:endParaRPr sz="45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First</a:t>
            </a:r>
            <a:r>
              <a:rPr dirty="0" sz="12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 spc="-30">
                <a:solidFill>
                  <a:srgbClr val="605D5C"/>
                </a:solidFill>
                <a:latin typeface="Segoe UI"/>
                <a:cs typeface="Segoe UI"/>
              </a:rPr>
              <a:t>Team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English Premier </a:t>
            </a:r>
            <a:r>
              <a:rPr dirty="0" sz="3200" spc="-80">
                <a:solidFill>
                  <a:srgbClr val="FFFFFF"/>
                </a:solidFill>
                <a:latin typeface="Segoe UI"/>
                <a:cs typeface="Segoe UI"/>
              </a:rPr>
              <a:t>Team</a:t>
            </a:r>
            <a:r>
              <a:rPr dirty="0" sz="3200" spc="-114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Analysis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4838700"/>
          </a:xfrm>
          <a:custGeom>
            <a:avLst/>
            <a:gdLst/>
            <a:ahLst/>
            <a:cxnLst/>
            <a:rect l="l" t="t" r="r" b="b"/>
            <a:pathLst>
              <a:path w="12192000" h="4838700">
                <a:moveTo>
                  <a:pt x="0" y="0"/>
                </a:moveTo>
                <a:lnTo>
                  <a:pt x="12191999" y="0"/>
                </a:lnTo>
                <a:lnTo>
                  <a:pt x="12191999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599" y="6210300"/>
            <a:ext cx="0" cy="876300"/>
          </a:xfrm>
          <a:custGeom>
            <a:avLst/>
            <a:gdLst/>
            <a:ahLst/>
            <a:cxnLst/>
            <a:rect l="l" t="t" r="r" b="b"/>
            <a:pathLst>
              <a:path w="0" h="876300">
                <a:moveTo>
                  <a:pt x="0" y="0"/>
                </a:moveTo>
                <a:lnTo>
                  <a:pt x="0" y="87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228600"/>
            <a:ext cx="6096000" cy="4838700"/>
          </a:xfrm>
          <a:custGeom>
            <a:avLst/>
            <a:gdLst/>
            <a:ahLst/>
            <a:cxnLst/>
            <a:rect l="l" t="t" r="r" b="b"/>
            <a:pathLst>
              <a:path w="6096000" h="4838700">
                <a:moveTo>
                  <a:pt x="0" y="0"/>
                </a:moveTo>
                <a:lnTo>
                  <a:pt x="6096000" y="0"/>
                </a:lnTo>
                <a:lnTo>
                  <a:pt x="60960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3525" y="2032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50">
                <a:latin typeface="Arial Narrow"/>
                <a:cs typeface="Arial Narrow"/>
              </a:rPr>
              <a:t>of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15">
                <a:latin typeface="Arial Narrow"/>
                <a:cs typeface="Arial Narrow"/>
              </a:rPr>
              <a:t>Game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45">
                <a:latin typeface="Arial Narrow"/>
                <a:cs typeface="Arial Narrow"/>
              </a:rPr>
              <a:t>#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60">
                <a:latin typeface="Arial Narrow"/>
                <a:cs typeface="Arial Narrow"/>
              </a:rPr>
              <a:t>by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9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3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0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7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4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2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9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76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3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90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47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04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62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19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76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33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0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47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05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2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9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76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90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47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05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62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19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6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33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90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47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05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62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19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76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33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90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48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05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62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19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76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33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90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48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05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62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19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76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33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90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48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05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62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19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76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33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91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48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05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62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19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76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533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91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48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05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62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19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76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33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91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48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05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62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19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76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34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391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48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05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62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19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6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34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91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48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05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62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19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76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34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91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8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26057" y="458479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620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191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763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334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906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477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049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620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2192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2763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3335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5336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5908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6479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051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622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194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8765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767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338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910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2481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053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3624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4196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6197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769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7340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7912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483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055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626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198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0769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341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1912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2484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620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191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763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334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906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0477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049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620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2192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2763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3335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5336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5908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6479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7051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7622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8194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8765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0767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1338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1910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2481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053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624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4196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6197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6769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7340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7912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8483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9055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9626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0198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0769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341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1912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2484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464443" y="25273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762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19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76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933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90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047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104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62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219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276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333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533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590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647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705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762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819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8765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0767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1338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191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248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305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362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419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476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33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591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648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705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762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819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876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933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991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048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105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1625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2197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2768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334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391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448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505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562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619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76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734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791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848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905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962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019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076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134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191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248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62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19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76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933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990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047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104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62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219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276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333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390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447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504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562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619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676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733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790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847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905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962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019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076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133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190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247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305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362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419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476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533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590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647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705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762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819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876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933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990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048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105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162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219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276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333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390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448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505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562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619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676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733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790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848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905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962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019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076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133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191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248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305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362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419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476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533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591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648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05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62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819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876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933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91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048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105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162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219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276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334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391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448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505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562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619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676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734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791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848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05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962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019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076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134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191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248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 txBox="1"/>
          <p:nvPr/>
        </p:nvSpPr>
        <p:spPr>
          <a:xfrm>
            <a:off x="464443" y="4699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80K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268595" y="2128267"/>
            <a:ext cx="177800" cy="94424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latin typeface="Arial Narrow"/>
                <a:cs typeface="Arial Narrow"/>
              </a:rPr>
              <a:t>Sum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of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Game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#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1865907" y="4695825"/>
            <a:ext cx="243204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Loss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3228627" y="4695825"/>
            <a:ext cx="582295" cy="341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Win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Arial Narrow"/>
                <a:cs typeface="Arial Narrow"/>
              </a:rPr>
              <a:t>Win</a:t>
            </a:r>
            <a:r>
              <a:rPr dirty="0" sz="1200" spc="-75">
                <a:latin typeface="Arial Narrow"/>
                <a:cs typeface="Arial Narrow"/>
              </a:rPr>
              <a:t> </a:t>
            </a:r>
            <a:r>
              <a:rPr dirty="0" sz="1200" spc="60">
                <a:latin typeface="Arial Narrow"/>
                <a:cs typeface="Arial Narrow"/>
              </a:rPr>
              <a:t>Loss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4908351" y="4695825"/>
            <a:ext cx="2863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Draw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1374775" y="589473"/>
            <a:ext cx="1161415" cy="4068445"/>
          </a:xfrm>
          <a:custGeom>
            <a:avLst/>
            <a:gdLst/>
            <a:ahLst/>
            <a:cxnLst/>
            <a:rect l="l" t="t" r="r" b="b"/>
            <a:pathLst>
              <a:path w="1161414" h="4068445">
                <a:moveTo>
                  <a:pt x="0" y="0"/>
                </a:moveTo>
                <a:lnTo>
                  <a:pt x="1161047" y="0"/>
                </a:lnTo>
                <a:lnTo>
                  <a:pt x="1161047" y="4068251"/>
                </a:lnTo>
                <a:lnTo>
                  <a:pt x="0" y="4068251"/>
                </a:lnTo>
                <a:lnTo>
                  <a:pt x="0" y="0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906712" y="590965"/>
            <a:ext cx="1161415" cy="4067175"/>
          </a:xfrm>
          <a:custGeom>
            <a:avLst/>
            <a:gdLst/>
            <a:ahLst/>
            <a:cxnLst/>
            <a:rect l="l" t="t" r="r" b="b"/>
            <a:pathLst>
              <a:path w="1161414" h="4067175">
                <a:moveTo>
                  <a:pt x="0" y="0"/>
                </a:moveTo>
                <a:lnTo>
                  <a:pt x="1161047" y="0"/>
                </a:lnTo>
                <a:lnTo>
                  <a:pt x="1161047" y="4066759"/>
                </a:lnTo>
                <a:lnTo>
                  <a:pt x="0" y="4066759"/>
                </a:lnTo>
                <a:lnTo>
                  <a:pt x="0" y="0"/>
                </a:lnTo>
                <a:close/>
              </a:path>
            </a:pathLst>
          </a:custGeom>
          <a:solidFill>
            <a:srgbClr val="0083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438650" y="2160092"/>
            <a:ext cx="1161415" cy="2498090"/>
          </a:xfrm>
          <a:custGeom>
            <a:avLst/>
            <a:gdLst/>
            <a:ahLst/>
            <a:cxnLst/>
            <a:rect l="l" t="t" r="r" b="b"/>
            <a:pathLst>
              <a:path w="1161414" h="2498090">
                <a:moveTo>
                  <a:pt x="0" y="0"/>
                </a:moveTo>
                <a:lnTo>
                  <a:pt x="1161047" y="0"/>
                </a:lnTo>
                <a:lnTo>
                  <a:pt x="1161047" y="2497632"/>
                </a:lnTo>
                <a:lnTo>
                  <a:pt x="0" y="2497632"/>
                </a:lnTo>
                <a:lnTo>
                  <a:pt x="0" y="0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324600" y="228600"/>
            <a:ext cx="6096000" cy="4838700"/>
          </a:xfrm>
          <a:custGeom>
            <a:avLst/>
            <a:gdLst/>
            <a:ahLst/>
            <a:cxnLst/>
            <a:rect l="l" t="t" r="r" b="b"/>
            <a:pathLst>
              <a:path w="6096000" h="4838700">
                <a:moveTo>
                  <a:pt x="0" y="0"/>
                </a:moveTo>
                <a:lnTo>
                  <a:pt x="6096000" y="0"/>
                </a:lnTo>
                <a:lnTo>
                  <a:pt x="60960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 txBox="1"/>
          <p:nvPr/>
        </p:nvSpPr>
        <p:spPr>
          <a:xfrm>
            <a:off x="6359525" y="203200"/>
            <a:ext cx="217360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 of </a:t>
            </a:r>
            <a:r>
              <a:rPr dirty="0" sz="1400" spc="20">
                <a:latin typeface="Arial Narrow"/>
                <a:cs typeface="Arial Narrow"/>
              </a:rPr>
              <a:t>Team </a:t>
            </a:r>
            <a:r>
              <a:rPr dirty="0" sz="1400" spc="-45">
                <a:latin typeface="Arial Narrow"/>
                <a:cs typeface="Arial Narrow"/>
              </a:rPr>
              <a:t>SOT </a:t>
            </a:r>
            <a:r>
              <a:rPr dirty="0" sz="1400" spc="60">
                <a:latin typeface="Arial Narrow"/>
                <a:cs typeface="Arial Narrow"/>
              </a:rPr>
              <a:t>by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6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9372600" y="1102964"/>
            <a:ext cx="1635760" cy="3267075"/>
          </a:xfrm>
          <a:custGeom>
            <a:avLst/>
            <a:gdLst/>
            <a:ahLst/>
            <a:cxnLst/>
            <a:rect l="l" t="t" r="r" b="b"/>
            <a:pathLst>
              <a:path w="1635759" h="3267075">
                <a:moveTo>
                  <a:pt x="107168" y="3267075"/>
                </a:moveTo>
                <a:lnTo>
                  <a:pt x="87473" y="3267075"/>
                </a:lnTo>
                <a:lnTo>
                  <a:pt x="0" y="1628775"/>
                </a:lnTo>
                <a:lnTo>
                  <a:pt x="0" y="0"/>
                </a:lnTo>
                <a:lnTo>
                  <a:pt x="157582" y="0"/>
                </a:lnTo>
                <a:lnTo>
                  <a:pt x="177208" y="9525"/>
                </a:lnTo>
                <a:lnTo>
                  <a:pt x="235914" y="9525"/>
                </a:lnTo>
                <a:lnTo>
                  <a:pt x="255420" y="19050"/>
                </a:lnTo>
                <a:lnTo>
                  <a:pt x="294312" y="19050"/>
                </a:lnTo>
                <a:lnTo>
                  <a:pt x="313698" y="28575"/>
                </a:lnTo>
                <a:lnTo>
                  <a:pt x="333038" y="28575"/>
                </a:lnTo>
                <a:lnTo>
                  <a:pt x="352327" y="38100"/>
                </a:lnTo>
                <a:lnTo>
                  <a:pt x="390751" y="38100"/>
                </a:lnTo>
                <a:lnTo>
                  <a:pt x="428947" y="57150"/>
                </a:lnTo>
                <a:lnTo>
                  <a:pt x="447952" y="57150"/>
                </a:lnTo>
                <a:lnTo>
                  <a:pt x="466894" y="66675"/>
                </a:lnTo>
                <a:lnTo>
                  <a:pt x="485768" y="66675"/>
                </a:lnTo>
                <a:lnTo>
                  <a:pt x="523297" y="85725"/>
                </a:lnTo>
                <a:lnTo>
                  <a:pt x="541951" y="85725"/>
                </a:lnTo>
                <a:lnTo>
                  <a:pt x="579017" y="104775"/>
                </a:lnTo>
                <a:lnTo>
                  <a:pt x="597424" y="104775"/>
                </a:lnTo>
                <a:lnTo>
                  <a:pt x="670160" y="142875"/>
                </a:lnTo>
                <a:lnTo>
                  <a:pt x="688108" y="142875"/>
                </a:lnTo>
                <a:lnTo>
                  <a:pt x="776290" y="190500"/>
                </a:lnTo>
                <a:lnTo>
                  <a:pt x="861646" y="238125"/>
                </a:lnTo>
                <a:lnTo>
                  <a:pt x="894929" y="257175"/>
                </a:lnTo>
                <a:lnTo>
                  <a:pt x="911377" y="276225"/>
                </a:lnTo>
                <a:lnTo>
                  <a:pt x="959912" y="304800"/>
                </a:lnTo>
                <a:lnTo>
                  <a:pt x="975816" y="314325"/>
                </a:lnTo>
                <a:lnTo>
                  <a:pt x="991575" y="333375"/>
                </a:lnTo>
                <a:lnTo>
                  <a:pt x="1022661" y="352425"/>
                </a:lnTo>
                <a:lnTo>
                  <a:pt x="1037983" y="371475"/>
                </a:lnTo>
                <a:lnTo>
                  <a:pt x="1068167" y="390525"/>
                </a:lnTo>
                <a:lnTo>
                  <a:pt x="1083030" y="409575"/>
                </a:lnTo>
                <a:lnTo>
                  <a:pt x="1112277" y="428625"/>
                </a:lnTo>
                <a:lnTo>
                  <a:pt x="1126658" y="447675"/>
                </a:lnTo>
                <a:lnTo>
                  <a:pt x="1140877" y="457200"/>
                </a:lnTo>
                <a:lnTo>
                  <a:pt x="1154930" y="476250"/>
                </a:lnTo>
                <a:lnTo>
                  <a:pt x="1168813" y="485775"/>
                </a:lnTo>
                <a:lnTo>
                  <a:pt x="1182526" y="504825"/>
                </a:lnTo>
                <a:lnTo>
                  <a:pt x="1196069" y="514350"/>
                </a:lnTo>
                <a:lnTo>
                  <a:pt x="1209438" y="533400"/>
                </a:lnTo>
                <a:lnTo>
                  <a:pt x="1222629" y="542925"/>
                </a:lnTo>
                <a:lnTo>
                  <a:pt x="1235642" y="561975"/>
                </a:lnTo>
                <a:lnTo>
                  <a:pt x="1248477" y="571500"/>
                </a:lnTo>
                <a:lnTo>
                  <a:pt x="1261130" y="590550"/>
                </a:lnTo>
                <a:lnTo>
                  <a:pt x="1273598" y="600075"/>
                </a:lnTo>
                <a:lnTo>
                  <a:pt x="1285881" y="619125"/>
                </a:lnTo>
                <a:lnTo>
                  <a:pt x="1297979" y="638175"/>
                </a:lnTo>
                <a:lnTo>
                  <a:pt x="1309887" y="647700"/>
                </a:lnTo>
                <a:lnTo>
                  <a:pt x="1321603" y="666750"/>
                </a:lnTo>
                <a:lnTo>
                  <a:pt x="1333127" y="685800"/>
                </a:lnTo>
                <a:lnTo>
                  <a:pt x="1344459" y="695325"/>
                </a:lnTo>
                <a:lnTo>
                  <a:pt x="1355595" y="714375"/>
                </a:lnTo>
                <a:lnTo>
                  <a:pt x="1366532" y="733425"/>
                </a:lnTo>
                <a:lnTo>
                  <a:pt x="1377270" y="752475"/>
                </a:lnTo>
                <a:lnTo>
                  <a:pt x="1387810" y="762000"/>
                </a:lnTo>
                <a:lnTo>
                  <a:pt x="1398147" y="781050"/>
                </a:lnTo>
                <a:lnTo>
                  <a:pt x="1408280" y="800100"/>
                </a:lnTo>
                <a:lnTo>
                  <a:pt x="1418207" y="819150"/>
                </a:lnTo>
                <a:lnTo>
                  <a:pt x="1427930" y="828675"/>
                </a:lnTo>
                <a:lnTo>
                  <a:pt x="1446749" y="866775"/>
                </a:lnTo>
                <a:lnTo>
                  <a:pt x="1464727" y="904875"/>
                </a:lnTo>
                <a:lnTo>
                  <a:pt x="1481851" y="942975"/>
                </a:lnTo>
                <a:lnTo>
                  <a:pt x="1490090" y="952500"/>
                </a:lnTo>
                <a:lnTo>
                  <a:pt x="1505919" y="990600"/>
                </a:lnTo>
                <a:lnTo>
                  <a:pt x="1520869" y="1028700"/>
                </a:lnTo>
                <a:lnTo>
                  <a:pt x="1534935" y="1066800"/>
                </a:lnTo>
                <a:lnTo>
                  <a:pt x="1548107" y="1104900"/>
                </a:lnTo>
                <a:lnTo>
                  <a:pt x="1560379" y="1143000"/>
                </a:lnTo>
                <a:lnTo>
                  <a:pt x="1571742" y="1181100"/>
                </a:lnTo>
                <a:lnTo>
                  <a:pt x="1582191" y="1219200"/>
                </a:lnTo>
                <a:lnTo>
                  <a:pt x="1591718" y="1257300"/>
                </a:lnTo>
                <a:lnTo>
                  <a:pt x="1600320" y="1295400"/>
                </a:lnTo>
                <a:lnTo>
                  <a:pt x="1607989" y="1333500"/>
                </a:lnTo>
                <a:lnTo>
                  <a:pt x="1614723" y="1371600"/>
                </a:lnTo>
                <a:lnTo>
                  <a:pt x="1620517" y="1409700"/>
                </a:lnTo>
                <a:lnTo>
                  <a:pt x="1625368" y="1447800"/>
                </a:lnTo>
                <a:lnTo>
                  <a:pt x="1629273" y="1485900"/>
                </a:lnTo>
                <a:lnTo>
                  <a:pt x="1632230" y="1524000"/>
                </a:lnTo>
                <a:lnTo>
                  <a:pt x="1634236" y="1571625"/>
                </a:lnTo>
                <a:lnTo>
                  <a:pt x="1634883" y="1590675"/>
                </a:lnTo>
                <a:lnTo>
                  <a:pt x="1635292" y="1609725"/>
                </a:lnTo>
                <a:lnTo>
                  <a:pt x="1635463" y="1628775"/>
                </a:lnTo>
                <a:lnTo>
                  <a:pt x="1635396" y="1647825"/>
                </a:lnTo>
                <a:lnTo>
                  <a:pt x="1634547" y="1685925"/>
                </a:lnTo>
                <a:lnTo>
                  <a:pt x="1632748" y="1724025"/>
                </a:lnTo>
                <a:lnTo>
                  <a:pt x="1629998" y="1762125"/>
                </a:lnTo>
                <a:lnTo>
                  <a:pt x="1626300" y="1800225"/>
                </a:lnTo>
                <a:lnTo>
                  <a:pt x="1621655" y="1838325"/>
                </a:lnTo>
                <a:lnTo>
                  <a:pt x="1618979" y="1866900"/>
                </a:lnTo>
                <a:lnTo>
                  <a:pt x="1612919" y="1905000"/>
                </a:lnTo>
                <a:lnTo>
                  <a:pt x="1605921" y="1943100"/>
                </a:lnTo>
                <a:lnTo>
                  <a:pt x="1597988" y="1981200"/>
                </a:lnTo>
                <a:lnTo>
                  <a:pt x="1589125" y="2019300"/>
                </a:lnTo>
                <a:lnTo>
                  <a:pt x="1579337" y="2057400"/>
                </a:lnTo>
                <a:lnTo>
                  <a:pt x="1568630" y="2095500"/>
                </a:lnTo>
                <a:lnTo>
                  <a:pt x="1557010" y="2133600"/>
                </a:lnTo>
                <a:lnTo>
                  <a:pt x="1544484" y="2171700"/>
                </a:lnTo>
                <a:lnTo>
                  <a:pt x="1531059" y="2209800"/>
                </a:lnTo>
                <a:lnTo>
                  <a:pt x="1516742" y="2238375"/>
                </a:lnTo>
                <a:lnTo>
                  <a:pt x="1509253" y="2257425"/>
                </a:lnTo>
                <a:lnTo>
                  <a:pt x="1493615" y="2295525"/>
                </a:lnTo>
                <a:lnTo>
                  <a:pt x="1477110" y="2333625"/>
                </a:lnTo>
                <a:lnTo>
                  <a:pt x="1459742" y="2371725"/>
                </a:lnTo>
                <a:lnTo>
                  <a:pt x="1450741" y="2381250"/>
                </a:lnTo>
                <a:lnTo>
                  <a:pt x="1441528" y="2400300"/>
                </a:lnTo>
                <a:lnTo>
                  <a:pt x="1422472" y="2438400"/>
                </a:lnTo>
                <a:lnTo>
                  <a:pt x="1402590" y="2476500"/>
                </a:lnTo>
                <a:lnTo>
                  <a:pt x="1392341" y="2486025"/>
                </a:lnTo>
                <a:lnTo>
                  <a:pt x="1381890" y="2505075"/>
                </a:lnTo>
                <a:lnTo>
                  <a:pt x="1371239" y="2524125"/>
                </a:lnTo>
                <a:lnTo>
                  <a:pt x="1360388" y="2543175"/>
                </a:lnTo>
                <a:lnTo>
                  <a:pt x="1349338" y="2552700"/>
                </a:lnTo>
                <a:lnTo>
                  <a:pt x="1338091" y="2571750"/>
                </a:lnTo>
                <a:lnTo>
                  <a:pt x="1326652" y="2590800"/>
                </a:lnTo>
                <a:lnTo>
                  <a:pt x="1315019" y="2600325"/>
                </a:lnTo>
                <a:lnTo>
                  <a:pt x="1303194" y="2619375"/>
                </a:lnTo>
                <a:lnTo>
                  <a:pt x="1291179" y="2638425"/>
                </a:lnTo>
                <a:lnTo>
                  <a:pt x="1278977" y="2647950"/>
                </a:lnTo>
                <a:lnTo>
                  <a:pt x="1266590" y="2667000"/>
                </a:lnTo>
                <a:lnTo>
                  <a:pt x="1254016" y="2676525"/>
                </a:lnTo>
                <a:lnTo>
                  <a:pt x="1241260" y="2695575"/>
                </a:lnTo>
                <a:lnTo>
                  <a:pt x="1228325" y="2714625"/>
                </a:lnTo>
                <a:lnTo>
                  <a:pt x="1215211" y="2724150"/>
                </a:lnTo>
                <a:lnTo>
                  <a:pt x="1201919" y="2743200"/>
                </a:lnTo>
                <a:lnTo>
                  <a:pt x="1188452" y="2752725"/>
                </a:lnTo>
                <a:lnTo>
                  <a:pt x="1174814" y="2771775"/>
                </a:lnTo>
                <a:lnTo>
                  <a:pt x="1161005" y="2781300"/>
                </a:lnTo>
                <a:lnTo>
                  <a:pt x="1147025" y="2800350"/>
                </a:lnTo>
                <a:lnTo>
                  <a:pt x="1118568" y="2819400"/>
                </a:lnTo>
                <a:lnTo>
                  <a:pt x="1104095" y="2838450"/>
                </a:lnTo>
                <a:lnTo>
                  <a:pt x="1089460" y="2847975"/>
                </a:lnTo>
                <a:lnTo>
                  <a:pt x="1074666" y="2867025"/>
                </a:lnTo>
                <a:lnTo>
                  <a:pt x="1044616" y="2886075"/>
                </a:lnTo>
                <a:lnTo>
                  <a:pt x="1029360" y="2905125"/>
                </a:lnTo>
                <a:lnTo>
                  <a:pt x="982705" y="2933700"/>
                </a:lnTo>
                <a:lnTo>
                  <a:pt x="966863" y="2952750"/>
                </a:lnTo>
                <a:lnTo>
                  <a:pt x="902116" y="2990850"/>
                </a:lnTo>
                <a:lnTo>
                  <a:pt x="885594" y="3009900"/>
                </a:lnTo>
                <a:lnTo>
                  <a:pt x="801106" y="3057525"/>
                </a:lnTo>
                <a:lnTo>
                  <a:pt x="695902" y="3114675"/>
                </a:lnTo>
                <a:lnTo>
                  <a:pt x="677997" y="3114675"/>
                </a:lnTo>
                <a:lnTo>
                  <a:pt x="605423" y="3152775"/>
                </a:lnTo>
                <a:lnTo>
                  <a:pt x="587053" y="3152775"/>
                </a:lnTo>
                <a:lnTo>
                  <a:pt x="531439" y="3181350"/>
                </a:lnTo>
                <a:lnTo>
                  <a:pt x="512744" y="3181350"/>
                </a:lnTo>
                <a:lnTo>
                  <a:pt x="475131" y="3200400"/>
                </a:lnTo>
                <a:lnTo>
                  <a:pt x="456218" y="3200400"/>
                </a:lnTo>
                <a:lnTo>
                  <a:pt x="437242" y="3209925"/>
                </a:lnTo>
                <a:lnTo>
                  <a:pt x="418202" y="3209925"/>
                </a:lnTo>
                <a:lnTo>
                  <a:pt x="399098" y="3219450"/>
                </a:lnTo>
                <a:lnTo>
                  <a:pt x="379936" y="3219450"/>
                </a:lnTo>
                <a:lnTo>
                  <a:pt x="360721" y="3228975"/>
                </a:lnTo>
                <a:lnTo>
                  <a:pt x="341454" y="3228975"/>
                </a:lnTo>
                <a:lnTo>
                  <a:pt x="322135" y="3238500"/>
                </a:lnTo>
                <a:lnTo>
                  <a:pt x="283361" y="3238500"/>
                </a:lnTo>
                <a:lnTo>
                  <a:pt x="263913" y="3248025"/>
                </a:lnTo>
                <a:lnTo>
                  <a:pt x="224897" y="3248025"/>
                </a:lnTo>
                <a:lnTo>
                  <a:pt x="205342" y="3257550"/>
                </a:lnTo>
                <a:lnTo>
                  <a:pt x="126844" y="3257550"/>
                </a:lnTo>
                <a:lnTo>
                  <a:pt x="107168" y="3267075"/>
                </a:lnTo>
                <a:close/>
              </a:path>
            </a:pathLst>
          </a:custGeom>
          <a:solidFill>
            <a:srgbClr val="0083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7737132" y="2367104"/>
            <a:ext cx="1723389" cy="2007235"/>
          </a:xfrm>
          <a:custGeom>
            <a:avLst/>
            <a:gdLst/>
            <a:ahLst/>
            <a:cxnLst/>
            <a:rect l="l" t="t" r="r" b="b"/>
            <a:pathLst>
              <a:path w="1723390" h="2007235">
                <a:moveTo>
                  <a:pt x="1628260" y="2006790"/>
                </a:moveTo>
                <a:lnTo>
                  <a:pt x="1580909" y="2005896"/>
                </a:lnTo>
                <a:lnTo>
                  <a:pt x="1533604" y="2003630"/>
                </a:lnTo>
                <a:lnTo>
                  <a:pt x="1486384" y="1999997"/>
                </a:lnTo>
                <a:lnTo>
                  <a:pt x="1439289" y="1994997"/>
                </a:lnTo>
                <a:lnTo>
                  <a:pt x="1392359" y="1988636"/>
                </a:lnTo>
                <a:lnTo>
                  <a:pt x="1345633" y="1980919"/>
                </a:lnTo>
                <a:lnTo>
                  <a:pt x="1299149" y="1971852"/>
                </a:lnTo>
                <a:lnTo>
                  <a:pt x="1252948" y="1961443"/>
                </a:lnTo>
                <a:lnTo>
                  <a:pt x="1207067" y="1949701"/>
                </a:lnTo>
                <a:lnTo>
                  <a:pt x="1161546" y="1936635"/>
                </a:lnTo>
                <a:lnTo>
                  <a:pt x="1116421" y="1922256"/>
                </a:lnTo>
                <a:lnTo>
                  <a:pt x="1071733" y="1906577"/>
                </a:lnTo>
                <a:lnTo>
                  <a:pt x="1027517" y="1889611"/>
                </a:lnTo>
                <a:lnTo>
                  <a:pt x="983811" y="1871371"/>
                </a:lnTo>
                <a:lnTo>
                  <a:pt x="940651" y="1851874"/>
                </a:lnTo>
                <a:lnTo>
                  <a:pt x="898074" y="1831135"/>
                </a:lnTo>
                <a:lnTo>
                  <a:pt x="856115" y="1809172"/>
                </a:lnTo>
                <a:lnTo>
                  <a:pt x="814809" y="1786003"/>
                </a:lnTo>
                <a:lnTo>
                  <a:pt x="774192" y="1761648"/>
                </a:lnTo>
                <a:lnTo>
                  <a:pt x="734297" y="1736128"/>
                </a:lnTo>
                <a:lnTo>
                  <a:pt x="695158" y="1709462"/>
                </a:lnTo>
                <a:lnTo>
                  <a:pt x="656807" y="1681675"/>
                </a:lnTo>
                <a:lnTo>
                  <a:pt x="619277" y="1652789"/>
                </a:lnTo>
                <a:lnTo>
                  <a:pt x="582599" y="1622828"/>
                </a:lnTo>
                <a:lnTo>
                  <a:pt x="546804" y="1591818"/>
                </a:lnTo>
                <a:lnTo>
                  <a:pt x="511922" y="1559785"/>
                </a:lnTo>
                <a:lnTo>
                  <a:pt x="477981" y="1526755"/>
                </a:lnTo>
                <a:lnTo>
                  <a:pt x="445012" y="1492756"/>
                </a:lnTo>
                <a:lnTo>
                  <a:pt x="413041" y="1457816"/>
                </a:lnTo>
                <a:lnTo>
                  <a:pt x="382095" y="1421966"/>
                </a:lnTo>
                <a:lnTo>
                  <a:pt x="352199" y="1385235"/>
                </a:lnTo>
                <a:lnTo>
                  <a:pt x="323380" y="1347653"/>
                </a:lnTo>
                <a:lnTo>
                  <a:pt x="295661" y="1309253"/>
                </a:lnTo>
                <a:lnTo>
                  <a:pt x="269066" y="1270066"/>
                </a:lnTo>
                <a:lnTo>
                  <a:pt x="243616" y="1230125"/>
                </a:lnTo>
                <a:lnTo>
                  <a:pt x="219334" y="1189465"/>
                </a:lnTo>
                <a:lnTo>
                  <a:pt x="196239" y="1148118"/>
                </a:lnTo>
                <a:lnTo>
                  <a:pt x="174351" y="1106120"/>
                </a:lnTo>
                <a:lnTo>
                  <a:pt x="153688" y="1063506"/>
                </a:lnTo>
                <a:lnTo>
                  <a:pt x="134268" y="1020312"/>
                </a:lnTo>
                <a:lnTo>
                  <a:pt x="116106" y="976573"/>
                </a:lnTo>
                <a:lnTo>
                  <a:pt x="99219" y="932327"/>
                </a:lnTo>
                <a:lnTo>
                  <a:pt x="83619" y="887610"/>
                </a:lnTo>
                <a:lnTo>
                  <a:pt x="69322" y="842460"/>
                </a:lnTo>
                <a:lnTo>
                  <a:pt x="56337" y="796916"/>
                </a:lnTo>
                <a:lnTo>
                  <a:pt x="44677" y="751014"/>
                </a:lnTo>
                <a:lnTo>
                  <a:pt x="34350" y="704794"/>
                </a:lnTo>
                <a:lnTo>
                  <a:pt x="25366" y="658295"/>
                </a:lnTo>
                <a:lnTo>
                  <a:pt x="17732" y="611555"/>
                </a:lnTo>
                <a:lnTo>
                  <a:pt x="11455" y="564613"/>
                </a:lnTo>
                <a:lnTo>
                  <a:pt x="6539" y="517509"/>
                </a:lnTo>
                <a:lnTo>
                  <a:pt x="2990" y="470283"/>
                </a:lnTo>
                <a:lnTo>
                  <a:pt x="809" y="422974"/>
                </a:lnTo>
                <a:lnTo>
                  <a:pt x="0" y="375621"/>
                </a:lnTo>
                <a:lnTo>
                  <a:pt x="109" y="351939"/>
                </a:lnTo>
                <a:lnTo>
                  <a:pt x="1356" y="304601"/>
                </a:lnTo>
                <a:lnTo>
                  <a:pt x="3973" y="257309"/>
                </a:lnTo>
                <a:lnTo>
                  <a:pt x="7959" y="210122"/>
                </a:lnTo>
                <a:lnTo>
                  <a:pt x="13309" y="163061"/>
                </a:lnTo>
                <a:lnTo>
                  <a:pt x="20019" y="116184"/>
                </a:lnTo>
                <a:lnTo>
                  <a:pt x="28085" y="69512"/>
                </a:lnTo>
                <a:lnTo>
                  <a:pt x="37497" y="23102"/>
                </a:lnTo>
                <a:lnTo>
                  <a:pt x="42707" y="0"/>
                </a:lnTo>
                <a:lnTo>
                  <a:pt x="1635467" y="371333"/>
                </a:lnTo>
                <a:lnTo>
                  <a:pt x="1722941" y="2004465"/>
                </a:lnTo>
                <a:lnTo>
                  <a:pt x="1699283" y="2005560"/>
                </a:lnTo>
                <a:lnTo>
                  <a:pt x="1675617" y="2006313"/>
                </a:lnTo>
                <a:lnTo>
                  <a:pt x="1651943" y="2006723"/>
                </a:lnTo>
                <a:lnTo>
                  <a:pt x="1628260" y="2006790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779839" y="1102964"/>
            <a:ext cx="1593215" cy="1635760"/>
          </a:xfrm>
          <a:custGeom>
            <a:avLst/>
            <a:gdLst/>
            <a:ahLst/>
            <a:cxnLst/>
            <a:rect l="l" t="t" r="r" b="b"/>
            <a:pathLst>
              <a:path w="1593215" h="1635760">
                <a:moveTo>
                  <a:pt x="1592760" y="1635473"/>
                </a:moveTo>
                <a:lnTo>
                  <a:pt x="0" y="1264140"/>
                </a:lnTo>
                <a:lnTo>
                  <a:pt x="3980" y="1247464"/>
                </a:lnTo>
                <a:lnTo>
                  <a:pt x="8134" y="1230832"/>
                </a:lnTo>
                <a:lnTo>
                  <a:pt x="21640" y="1181207"/>
                </a:lnTo>
                <a:lnTo>
                  <a:pt x="36700" y="1132033"/>
                </a:lnTo>
                <a:lnTo>
                  <a:pt x="53298" y="1083357"/>
                </a:lnTo>
                <a:lnTo>
                  <a:pt x="71419" y="1035226"/>
                </a:lnTo>
                <a:lnTo>
                  <a:pt x="91045" y="987687"/>
                </a:lnTo>
                <a:lnTo>
                  <a:pt x="112155" y="940792"/>
                </a:lnTo>
                <a:lnTo>
                  <a:pt x="134729" y="894583"/>
                </a:lnTo>
                <a:lnTo>
                  <a:pt x="158745" y="849105"/>
                </a:lnTo>
                <a:lnTo>
                  <a:pt x="184180" y="804404"/>
                </a:lnTo>
                <a:lnTo>
                  <a:pt x="211006" y="760527"/>
                </a:lnTo>
                <a:lnTo>
                  <a:pt x="239199" y="717516"/>
                </a:lnTo>
                <a:lnTo>
                  <a:pt x="268731" y="675410"/>
                </a:lnTo>
                <a:lnTo>
                  <a:pt x="299573" y="634254"/>
                </a:lnTo>
                <a:lnTo>
                  <a:pt x="331692" y="594089"/>
                </a:lnTo>
                <a:lnTo>
                  <a:pt x="365058" y="554954"/>
                </a:lnTo>
                <a:lnTo>
                  <a:pt x="399639" y="516886"/>
                </a:lnTo>
                <a:lnTo>
                  <a:pt x="435401" y="479924"/>
                </a:lnTo>
                <a:lnTo>
                  <a:pt x="472305" y="444106"/>
                </a:lnTo>
                <a:lnTo>
                  <a:pt x="510317" y="409467"/>
                </a:lnTo>
                <a:lnTo>
                  <a:pt x="549401" y="376038"/>
                </a:lnTo>
                <a:lnTo>
                  <a:pt x="589517" y="343855"/>
                </a:lnTo>
                <a:lnTo>
                  <a:pt x="630624" y="312950"/>
                </a:lnTo>
                <a:lnTo>
                  <a:pt x="672682" y="283353"/>
                </a:lnTo>
                <a:lnTo>
                  <a:pt x="715651" y="255092"/>
                </a:lnTo>
                <a:lnTo>
                  <a:pt x="759487" y="228196"/>
                </a:lnTo>
                <a:lnTo>
                  <a:pt x="804146" y="202692"/>
                </a:lnTo>
                <a:lnTo>
                  <a:pt x="849585" y="178605"/>
                </a:lnTo>
                <a:lnTo>
                  <a:pt x="895760" y="155958"/>
                </a:lnTo>
                <a:lnTo>
                  <a:pt x="942624" y="134774"/>
                </a:lnTo>
                <a:lnTo>
                  <a:pt x="990130" y="115075"/>
                </a:lnTo>
                <a:lnTo>
                  <a:pt x="1038232" y="96879"/>
                </a:lnTo>
                <a:lnTo>
                  <a:pt x="1086883" y="80204"/>
                </a:lnTo>
                <a:lnTo>
                  <a:pt x="1136035" y="65067"/>
                </a:lnTo>
                <a:lnTo>
                  <a:pt x="1185637" y="51483"/>
                </a:lnTo>
                <a:lnTo>
                  <a:pt x="1235641" y="39465"/>
                </a:lnTo>
                <a:lnTo>
                  <a:pt x="1286000" y="29026"/>
                </a:lnTo>
                <a:lnTo>
                  <a:pt x="1336663" y="20175"/>
                </a:lnTo>
                <a:lnTo>
                  <a:pt x="1387577" y="12921"/>
                </a:lnTo>
                <a:lnTo>
                  <a:pt x="1438694" y="7272"/>
                </a:lnTo>
                <a:lnTo>
                  <a:pt x="1489965" y="3233"/>
                </a:lnTo>
                <a:lnTo>
                  <a:pt x="1541338" y="808"/>
                </a:lnTo>
                <a:lnTo>
                  <a:pt x="1592760" y="0"/>
                </a:lnTo>
                <a:lnTo>
                  <a:pt x="1592760" y="1635473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1048360" y="2689216"/>
            <a:ext cx="278130" cy="4445"/>
          </a:xfrm>
          <a:custGeom>
            <a:avLst/>
            <a:gdLst/>
            <a:ahLst/>
            <a:cxnLst/>
            <a:rect l="l" t="t" r="r" b="b"/>
            <a:pathLst>
              <a:path w="278129" h="4444">
                <a:moveTo>
                  <a:pt x="0" y="4375"/>
                </a:moveTo>
                <a:lnTo>
                  <a:pt x="163488" y="0"/>
                </a:lnTo>
                <a:lnTo>
                  <a:pt x="277788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848256" y="3815336"/>
            <a:ext cx="240029" cy="105410"/>
          </a:xfrm>
          <a:custGeom>
            <a:avLst/>
            <a:gdLst/>
            <a:ahLst/>
            <a:cxnLst/>
            <a:rect l="l" t="t" r="r" b="b"/>
            <a:pathLst>
              <a:path w="240029" h="105410">
                <a:moveTo>
                  <a:pt x="239637" y="0"/>
                </a:moveTo>
                <a:lnTo>
                  <a:pt x="114300" y="105063"/>
                </a:lnTo>
                <a:lnTo>
                  <a:pt x="0" y="105063"/>
                </a:lnTo>
              </a:path>
            </a:pathLst>
          </a:custGeom>
          <a:ln w="9524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8114482" y="1297278"/>
            <a:ext cx="216535" cy="128270"/>
          </a:xfrm>
          <a:custGeom>
            <a:avLst/>
            <a:gdLst/>
            <a:ahLst/>
            <a:cxnLst/>
            <a:rect l="l" t="t" r="r" b="b"/>
            <a:pathLst>
              <a:path w="216534" h="128269">
                <a:moveTo>
                  <a:pt x="215972" y="128103"/>
                </a:moveTo>
                <a:lnTo>
                  <a:pt x="1143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 txBox="1"/>
          <p:nvPr/>
        </p:nvSpPr>
        <p:spPr>
          <a:xfrm>
            <a:off x="11351550" y="2622541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23K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(49.15%)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464443" y="3556099"/>
            <a:ext cx="7358380" cy="446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(29.5%)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464443" y="1230603"/>
            <a:ext cx="762508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(21.35%)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228600" y="506730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2192000" h="1104900">
                <a:moveTo>
                  <a:pt x="0" y="0"/>
                </a:moveTo>
                <a:lnTo>
                  <a:pt x="12191999" y="0"/>
                </a:lnTo>
                <a:lnTo>
                  <a:pt x="12191999" y="1104899"/>
                </a:lnTo>
                <a:lnTo>
                  <a:pt x="0" y="11048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28600" y="617220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 txBox="1"/>
          <p:nvPr/>
        </p:nvSpPr>
        <p:spPr>
          <a:xfrm>
            <a:off x="4388147" y="5214937"/>
            <a:ext cx="3872865" cy="1666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500" spc="185">
                <a:solidFill>
                  <a:srgbClr val="252423"/>
                </a:solidFill>
                <a:latin typeface="Arial Narrow"/>
                <a:cs typeface="Arial Narrow"/>
              </a:rPr>
              <a:t>Alaves</a:t>
            </a:r>
            <a:endParaRPr sz="45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First</a:t>
            </a:r>
            <a:r>
              <a:rPr dirty="0" sz="12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 spc="-30">
                <a:solidFill>
                  <a:srgbClr val="605D5C"/>
                </a:solidFill>
                <a:latin typeface="Segoe UI"/>
                <a:cs typeface="Segoe UI"/>
              </a:rPr>
              <a:t>Team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La Liga </a:t>
            </a:r>
            <a:r>
              <a:rPr dirty="0" sz="3200" spc="-80">
                <a:solidFill>
                  <a:srgbClr val="FFFFFF"/>
                </a:solidFill>
                <a:latin typeface="Segoe UI"/>
                <a:cs typeface="Segoe UI"/>
              </a:rPr>
              <a:t>Team</a:t>
            </a:r>
            <a:r>
              <a:rPr dirty="0" sz="3200" spc="-114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Analysis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4838700"/>
          </a:xfrm>
          <a:custGeom>
            <a:avLst/>
            <a:gdLst/>
            <a:ahLst/>
            <a:cxnLst/>
            <a:rect l="l" t="t" r="r" b="b"/>
            <a:pathLst>
              <a:path w="12192000" h="4838700">
                <a:moveTo>
                  <a:pt x="0" y="0"/>
                </a:moveTo>
                <a:lnTo>
                  <a:pt x="12191999" y="0"/>
                </a:lnTo>
                <a:lnTo>
                  <a:pt x="12191999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599" y="6210300"/>
            <a:ext cx="0" cy="876300"/>
          </a:xfrm>
          <a:custGeom>
            <a:avLst/>
            <a:gdLst/>
            <a:ahLst/>
            <a:cxnLst/>
            <a:rect l="l" t="t" r="r" b="b"/>
            <a:pathLst>
              <a:path w="0" h="876300">
                <a:moveTo>
                  <a:pt x="0" y="0"/>
                </a:moveTo>
                <a:lnTo>
                  <a:pt x="0" y="87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228600"/>
            <a:ext cx="6096000" cy="4838700"/>
          </a:xfrm>
          <a:custGeom>
            <a:avLst/>
            <a:gdLst/>
            <a:ahLst/>
            <a:cxnLst/>
            <a:rect l="l" t="t" r="r" b="b"/>
            <a:pathLst>
              <a:path w="6096000" h="4838700">
                <a:moveTo>
                  <a:pt x="0" y="0"/>
                </a:moveTo>
                <a:lnTo>
                  <a:pt x="6096000" y="0"/>
                </a:lnTo>
                <a:lnTo>
                  <a:pt x="60960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3525" y="2032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50">
                <a:latin typeface="Arial Narrow"/>
                <a:cs typeface="Arial Narrow"/>
              </a:rPr>
              <a:t>of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15">
                <a:latin typeface="Arial Narrow"/>
                <a:cs typeface="Arial Narrow"/>
              </a:rPr>
              <a:t>Game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45">
                <a:latin typeface="Arial Narrow"/>
                <a:cs typeface="Arial Narrow"/>
              </a:rPr>
              <a:t>#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60">
                <a:latin typeface="Arial Narrow"/>
                <a:cs typeface="Arial Narrow"/>
              </a:rPr>
              <a:t>by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9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3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0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7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4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2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9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76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3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90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47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04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62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19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76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33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0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47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05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2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9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76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90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47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05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62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19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6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33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90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47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05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62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19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76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33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90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48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05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62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19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76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33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90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48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05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62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19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76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33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90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48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05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62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19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76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33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91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48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05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62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19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76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533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91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48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05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62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19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76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33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91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48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05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62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19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76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34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391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48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05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62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19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6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34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91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48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05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62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19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76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34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91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8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26057" y="458479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620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191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763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334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906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477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049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620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2192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2763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3335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5336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5908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6479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051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622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194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8765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767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338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910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2481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053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3624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4196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6197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769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7340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7912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483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055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626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198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0769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341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1912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2484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464443" y="35560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7620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191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763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334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906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477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049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620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2192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2763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3335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5336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5908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6479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7051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7622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8194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8765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0767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1338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1910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481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053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3624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4196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6197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6769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7340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7912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8483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9055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9626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0198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0769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1341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1912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2484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464443" y="25273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762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19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76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33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990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047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04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162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219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276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333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533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590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647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705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762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819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8765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0767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1338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191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248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305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362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419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476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533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591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648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705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762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819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876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933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991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048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105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1625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2197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2768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334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391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448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505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562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19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76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734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791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848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905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962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019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076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134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191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248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 txBox="1"/>
          <p:nvPr/>
        </p:nvSpPr>
        <p:spPr>
          <a:xfrm>
            <a:off x="464443" y="14986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762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19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76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933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990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047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04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62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219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276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333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390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447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504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562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619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676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733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790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847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905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1962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019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076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133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190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247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305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362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419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476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533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90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647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705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762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819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876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933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990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048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105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162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219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276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333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390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448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505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562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619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676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733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790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848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905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962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019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076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133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191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248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305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362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419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476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533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591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648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05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762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819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876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933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991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048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105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162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219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276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334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391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448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505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562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619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676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734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791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848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905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962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019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076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134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191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248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 txBox="1"/>
          <p:nvPr/>
        </p:nvSpPr>
        <p:spPr>
          <a:xfrm>
            <a:off x="464443" y="4699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80K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268595" y="2128267"/>
            <a:ext cx="177800" cy="94424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latin typeface="Arial Narrow"/>
                <a:cs typeface="Arial Narrow"/>
              </a:rPr>
              <a:t>Sum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of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Game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#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1865907" y="4695825"/>
            <a:ext cx="243204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Loss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3228627" y="4695825"/>
            <a:ext cx="582295" cy="341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Win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Arial Narrow"/>
                <a:cs typeface="Arial Narrow"/>
              </a:rPr>
              <a:t>Win</a:t>
            </a:r>
            <a:r>
              <a:rPr dirty="0" sz="1200" spc="-75">
                <a:latin typeface="Arial Narrow"/>
                <a:cs typeface="Arial Narrow"/>
              </a:rPr>
              <a:t> </a:t>
            </a:r>
            <a:r>
              <a:rPr dirty="0" sz="1200" spc="60">
                <a:latin typeface="Arial Narrow"/>
                <a:cs typeface="Arial Narrow"/>
              </a:rPr>
              <a:t>Loss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4908351" y="4695825"/>
            <a:ext cx="2863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Draw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1374775" y="870977"/>
            <a:ext cx="1161415" cy="3787140"/>
          </a:xfrm>
          <a:custGeom>
            <a:avLst/>
            <a:gdLst/>
            <a:ahLst/>
            <a:cxnLst/>
            <a:rect l="l" t="t" r="r" b="b"/>
            <a:pathLst>
              <a:path w="1161414" h="3787140">
                <a:moveTo>
                  <a:pt x="0" y="0"/>
                </a:moveTo>
                <a:lnTo>
                  <a:pt x="1161047" y="0"/>
                </a:lnTo>
                <a:lnTo>
                  <a:pt x="1161047" y="3786747"/>
                </a:lnTo>
                <a:lnTo>
                  <a:pt x="0" y="3786747"/>
                </a:lnTo>
                <a:lnTo>
                  <a:pt x="0" y="0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906712" y="872829"/>
            <a:ext cx="1161415" cy="3785235"/>
          </a:xfrm>
          <a:custGeom>
            <a:avLst/>
            <a:gdLst/>
            <a:ahLst/>
            <a:cxnLst/>
            <a:rect l="l" t="t" r="r" b="b"/>
            <a:pathLst>
              <a:path w="1161414" h="3785235">
                <a:moveTo>
                  <a:pt x="0" y="0"/>
                </a:moveTo>
                <a:lnTo>
                  <a:pt x="1161047" y="0"/>
                </a:lnTo>
                <a:lnTo>
                  <a:pt x="1161047" y="3784896"/>
                </a:lnTo>
                <a:lnTo>
                  <a:pt x="0" y="3784896"/>
                </a:lnTo>
                <a:lnTo>
                  <a:pt x="0" y="0"/>
                </a:lnTo>
                <a:close/>
              </a:path>
            </a:pathLst>
          </a:custGeom>
          <a:solidFill>
            <a:srgbClr val="0083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438650" y="1634787"/>
            <a:ext cx="1161415" cy="3023235"/>
          </a:xfrm>
          <a:custGeom>
            <a:avLst/>
            <a:gdLst/>
            <a:ahLst/>
            <a:cxnLst/>
            <a:rect l="l" t="t" r="r" b="b"/>
            <a:pathLst>
              <a:path w="1161414" h="3023235">
                <a:moveTo>
                  <a:pt x="0" y="0"/>
                </a:moveTo>
                <a:lnTo>
                  <a:pt x="1161047" y="0"/>
                </a:lnTo>
                <a:lnTo>
                  <a:pt x="1161047" y="3022937"/>
                </a:lnTo>
                <a:lnTo>
                  <a:pt x="0" y="3022937"/>
                </a:lnTo>
                <a:lnTo>
                  <a:pt x="0" y="0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324600" y="228600"/>
            <a:ext cx="6096000" cy="4838700"/>
          </a:xfrm>
          <a:custGeom>
            <a:avLst/>
            <a:gdLst/>
            <a:ahLst/>
            <a:cxnLst/>
            <a:rect l="l" t="t" r="r" b="b"/>
            <a:pathLst>
              <a:path w="6096000" h="4838700">
                <a:moveTo>
                  <a:pt x="0" y="0"/>
                </a:moveTo>
                <a:lnTo>
                  <a:pt x="6096000" y="0"/>
                </a:lnTo>
                <a:lnTo>
                  <a:pt x="60960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 txBox="1"/>
          <p:nvPr/>
        </p:nvSpPr>
        <p:spPr>
          <a:xfrm>
            <a:off x="6359525" y="203200"/>
            <a:ext cx="217360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 of </a:t>
            </a:r>
            <a:r>
              <a:rPr dirty="0" sz="1400" spc="20">
                <a:latin typeface="Arial Narrow"/>
                <a:cs typeface="Arial Narrow"/>
              </a:rPr>
              <a:t>Team </a:t>
            </a:r>
            <a:r>
              <a:rPr dirty="0" sz="1400" spc="-45">
                <a:latin typeface="Arial Narrow"/>
                <a:cs typeface="Arial Narrow"/>
              </a:rPr>
              <a:t>SOT </a:t>
            </a:r>
            <a:r>
              <a:rPr dirty="0" sz="1400" spc="60">
                <a:latin typeface="Arial Narrow"/>
                <a:cs typeface="Arial Narrow"/>
              </a:rPr>
              <a:t>by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6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9372600" y="1102964"/>
            <a:ext cx="1635760" cy="3200400"/>
          </a:xfrm>
          <a:custGeom>
            <a:avLst/>
            <a:gdLst/>
            <a:ahLst/>
            <a:cxnLst/>
            <a:rect l="l" t="t" r="r" b="b"/>
            <a:pathLst>
              <a:path w="1635759" h="3200400">
                <a:moveTo>
                  <a:pt x="461236" y="3200400"/>
                </a:moveTo>
                <a:lnTo>
                  <a:pt x="443634" y="3200400"/>
                </a:lnTo>
                <a:lnTo>
                  <a:pt x="0" y="1628775"/>
                </a:lnTo>
                <a:lnTo>
                  <a:pt x="0" y="0"/>
                </a:lnTo>
                <a:lnTo>
                  <a:pt x="164560" y="0"/>
                </a:lnTo>
                <a:lnTo>
                  <a:pt x="182770" y="9525"/>
                </a:lnTo>
                <a:lnTo>
                  <a:pt x="237260" y="9525"/>
                </a:lnTo>
                <a:lnTo>
                  <a:pt x="255365" y="19050"/>
                </a:lnTo>
                <a:lnTo>
                  <a:pt x="291479" y="19050"/>
                </a:lnTo>
                <a:lnTo>
                  <a:pt x="309484" y="28575"/>
                </a:lnTo>
                <a:lnTo>
                  <a:pt x="345370" y="28575"/>
                </a:lnTo>
                <a:lnTo>
                  <a:pt x="363251" y="38100"/>
                </a:lnTo>
                <a:lnTo>
                  <a:pt x="381087" y="38100"/>
                </a:lnTo>
                <a:lnTo>
                  <a:pt x="398873" y="47625"/>
                </a:lnTo>
                <a:lnTo>
                  <a:pt x="416609" y="47625"/>
                </a:lnTo>
                <a:lnTo>
                  <a:pt x="434295" y="57150"/>
                </a:lnTo>
                <a:lnTo>
                  <a:pt x="451926" y="57150"/>
                </a:lnTo>
                <a:lnTo>
                  <a:pt x="469498" y="66675"/>
                </a:lnTo>
                <a:lnTo>
                  <a:pt x="487012" y="66675"/>
                </a:lnTo>
                <a:lnTo>
                  <a:pt x="504466" y="76200"/>
                </a:lnTo>
                <a:lnTo>
                  <a:pt x="521858" y="76200"/>
                </a:lnTo>
                <a:lnTo>
                  <a:pt x="556438" y="95250"/>
                </a:lnTo>
                <a:lnTo>
                  <a:pt x="573626" y="95250"/>
                </a:lnTo>
                <a:lnTo>
                  <a:pt x="624747" y="123825"/>
                </a:lnTo>
                <a:lnTo>
                  <a:pt x="641635" y="123825"/>
                </a:lnTo>
                <a:lnTo>
                  <a:pt x="691803" y="152400"/>
                </a:lnTo>
                <a:lnTo>
                  <a:pt x="708356" y="152400"/>
                </a:lnTo>
                <a:lnTo>
                  <a:pt x="789746" y="200025"/>
                </a:lnTo>
                <a:lnTo>
                  <a:pt x="853086" y="238125"/>
                </a:lnTo>
                <a:lnTo>
                  <a:pt x="914714" y="276225"/>
                </a:lnTo>
                <a:lnTo>
                  <a:pt x="959737" y="304800"/>
                </a:lnTo>
                <a:lnTo>
                  <a:pt x="1003677" y="342900"/>
                </a:lnTo>
                <a:lnTo>
                  <a:pt x="1046485" y="371475"/>
                </a:lnTo>
                <a:lnTo>
                  <a:pt x="1060494" y="381000"/>
                </a:lnTo>
                <a:lnTo>
                  <a:pt x="1074371" y="400050"/>
                </a:lnTo>
                <a:lnTo>
                  <a:pt x="1101717" y="419100"/>
                </a:lnTo>
                <a:lnTo>
                  <a:pt x="1115183" y="438150"/>
                </a:lnTo>
                <a:lnTo>
                  <a:pt x="1141697" y="457200"/>
                </a:lnTo>
                <a:lnTo>
                  <a:pt x="1154738" y="476250"/>
                </a:lnTo>
                <a:lnTo>
                  <a:pt x="1180387" y="495300"/>
                </a:lnTo>
                <a:lnTo>
                  <a:pt x="1192990" y="514350"/>
                </a:lnTo>
                <a:lnTo>
                  <a:pt x="1205443" y="523875"/>
                </a:lnTo>
                <a:lnTo>
                  <a:pt x="1217744" y="542925"/>
                </a:lnTo>
                <a:lnTo>
                  <a:pt x="1229895" y="552450"/>
                </a:lnTo>
                <a:lnTo>
                  <a:pt x="1241891" y="561975"/>
                </a:lnTo>
                <a:lnTo>
                  <a:pt x="1253729" y="581025"/>
                </a:lnTo>
                <a:lnTo>
                  <a:pt x="1265411" y="590550"/>
                </a:lnTo>
                <a:lnTo>
                  <a:pt x="1276935" y="609600"/>
                </a:lnTo>
                <a:lnTo>
                  <a:pt x="1288299" y="619125"/>
                </a:lnTo>
                <a:lnTo>
                  <a:pt x="1299500" y="638175"/>
                </a:lnTo>
                <a:lnTo>
                  <a:pt x="1310538" y="647700"/>
                </a:lnTo>
                <a:lnTo>
                  <a:pt x="1321413" y="666750"/>
                </a:lnTo>
                <a:lnTo>
                  <a:pt x="1332123" y="685800"/>
                </a:lnTo>
                <a:lnTo>
                  <a:pt x="1342664" y="695325"/>
                </a:lnTo>
                <a:lnTo>
                  <a:pt x="1353036" y="714375"/>
                </a:lnTo>
                <a:lnTo>
                  <a:pt x="1363241" y="723900"/>
                </a:lnTo>
                <a:lnTo>
                  <a:pt x="1373274" y="742950"/>
                </a:lnTo>
                <a:lnTo>
                  <a:pt x="1383134" y="762000"/>
                </a:lnTo>
                <a:lnTo>
                  <a:pt x="1392820" y="771525"/>
                </a:lnTo>
                <a:lnTo>
                  <a:pt x="1402333" y="790575"/>
                </a:lnTo>
                <a:lnTo>
                  <a:pt x="1411670" y="809625"/>
                </a:lnTo>
                <a:lnTo>
                  <a:pt x="1420829" y="819150"/>
                </a:lnTo>
                <a:lnTo>
                  <a:pt x="1429809" y="838200"/>
                </a:lnTo>
                <a:lnTo>
                  <a:pt x="1438612" y="857250"/>
                </a:lnTo>
                <a:lnTo>
                  <a:pt x="1447234" y="866775"/>
                </a:lnTo>
                <a:lnTo>
                  <a:pt x="1455673" y="885825"/>
                </a:lnTo>
                <a:lnTo>
                  <a:pt x="1463930" y="904875"/>
                </a:lnTo>
                <a:lnTo>
                  <a:pt x="1472004" y="914400"/>
                </a:lnTo>
                <a:lnTo>
                  <a:pt x="1479894" y="933450"/>
                </a:lnTo>
                <a:lnTo>
                  <a:pt x="1487597" y="952500"/>
                </a:lnTo>
                <a:lnTo>
                  <a:pt x="1495114" y="971550"/>
                </a:lnTo>
                <a:lnTo>
                  <a:pt x="1502443" y="981075"/>
                </a:lnTo>
                <a:lnTo>
                  <a:pt x="1509585" y="1000125"/>
                </a:lnTo>
                <a:lnTo>
                  <a:pt x="1516536" y="1019175"/>
                </a:lnTo>
                <a:lnTo>
                  <a:pt x="1523298" y="1038225"/>
                </a:lnTo>
                <a:lnTo>
                  <a:pt x="1529869" y="1057275"/>
                </a:lnTo>
                <a:lnTo>
                  <a:pt x="1536248" y="1066800"/>
                </a:lnTo>
                <a:lnTo>
                  <a:pt x="1542433" y="1085850"/>
                </a:lnTo>
                <a:lnTo>
                  <a:pt x="1548425" y="1104900"/>
                </a:lnTo>
                <a:lnTo>
                  <a:pt x="1554224" y="1123950"/>
                </a:lnTo>
                <a:lnTo>
                  <a:pt x="1559828" y="1143000"/>
                </a:lnTo>
                <a:lnTo>
                  <a:pt x="1565235" y="1152525"/>
                </a:lnTo>
                <a:lnTo>
                  <a:pt x="1575461" y="1190625"/>
                </a:lnTo>
                <a:lnTo>
                  <a:pt x="1584897" y="1228725"/>
                </a:lnTo>
                <a:lnTo>
                  <a:pt x="1593538" y="1266825"/>
                </a:lnTo>
                <a:lnTo>
                  <a:pt x="1597559" y="1276350"/>
                </a:lnTo>
                <a:lnTo>
                  <a:pt x="1604999" y="1314450"/>
                </a:lnTo>
                <a:lnTo>
                  <a:pt x="1611634" y="1352550"/>
                </a:lnTo>
                <a:lnTo>
                  <a:pt x="1617461" y="1390650"/>
                </a:lnTo>
                <a:lnTo>
                  <a:pt x="1622476" y="1428750"/>
                </a:lnTo>
                <a:lnTo>
                  <a:pt x="1624679" y="1447800"/>
                </a:lnTo>
                <a:lnTo>
                  <a:pt x="1626678" y="1457325"/>
                </a:lnTo>
                <a:lnTo>
                  <a:pt x="1630063" y="1495425"/>
                </a:lnTo>
                <a:lnTo>
                  <a:pt x="1632631" y="1533525"/>
                </a:lnTo>
                <a:lnTo>
                  <a:pt x="1634380" y="1571625"/>
                </a:lnTo>
                <a:lnTo>
                  <a:pt x="1635309" y="1609725"/>
                </a:lnTo>
                <a:lnTo>
                  <a:pt x="1635466" y="1628775"/>
                </a:lnTo>
                <a:lnTo>
                  <a:pt x="1635417" y="1647825"/>
                </a:lnTo>
                <a:lnTo>
                  <a:pt x="1635164" y="1666875"/>
                </a:lnTo>
                <a:lnTo>
                  <a:pt x="1634706" y="1676400"/>
                </a:lnTo>
                <a:lnTo>
                  <a:pt x="1634042" y="1695450"/>
                </a:lnTo>
                <a:lnTo>
                  <a:pt x="1632100" y="1733550"/>
                </a:lnTo>
                <a:lnTo>
                  <a:pt x="1629340" y="1771650"/>
                </a:lnTo>
                <a:lnTo>
                  <a:pt x="1625762" y="1809750"/>
                </a:lnTo>
                <a:lnTo>
                  <a:pt x="1621369" y="1847850"/>
                </a:lnTo>
                <a:lnTo>
                  <a:pt x="1616163" y="1885950"/>
                </a:lnTo>
                <a:lnTo>
                  <a:pt x="1613256" y="1895475"/>
                </a:lnTo>
                <a:lnTo>
                  <a:pt x="1610146" y="1914525"/>
                </a:lnTo>
                <a:lnTo>
                  <a:pt x="1603321" y="1952625"/>
                </a:lnTo>
                <a:lnTo>
                  <a:pt x="1595692" y="1990725"/>
                </a:lnTo>
                <a:lnTo>
                  <a:pt x="1587262" y="2028825"/>
                </a:lnTo>
                <a:lnTo>
                  <a:pt x="1582749" y="2038350"/>
                </a:lnTo>
                <a:lnTo>
                  <a:pt x="1578036" y="2057400"/>
                </a:lnTo>
                <a:lnTo>
                  <a:pt x="1568019" y="2095500"/>
                </a:lnTo>
                <a:lnTo>
                  <a:pt x="1557215" y="2133600"/>
                </a:lnTo>
                <a:lnTo>
                  <a:pt x="1545630" y="2162175"/>
                </a:lnTo>
                <a:lnTo>
                  <a:pt x="1539546" y="2181225"/>
                </a:lnTo>
                <a:lnTo>
                  <a:pt x="1533269" y="2200275"/>
                </a:lnTo>
                <a:lnTo>
                  <a:pt x="1526800" y="2219325"/>
                </a:lnTo>
                <a:lnTo>
                  <a:pt x="1520140" y="2238375"/>
                </a:lnTo>
                <a:lnTo>
                  <a:pt x="1513289" y="2247900"/>
                </a:lnTo>
                <a:lnTo>
                  <a:pt x="1506247" y="2266950"/>
                </a:lnTo>
                <a:lnTo>
                  <a:pt x="1499017" y="2286000"/>
                </a:lnTo>
                <a:lnTo>
                  <a:pt x="1491600" y="2305050"/>
                </a:lnTo>
                <a:lnTo>
                  <a:pt x="1483995" y="2314575"/>
                </a:lnTo>
                <a:lnTo>
                  <a:pt x="1476204" y="2333625"/>
                </a:lnTo>
                <a:lnTo>
                  <a:pt x="1468227" y="2352675"/>
                </a:lnTo>
                <a:lnTo>
                  <a:pt x="1460067" y="2371725"/>
                </a:lnTo>
                <a:lnTo>
                  <a:pt x="1451724" y="2381250"/>
                </a:lnTo>
                <a:lnTo>
                  <a:pt x="1443198" y="2400300"/>
                </a:lnTo>
                <a:lnTo>
                  <a:pt x="1434491" y="2419350"/>
                </a:lnTo>
                <a:lnTo>
                  <a:pt x="1425605" y="2428875"/>
                </a:lnTo>
                <a:lnTo>
                  <a:pt x="1416541" y="2447925"/>
                </a:lnTo>
                <a:lnTo>
                  <a:pt x="1407297" y="2466975"/>
                </a:lnTo>
                <a:lnTo>
                  <a:pt x="1397877" y="2476500"/>
                </a:lnTo>
                <a:lnTo>
                  <a:pt x="1388283" y="2495550"/>
                </a:lnTo>
                <a:lnTo>
                  <a:pt x="1378515" y="2514600"/>
                </a:lnTo>
                <a:lnTo>
                  <a:pt x="1368573" y="2524125"/>
                </a:lnTo>
                <a:lnTo>
                  <a:pt x="1358459" y="2543175"/>
                </a:lnTo>
                <a:lnTo>
                  <a:pt x="1348176" y="2552700"/>
                </a:lnTo>
                <a:lnTo>
                  <a:pt x="1337724" y="2571750"/>
                </a:lnTo>
                <a:lnTo>
                  <a:pt x="1327103" y="2590800"/>
                </a:lnTo>
                <a:lnTo>
                  <a:pt x="1316315" y="2600325"/>
                </a:lnTo>
                <a:lnTo>
                  <a:pt x="1305364" y="2619375"/>
                </a:lnTo>
                <a:lnTo>
                  <a:pt x="1294249" y="2628900"/>
                </a:lnTo>
                <a:lnTo>
                  <a:pt x="1282970" y="2647950"/>
                </a:lnTo>
                <a:lnTo>
                  <a:pt x="1271531" y="2657475"/>
                </a:lnTo>
                <a:lnTo>
                  <a:pt x="1259933" y="2676525"/>
                </a:lnTo>
                <a:lnTo>
                  <a:pt x="1248178" y="2686050"/>
                </a:lnTo>
                <a:lnTo>
                  <a:pt x="1236264" y="2705100"/>
                </a:lnTo>
                <a:lnTo>
                  <a:pt x="1211975" y="2724150"/>
                </a:lnTo>
                <a:lnTo>
                  <a:pt x="1199602" y="2743200"/>
                </a:lnTo>
                <a:lnTo>
                  <a:pt x="1187077" y="2752725"/>
                </a:lnTo>
                <a:lnTo>
                  <a:pt x="1174403" y="2771775"/>
                </a:lnTo>
                <a:lnTo>
                  <a:pt x="1148619" y="2790825"/>
                </a:lnTo>
                <a:lnTo>
                  <a:pt x="1135509" y="2809875"/>
                </a:lnTo>
                <a:lnTo>
                  <a:pt x="1108863" y="2828925"/>
                </a:lnTo>
                <a:lnTo>
                  <a:pt x="1095332" y="2847975"/>
                </a:lnTo>
                <a:lnTo>
                  <a:pt x="1067856" y="2867025"/>
                </a:lnTo>
                <a:lnTo>
                  <a:pt x="1053918" y="2886075"/>
                </a:lnTo>
                <a:lnTo>
                  <a:pt x="1011314" y="2914650"/>
                </a:lnTo>
                <a:lnTo>
                  <a:pt x="982277" y="2933700"/>
                </a:lnTo>
                <a:lnTo>
                  <a:pt x="967571" y="2952750"/>
                </a:lnTo>
                <a:lnTo>
                  <a:pt x="907555" y="2990850"/>
                </a:lnTo>
                <a:lnTo>
                  <a:pt x="845719" y="3028950"/>
                </a:lnTo>
                <a:lnTo>
                  <a:pt x="766051" y="3076575"/>
                </a:lnTo>
                <a:lnTo>
                  <a:pt x="717083" y="3105150"/>
                </a:lnTo>
                <a:lnTo>
                  <a:pt x="700577" y="3105150"/>
                </a:lnTo>
                <a:lnTo>
                  <a:pt x="650542" y="3133725"/>
                </a:lnTo>
                <a:lnTo>
                  <a:pt x="633696" y="3133725"/>
                </a:lnTo>
                <a:lnTo>
                  <a:pt x="582696" y="3162300"/>
                </a:lnTo>
                <a:lnTo>
                  <a:pt x="565545" y="3162300"/>
                </a:lnTo>
                <a:lnTo>
                  <a:pt x="531037" y="3181350"/>
                </a:lnTo>
                <a:lnTo>
                  <a:pt x="513680" y="3181350"/>
                </a:lnTo>
                <a:lnTo>
                  <a:pt x="496259" y="3190875"/>
                </a:lnTo>
                <a:lnTo>
                  <a:pt x="478777" y="3190875"/>
                </a:lnTo>
                <a:lnTo>
                  <a:pt x="461236" y="3200400"/>
                </a:lnTo>
                <a:close/>
              </a:path>
            </a:pathLst>
          </a:custGeom>
          <a:solidFill>
            <a:srgbClr val="0083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740305" y="2738437"/>
            <a:ext cx="2076450" cy="1635760"/>
          </a:xfrm>
          <a:custGeom>
            <a:avLst/>
            <a:gdLst/>
            <a:ahLst/>
            <a:cxnLst/>
            <a:rect l="l" t="t" r="r" b="b"/>
            <a:pathLst>
              <a:path w="2076450" h="1635760">
                <a:moveTo>
                  <a:pt x="1625890" y="1635460"/>
                </a:moveTo>
                <a:lnTo>
                  <a:pt x="1580332" y="1634647"/>
                </a:lnTo>
                <a:lnTo>
                  <a:pt x="1534815" y="1632565"/>
                </a:lnTo>
                <a:lnTo>
                  <a:pt x="1489373" y="1629216"/>
                </a:lnTo>
                <a:lnTo>
                  <a:pt x="1444042" y="1624602"/>
                </a:lnTo>
                <a:lnTo>
                  <a:pt x="1398857" y="1618728"/>
                </a:lnTo>
                <a:lnTo>
                  <a:pt x="1353853" y="1611596"/>
                </a:lnTo>
                <a:lnTo>
                  <a:pt x="1309065" y="1603214"/>
                </a:lnTo>
                <a:lnTo>
                  <a:pt x="1264529" y="1593587"/>
                </a:lnTo>
                <a:lnTo>
                  <a:pt x="1220277" y="1582724"/>
                </a:lnTo>
                <a:lnTo>
                  <a:pt x="1176346" y="1570631"/>
                </a:lnTo>
                <a:lnTo>
                  <a:pt x="1132768" y="1557320"/>
                </a:lnTo>
                <a:lnTo>
                  <a:pt x="1089579" y="1542800"/>
                </a:lnTo>
                <a:lnTo>
                  <a:pt x="1046810" y="1527082"/>
                </a:lnTo>
                <a:lnTo>
                  <a:pt x="1004496" y="1510179"/>
                </a:lnTo>
                <a:lnTo>
                  <a:pt x="962669" y="1492104"/>
                </a:lnTo>
                <a:lnTo>
                  <a:pt x="921362" y="1472871"/>
                </a:lnTo>
                <a:lnTo>
                  <a:pt x="880607" y="1452494"/>
                </a:lnTo>
                <a:lnTo>
                  <a:pt x="840436" y="1430990"/>
                </a:lnTo>
                <a:lnTo>
                  <a:pt x="800878" y="1408375"/>
                </a:lnTo>
                <a:lnTo>
                  <a:pt x="761967" y="1384667"/>
                </a:lnTo>
                <a:lnTo>
                  <a:pt x="723731" y="1359884"/>
                </a:lnTo>
                <a:lnTo>
                  <a:pt x="686200" y="1334046"/>
                </a:lnTo>
                <a:lnTo>
                  <a:pt x="649403" y="1307172"/>
                </a:lnTo>
                <a:lnTo>
                  <a:pt x="613370" y="1279283"/>
                </a:lnTo>
                <a:lnTo>
                  <a:pt x="578127" y="1250402"/>
                </a:lnTo>
                <a:lnTo>
                  <a:pt x="543703" y="1220550"/>
                </a:lnTo>
                <a:lnTo>
                  <a:pt x="510123" y="1189750"/>
                </a:lnTo>
                <a:lnTo>
                  <a:pt x="477415" y="1158027"/>
                </a:lnTo>
                <a:lnTo>
                  <a:pt x="445603" y="1125405"/>
                </a:lnTo>
                <a:lnTo>
                  <a:pt x="414712" y="1091910"/>
                </a:lnTo>
                <a:lnTo>
                  <a:pt x="384766" y="1057567"/>
                </a:lnTo>
                <a:lnTo>
                  <a:pt x="355789" y="1022403"/>
                </a:lnTo>
                <a:lnTo>
                  <a:pt x="327802" y="986445"/>
                </a:lnTo>
                <a:lnTo>
                  <a:pt x="300828" y="949722"/>
                </a:lnTo>
                <a:lnTo>
                  <a:pt x="274887" y="912262"/>
                </a:lnTo>
                <a:lnTo>
                  <a:pt x="250001" y="874093"/>
                </a:lnTo>
                <a:lnTo>
                  <a:pt x="226187" y="835246"/>
                </a:lnTo>
                <a:lnTo>
                  <a:pt x="203464" y="795751"/>
                </a:lnTo>
                <a:lnTo>
                  <a:pt x="181851" y="755638"/>
                </a:lnTo>
                <a:lnTo>
                  <a:pt x="161363" y="714938"/>
                </a:lnTo>
                <a:lnTo>
                  <a:pt x="142018" y="673684"/>
                </a:lnTo>
                <a:lnTo>
                  <a:pt x="123828" y="631906"/>
                </a:lnTo>
                <a:lnTo>
                  <a:pt x="106810" y="589638"/>
                </a:lnTo>
                <a:lnTo>
                  <a:pt x="90976" y="546913"/>
                </a:lnTo>
                <a:lnTo>
                  <a:pt x="76339" y="503763"/>
                </a:lnTo>
                <a:lnTo>
                  <a:pt x="62909" y="460222"/>
                </a:lnTo>
                <a:lnTo>
                  <a:pt x="50697" y="416323"/>
                </a:lnTo>
                <a:lnTo>
                  <a:pt x="39713" y="372102"/>
                </a:lnTo>
                <a:lnTo>
                  <a:pt x="29965" y="327591"/>
                </a:lnTo>
                <a:lnTo>
                  <a:pt x="21461" y="282827"/>
                </a:lnTo>
                <a:lnTo>
                  <a:pt x="14207" y="237843"/>
                </a:lnTo>
                <a:lnTo>
                  <a:pt x="8210" y="192674"/>
                </a:lnTo>
                <a:lnTo>
                  <a:pt x="3472" y="147356"/>
                </a:lnTo>
                <a:lnTo>
                  <a:pt x="0" y="101923"/>
                </a:lnTo>
                <a:lnTo>
                  <a:pt x="1632294" y="0"/>
                </a:lnTo>
                <a:lnTo>
                  <a:pt x="2075929" y="1574154"/>
                </a:lnTo>
                <a:lnTo>
                  <a:pt x="2053955" y="1580181"/>
                </a:lnTo>
                <a:lnTo>
                  <a:pt x="2009775" y="1591314"/>
                </a:lnTo>
                <a:lnTo>
                  <a:pt x="1965294" y="1601213"/>
                </a:lnTo>
                <a:lnTo>
                  <a:pt x="1920562" y="1609867"/>
                </a:lnTo>
                <a:lnTo>
                  <a:pt x="1875599" y="1617274"/>
                </a:lnTo>
                <a:lnTo>
                  <a:pt x="1830455" y="1623423"/>
                </a:lnTo>
                <a:lnTo>
                  <a:pt x="1785148" y="1628314"/>
                </a:lnTo>
                <a:lnTo>
                  <a:pt x="1739732" y="1631940"/>
                </a:lnTo>
                <a:lnTo>
                  <a:pt x="1694223" y="1634300"/>
                </a:lnTo>
                <a:lnTo>
                  <a:pt x="1648676" y="1635391"/>
                </a:lnTo>
                <a:lnTo>
                  <a:pt x="1625890" y="1635460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737128" y="1102964"/>
            <a:ext cx="1635760" cy="1737995"/>
          </a:xfrm>
          <a:custGeom>
            <a:avLst/>
            <a:gdLst/>
            <a:ahLst/>
            <a:cxnLst/>
            <a:rect l="l" t="t" r="r" b="b"/>
            <a:pathLst>
              <a:path w="1635759" h="1737995">
                <a:moveTo>
                  <a:pt x="3177" y="1737396"/>
                </a:moveTo>
                <a:lnTo>
                  <a:pt x="1108" y="1695714"/>
                </a:lnTo>
                <a:lnTo>
                  <a:pt x="103" y="1653993"/>
                </a:lnTo>
                <a:lnTo>
                  <a:pt x="0" y="1633125"/>
                </a:lnTo>
                <a:lnTo>
                  <a:pt x="163" y="1612261"/>
                </a:lnTo>
                <a:lnTo>
                  <a:pt x="1287" y="1570543"/>
                </a:lnTo>
                <a:lnTo>
                  <a:pt x="3476" y="1528867"/>
                </a:lnTo>
                <a:lnTo>
                  <a:pt x="6727" y="1487261"/>
                </a:lnTo>
                <a:lnTo>
                  <a:pt x="11039" y="1445751"/>
                </a:lnTo>
                <a:lnTo>
                  <a:pt x="16409" y="1404365"/>
                </a:lnTo>
                <a:lnTo>
                  <a:pt x="22833" y="1363130"/>
                </a:lnTo>
                <a:lnTo>
                  <a:pt x="30307" y="1322071"/>
                </a:lnTo>
                <a:lnTo>
                  <a:pt x="38826" y="1281217"/>
                </a:lnTo>
                <a:lnTo>
                  <a:pt x="48385" y="1240593"/>
                </a:lnTo>
                <a:lnTo>
                  <a:pt x="58977" y="1200227"/>
                </a:lnTo>
                <a:lnTo>
                  <a:pt x="70596" y="1160144"/>
                </a:lnTo>
                <a:lnTo>
                  <a:pt x="83233" y="1120370"/>
                </a:lnTo>
                <a:lnTo>
                  <a:pt x="96882" y="1080932"/>
                </a:lnTo>
                <a:lnTo>
                  <a:pt x="111532" y="1041855"/>
                </a:lnTo>
                <a:lnTo>
                  <a:pt x="127174" y="1003165"/>
                </a:lnTo>
                <a:lnTo>
                  <a:pt x="143799" y="964886"/>
                </a:lnTo>
                <a:lnTo>
                  <a:pt x="161395" y="927044"/>
                </a:lnTo>
                <a:lnTo>
                  <a:pt x="179950" y="889663"/>
                </a:lnTo>
                <a:lnTo>
                  <a:pt x="199454" y="852768"/>
                </a:lnTo>
                <a:lnTo>
                  <a:pt x="219892" y="816382"/>
                </a:lnTo>
                <a:lnTo>
                  <a:pt x="241253" y="780530"/>
                </a:lnTo>
                <a:lnTo>
                  <a:pt x="263520" y="745234"/>
                </a:lnTo>
                <a:lnTo>
                  <a:pt x="286682" y="710518"/>
                </a:lnTo>
                <a:lnTo>
                  <a:pt x="310721" y="676404"/>
                </a:lnTo>
                <a:lnTo>
                  <a:pt x="335624" y="642915"/>
                </a:lnTo>
                <a:lnTo>
                  <a:pt x="361372" y="610072"/>
                </a:lnTo>
                <a:lnTo>
                  <a:pt x="387951" y="577897"/>
                </a:lnTo>
                <a:lnTo>
                  <a:pt x="415341" y="546411"/>
                </a:lnTo>
                <a:lnTo>
                  <a:pt x="443526" y="515633"/>
                </a:lnTo>
                <a:lnTo>
                  <a:pt x="472487" y="485585"/>
                </a:lnTo>
                <a:lnTo>
                  <a:pt x="502205" y="456286"/>
                </a:lnTo>
                <a:lnTo>
                  <a:pt x="532662" y="427754"/>
                </a:lnTo>
                <a:lnTo>
                  <a:pt x="563836" y="400009"/>
                </a:lnTo>
                <a:lnTo>
                  <a:pt x="595708" y="373068"/>
                </a:lnTo>
                <a:lnTo>
                  <a:pt x="628257" y="346949"/>
                </a:lnTo>
                <a:lnTo>
                  <a:pt x="661462" y="321669"/>
                </a:lnTo>
                <a:lnTo>
                  <a:pt x="695302" y="297245"/>
                </a:lnTo>
                <a:lnTo>
                  <a:pt x="729753" y="273691"/>
                </a:lnTo>
                <a:lnTo>
                  <a:pt x="764794" y="251025"/>
                </a:lnTo>
                <a:lnTo>
                  <a:pt x="800402" y="229260"/>
                </a:lnTo>
                <a:lnTo>
                  <a:pt x="836554" y="208411"/>
                </a:lnTo>
                <a:lnTo>
                  <a:pt x="873226" y="188491"/>
                </a:lnTo>
                <a:lnTo>
                  <a:pt x="910394" y="169513"/>
                </a:lnTo>
                <a:lnTo>
                  <a:pt x="948035" y="151490"/>
                </a:lnTo>
                <a:lnTo>
                  <a:pt x="986123" y="134433"/>
                </a:lnTo>
                <a:lnTo>
                  <a:pt x="1024634" y="118353"/>
                </a:lnTo>
                <a:lnTo>
                  <a:pt x="1063543" y="103262"/>
                </a:lnTo>
                <a:lnTo>
                  <a:pt x="1102824" y="89167"/>
                </a:lnTo>
                <a:lnTo>
                  <a:pt x="1142452" y="76080"/>
                </a:lnTo>
                <a:lnTo>
                  <a:pt x="1182400" y="64008"/>
                </a:lnTo>
                <a:lnTo>
                  <a:pt x="1222644" y="52960"/>
                </a:lnTo>
                <a:lnTo>
                  <a:pt x="1263157" y="42941"/>
                </a:lnTo>
                <a:lnTo>
                  <a:pt x="1303912" y="33960"/>
                </a:lnTo>
                <a:lnTo>
                  <a:pt x="1344883" y="26022"/>
                </a:lnTo>
                <a:lnTo>
                  <a:pt x="1386043" y="19132"/>
                </a:lnTo>
                <a:lnTo>
                  <a:pt x="1427366" y="13294"/>
                </a:lnTo>
                <a:lnTo>
                  <a:pt x="1468824" y="8512"/>
                </a:lnTo>
                <a:lnTo>
                  <a:pt x="1510391" y="4789"/>
                </a:lnTo>
                <a:lnTo>
                  <a:pt x="1552039" y="2129"/>
                </a:lnTo>
                <a:lnTo>
                  <a:pt x="1593742" y="532"/>
                </a:lnTo>
                <a:lnTo>
                  <a:pt x="1635471" y="0"/>
                </a:lnTo>
                <a:lnTo>
                  <a:pt x="1635471" y="1635473"/>
                </a:lnTo>
                <a:lnTo>
                  <a:pt x="3177" y="1737396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1033173" y="2486520"/>
            <a:ext cx="276860" cy="22860"/>
          </a:xfrm>
          <a:custGeom>
            <a:avLst/>
            <a:gdLst/>
            <a:ahLst/>
            <a:cxnLst/>
            <a:rect l="l" t="t" r="r" b="b"/>
            <a:pathLst>
              <a:path w="276859" h="22860">
                <a:moveTo>
                  <a:pt x="0" y="22392"/>
                </a:moveTo>
                <a:lnTo>
                  <a:pt x="162007" y="0"/>
                </a:lnTo>
                <a:lnTo>
                  <a:pt x="276307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8193944" y="4105835"/>
            <a:ext cx="208915" cy="133985"/>
          </a:xfrm>
          <a:custGeom>
            <a:avLst/>
            <a:gdLst/>
            <a:ahLst/>
            <a:cxnLst/>
            <a:rect l="l" t="t" r="r" b="b"/>
            <a:pathLst>
              <a:path w="208915" h="133985">
                <a:moveTo>
                  <a:pt x="208909" y="0"/>
                </a:moveTo>
                <a:lnTo>
                  <a:pt x="114300" y="133404"/>
                </a:lnTo>
                <a:lnTo>
                  <a:pt x="0" y="133404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7917362" y="1478618"/>
            <a:ext cx="233679" cy="112395"/>
          </a:xfrm>
          <a:custGeom>
            <a:avLst/>
            <a:gdLst/>
            <a:ahLst/>
            <a:cxnLst/>
            <a:rect l="l" t="t" r="r" b="b"/>
            <a:pathLst>
              <a:path w="233679" h="112394">
                <a:moveTo>
                  <a:pt x="233494" y="111983"/>
                </a:moveTo>
                <a:lnTo>
                  <a:pt x="1143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 txBox="1"/>
          <p:nvPr/>
        </p:nvSpPr>
        <p:spPr>
          <a:xfrm>
            <a:off x="11334880" y="2419845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(45.63%)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7488449" y="4172564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13K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(28.38%)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7211867" y="1411943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12K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(25.99%)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228600" y="506730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2192000" h="1104900">
                <a:moveTo>
                  <a:pt x="0" y="0"/>
                </a:moveTo>
                <a:lnTo>
                  <a:pt x="12191999" y="0"/>
                </a:lnTo>
                <a:lnTo>
                  <a:pt x="12191999" y="1104899"/>
                </a:lnTo>
                <a:lnTo>
                  <a:pt x="0" y="11048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28600" y="617220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 txBox="1"/>
          <p:nvPr/>
        </p:nvSpPr>
        <p:spPr>
          <a:xfrm>
            <a:off x="4359721" y="5214937"/>
            <a:ext cx="3929379" cy="1666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500" spc="125">
                <a:solidFill>
                  <a:srgbClr val="252423"/>
                </a:solidFill>
                <a:latin typeface="Arial Narrow"/>
                <a:cs typeface="Arial Narrow"/>
              </a:rPr>
              <a:t>Ajaccio</a:t>
            </a:r>
            <a:endParaRPr sz="4500">
              <a:latin typeface="Arial Narrow"/>
              <a:cs typeface="Arial Narrow"/>
            </a:endParaRPr>
          </a:p>
          <a:p>
            <a:pPr algn="ctr" marL="63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First</a:t>
            </a:r>
            <a:r>
              <a:rPr dirty="0" sz="12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 spc="-30">
                <a:solidFill>
                  <a:srgbClr val="605D5C"/>
                </a:solidFill>
                <a:latin typeface="Segoe UI"/>
                <a:cs typeface="Segoe UI"/>
              </a:rPr>
              <a:t>Team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Ligue 1 </a:t>
            </a:r>
            <a:r>
              <a:rPr dirty="0" sz="3200" spc="-80">
                <a:solidFill>
                  <a:srgbClr val="FFFFFF"/>
                </a:solidFill>
                <a:latin typeface="Segoe UI"/>
                <a:cs typeface="Segoe UI"/>
              </a:rPr>
              <a:t>Team</a:t>
            </a:r>
            <a:r>
              <a:rPr dirty="0" sz="3200" spc="-114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Analysis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8600"/>
            <a:ext cx="12192000" cy="6858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4838700"/>
          </a:xfrm>
          <a:custGeom>
            <a:avLst/>
            <a:gdLst/>
            <a:ahLst/>
            <a:cxnLst/>
            <a:rect l="l" t="t" r="r" b="b"/>
            <a:pathLst>
              <a:path w="12192000" h="4838700">
                <a:moveTo>
                  <a:pt x="0" y="0"/>
                </a:moveTo>
                <a:lnTo>
                  <a:pt x="12191999" y="0"/>
                </a:lnTo>
                <a:lnTo>
                  <a:pt x="12191999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599" y="6210300"/>
            <a:ext cx="0" cy="876300"/>
          </a:xfrm>
          <a:custGeom>
            <a:avLst/>
            <a:gdLst/>
            <a:ahLst/>
            <a:cxnLst/>
            <a:rect l="l" t="t" r="r" b="b"/>
            <a:pathLst>
              <a:path w="0" h="876300">
                <a:moveTo>
                  <a:pt x="0" y="0"/>
                </a:moveTo>
                <a:lnTo>
                  <a:pt x="0" y="87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228600"/>
            <a:ext cx="6096000" cy="4838700"/>
          </a:xfrm>
          <a:custGeom>
            <a:avLst/>
            <a:gdLst/>
            <a:ahLst/>
            <a:cxnLst/>
            <a:rect l="l" t="t" r="r" b="b"/>
            <a:pathLst>
              <a:path w="6096000" h="4838700">
                <a:moveTo>
                  <a:pt x="0" y="0"/>
                </a:moveTo>
                <a:lnTo>
                  <a:pt x="6096000" y="0"/>
                </a:lnTo>
                <a:lnTo>
                  <a:pt x="60960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3525" y="203200"/>
            <a:ext cx="199771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50">
                <a:latin typeface="Arial Narrow"/>
                <a:cs typeface="Arial Narrow"/>
              </a:rPr>
              <a:t>of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15">
                <a:latin typeface="Arial Narrow"/>
                <a:cs typeface="Arial Narrow"/>
              </a:rPr>
              <a:t>Game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45">
                <a:latin typeface="Arial Narrow"/>
                <a:cs typeface="Arial Narrow"/>
              </a:rPr>
              <a:t>#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60">
                <a:latin typeface="Arial Narrow"/>
                <a:cs typeface="Arial Narrow"/>
              </a:rPr>
              <a:t>by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9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3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0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7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4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2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9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76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3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90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47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04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62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19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76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33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0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47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05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2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9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76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90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47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05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62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19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6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33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90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47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05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62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19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76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33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90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48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05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62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19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76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33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90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48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05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62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19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76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33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90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48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05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62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19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76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33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91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48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05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62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19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76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533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91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48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05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62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19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76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33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91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48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05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625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197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768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340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3911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483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054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626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197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769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340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912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483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055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626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198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769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341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9125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8400" y="46624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26057" y="4584799"/>
            <a:ext cx="15367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620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191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763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334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906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477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049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620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2192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2763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3335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5336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5908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6479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051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622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194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8765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767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338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910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2481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053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3624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4196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6197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769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7340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7912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483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055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626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198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0769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341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19125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248400" y="36337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464443" y="35560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7620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191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763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334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906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477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049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620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2192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2763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3335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5336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5908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6479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7051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7622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8194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8765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0767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1338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1910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481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053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3624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4196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6197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6769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7340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7912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8483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9055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9626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0198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0769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1341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19125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248400" y="26050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464443" y="25273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762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19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76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33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990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047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04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162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219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276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333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533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590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647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705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762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819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8765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0767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1338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191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248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305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362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419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476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533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591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648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705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762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819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876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933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991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048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105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1625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2197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2768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3340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3911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4483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5054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5626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197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769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7340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7912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8483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9055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9626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0198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0769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1341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19125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248400" y="15763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62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19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76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933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990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047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04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62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219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276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333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390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447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504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562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619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676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733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790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847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905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962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019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076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133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190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247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305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362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419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476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533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590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647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705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762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819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876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933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990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048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105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162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219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276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333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390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448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505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562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619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676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733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790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848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905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962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019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076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133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191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248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305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362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419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476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533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591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648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05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62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819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876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33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991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048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105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1625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2197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2768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3340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3911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4483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5054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5626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6197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6769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7340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7912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8483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9055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9626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0198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0769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1341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19125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248400" y="54768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</a:path>
            </a:pathLst>
          </a:custGeom>
          <a:ln w="9525">
            <a:solidFill>
              <a:srgbClr val="C7C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 txBox="1"/>
          <p:nvPr/>
        </p:nvSpPr>
        <p:spPr>
          <a:xfrm>
            <a:off x="464443" y="469999"/>
            <a:ext cx="21526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80K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268595" y="2128267"/>
            <a:ext cx="177800" cy="94424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latin typeface="Arial Narrow"/>
                <a:cs typeface="Arial Narrow"/>
              </a:rPr>
              <a:t>Sum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of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Game</a:t>
            </a:r>
            <a:r>
              <a:rPr dirty="0" sz="1200">
                <a:latin typeface="Arial Narrow"/>
                <a:cs typeface="Arial Narrow"/>
              </a:rPr>
              <a:t> </a:t>
            </a:r>
            <a:r>
              <a:rPr dirty="0" sz="1200">
                <a:latin typeface="Arial Narrow"/>
                <a:cs typeface="Arial Narrow"/>
              </a:rPr>
              <a:t>#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1865907" y="4695825"/>
            <a:ext cx="243204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Loss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3228627" y="4695825"/>
            <a:ext cx="582295" cy="341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Win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Arial Narrow"/>
                <a:cs typeface="Arial Narrow"/>
              </a:rPr>
              <a:t>Win</a:t>
            </a:r>
            <a:r>
              <a:rPr dirty="0" sz="1200" spc="-75">
                <a:latin typeface="Arial Narrow"/>
                <a:cs typeface="Arial Narrow"/>
              </a:rPr>
              <a:t> </a:t>
            </a:r>
            <a:r>
              <a:rPr dirty="0" sz="1200" spc="60">
                <a:latin typeface="Arial Narrow"/>
                <a:cs typeface="Arial Narrow"/>
              </a:rPr>
              <a:t>Loss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4908351" y="4695825"/>
            <a:ext cx="2863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Segoe UI"/>
                <a:cs typeface="Segoe UI"/>
              </a:rPr>
              <a:t>Draw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1374775" y="752316"/>
            <a:ext cx="1161415" cy="3905885"/>
          </a:xfrm>
          <a:custGeom>
            <a:avLst/>
            <a:gdLst/>
            <a:ahLst/>
            <a:cxnLst/>
            <a:rect l="l" t="t" r="r" b="b"/>
            <a:pathLst>
              <a:path w="1161414" h="3905885">
                <a:moveTo>
                  <a:pt x="0" y="0"/>
                </a:moveTo>
                <a:lnTo>
                  <a:pt x="1161047" y="0"/>
                </a:lnTo>
                <a:lnTo>
                  <a:pt x="1161047" y="3905408"/>
                </a:lnTo>
                <a:lnTo>
                  <a:pt x="0" y="3905408"/>
                </a:lnTo>
                <a:lnTo>
                  <a:pt x="0" y="0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906712" y="754837"/>
            <a:ext cx="1161415" cy="3903345"/>
          </a:xfrm>
          <a:custGeom>
            <a:avLst/>
            <a:gdLst/>
            <a:ahLst/>
            <a:cxnLst/>
            <a:rect l="l" t="t" r="r" b="b"/>
            <a:pathLst>
              <a:path w="1161414" h="3903345">
                <a:moveTo>
                  <a:pt x="0" y="0"/>
                </a:moveTo>
                <a:lnTo>
                  <a:pt x="1161047" y="0"/>
                </a:lnTo>
                <a:lnTo>
                  <a:pt x="1161047" y="3902887"/>
                </a:lnTo>
                <a:lnTo>
                  <a:pt x="0" y="3902887"/>
                </a:lnTo>
                <a:lnTo>
                  <a:pt x="0" y="0"/>
                </a:lnTo>
                <a:close/>
              </a:path>
            </a:pathLst>
          </a:custGeom>
          <a:solidFill>
            <a:srgbClr val="0083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438650" y="1871439"/>
            <a:ext cx="1161415" cy="2786380"/>
          </a:xfrm>
          <a:custGeom>
            <a:avLst/>
            <a:gdLst/>
            <a:ahLst/>
            <a:cxnLst/>
            <a:rect l="l" t="t" r="r" b="b"/>
            <a:pathLst>
              <a:path w="1161414" h="2786379">
                <a:moveTo>
                  <a:pt x="0" y="0"/>
                </a:moveTo>
                <a:lnTo>
                  <a:pt x="1161047" y="0"/>
                </a:lnTo>
                <a:lnTo>
                  <a:pt x="1161047" y="2786285"/>
                </a:lnTo>
                <a:lnTo>
                  <a:pt x="0" y="2786285"/>
                </a:lnTo>
                <a:lnTo>
                  <a:pt x="0" y="0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324600" y="228600"/>
            <a:ext cx="6096000" cy="4838700"/>
          </a:xfrm>
          <a:custGeom>
            <a:avLst/>
            <a:gdLst/>
            <a:ahLst/>
            <a:cxnLst/>
            <a:rect l="l" t="t" r="r" b="b"/>
            <a:pathLst>
              <a:path w="6096000" h="4838700">
                <a:moveTo>
                  <a:pt x="0" y="0"/>
                </a:moveTo>
                <a:lnTo>
                  <a:pt x="6096000" y="0"/>
                </a:lnTo>
                <a:lnTo>
                  <a:pt x="60960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 txBox="1"/>
          <p:nvPr/>
        </p:nvSpPr>
        <p:spPr>
          <a:xfrm>
            <a:off x="6359525" y="203200"/>
            <a:ext cx="2173605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0">
                <a:latin typeface="Arial Narrow"/>
                <a:cs typeface="Arial Narrow"/>
              </a:rPr>
              <a:t>Sum of </a:t>
            </a:r>
            <a:r>
              <a:rPr dirty="0" sz="1400" spc="20">
                <a:latin typeface="Arial Narrow"/>
                <a:cs typeface="Arial Narrow"/>
              </a:rPr>
              <a:t>Team </a:t>
            </a:r>
            <a:r>
              <a:rPr dirty="0" sz="1400" spc="-45">
                <a:latin typeface="Arial Narrow"/>
                <a:cs typeface="Arial Narrow"/>
              </a:rPr>
              <a:t>SOT </a:t>
            </a:r>
            <a:r>
              <a:rPr dirty="0" sz="1400" spc="60">
                <a:latin typeface="Arial Narrow"/>
                <a:cs typeface="Arial Narrow"/>
              </a:rPr>
              <a:t>by </a:t>
            </a:r>
            <a:r>
              <a:rPr dirty="0" sz="1400" spc="25">
                <a:latin typeface="Arial Narrow"/>
                <a:cs typeface="Arial Narrow"/>
              </a:rPr>
              <a:t>Win</a:t>
            </a:r>
            <a:r>
              <a:rPr dirty="0" sz="1400" spc="-160">
                <a:latin typeface="Arial Narrow"/>
                <a:cs typeface="Arial Narrow"/>
              </a:rPr>
              <a:t> </a:t>
            </a:r>
            <a:r>
              <a:rPr dirty="0" sz="1400" spc="75">
                <a:latin typeface="Arial Narrow"/>
                <a:cs typeface="Arial Narrow"/>
              </a:rPr>
              <a:t>Loss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9372600" y="1102964"/>
            <a:ext cx="1635760" cy="3238500"/>
          </a:xfrm>
          <a:custGeom>
            <a:avLst/>
            <a:gdLst/>
            <a:ahLst/>
            <a:cxnLst/>
            <a:rect l="l" t="t" r="r" b="b"/>
            <a:pathLst>
              <a:path w="1635759" h="3238500">
                <a:moveTo>
                  <a:pt x="322283" y="3238500"/>
                </a:moveTo>
                <a:lnTo>
                  <a:pt x="0" y="1628775"/>
                </a:lnTo>
                <a:lnTo>
                  <a:pt x="0" y="0"/>
                </a:lnTo>
                <a:lnTo>
                  <a:pt x="168926" y="0"/>
                </a:lnTo>
                <a:lnTo>
                  <a:pt x="187616" y="9525"/>
                </a:lnTo>
                <a:lnTo>
                  <a:pt x="243531" y="9525"/>
                </a:lnTo>
                <a:lnTo>
                  <a:pt x="262107" y="19050"/>
                </a:lnTo>
                <a:lnTo>
                  <a:pt x="299155" y="19050"/>
                </a:lnTo>
                <a:lnTo>
                  <a:pt x="317621" y="28575"/>
                </a:lnTo>
                <a:lnTo>
                  <a:pt x="336044" y="28575"/>
                </a:lnTo>
                <a:lnTo>
                  <a:pt x="354422" y="38100"/>
                </a:lnTo>
                <a:lnTo>
                  <a:pt x="391040" y="38100"/>
                </a:lnTo>
                <a:lnTo>
                  <a:pt x="409270" y="47625"/>
                </a:lnTo>
                <a:lnTo>
                  <a:pt x="427446" y="47625"/>
                </a:lnTo>
                <a:lnTo>
                  <a:pt x="463631" y="66675"/>
                </a:lnTo>
                <a:lnTo>
                  <a:pt x="481631" y="66675"/>
                </a:lnTo>
                <a:lnTo>
                  <a:pt x="499567" y="76200"/>
                </a:lnTo>
                <a:lnTo>
                  <a:pt x="517439" y="76200"/>
                </a:lnTo>
                <a:lnTo>
                  <a:pt x="552973" y="95250"/>
                </a:lnTo>
                <a:lnTo>
                  <a:pt x="570631" y="95250"/>
                </a:lnTo>
                <a:lnTo>
                  <a:pt x="605722" y="114300"/>
                </a:lnTo>
                <a:lnTo>
                  <a:pt x="623146" y="114300"/>
                </a:lnTo>
                <a:lnTo>
                  <a:pt x="692002" y="152400"/>
                </a:lnTo>
                <a:lnTo>
                  <a:pt x="708991" y="152400"/>
                </a:lnTo>
                <a:lnTo>
                  <a:pt x="792496" y="200025"/>
                </a:lnTo>
                <a:lnTo>
                  <a:pt x="857428" y="238125"/>
                </a:lnTo>
                <a:lnTo>
                  <a:pt x="920546" y="276225"/>
                </a:lnTo>
                <a:lnTo>
                  <a:pt x="951383" y="304800"/>
                </a:lnTo>
                <a:lnTo>
                  <a:pt x="996692" y="333375"/>
                </a:lnTo>
                <a:lnTo>
                  <a:pt x="1011532" y="342900"/>
                </a:lnTo>
                <a:lnTo>
                  <a:pt x="1026240" y="361950"/>
                </a:lnTo>
                <a:lnTo>
                  <a:pt x="1069543" y="390525"/>
                </a:lnTo>
                <a:lnTo>
                  <a:pt x="1083696" y="409575"/>
                </a:lnTo>
                <a:lnTo>
                  <a:pt x="1111574" y="428625"/>
                </a:lnTo>
                <a:lnTo>
                  <a:pt x="1125292" y="447675"/>
                </a:lnTo>
                <a:lnTo>
                  <a:pt x="1152281" y="466725"/>
                </a:lnTo>
                <a:lnTo>
                  <a:pt x="1165549" y="485775"/>
                </a:lnTo>
                <a:lnTo>
                  <a:pt x="1178662" y="495300"/>
                </a:lnTo>
                <a:lnTo>
                  <a:pt x="1191618" y="514350"/>
                </a:lnTo>
                <a:lnTo>
                  <a:pt x="1204419" y="523875"/>
                </a:lnTo>
                <a:lnTo>
                  <a:pt x="1217060" y="542925"/>
                </a:lnTo>
                <a:lnTo>
                  <a:pt x="1229539" y="552450"/>
                </a:lnTo>
                <a:lnTo>
                  <a:pt x="1241855" y="561975"/>
                </a:lnTo>
                <a:lnTo>
                  <a:pt x="1254009" y="581025"/>
                </a:lnTo>
                <a:lnTo>
                  <a:pt x="1265997" y="600075"/>
                </a:lnTo>
                <a:lnTo>
                  <a:pt x="1277816" y="609600"/>
                </a:lnTo>
                <a:lnTo>
                  <a:pt x="1289466" y="628650"/>
                </a:lnTo>
                <a:lnTo>
                  <a:pt x="1300948" y="638175"/>
                </a:lnTo>
                <a:lnTo>
                  <a:pt x="1312257" y="657225"/>
                </a:lnTo>
                <a:lnTo>
                  <a:pt x="1323392" y="666750"/>
                </a:lnTo>
                <a:lnTo>
                  <a:pt x="1334351" y="685800"/>
                </a:lnTo>
                <a:lnTo>
                  <a:pt x="1345136" y="704850"/>
                </a:lnTo>
                <a:lnTo>
                  <a:pt x="1355742" y="714375"/>
                </a:lnTo>
                <a:lnTo>
                  <a:pt x="1366169" y="733425"/>
                </a:lnTo>
                <a:lnTo>
                  <a:pt x="1376414" y="742950"/>
                </a:lnTo>
                <a:lnTo>
                  <a:pt x="1386479" y="762000"/>
                </a:lnTo>
                <a:lnTo>
                  <a:pt x="1396361" y="781050"/>
                </a:lnTo>
                <a:lnTo>
                  <a:pt x="1406057" y="800100"/>
                </a:lnTo>
                <a:lnTo>
                  <a:pt x="1415567" y="809625"/>
                </a:lnTo>
                <a:lnTo>
                  <a:pt x="1424891" y="828675"/>
                </a:lnTo>
                <a:lnTo>
                  <a:pt x="1434027" y="847725"/>
                </a:lnTo>
                <a:lnTo>
                  <a:pt x="1442972" y="857250"/>
                </a:lnTo>
                <a:lnTo>
                  <a:pt x="1451726" y="876300"/>
                </a:lnTo>
                <a:lnTo>
                  <a:pt x="1460290" y="895350"/>
                </a:lnTo>
                <a:lnTo>
                  <a:pt x="1468660" y="914400"/>
                </a:lnTo>
                <a:lnTo>
                  <a:pt x="1476836" y="923925"/>
                </a:lnTo>
                <a:lnTo>
                  <a:pt x="1484816" y="942975"/>
                </a:lnTo>
                <a:lnTo>
                  <a:pt x="1492601" y="962025"/>
                </a:lnTo>
                <a:lnTo>
                  <a:pt x="1500188" y="981075"/>
                </a:lnTo>
                <a:lnTo>
                  <a:pt x="1507577" y="1000125"/>
                </a:lnTo>
                <a:lnTo>
                  <a:pt x="1514766" y="1009650"/>
                </a:lnTo>
                <a:lnTo>
                  <a:pt x="1528544" y="1047750"/>
                </a:lnTo>
                <a:lnTo>
                  <a:pt x="1541513" y="1085850"/>
                </a:lnTo>
                <a:lnTo>
                  <a:pt x="1553668" y="1123950"/>
                </a:lnTo>
                <a:lnTo>
                  <a:pt x="1559437" y="1133475"/>
                </a:lnTo>
                <a:lnTo>
                  <a:pt x="1570357" y="1171575"/>
                </a:lnTo>
                <a:lnTo>
                  <a:pt x="1580447" y="1209675"/>
                </a:lnTo>
                <a:lnTo>
                  <a:pt x="1589701" y="1247775"/>
                </a:lnTo>
                <a:lnTo>
                  <a:pt x="1598114" y="1285875"/>
                </a:lnTo>
                <a:lnTo>
                  <a:pt x="1605683" y="1323975"/>
                </a:lnTo>
                <a:lnTo>
                  <a:pt x="1609149" y="1343025"/>
                </a:lnTo>
                <a:lnTo>
                  <a:pt x="1612403" y="1352550"/>
                </a:lnTo>
                <a:lnTo>
                  <a:pt x="1618270" y="1390650"/>
                </a:lnTo>
                <a:lnTo>
                  <a:pt x="1623282" y="1428750"/>
                </a:lnTo>
                <a:lnTo>
                  <a:pt x="1627435" y="1466850"/>
                </a:lnTo>
                <a:lnTo>
                  <a:pt x="1630728" y="1504950"/>
                </a:lnTo>
                <a:lnTo>
                  <a:pt x="1633159" y="1543050"/>
                </a:lnTo>
                <a:lnTo>
                  <a:pt x="1634727" y="1581150"/>
                </a:lnTo>
                <a:lnTo>
                  <a:pt x="1635430" y="1619250"/>
                </a:lnTo>
                <a:lnTo>
                  <a:pt x="1635457" y="1638300"/>
                </a:lnTo>
                <a:lnTo>
                  <a:pt x="1635268" y="1657350"/>
                </a:lnTo>
                <a:lnTo>
                  <a:pt x="1634242" y="1695450"/>
                </a:lnTo>
                <a:lnTo>
                  <a:pt x="1632352" y="1733550"/>
                </a:lnTo>
                <a:lnTo>
                  <a:pt x="1629599" y="1771650"/>
                </a:lnTo>
                <a:lnTo>
                  <a:pt x="1625984" y="1809750"/>
                </a:lnTo>
                <a:lnTo>
                  <a:pt x="1621510" y="1847850"/>
                </a:lnTo>
                <a:lnTo>
                  <a:pt x="1616178" y="1876425"/>
                </a:lnTo>
                <a:lnTo>
                  <a:pt x="1613192" y="1895475"/>
                </a:lnTo>
                <a:lnTo>
                  <a:pt x="1606579" y="1933575"/>
                </a:lnTo>
                <a:lnTo>
                  <a:pt x="1599118" y="1971675"/>
                </a:lnTo>
                <a:lnTo>
                  <a:pt x="1590811" y="2009775"/>
                </a:lnTo>
                <a:lnTo>
                  <a:pt x="1581663" y="2047875"/>
                </a:lnTo>
                <a:lnTo>
                  <a:pt x="1571678" y="2085975"/>
                </a:lnTo>
                <a:lnTo>
                  <a:pt x="1560864" y="2114550"/>
                </a:lnTo>
                <a:lnTo>
                  <a:pt x="1555146" y="2133600"/>
                </a:lnTo>
                <a:lnTo>
                  <a:pt x="1543095" y="2171700"/>
                </a:lnTo>
                <a:lnTo>
                  <a:pt x="1530228" y="2209800"/>
                </a:lnTo>
                <a:lnTo>
                  <a:pt x="1516553" y="2238375"/>
                </a:lnTo>
                <a:lnTo>
                  <a:pt x="1509414" y="2257425"/>
                </a:lnTo>
                <a:lnTo>
                  <a:pt x="1494538" y="2295525"/>
                </a:lnTo>
                <a:lnTo>
                  <a:pt x="1478873" y="2333625"/>
                </a:lnTo>
                <a:lnTo>
                  <a:pt x="1470746" y="2343150"/>
                </a:lnTo>
                <a:lnTo>
                  <a:pt x="1462424" y="2362200"/>
                </a:lnTo>
                <a:lnTo>
                  <a:pt x="1453910" y="2381250"/>
                </a:lnTo>
                <a:lnTo>
                  <a:pt x="1445204" y="2400300"/>
                </a:lnTo>
                <a:lnTo>
                  <a:pt x="1436306" y="2409825"/>
                </a:lnTo>
                <a:lnTo>
                  <a:pt x="1427218" y="2428875"/>
                </a:lnTo>
                <a:lnTo>
                  <a:pt x="1417943" y="2447925"/>
                </a:lnTo>
                <a:lnTo>
                  <a:pt x="1408480" y="2457450"/>
                </a:lnTo>
                <a:lnTo>
                  <a:pt x="1398830" y="2476500"/>
                </a:lnTo>
                <a:lnTo>
                  <a:pt x="1388994" y="2495550"/>
                </a:lnTo>
                <a:lnTo>
                  <a:pt x="1378977" y="2514600"/>
                </a:lnTo>
                <a:lnTo>
                  <a:pt x="1368777" y="2524125"/>
                </a:lnTo>
                <a:lnTo>
                  <a:pt x="1358395" y="2543175"/>
                </a:lnTo>
                <a:lnTo>
                  <a:pt x="1347834" y="2552700"/>
                </a:lnTo>
                <a:lnTo>
                  <a:pt x="1337095" y="2571750"/>
                </a:lnTo>
                <a:lnTo>
                  <a:pt x="1326180" y="2590800"/>
                </a:lnTo>
                <a:lnTo>
                  <a:pt x="1315089" y="2600325"/>
                </a:lnTo>
                <a:lnTo>
                  <a:pt x="1303823" y="2619375"/>
                </a:lnTo>
                <a:lnTo>
                  <a:pt x="1292387" y="2628900"/>
                </a:lnTo>
                <a:lnTo>
                  <a:pt x="1280779" y="2647950"/>
                </a:lnTo>
                <a:lnTo>
                  <a:pt x="1269001" y="2667000"/>
                </a:lnTo>
                <a:lnTo>
                  <a:pt x="1257055" y="2676525"/>
                </a:lnTo>
                <a:lnTo>
                  <a:pt x="1244945" y="2695575"/>
                </a:lnTo>
                <a:lnTo>
                  <a:pt x="1232670" y="2705100"/>
                </a:lnTo>
                <a:lnTo>
                  <a:pt x="1220230" y="2724150"/>
                </a:lnTo>
                <a:lnTo>
                  <a:pt x="1194871" y="2743200"/>
                </a:lnTo>
                <a:lnTo>
                  <a:pt x="1181954" y="2762250"/>
                </a:lnTo>
                <a:lnTo>
                  <a:pt x="1168879" y="2771775"/>
                </a:lnTo>
                <a:lnTo>
                  <a:pt x="1155650" y="2790825"/>
                </a:lnTo>
                <a:lnTo>
                  <a:pt x="1128739" y="2809875"/>
                </a:lnTo>
                <a:lnTo>
                  <a:pt x="1115057" y="2828925"/>
                </a:lnTo>
                <a:lnTo>
                  <a:pt x="1087254" y="2847975"/>
                </a:lnTo>
                <a:lnTo>
                  <a:pt x="1073137" y="2867025"/>
                </a:lnTo>
                <a:lnTo>
                  <a:pt x="1044475" y="2886075"/>
                </a:lnTo>
                <a:lnTo>
                  <a:pt x="1029939" y="2905125"/>
                </a:lnTo>
                <a:lnTo>
                  <a:pt x="985515" y="2933700"/>
                </a:lnTo>
                <a:lnTo>
                  <a:pt x="970446" y="2943225"/>
                </a:lnTo>
                <a:lnTo>
                  <a:pt x="955248" y="2962275"/>
                </a:lnTo>
                <a:lnTo>
                  <a:pt x="893210" y="3000375"/>
                </a:lnTo>
                <a:lnTo>
                  <a:pt x="829283" y="3038475"/>
                </a:lnTo>
                <a:lnTo>
                  <a:pt x="746924" y="3086100"/>
                </a:lnTo>
                <a:lnTo>
                  <a:pt x="696308" y="3114675"/>
                </a:lnTo>
                <a:lnTo>
                  <a:pt x="679248" y="3114675"/>
                </a:lnTo>
                <a:lnTo>
                  <a:pt x="610135" y="3152775"/>
                </a:lnTo>
                <a:lnTo>
                  <a:pt x="592649" y="3152775"/>
                </a:lnTo>
                <a:lnTo>
                  <a:pt x="557447" y="3171825"/>
                </a:lnTo>
                <a:lnTo>
                  <a:pt x="539732" y="3171825"/>
                </a:lnTo>
                <a:lnTo>
                  <a:pt x="504094" y="3190875"/>
                </a:lnTo>
                <a:lnTo>
                  <a:pt x="486174" y="3190875"/>
                </a:lnTo>
                <a:lnTo>
                  <a:pt x="468188" y="3200400"/>
                </a:lnTo>
                <a:lnTo>
                  <a:pt x="450140" y="3200400"/>
                </a:lnTo>
                <a:lnTo>
                  <a:pt x="432035" y="3209925"/>
                </a:lnTo>
                <a:lnTo>
                  <a:pt x="413873" y="3209925"/>
                </a:lnTo>
                <a:lnTo>
                  <a:pt x="395654" y="3219450"/>
                </a:lnTo>
                <a:lnTo>
                  <a:pt x="377383" y="3219450"/>
                </a:lnTo>
                <a:lnTo>
                  <a:pt x="359064" y="3228975"/>
                </a:lnTo>
                <a:lnTo>
                  <a:pt x="340697" y="3228975"/>
                </a:lnTo>
                <a:lnTo>
                  <a:pt x="322283" y="3238500"/>
                </a:lnTo>
                <a:close/>
              </a:path>
            </a:pathLst>
          </a:custGeom>
          <a:solidFill>
            <a:srgbClr val="0083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737144" y="2661173"/>
            <a:ext cx="1958339" cy="1713230"/>
          </a:xfrm>
          <a:custGeom>
            <a:avLst/>
            <a:gdLst/>
            <a:ahLst/>
            <a:cxnLst/>
            <a:rect l="l" t="t" r="r" b="b"/>
            <a:pathLst>
              <a:path w="1958340" h="1713229">
                <a:moveTo>
                  <a:pt x="1634942" y="1712737"/>
                </a:moveTo>
                <a:lnTo>
                  <a:pt x="1588531" y="1712064"/>
                </a:lnTo>
                <a:lnTo>
                  <a:pt x="1542158" y="1710074"/>
                </a:lnTo>
                <a:lnTo>
                  <a:pt x="1495861" y="1706768"/>
                </a:lnTo>
                <a:lnTo>
                  <a:pt x="1449675" y="1702151"/>
                </a:lnTo>
                <a:lnTo>
                  <a:pt x="1403640" y="1696225"/>
                </a:lnTo>
                <a:lnTo>
                  <a:pt x="1357791" y="1688995"/>
                </a:lnTo>
                <a:lnTo>
                  <a:pt x="1312166" y="1680466"/>
                </a:lnTo>
                <a:lnTo>
                  <a:pt x="1266801" y="1670646"/>
                </a:lnTo>
                <a:lnTo>
                  <a:pt x="1221733" y="1659543"/>
                </a:lnTo>
                <a:lnTo>
                  <a:pt x="1176998" y="1647165"/>
                </a:lnTo>
                <a:lnTo>
                  <a:pt x="1132632" y="1633523"/>
                </a:lnTo>
                <a:lnTo>
                  <a:pt x="1088672" y="1618627"/>
                </a:lnTo>
                <a:lnTo>
                  <a:pt x="1045152" y="1602490"/>
                </a:lnTo>
                <a:lnTo>
                  <a:pt x="1002107" y="1585124"/>
                </a:lnTo>
                <a:lnTo>
                  <a:pt x="959573" y="1566544"/>
                </a:lnTo>
                <a:lnTo>
                  <a:pt x="917583" y="1546764"/>
                </a:lnTo>
                <a:lnTo>
                  <a:pt x="876171" y="1525801"/>
                </a:lnTo>
                <a:lnTo>
                  <a:pt x="835371" y="1503671"/>
                </a:lnTo>
                <a:lnTo>
                  <a:pt x="795215" y="1480392"/>
                </a:lnTo>
                <a:lnTo>
                  <a:pt x="755736" y="1455983"/>
                </a:lnTo>
                <a:lnTo>
                  <a:pt x="716965" y="1430463"/>
                </a:lnTo>
                <a:lnTo>
                  <a:pt x="678934" y="1403854"/>
                </a:lnTo>
                <a:lnTo>
                  <a:pt x="641674" y="1376176"/>
                </a:lnTo>
                <a:lnTo>
                  <a:pt x="605214" y="1347452"/>
                </a:lnTo>
                <a:lnTo>
                  <a:pt x="569584" y="1317704"/>
                </a:lnTo>
                <a:lnTo>
                  <a:pt x="534813" y="1286958"/>
                </a:lnTo>
                <a:lnTo>
                  <a:pt x="500928" y="1255237"/>
                </a:lnTo>
                <a:lnTo>
                  <a:pt x="467956" y="1222567"/>
                </a:lnTo>
                <a:lnTo>
                  <a:pt x="435926" y="1188975"/>
                </a:lnTo>
                <a:lnTo>
                  <a:pt x="404861" y="1154488"/>
                </a:lnTo>
                <a:lnTo>
                  <a:pt x="374788" y="1119132"/>
                </a:lnTo>
                <a:lnTo>
                  <a:pt x="345729" y="1082938"/>
                </a:lnTo>
                <a:lnTo>
                  <a:pt x="317710" y="1045934"/>
                </a:lnTo>
                <a:lnTo>
                  <a:pt x="290752" y="1008149"/>
                </a:lnTo>
                <a:lnTo>
                  <a:pt x="264878" y="969615"/>
                </a:lnTo>
                <a:lnTo>
                  <a:pt x="240107" y="930362"/>
                </a:lnTo>
                <a:lnTo>
                  <a:pt x="216460" y="890421"/>
                </a:lnTo>
                <a:lnTo>
                  <a:pt x="193956" y="849826"/>
                </a:lnTo>
                <a:lnTo>
                  <a:pt x="172613" y="808609"/>
                </a:lnTo>
                <a:lnTo>
                  <a:pt x="152448" y="766802"/>
                </a:lnTo>
                <a:lnTo>
                  <a:pt x="133478" y="724440"/>
                </a:lnTo>
                <a:lnTo>
                  <a:pt x="115717" y="681557"/>
                </a:lnTo>
                <a:lnTo>
                  <a:pt x="99181" y="638187"/>
                </a:lnTo>
                <a:lnTo>
                  <a:pt x="83882" y="594365"/>
                </a:lnTo>
                <a:lnTo>
                  <a:pt x="69832" y="550127"/>
                </a:lnTo>
                <a:lnTo>
                  <a:pt x="57044" y="505508"/>
                </a:lnTo>
                <a:lnTo>
                  <a:pt x="45527" y="460544"/>
                </a:lnTo>
                <a:lnTo>
                  <a:pt x="35291" y="415271"/>
                </a:lnTo>
                <a:lnTo>
                  <a:pt x="26344" y="369726"/>
                </a:lnTo>
                <a:lnTo>
                  <a:pt x="18692" y="323945"/>
                </a:lnTo>
                <a:lnTo>
                  <a:pt x="12343" y="277966"/>
                </a:lnTo>
                <a:lnTo>
                  <a:pt x="7301" y="231825"/>
                </a:lnTo>
                <a:lnTo>
                  <a:pt x="3571" y="185560"/>
                </a:lnTo>
                <a:lnTo>
                  <a:pt x="1155" y="139207"/>
                </a:lnTo>
                <a:lnTo>
                  <a:pt x="55" y="92805"/>
                </a:lnTo>
                <a:lnTo>
                  <a:pt x="0" y="69594"/>
                </a:lnTo>
                <a:lnTo>
                  <a:pt x="273" y="46390"/>
                </a:lnTo>
                <a:lnTo>
                  <a:pt x="876" y="23191"/>
                </a:lnTo>
                <a:lnTo>
                  <a:pt x="1808" y="0"/>
                </a:lnTo>
                <a:lnTo>
                  <a:pt x="1635455" y="77264"/>
                </a:lnTo>
                <a:lnTo>
                  <a:pt x="1957739" y="1680668"/>
                </a:lnTo>
                <a:lnTo>
                  <a:pt x="1934951" y="1685081"/>
                </a:lnTo>
                <a:lnTo>
                  <a:pt x="1889209" y="1692931"/>
                </a:lnTo>
                <a:lnTo>
                  <a:pt x="1843253" y="1699482"/>
                </a:lnTo>
                <a:lnTo>
                  <a:pt x="1797140" y="1704725"/>
                </a:lnTo>
                <a:lnTo>
                  <a:pt x="1750886" y="1708658"/>
                </a:lnTo>
                <a:lnTo>
                  <a:pt x="1704549" y="1711277"/>
                </a:lnTo>
                <a:lnTo>
                  <a:pt x="1658147" y="1712580"/>
                </a:lnTo>
                <a:lnTo>
                  <a:pt x="1634942" y="1712737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738953" y="1102964"/>
            <a:ext cx="1633855" cy="1635760"/>
          </a:xfrm>
          <a:custGeom>
            <a:avLst/>
            <a:gdLst/>
            <a:ahLst/>
            <a:cxnLst/>
            <a:rect l="l" t="t" r="r" b="b"/>
            <a:pathLst>
              <a:path w="1633854" h="1635760">
                <a:moveTo>
                  <a:pt x="1633647" y="1635473"/>
                </a:moveTo>
                <a:lnTo>
                  <a:pt x="0" y="1558208"/>
                </a:lnTo>
                <a:lnTo>
                  <a:pt x="1035" y="1538768"/>
                </a:lnTo>
                <a:lnTo>
                  <a:pt x="2301" y="1519345"/>
                </a:lnTo>
                <a:lnTo>
                  <a:pt x="5528" y="1480547"/>
                </a:lnTo>
                <a:lnTo>
                  <a:pt x="9677" y="1441836"/>
                </a:lnTo>
                <a:lnTo>
                  <a:pt x="14746" y="1403236"/>
                </a:lnTo>
                <a:lnTo>
                  <a:pt x="20732" y="1364767"/>
                </a:lnTo>
                <a:lnTo>
                  <a:pt x="27633" y="1326452"/>
                </a:lnTo>
                <a:lnTo>
                  <a:pt x="35444" y="1288311"/>
                </a:lnTo>
                <a:lnTo>
                  <a:pt x="44160" y="1250368"/>
                </a:lnTo>
                <a:lnTo>
                  <a:pt x="53777" y="1212642"/>
                </a:lnTo>
                <a:lnTo>
                  <a:pt x="64289" y="1175156"/>
                </a:lnTo>
                <a:lnTo>
                  <a:pt x="75691" y="1137931"/>
                </a:lnTo>
                <a:lnTo>
                  <a:pt x="87975" y="1100988"/>
                </a:lnTo>
                <a:lnTo>
                  <a:pt x="101135" y="1064348"/>
                </a:lnTo>
                <a:lnTo>
                  <a:pt x="115164" y="1028031"/>
                </a:lnTo>
                <a:lnTo>
                  <a:pt x="130053" y="992059"/>
                </a:lnTo>
                <a:lnTo>
                  <a:pt x="145795" y="956451"/>
                </a:lnTo>
                <a:lnTo>
                  <a:pt x="162379" y="921228"/>
                </a:lnTo>
                <a:lnTo>
                  <a:pt x="179797" y="886410"/>
                </a:lnTo>
                <a:lnTo>
                  <a:pt x="198039" y="852016"/>
                </a:lnTo>
                <a:lnTo>
                  <a:pt x="217094" y="818067"/>
                </a:lnTo>
                <a:lnTo>
                  <a:pt x="236952" y="784580"/>
                </a:lnTo>
                <a:lnTo>
                  <a:pt x="257602" y="751576"/>
                </a:lnTo>
                <a:lnTo>
                  <a:pt x="279031" y="719072"/>
                </a:lnTo>
                <a:lnTo>
                  <a:pt x="301228" y="687088"/>
                </a:lnTo>
                <a:lnTo>
                  <a:pt x="324180" y="655641"/>
                </a:lnTo>
                <a:lnTo>
                  <a:pt x="347874" y="624749"/>
                </a:lnTo>
                <a:lnTo>
                  <a:pt x="372297" y="594430"/>
                </a:lnTo>
                <a:lnTo>
                  <a:pt x="397434" y="564702"/>
                </a:lnTo>
                <a:lnTo>
                  <a:pt x="423272" y="535579"/>
                </a:lnTo>
                <a:lnTo>
                  <a:pt x="449795" y="507080"/>
                </a:lnTo>
                <a:lnTo>
                  <a:pt x="476990" y="479221"/>
                </a:lnTo>
                <a:lnTo>
                  <a:pt x="504840" y="452017"/>
                </a:lnTo>
                <a:lnTo>
                  <a:pt x="533330" y="425483"/>
                </a:lnTo>
                <a:lnTo>
                  <a:pt x="562443" y="399635"/>
                </a:lnTo>
                <a:lnTo>
                  <a:pt x="592163" y="374487"/>
                </a:lnTo>
                <a:lnTo>
                  <a:pt x="622473" y="350054"/>
                </a:lnTo>
                <a:lnTo>
                  <a:pt x="653356" y="326349"/>
                </a:lnTo>
                <a:lnTo>
                  <a:pt x="684795" y="303386"/>
                </a:lnTo>
                <a:lnTo>
                  <a:pt x="716772" y="281178"/>
                </a:lnTo>
                <a:lnTo>
                  <a:pt x="749268" y="259738"/>
                </a:lnTo>
                <a:lnTo>
                  <a:pt x="782265" y="239076"/>
                </a:lnTo>
                <a:lnTo>
                  <a:pt x="815745" y="219206"/>
                </a:lnTo>
                <a:lnTo>
                  <a:pt x="849688" y="200139"/>
                </a:lnTo>
                <a:lnTo>
                  <a:pt x="884075" y="181885"/>
                </a:lnTo>
                <a:lnTo>
                  <a:pt x="918887" y="164455"/>
                </a:lnTo>
                <a:lnTo>
                  <a:pt x="954104" y="147858"/>
                </a:lnTo>
                <a:lnTo>
                  <a:pt x="989707" y="132105"/>
                </a:lnTo>
                <a:lnTo>
                  <a:pt x="1025674" y="117203"/>
                </a:lnTo>
                <a:lnTo>
                  <a:pt x="1061985" y="103162"/>
                </a:lnTo>
                <a:lnTo>
                  <a:pt x="1098621" y="89989"/>
                </a:lnTo>
                <a:lnTo>
                  <a:pt x="1135560" y="77691"/>
                </a:lnTo>
                <a:lnTo>
                  <a:pt x="1172781" y="66277"/>
                </a:lnTo>
                <a:lnTo>
                  <a:pt x="1210263" y="55751"/>
                </a:lnTo>
                <a:lnTo>
                  <a:pt x="1247985" y="46121"/>
                </a:lnTo>
                <a:lnTo>
                  <a:pt x="1285925" y="37392"/>
                </a:lnTo>
                <a:lnTo>
                  <a:pt x="1324063" y="29568"/>
                </a:lnTo>
                <a:lnTo>
                  <a:pt x="1362376" y="22654"/>
                </a:lnTo>
                <a:lnTo>
                  <a:pt x="1400843" y="16654"/>
                </a:lnTo>
                <a:lnTo>
                  <a:pt x="1439442" y="11571"/>
                </a:lnTo>
                <a:lnTo>
                  <a:pt x="1478150" y="7408"/>
                </a:lnTo>
                <a:lnTo>
                  <a:pt x="1516947" y="4168"/>
                </a:lnTo>
                <a:lnTo>
                  <a:pt x="1555810" y="1853"/>
                </a:lnTo>
                <a:lnTo>
                  <a:pt x="1594717" y="463"/>
                </a:lnTo>
                <a:lnTo>
                  <a:pt x="1633647" y="0"/>
                </a:lnTo>
                <a:lnTo>
                  <a:pt x="1633647" y="1635473"/>
                </a:lnTo>
                <a:close/>
              </a:path>
            </a:pathLst>
          </a:custGeom>
          <a:solidFill>
            <a:srgbClr val="A0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1040722" y="2556257"/>
            <a:ext cx="277495" cy="16510"/>
          </a:xfrm>
          <a:custGeom>
            <a:avLst/>
            <a:gdLst/>
            <a:ahLst/>
            <a:cxnLst/>
            <a:rect l="l" t="t" r="r" b="b"/>
            <a:pathLst>
              <a:path w="277495" h="16510">
                <a:moveTo>
                  <a:pt x="0" y="16193"/>
                </a:moveTo>
                <a:lnTo>
                  <a:pt x="162743" y="0"/>
                </a:lnTo>
                <a:lnTo>
                  <a:pt x="277043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8059195" y="4009888"/>
            <a:ext cx="220979" cy="124460"/>
          </a:xfrm>
          <a:custGeom>
            <a:avLst/>
            <a:gdLst/>
            <a:ahLst/>
            <a:cxnLst/>
            <a:rect l="l" t="t" r="r" b="b"/>
            <a:pathLst>
              <a:path w="220979" h="124460">
                <a:moveTo>
                  <a:pt x="220887" y="0"/>
                </a:moveTo>
                <a:lnTo>
                  <a:pt x="114300" y="124044"/>
                </a:lnTo>
                <a:lnTo>
                  <a:pt x="0" y="124044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7988393" y="1407049"/>
            <a:ext cx="227329" cy="118745"/>
          </a:xfrm>
          <a:custGeom>
            <a:avLst/>
            <a:gdLst/>
            <a:ahLst/>
            <a:cxnLst/>
            <a:rect l="l" t="t" r="r" b="b"/>
            <a:pathLst>
              <a:path w="227329" h="118744">
                <a:moveTo>
                  <a:pt x="227180" y="118345"/>
                </a:moveTo>
                <a:lnTo>
                  <a:pt x="114299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 txBox="1"/>
          <p:nvPr/>
        </p:nvSpPr>
        <p:spPr>
          <a:xfrm>
            <a:off x="11343166" y="2489582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23K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(46.84%)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7353700" y="4067257"/>
            <a:ext cx="68008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(28.91%)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464443" y="1340374"/>
            <a:ext cx="7498715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12K</a:t>
            </a:r>
            <a:r>
              <a:rPr dirty="0" sz="9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(24.25%)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900">
                <a:latin typeface="Segoe UI"/>
                <a:cs typeface="Segoe UI"/>
              </a:rPr>
              <a:t>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228600" y="506730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2192000" h="1104900">
                <a:moveTo>
                  <a:pt x="0" y="0"/>
                </a:moveTo>
                <a:lnTo>
                  <a:pt x="12191999" y="0"/>
                </a:lnTo>
                <a:lnTo>
                  <a:pt x="12191999" y="1104899"/>
                </a:lnTo>
                <a:lnTo>
                  <a:pt x="0" y="11048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28600" y="617220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 txBox="1"/>
          <p:nvPr/>
        </p:nvSpPr>
        <p:spPr>
          <a:xfrm>
            <a:off x="4383682" y="5214937"/>
            <a:ext cx="3881754" cy="1666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500" spc="190">
                <a:solidFill>
                  <a:srgbClr val="252423"/>
                </a:solidFill>
                <a:latin typeface="Arial Narrow"/>
                <a:cs typeface="Arial Narrow"/>
              </a:rPr>
              <a:t>Ascoli</a:t>
            </a:r>
            <a:endParaRPr sz="45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605D5C"/>
                </a:solidFill>
                <a:latin typeface="Segoe UI"/>
                <a:cs typeface="Segoe UI"/>
              </a:rPr>
              <a:t>First</a:t>
            </a:r>
            <a:r>
              <a:rPr dirty="0" sz="1200" spc="-10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200" spc="-30">
                <a:solidFill>
                  <a:srgbClr val="605D5C"/>
                </a:solidFill>
                <a:latin typeface="Segoe UI"/>
                <a:cs typeface="Segoe UI"/>
              </a:rPr>
              <a:t>Team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Serie A </a:t>
            </a:r>
            <a:r>
              <a:rPr dirty="0" sz="3200" spc="-80">
                <a:solidFill>
                  <a:srgbClr val="FFFFFF"/>
                </a:solidFill>
                <a:latin typeface="Segoe UI"/>
                <a:cs typeface="Segoe UI"/>
              </a:rPr>
              <a:t>Team</a:t>
            </a:r>
            <a:r>
              <a:rPr dirty="0" sz="3200" spc="-1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>
                <a:solidFill>
                  <a:srgbClr val="FFFFFF"/>
                </a:solidFill>
                <a:latin typeface="Segoe UI"/>
                <a:cs typeface="Segoe UI"/>
              </a:rPr>
              <a:t>Analysis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2023-09-26T05:54:55Z</dcterms:created>
  <dcterms:modified xsi:type="dcterms:W3CDTF">2023-09-26T05:54:55Z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PDFium</vt:lpwstr>
  </property>
  <property fmtid="{D5CDD505-2E9C-101B-9397-08002B2CF9AE}" pid="4" name="LastSaved">
    <vt:filetime>2023-09-26T00:00:00Z</vt:filetime>
  </property>
</Properties>
</file>