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52423"/>
                </a:solidFill>
                <a:latin typeface="Arial Narrow"/>
                <a:cs typeface="Arial Narrow"/>
              </a:defRPr>
            </a:lvl1pPr>
          </a:lstStyle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52423"/>
                </a:solidFill>
                <a:latin typeface="Arial Narrow"/>
                <a:cs typeface="Arial Narrow"/>
              </a:defRPr>
            </a:lvl1pPr>
          </a:lstStyle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52423"/>
                </a:solidFill>
                <a:latin typeface="Arial Narrow"/>
                <a:cs typeface="Arial Narrow"/>
              </a:defRPr>
            </a:lvl1pPr>
          </a:lstStyle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52423"/>
                </a:solidFill>
                <a:latin typeface="Arial Narrow"/>
                <a:cs typeface="Arial Narrow"/>
              </a:defRPr>
            </a:lvl1pPr>
          </a:lstStyle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52423"/>
                </a:solidFill>
                <a:latin typeface="Arial Narrow"/>
                <a:cs typeface="Arial Narrow"/>
              </a:defRPr>
            </a:lvl1pPr>
          </a:lstStyle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0" cy="323850"/>
          </a:xfrm>
          <a:custGeom>
            <a:avLst/>
            <a:gdLst/>
            <a:ahLst/>
            <a:cxnLst/>
            <a:rect l="l" t="t" r="r" b="b"/>
            <a:pathLst>
              <a:path w="0" h="323850">
                <a:moveTo>
                  <a:pt x="0" y="0"/>
                </a:move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8413" y="441325"/>
            <a:ext cx="549237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237735" y="6678921"/>
            <a:ext cx="355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52423"/>
                </a:solidFill>
                <a:latin typeface="Arial Narrow"/>
                <a:cs typeface="Arial Narrow"/>
              </a:defRPr>
            </a:lvl1pPr>
          </a:lstStyle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175259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552450"/>
            <a:ext cx="0" cy="1209675"/>
          </a:xfrm>
          <a:custGeom>
            <a:avLst/>
            <a:gdLst/>
            <a:ahLst/>
            <a:cxnLst/>
            <a:rect l="l" t="t" r="r" b="b"/>
            <a:pathLst>
              <a:path w="0" h="1209675">
                <a:moveTo>
                  <a:pt x="0" y="0"/>
                </a:move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850" y="228600"/>
            <a:ext cx="1209675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Bundesliga </a:t>
            </a:r>
            <a:r>
              <a:rPr dirty="0" spc="-80"/>
              <a:t>Team</a:t>
            </a:r>
            <a:r>
              <a:rPr dirty="0" spc="-110"/>
              <a:t> </a:t>
            </a:r>
            <a:r>
              <a:rPr dirty="0"/>
              <a:t>Analysis</a:t>
            </a:r>
          </a:p>
        </p:txBody>
      </p:sp>
      <p:sp>
        <p:nvSpPr>
          <p:cNvPr id="12" name="object 12"/>
          <p:cNvSpPr/>
          <p:nvPr/>
        </p:nvSpPr>
        <p:spPr>
          <a:xfrm>
            <a:off x="409575" y="1143000"/>
            <a:ext cx="3543300" cy="2514600"/>
          </a:xfrm>
          <a:custGeom>
            <a:avLst/>
            <a:gdLst/>
            <a:ahLst/>
            <a:cxnLst/>
            <a:rect l="l" t="t" r="r" b="b"/>
            <a:pathLst>
              <a:path w="3543300" h="2514600">
                <a:moveTo>
                  <a:pt x="0" y="0"/>
                </a:moveTo>
                <a:lnTo>
                  <a:pt x="3543300" y="0"/>
                </a:lnTo>
                <a:lnTo>
                  <a:pt x="35433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4500" y="11176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5">
                <a:solidFill>
                  <a:srgbClr val="252423"/>
                </a:solidFill>
                <a:latin typeface="Arial Narrow"/>
                <a:cs typeface="Arial Narrow"/>
              </a:rPr>
              <a:t>Game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45">
                <a:solidFill>
                  <a:srgbClr val="252423"/>
                </a:solidFill>
                <a:latin typeface="Arial Narrow"/>
                <a:cs typeface="Arial Narrow"/>
              </a:rPr>
              <a:t>#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Win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75">
                <a:solidFill>
                  <a:srgbClr val="252423"/>
                </a:solidFill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4037" y="1708082"/>
            <a:ext cx="781685" cy="782955"/>
          </a:xfrm>
          <a:custGeom>
            <a:avLst/>
            <a:gdLst/>
            <a:ahLst/>
            <a:cxnLst/>
            <a:rect l="l" t="t" r="r" b="b"/>
            <a:pathLst>
              <a:path w="781685" h="782955">
                <a:moveTo>
                  <a:pt x="0" y="782705"/>
                </a:moveTo>
                <a:lnTo>
                  <a:pt x="0" y="0"/>
                </a:lnTo>
                <a:lnTo>
                  <a:pt x="18550" y="219"/>
                </a:lnTo>
                <a:lnTo>
                  <a:pt x="37080" y="878"/>
                </a:lnTo>
                <a:lnTo>
                  <a:pt x="92523" y="5487"/>
                </a:lnTo>
                <a:lnTo>
                  <a:pt x="147489" y="14021"/>
                </a:lnTo>
                <a:lnTo>
                  <a:pt x="201710" y="26437"/>
                </a:lnTo>
                <a:lnTo>
                  <a:pt x="254922" y="42676"/>
                </a:lnTo>
                <a:lnTo>
                  <a:pt x="306846" y="62654"/>
                </a:lnTo>
                <a:lnTo>
                  <a:pt x="357210" y="86265"/>
                </a:lnTo>
                <a:lnTo>
                  <a:pt x="405771" y="113394"/>
                </a:lnTo>
                <a:lnTo>
                  <a:pt x="452291" y="143908"/>
                </a:lnTo>
                <a:lnTo>
                  <a:pt x="496525" y="177651"/>
                </a:lnTo>
                <a:lnTo>
                  <a:pt x="538243" y="214443"/>
                </a:lnTo>
                <a:lnTo>
                  <a:pt x="577243" y="254105"/>
                </a:lnTo>
                <a:lnTo>
                  <a:pt x="613334" y="296445"/>
                </a:lnTo>
                <a:lnTo>
                  <a:pt x="646326" y="341241"/>
                </a:lnTo>
                <a:lnTo>
                  <a:pt x="676047" y="388260"/>
                </a:lnTo>
                <a:lnTo>
                  <a:pt x="702354" y="437270"/>
                </a:lnTo>
                <a:lnTo>
                  <a:pt x="725118" y="488034"/>
                </a:lnTo>
                <a:lnTo>
                  <a:pt x="744218" y="540288"/>
                </a:lnTo>
                <a:lnTo>
                  <a:pt x="759556" y="593756"/>
                </a:lnTo>
                <a:lnTo>
                  <a:pt x="771057" y="648178"/>
                </a:lnTo>
                <a:lnTo>
                  <a:pt x="778666" y="703290"/>
                </a:lnTo>
                <a:lnTo>
                  <a:pt x="781553" y="740268"/>
                </a:lnTo>
                <a:lnTo>
                  <a:pt x="0" y="78270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5899" y="2448350"/>
            <a:ext cx="1321435" cy="825500"/>
          </a:xfrm>
          <a:custGeom>
            <a:avLst/>
            <a:gdLst/>
            <a:ahLst/>
            <a:cxnLst/>
            <a:rect l="l" t="t" r="r" b="b"/>
            <a:pathLst>
              <a:path w="1321435" h="825500">
                <a:moveTo>
                  <a:pt x="542254" y="825131"/>
                </a:moveTo>
                <a:lnTo>
                  <a:pt x="498551" y="824140"/>
                </a:lnTo>
                <a:lnTo>
                  <a:pt x="454971" y="820711"/>
                </a:lnTo>
                <a:lnTo>
                  <a:pt x="411656" y="814854"/>
                </a:lnTo>
                <a:lnTo>
                  <a:pt x="368735" y="806589"/>
                </a:lnTo>
                <a:lnTo>
                  <a:pt x="326337" y="795940"/>
                </a:lnTo>
                <a:lnTo>
                  <a:pt x="284600" y="782940"/>
                </a:lnTo>
                <a:lnTo>
                  <a:pt x="243659" y="767632"/>
                </a:lnTo>
                <a:lnTo>
                  <a:pt x="203636" y="750063"/>
                </a:lnTo>
                <a:lnTo>
                  <a:pt x="164651" y="730285"/>
                </a:lnTo>
                <a:lnTo>
                  <a:pt x="126832" y="708361"/>
                </a:lnTo>
                <a:lnTo>
                  <a:pt x="90300" y="684362"/>
                </a:lnTo>
                <a:lnTo>
                  <a:pt x="55164" y="658362"/>
                </a:lnTo>
                <a:lnTo>
                  <a:pt x="21531" y="630438"/>
                </a:lnTo>
                <a:lnTo>
                  <a:pt x="0" y="610798"/>
                </a:lnTo>
                <a:lnTo>
                  <a:pt x="538137" y="42436"/>
                </a:lnTo>
                <a:lnTo>
                  <a:pt x="1319691" y="0"/>
                </a:lnTo>
                <a:lnTo>
                  <a:pt x="1320346" y="14560"/>
                </a:lnTo>
                <a:lnTo>
                  <a:pt x="1320729" y="29124"/>
                </a:lnTo>
                <a:lnTo>
                  <a:pt x="1320842" y="43694"/>
                </a:lnTo>
                <a:lnTo>
                  <a:pt x="1320682" y="58268"/>
                </a:lnTo>
                <a:lnTo>
                  <a:pt x="1318579" y="101927"/>
                </a:lnTo>
                <a:lnTo>
                  <a:pt x="1314040" y="145405"/>
                </a:lnTo>
                <a:lnTo>
                  <a:pt x="1307081" y="188562"/>
                </a:lnTo>
                <a:lnTo>
                  <a:pt x="1297725" y="231259"/>
                </a:lnTo>
                <a:lnTo>
                  <a:pt x="1286000" y="273366"/>
                </a:lnTo>
                <a:lnTo>
                  <a:pt x="1271941" y="314758"/>
                </a:lnTo>
                <a:lnTo>
                  <a:pt x="1255593" y="355301"/>
                </a:lnTo>
                <a:lnTo>
                  <a:pt x="1237010" y="394863"/>
                </a:lnTo>
                <a:lnTo>
                  <a:pt x="1216247" y="433326"/>
                </a:lnTo>
                <a:lnTo>
                  <a:pt x="1193366" y="470575"/>
                </a:lnTo>
                <a:lnTo>
                  <a:pt x="1168442" y="506488"/>
                </a:lnTo>
                <a:lnTo>
                  <a:pt x="1141554" y="540949"/>
                </a:lnTo>
                <a:lnTo>
                  <a:pt x="1112786" y="573856"/>
                </a:lnTo>
                <a:lnTo>
                  <a:pt x="1082221" y="605109"/>
                </a:lnTo>
                <a:lnTo>
                  <a:pt x="1049959" y="634607"/>
                </a:lnTo>
                <a:lnTo>
                  <a:pt x="1016104" y="662255"/>
                </a:lnTo>
                <a:lnTo>
                  <a:pt x="980759" y="687970"/>
                </a:lnTo>
                <a:lnTo>
                  <a:pt x="944030" y="711674"/>
                </a:lnTo>
                <a:lnTo>
                  <a:pt x="906034" y="733291"/>
                </a:lnTo>
                <a:lnTo>
                  <a:pt x="866895" y="752750"/>
                </a:lnTo>
                <a:lnTo>
                  <a:pt x="826731" y="769995"/>
                </a:lnTo>
                <a:lnTo>
                  <a:pt x="785662" y="784972"/>
                </a:lnTo>
                <a:lnTo>
                  <a:pt x="743821" y="797633"/>
                </a:lnTo>
                <a:lnTo>
                  <a:pt x="701344" y="807937"/>
                </a:lnTo>
                <a:lnTo>
                  <a:pt x="658357" y="815854"/>
                </a:lnTo>
                <a:lnTo>
                  <a:pt x="614991" y="821359"/>
                </a:lnTo>
                <a:lnTo>
                  <a:pt x="571384" y="824435"/>
                </a:lnTo>
                <a:lnTo>
                  <a:pt x="542254" y="825131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1349" y="1708082"/>
            <a:ext cx="782955" cy="1351280"/>
          </a:xfrm>
          <a:custGeom>
            <a:avLst/>
            <a:gdLst/>
            <a:ahLst/>
            <a:cxnLst/>
            <a:rect l="l" t="t" r="r" b="b"/>
            <a:pathLst>
              <a:path w="782955" h="1351280">
                <a:moveTo>
                  <a:pt x="244550" y="1351066"/>
                </a:moveTo>
                <a:lnTo>
                  <a:pt x="213657" y="1320135"/>
                </a:lnTo>
                <a:lnTo>
                  <a:pt x="184536" y="1287523"/>
                </a:lnTo>
                <a:lnTo>
                  <a:pt x="157281" y="1253336"/>
                </a:lnTo>
                <a:lnTo>
                  <a:pt x="131981" y="1217685"/>
                </a:lnTo>
                <a:lnTo>
                  <a:pt x="108710" y="1180677"/>
                </a:lnTo>
                <a:lnTo>
                  <a:pt x="87540" y="1142423"/>
                </a:lnTo>
                <a:lnTo>
                  <a:pt x="68539" y="1103047"/>
                </a:lnTo>
                <a:lnTo>
                  <a:pt x="51768" y="1062675"/>
                </a:lnTo>
                <a:lnTo>
                  <a:pt x="37277" y="1021430"/>
                </a:lnTo>
                <a:lnTo>
                  <a:pt x="25110" y="979436"/>
                </a:lnTo>
                <a:lnTo>
                  <a:pt x="15307" y="936828"/>
                </a:lnTo>
                <a:lnTo>
                  <a:pt x="7899" y="893744"/>
                </a:lnTo>
                <a:lnTo>
                  <a:pt x="2908" y="850313"/>
                </a:lnTo>
                <a:lnTo>
                  <a:pt x="349" y="806667"/>
                </a:lnTo>
                <a:lnTo>
                  <a:pt x="0" y="777521"/>
                </a:lnTo>
                <a:lnTo>
                  <a:pt x="232" y="762946"/>
                </a:lnTo>
                <a:lnTo>
                  <a:pt x="2555" y="719291"/>
                </a:lnTo>
                <a:lnTo>
                  <a:pt x="7313" y="675834"/>
                </a:lnTo>
                <a:lnTo>
                  <a:pt x="14490" y="632706"/>
                </a:lnTo>
                <a:lnTo>
                  <a:pt x="24064" y="590046"/>
                </a:lnTo>
                <a:lnTo>
                  <a:pt x="36003" y="547992"/>
                </a:lnTo>
                <a:lnTo>
                  <a:pt x="50272" y="506670"/>
                </a:lnTo>
                <a:lnTo>
                  <a:pt x="66828" y="466204"/>
                </a:lnTo>
                <a:lnTo>
                  <a:pt x="85617" y="426726"/>
                </a:lnTo>
                <a:lnTo>
                  <a:pt x="106579" y="388363"/>
                </a:lnTo>
                <a:lnTo>
                  <a:pt x="129650" y="351230"/>
                </a:lnTo>
                <a:lnTo>
                  <a:pt x="154762" y="315439"/>
                </a:lnTo>
                <a:lnTo>
                  <a:pt x="181832" y="281107"/>
                </a:lnTo>
                <a:lnTo>
                  <a:pt x="210774" y="248343"/>
                </a:lnTo>
                <a:lnTo>
                  <a:pt x="241500" y="217246"/>
                </a:lnTo>
                <a:lnTo>
                  <a:pt x="273918" y="187909"/>
                </a:lnTo>
                <a:lnTo>
                  <a:pt x="307924" y="160429"/>
                </a:lnTo>
                <a:lnTo>
                  <a:pt x="343407" y="134893"/>
                </a:lnTo>
                <a:lnTo>
                  <a:pt x="380260" y="111378"/>
                </a:lnTo>
                <a:lnTo>
                  <a:pt x="418373" y="89955"/>
                </a:lnTo>
                <a:lnTo>
                  <a:pt x="457623" y="70693"/>
                </a:lnTo>
                <a:lnTo>
                  <a:pt x="497882" y="53655"/>
                </a:lnTo>
                <a:lnTo>
                  <a:pt x="539030" y="38891"/>
                </a:lnTo>
                <a:lnTo>
                  <a:pt x="580943" y="26446"/>
                </a:lnTo>
                <a:lnTo>
                  <a:pt x="623485" y="16361"/>
                </a:lnTo>
                <a:lnTo>
                  <a:pt x="666520" y="8668"/>
                </a:lnTo>
                <a:lnTo>
                  <a:pt x="709916" y="3390"/>
                </a:lnTo>
                <a:lnTo>
                  <a:pt x="753545" y="542"/>
                </a:lnTo>
                <a:lnTo>
                  <a:pt x="782688" y="0"/>
                </a:lnTo>
                <a:lnTo>
                  <a:pt x="782688" y="782705"/>
                </a:lnTo>
                <a:lnTo>
                  <a:pt x="244550" y="1351066"/>
                </a:lnTo>
                <a:close/>
              </a:path>
            </a:pathLst>
          </a:custGeom>
          <a:solidFill>
            <a:srgbClr val="E1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0974" y="1672776"/>
            <a:ext cx="143510" cy="73025"/>
          </a:xfrm>
          <a:custGeom>
            <a:avLst/>
            <a:gdLst/>
            <a:ahLst/>
            <a:cxnLst/>
            <a:rect l="l" t="t" r="r" b="b"/>
            <a:pathLst>
              <a:path w="143510" h="73025">
                <a:moveTo>
                  <a:pt x="0" y="72712"/>
                </a:moveTo>
                <a:lnTo>
                  <a:pt x="28969" y="0"/>
                </a:lnTo>
                <a:lnTo>
                  <a:pt x="143269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67445" y="3282515"/>
            <a:ext cx="127000" cy="77470"/>
          </a:xfrm>
          <a:custGeom>
            <a:avLst/>
            <a:gdLst/>
            <a:ahLst/>
            <a:cxnLst/>
            <a:rect l="l" t="t" r="r" b="b"/>
            <a:pathLst>
              <a:path w="127000" h="77470">
                <a:moveTo>
                  <a:pt x="126948" y="0"/>
                </a:moveTo>
                <a:lnTo>
                  <a:pt x="114299" y="77241"/>
                </a:lnTo>
                <a:lnTo>
                  <a:pt x="0" y="77241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5547" y="1761999"/>
            <a:ext cx="158750" cy="64769"/>
          </a:xfrm>
          <a:custGeom>
            <a:avLst/>
            <a:gdLst/>
            <a:ahLst/>
            <a:cxnLst/>
            <a:rect l="l" t="t" r="r" b="b"/>
            <a:pathLst>
              <a:path w="158750" h="64769">
                <a:moveTo>
                  <a:pt x="158228" y="64781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1950" y="3293083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77K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(37.93%)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9643" y="1514677"/>
            <a:ext cx="45974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49K  (24.14%)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912" y="1603899"/>
            <a:ext cx="45974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43840">
              <a:lnSpc>
                <a:spcPct val="1111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77K  (37.93%)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01035" y="228765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1035" y="252577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1035" y="277342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E1C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78175" y="2054225"/>
            <a:ext cx="555625" cy="849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Win</a:t>
            </a:r>
            <a:r>
              <a:rPr dirty="0" sz="1000" spc="-100" b="1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Loss</a:t>
            </a:r>
            <a:endParaRPr sz="1000">
              <a:latin typeface="Segoe UI"/>
              <a:cs typeface="Segoe UI"/>
            </a:endParaRPr>
          </a:p>
          <a:p>
            <a:pPr algn="ctr" marL="9525">
              <a:lnSpc>
                <a:spcPct val="100000"/>
              </a:lnSpc>
              <a:spcBef>
                <a:spcPts val="3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Draw</a:t>
            </a:r>
            <a:endParaRPr sz="1000">
              <a:latin typeface="Segoe UI"/>
              <a:cs typeface="Segoe UI"/>
            </a:endParaRPr>
          </a:p>
          <a:p>
            <a:pPr algn="ctr" marL="137160" marR="167640">
              <a:lnSpc>
                <a:spcPts val="1950"/>
              </a:lnSpc>
              <a:spcBef>
                <a:spcPts val="11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Loss  Win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9575" y="3657600"/>
            <a:ext cx="3543300" cy="3228975"/>
          </a:xfrm>
          <a:custGeom>
            <a:avLst/>
            <a:gdLst/>
            <a:ahLst/>
            <a:cxnLst/>
            <a:rect l="l" t="t" r="r" b="b"/>
            <a:pathLst>
              <a:path w="3543300" h="3228975">
                <a:moveTo>
                  <a:pt x="0" y="0"/>
                </a:moveTo>
                <a:lnTo>
                  <a:pt x="3543300" y="0"/>
                </a:lnTo>
                <a:lnTo>
                  <a:pt x="3543300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4500" y="3632200"/>
            <a:ext cx="29629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</a:t>
            </a:r>
            <a:r>
              <a:rPr dirty="0" sz="1400" spc="-204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Opp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66458" y="4347789"/>
            <a:ext cx="2030095" cy="2028825"/>
          </a:xfrm>
          <a:custGeom>
            <a:avLst/>
            <a:gdLst/>
            <a:ahLst/>
            <a:cxnLst/>
            <a:rect l="l" t="t" r="r" b="b"/>
            <a:pathLst>
              <a:path w="2030095" h="2028825">
                <a:moveTo>
                  <a:pt x="1826599" y="1619249"/>
                </a:moveTo>
                <a:lnTo>
                  <a:pt x="1085992" y="1619249"/>
                </a:lnTo>
                <a:lnTo>
                  <a:pt x="1095315" y="1609724"/>
                </a:lnTo>
                <a:lnTo>
                  <a:pt x="1141590" y="1609724"/>
                </a:lnTo>
                <a:lnTo>
                  <a:pt x="1150763" y="1600199"/>
                </a:lnTo>
                <a:lnTo>
                  <a:pt x="1178082" y="1600199"/>
                </a:lnTo>
                <a:lnTo>
                  <a:pt x="1187112" y="1590674"/>
                </a:lnTo>
                <a:lnTo>
                  <a:pt x="1205050" y="1590674"/>
                </a:lnTo>
                <a:lnTo>
                  <a:pt x="1213951" y="1581149"/>
                </a:lnTo>
                <a:lnTo>
                  <a:pt x="1231610" y="1581149"/>
                </a:lnTo>
                <a:lnTo>
                  <a:pt x="1240363" y="1571624"/>
                </a:lnTo>
                <a:lnTo>
                  <a:pt x="1257704" y="1571624"/>
                </a:lnTo>
                <a:lnTo>
                  <a:pt x="1266291" y="1562099"/>
                </a:lnTo>
                <a:lnTo>
                  <a:pt x="1274817" y="1562099"/>
                </a:lnTo>
                <a:lnTo>
                  <a:pt x="1283280" y="1552574"/>
                </a:lnTo>
                <a:lnTo>
                  <a:pt x="1300014" y="1552574"/>
                </a:lnTo>
                <a:lnTo>
                  <a:pt x="1308281" y="1543049"/>
                </a:lnTo>
                <a:lnTo>
                  <a:pt x="1316476" y="1543049"/>
                </a:lnTo>
                <a:lnTo>
                  <a:pt x="1324599" y="1533524"/>
                </a:lnTo>
                <a:lnTo>
                  <a:pt x="1332651" y="1533524"/>
                </a:lnTo>
                <a:lnTo>
                  <a:pt x="1340626" y="1523999"/>
                </a:lnTo>
                <a:lnTo>
                  <a:pt x="1348523" y="1523999"/>
                </a:lnTo>
                <a:lnTo>
                  <a:pt x="1356340" y="1514474"/>
                </a:lnTo>
                <a:lnTo>
                  <a:pt x="1364077" y="1504949"/>
                </a:lnTo>
                <a:lnTo>
                  <a:pt x="1371731" y="1504949"/>
                </a:lnTo>
                <a:lnTo>
                  <a:pt x="1379299" y="1495424"/>
                </a:lnTo>
                <a:lnTo>
                  <a:pt x="1386779" y="1495424"/>
                </a:lnTo>
                <a:lnTo>
                  <a:pt x="1394173" y="1485899"/>
                </a:lnTo>
                <a:lnTo>
                  <a:pt x="1401476" y="1476374"/>
                </a:lnTo>
                <a:lnTo>
                  <a:pt x="1408686" y="1476374"/>
                </a:lnTo>
                <a:lnTo>
                  <a:pt x="1415802" y="1466849"/>
                </a:lnTo>
                <a:lnTo>
                  <a:pt x="1422824" y="1457324"/>
                </a:lnTo>
                <a:lnTo>
                  <a:pt x="1429749" y="1457324"/>
                </a:lnTo>
                <a:lnTo>
                  <a:pt x="1436574" y="1447799"/>
                </a:lnTo>
                <a:lnTo>
                  <a:pt x="1443298" y="1438274"/>
                </a:lnTo>
                <a:lnTo>
                  <a:pt x="1449921" y="1438274"/>
                </a:lnTo>
                <a:lnTo>
                  <a:pt x="1456441" y="1428749"/>
                </a:lnTo>
                <a:lnTo>
                  <a:pt x="1462855" y="1419224"/>
                </a:lnTo>
                <a:lnTo>
                  <a:pt x="1469161" y="1419224"/>
                </a:lnTo>
                <a:lnTo>
                  <a:pt x="1475361" y="1409699"/>
                </a:lnTo>
                <a:lnTo>
                  <a:pt x="1481451" y="1400174"/>
                </a:lnTo>
                <a:lnTo>
                  <a:pt x="1487429" y="1390649"/>
                </a:lnTo>
                <a:lnTo>
                  <a:pt x="1493294" y="1390649"/>
                </a:lnTo>
                <a:lnTo>
                  <a:pt x="1499047" y="1381124"/>
                </a:lnTo>
                <a:lnTo>
                  <a:pt x="1504684" y="1371599"/>
                </a:lnTo>
                <a:lnTo>
                  <a:pt x="1510204" y="1362074"/>
                </a:lnTo>
                <a:lnTo>
                  <a:pt x="1515605" y="1352549"/>
                </a:lnTo>
                <a:lnTo>
                  <a:pt x="1520888" y="1352549"/>
                </a:lnTo>
                <a:lnTo>
                  <a:pt x="1540802" y="1314449"/>
                </a:lnTo>
                <a:lnTo>
                  <a:pt x="1545471" y="1304924"/>
                </a:lnTo>
                <a:lnTo>
                  <a:pt x="1550013" y="1304924"/>
                </a:lnTo>
                <a:lnTo>
                  <a:pt x="1566896" y="1266824"/>
                </a:lnTo>
                <a:lnTo>
                  <a:pt x="1581676" y="1228724"/>
                </a:lnTo>
                <a:lnTo>
                  <a:pt x="1585035" y="1219199"/>
                </a:lnTo>
                <a:lnTo>
                  <a:pt x="1588260" y="1219199"/>
                </a:lnTo>
                <a:lnTo>
                  <a:pt x="1599783" y="1181099"/>
                </a:lnTo>
                <a:lnTo>
                  <a:pt x="1609078" y="1142999"/>
                </a:lnTo>
                <a:lnTo>
                  <a:pt x="1616111" y="1104899"/>
                </a:lnTo>
                <a:lnTo>
                  <a:pt x="1620852" y="1066799"/>
                </a:lnTo>
                <a:lnTo>
                  <a:pt x="1623286" y="1028699"/>
                </a:lnTo>
                <a:lnTo>
                  <a:pt x="1623591" y="1000124"/>
                </a:lnTo>
                <a:lnTo>
                  <a:pt x="1623403" y="990599"/>
                </a:lnTo>
                <a:lnTo>
                  <a:pt x="1621201" y="952499"/>
                </a:lnTo>
                <a:lnTo>
                  <a:pt x="1616690" y="914399"/>
                </a:lnTo>
                <a:lnTo>
                  <a:pt x="1611802" y="885824"/>
                </a:lnTo>
                <a:lnTo>
                  <a:pt x="1609887" y="885824"/>
                </a:lnTo>
                <a:lnTo>
                  <a:pt x="1607830" y="876299"/>
                </a:lnTo>
                <a:lnTo>
                  <a:pt x="1598199" y="838199"/>
                </a:lnTo>
                <a:lnTo>
                  <a:pt x="1586346" y="800099"/>
                </a:lnTo>
                <a:lnTo>
                  <a:pt x="1572316" y="761999"/>
                </a:lnTo>
                <a:lnTo>
                  <a:pt x="1568475" y="752474"/>
                </a:lnTo>
                <a:lnTo>
                  <a:pt x="1564502" y="752474"/>
                </a:lnTo>
                <a:lnTo>
                  <a:pt x="1560397" y="742949"/>
                </a:lnTo>
                <a:lnTo>
                  <a:pt x="1542691" y="704849"/>
                </a:lnTo>
                <a:lnTo>
                  <a:pt x="1533080" y="685799"/>
                </a:lnTo>
                <a:lnTo>
                  <a:pt x="1528089" y="685799"/>
                </a:lnTo>
                <a:lnTo>
                  <a:pt x="1522975" y="676274"/>
                </a:lnTo>
                <a:lnTo>
                  <a:pt x="1517740" y="666749"/>
                </a:lnTo>
                <a:lnTo>
                  <a:pt x="1512386" y="657224"/>
                </a:lnTo>
                <a:lnTo>
                  <a:pt x="1506914" y="647699"/>
                </a:lnTo>
                <a:lnTo>
                  <a:pt x="1501323" y="647699"/>
                </a:lnTo>
                <a:lnTo>
                  <a:pt x="1495617" y="638174"/>
                </a:lnTo>
                <a:lnTo>
                  <a:pt x="1489797" y="628649"/>
                </a:lnTo>
                <a:lnTo>
                  <a:pt x="1483865" y="619124"/>
                </a:lnTo>
                <a:lnTo>
                  <a:pt x="1477819" y="619124"/>
                </a:lnTo>
                <a:lnTo>
                  <a:pt x="1471663" y="609599"/>
                </a:lnTo>
                <a:lnTo>
                  <a:pt x="1465399" y="600074"/>
                </a:lnTo>
                <a:lnTo>
                  <a:pt x="1459029" y="590549"/>
                </a:lnTo>
                <a:lnTo>
                  <a:pt x="1452551" y="590549"/>
                </a:lnTo>
                <a:lnTo>
                  <a:pt x="1445968" y="581024"/>
                </a:lnTo>
                <a:lnTo>
                  <a:pt x="1439285" y="571499"/>
                </a:lnTo>
                <a:lnTo>
                  <a:pt x="1432501" y="571499"/>
                </a:lnTo>
                <a:lnTo>
                  <a:pt x="1425615" y="561974"/>
                </a:lnTo>
                <a:lnTo>
                  <a:pt x="1418632" y="552449"/>
                </a:lnTo>
                <a:lnTo>
                  <a:pt x="1411554" y="552449"/>
                </a:lnTo>
                <a:lnTo>
                  <a:pt x="1404382" y="542924"/>
                </a:lnTo>
                <a:lnTo>
                  <a:pt x="1397115" y="533399"/>
                </a:lnTo>
                <a:lnTo>
                  <a:pt x="1389757" y="533399"/>
                </a:lnTo>
                <a:lnTo>
                  <a:pt x="1382312" y="523874"/>
                </a:lnTo>
                <a:lnTo>
                  <a:pt x="1374779" y="514349"/>
                </a:lnTo>
                <a:lnTo>
                  <a:pt x="1367159" y="514349"/>
                </a:lnTo>
                <a:lnTo>
                  <a:pt x="1359455" y="504824"/>
                </a:lnTo>
                <a:lnTo>
                  <a:pt x="1351671" y="504824"/>
                </a:lnTo>
                <a:lnTo>
                  <a:pt x="1343806" y="495299"/>
                </a:lnTo>
                <a:lnTo>
                  <a:pt x="1335861" y="495299"/>
                </a:lnTo>
                <a:lnTo>
                  <a:pt x="1327840" y="485774"/>
                </a:lnTo>
                <a:lnTo>
                  <a:pt x="1319746" y="485774"/>
                </a:lnTo>
                <a:lnTo>
                  <a:pt x="1311579" y="476249"/>
                </a:lnTo>
                <a:lnTo>
                  <a:pt x="1303340" y="476249"/>
                </a:lnTo>
                <a:lnTo>
                  <a:pt x="1295032" y="466724"/>
                </a:lnTo>
                <a:lnTo>
                  <a:pt x="1286660" y="466724"/>
                </a:lnTo>
                <a:lnTo>
                  <a:pt x="1278222" y="457199"/>
                </a:lnTo>
                <a:lnTo>
                  <a:pt x="1261157" y="457199"/>
                </a:lnTo>
                <a:lnTo>
                  <a:pt x="1252538" y="447674"/>
                </a:lnTo>
                <a:lnTo>
                  <a:pt x="1243862" y="447674"/>
                </a:lnTo>
                <a:lnTo>
                  <a:pt x="1235129" y="438149"/>
                </a:lnTo>
                <a:lnTo>
                  <a:pt x="1217511" y="438149"/>
                </a:lnTo>
                <a:lnTo>
                  <a:pt x="1208629" y="428624"/>
                </a:lnTo>
                <a:lnTo>
                  <a:pt x="1181712" y="428624"/>
                </a:lnTo>
                <a:lnTo>
                  <a:pt x="1172658" y="419099"/>
                </a:lnTo>
                <a:lnTo>
                  <a:pt x="1145277" y="419099"/>
                </a:lnTo>
                <a:lnTo>
                  <a:pt x="1136086" y="409574"/>
                </a:lnTo>
                <a:lnTo>
                  <a:pt x="1089736" y="409574"/>
                </a:lnTo>
                <a:lnTo>
                  <a:pt x="1080403" y="400049"/>
                </a:lnTo>
                <a:lnTo>
                  <a:pt x="1014766" y="400049"/>
                </a:lnTo>
                <a:lnTo>
                  <a:pt x="1014766" y="0"/>
                </a:lnTo>
                <a:lnTo>
                  <a:pt x="1139716" y="0"/>
                </a:lnTo>
                <a:lnTo>
                  <a:pt x="1155242" y="9524"/>
                </a:lnTo>
                <a:lnTo>
                  <a:pt x="1201596" y="9524"/>
                </a:lnTo>
                <a:lnTo>
                  <a:pt x="1216966" y="19049"/>
                </a:lnTo>
                <a:lnTo>
                  <a:pt x="1247550" y="19049"/>
                </a:lnTo>
                <a:lnTo>
                  <a:pt x="1262764" y="28574"/>
                </a:lnTo>
                <a:lnTo>
                  <a:pt x="1277920" y="28574"/>
                </a:lnTo>
                <a:lnTo>
                  <a:pt x="1293009" y="38099"/>
                </a:lnTo>
                <a:lnTo>
                  <a:pt x="1308031" y="38099"/>
                </a:lnTo>
                <a:lnTo>
                  <a:pt x="1322988" y="47624"/>
                </a:lnTo>
                <a:lnTo>
                  <a:pt x="1337871" y="47624"/>
                </a:lnTo>
                <a:lnTo>
                  <a:pt x="1352674" y="57149"/>
                </a:lnTo>
                <a:lnTo>
                  <a:pt x="1367396" y="57149"/>
                </a:lnTo>
                <a:lnTo>
                  <a:pt x="1382038" y="66674"/>
                </a:lnTo>
                <a:lnTo>
                  <a:pt x="1396593" y="66674"/>
                </a:lnTo>
                <a:lnTo>
                  <a:pt x="1425418" y="85724"/>
                </a:lnTo>
                <a:lnTo>
                  <a:pt x="1439690" y="85724"/>
                </a:lnTo>
                <a:lnTo>
                  <a:pt x="1467922" y="104774"/>
                </a:lnTo>
                <a:lnTo>
                  <a:pt x="1481876" y="104774"/>
                </a:lnTo>
                <a:lnTo>
                  <a:pt x="1523066" y="133349"/>
                </a:lnTo>
                <a:lnTo>
                  <a:pt x="1549924" y="152399"/>
                </a:lnTo>
                <a:lnTo>
                  <a:pt x="1563166" y="152399"/>
                </a:lnTo>
                <a:lnTo>
                  <a:pt x="1614788" y="190499"/>
                </a:lnTo>
                <a:lnTo>
                  <a:pt x="1664126" y="228599"/>
                </a:lnTo>
                <a:lnTo>
                  <a:pt x="1699515" y="257174"/>
                </a:lnTo>
                <a:lnTo>
                  <a:pt x="1710991" y="276224"/>
                </a:lnTo>
                <a:lnTo>
                  <a:pt x="1722298" y="285749"/>
                </a:lnTo>
                <a:lnTo>
                  <a:pt x="1755204" y="314324"/>
                </a:lnTo>
                <a:lnTo>
                  <a:pt x="1776260" y="342899"/>
                </a:lnTo>
                <a:lnTo>
                  <a:pt x="1786521" y="352424"/>
                </a:lnTo>
                <a:lnTo>
                  <a:pt x="1796597" y="361949"/>
                </a:lnTo>
                <a:lnTo>
                  <a:pt x="1806485" y="371474"/>
                </a:lnTo>
                <a:lnTo>
                  <a:pt x="1816184" y="390524"/>
                </a:lnTo>
                <a:lnTo>
                  <a:pt x="1825695" y="400049"/>
                </a:lnTo>
                <a:lnTo>
                  <a:pt x="1835013" y="409574"/>
                </a:lnTo>
                <a:lnTo>
                  <a:pt x="1844133" y="428624"/>
                </a:lnTo>
                <a:lnTo>
                  <a:pt x="1853056" y="438149"/>
                </a:lnTo>
                <a:lnTo>
                  <a:pt x="1861781" y="447674"/>
                </a:lnTo>
                <a:lnTo>
                  <a:pt x="1870305" y="466724"/>
                </a:lnTo>
                <a:lnTo>
                  <a:pt x="1878623" y="476249"/>
                </a:lnTo>
                <a:lnTo>
                  <a:pt x="1886735" y="495299"/>
                </a:lnTo>
                <a:lnTo>
                  <a:pt x="1894642" y="504824"/>
                </a:lnTo>
                <a:lnTo>
                  <a:pt x="1902339" y="514349"/>
                </a:lnTo>
                <a:lnTo>
                  <a:pt x="1909823" y="533399"/>
                </a:lnTo>
                <a:lnTo>
                  <a:pt x="1917094" y="542924"/>
                </a:lnTo>
                <a:lnTo>
                  <a:pt x="1924151" y="561974"/>
                </a:lnTo>
                <a:lnTo>
                  <a:pt x="1930993" y="571499"/>
                </a:lnTo>
                <a:lnTo>
                  <a:pt x="1937614" y="590549"/>
                </a:lnTo>
                <a:lnTo>
                  <a:pt x="1944016" y="600074"/>
                </a:lnTo>
                <a:lnTo>
                  <a:pt x="1950198" y="619124"/>
                </a:lnTo>
                <a:lnTo>
                  <a:pt x="1956157" y="628649"/>
                </a:lnTo>
                <a:lnTo>
                  <a:pt x="1961891" y="647699"/>
                </a:lnTo>
                <a:lnTo>
                  <a:pt x="1967399" y="657224"/>
                </a:lnTo>
                <a:lnTo>
                  <a:pt x="1972682" y="676274"/>
                </a:lnTo>
                <a:lnTo>
                  <a:pt x="1977737" y="685799"/>
                </a:lnTo>
                <a:lnTo>
                  <a:pt x="1982561" y="704849"/>
                </a:lnTo>
                <a:lnTo>
                  <a:pt x="1987155" y="723899"/>
                </a:lnTo>
                <a:lnTo>
                  <a:pt x="1991518" y="733424"/>
                </a:lnTo>
                <a:lnTo>
                  <a:pt x="1995649" y="752474"/>
                </a:lnTo>
                <a:lnTo>
                  <a:pt x="1999545" y="761999"/>
                </a:lnTo>
                <a:lnTo>
                  <a:pt x="2003207" y="781049"/>
                </a:lnTo>
                <a:lnTo>
                  <a:pt x="2006634" y="800099"/>
                </a:lnTo>
                <a:lnTo>
                  <a:pt x="2009825" y="809624"/>
                </a:lnTo>
                <a:lnTo>
                  <a:pt x="2012779" y="828674"/>
                </a:lnTo>
                <a:lnTo>
                  <a:pt x="2015495" y="838199"/>
                </a:lnTo>
                <a:lnTo>
                  <a:pt x="2017973" y="857249"/>
                </a:lnTo>
                <a:lnTo>
                  <a:pt x="2020212" y="876299"/>
                </a:lnTo>
                <a:lnTo>
                  <a:pt x="2022212" y="885824"/>
                </a:lnTo>
                <a:lnTo>
                  <a:pt x="2023972" y="904874"/>
                </a:lnTo>
                <a:lnTo>
                  <a:pt x="2025491" y="923924"/>
                </a:lnTo>
                <a:lnTo>
                  <a:pt x="2026771" y="933449"/>
                </a:lnTo>
                <a:lnTo>
                  <a:pt x="2027808" y="952499"/>
                </a:lnTo>
                <a:lnTo>
                  <a:pt x="2028605" y="962024"/>
                </a:lnTo>
                <a:lnTo>
                  <a:pt x="2029161" y="981074"/>
                </a:lnTo>
                <a:lnTo>
                  <a:pt x="2029475" y="1000124"/>
                </a:lnTo>
                <a:lnTo>
                  <a:pt x="2029462" y="1019174"/>
                </a:lnTo>
                <a:lnTo>
                  <a:pt x="2029378" y="1028699"/>
                </a:lnTo>
                <a:lnTo>
                  <a:pt x="2028967" y="1047749"/>
                </a:lnTo>
                <a:lnTo>
                  <a:pt x="2028314" y="1057274"/>
                </a:lnTo>
                <a:lnTo>
                  <a:pt x="2027421" y="1076324"/>
                </a:lnTo>
                <a:lnTo>
                  <a:pt x="2026286" y="1095374"/>
                </a:lnTo>
                <a:lnTo>
                  <a:pt x="2024910" y="1104899"/>
                </a:lnTo>
                <a:lnTo>
                  <a:pt x="2023294" y="1123949"/>
                </a:lnTo>
                <a:lnTo>
                  <a:pt x="2021438" y="1133474"/>
                </a:lnTo>
                <a:lnTo>
                  <a:pt x="2019342" y="1152524"/>
                </a:lnTo>
                <a:lnTo>
                  <a:pt x="2017007" y="1171574"/>
                </a:lnTo>
                <a:lnTo>
                  <a:pt x="2014433" y="1181099"/>
                </a:lnTo>
                <a:lnTo>
                  <a:pt x="2011622" y="1200149"/>
                </a:lnTo>
                <a:lnTo>
                  <a:pt x="2008573" y="1219199"/>
                </a:lnTo>
                <a:lnTo>
                  <a:pt x="2005287" y="1228724"/>
                </a:lnTo>
                <a:lnTo>
                  <a:pt x="2001765" y="1247774"/>
                </a:lnTo>
                <a:lnTo>
                  <a:pt x="1998009" y="1257299"/>
                </a:lnTo>
                <a:lnTo>
                  <a:pt x="1994019" y="1276349"/>
                </a:lnTo>
                <a:lnTo>
                  <a:pt x="1989795" y="1295399"/>
                </a:lnTo>
                <a:lnTo>
                  <a:pt x="1985338" y="1304924"/>
                </a:lnTo>
                <a:lnTo>
                  <a:pt x="1980652" y="1323974"/>
                </a:lnTo>
                <a:lnTo>
                  <a:pt x="1975735" y="1333499"/>
                </a:lnTo>
                <a:lnTo>
                  <a:pt x="1970589" y="1352549"/>
                </a:lnTo>
                <a:lnTo>
                  <a:pt x="1965215" y="1362074"/>
                </a:lnTo>
                <a:lnTo>
                  <a:pt x="1959616" y="1381124"/>
                </a:lnTo>
                <a:lnTo>
                  <a:pt x="1953792" y="1390649"/>
                </a:lnTo>
                <a:lnTo>
                  <a:pt x="1947743" y="1409699"/>
                </a:lnTo>
                <a:lnTo>
                  <a:pt x="1941472" y="1419224"/>
                </a:lnTo>
                <a:lnTo>
                  <a:pt x="1934982" y="1438274"/>
                </a:lnTo>
                <a:lnTo>
                  <a:pt x="1928273" y="1447799"/>
                </a:lnTo>
                <a:lnTo>
                  <a:pt x="1921345" y="1466849"/>
                </a:lnTo>
                <a:lnTo>
                  <a:pt x="1914201" y="1476374"/>
                </a:lnTo>
                <a:lnTo>
                  <a:pt x="1906844" y="1495424"/>
                </a:lnTo>
                <a:lnTo>
                  <a:pt x="1899275" y="1504949"/>
                </a:lnTo>
                <a:lnTo>
                  <a:pt x="1891494" y="1523999"/>
                </a:lnTo>
                <a:lnTo>
                  <a:pt x="1883503" y="1533524"/>
                </a:lnTo>
                <a:lnTo>
                  <a:pt x="1875308" y="1552574"/>
                </a:lnTo>
                <a:lnTo>
                  <a:pt x="1866908" y="1562099"/>
                </a:lnTo>
                <a:lnTo>
                  <a:pt x="1858303" y="1571624"/>
                </a:lnTo>
                <a:lnTo>
                  <a:pt x="1849498" y="1590674"/>
                </a:lnTo>
                <a:lnTo>
                  <a:pt x="1840495" y="1600199"/>
                </a:lnTo>
                <a:lnTo>
                  <a:pt x="1831296" y="1609724"/>
                </a:lnTo>
                <a:lnTo>
                  <a:pt x="1826599" y="1619249"/>
                </a:lnTo>
                <a:close/>
              </a:path>
              <a:path w="2030095" h="2028825">
                <a:moveTo>
                  <a:pt x="1419663" y="1943100"/>
                </a:moveTo>
                <a:lnTo>
                  <a:pt x="612700" y="1943100"/>
                </a:lnTo>
                <a:lnTo>
                  <a:pt x="598374" y="1933575"/>
                </a:lnTo>
                <a:lnTo>
                  <a:pt x="584143" y="1933575"/>
                </a:lnTo>
                <a:lnTo>
                  <a:pt x="542084" y="1905000"/>
                </a:lnTo>
                <a:lnTo>
                  <a:pt x="528284" y="1905000"/>
                </a:lnTo>
                <a:lnTo>
                  <a:pt x="501036" y="1885950"/>
                </a:lnTo>
                <a:lnTo>
                  <a:pt x="461088" y="1857375"/>
                </a:lnTo>
                <a:lnTo>
                  <a:pt x="435114" y="1838325"/>
                </a:lnTo>
                <a:lnTo>
                  <a:pt x="422329" y="1838325"/>
                </a:lnTo>
                <a:lnTo>
                  <a:pt x="397189" y="1819275"/>
                </a:lnTo>
                <a:lnTo>
                  <a:pt x="372638" y="1800225"/>
                </a:lnTo>
                <a:lnTo>
                  <a:pt x="360588" y="1781175"/>
                </a:lnTo>
                <a:lnTo>
                  <a:pt x="348697" y="1771650"/>
                </a:lnTo>
                <a:lnTo>
                  <a:pt x="313982" y="1743075"/>
                </a:lnTo>
                <a:lnTo>
                  <a:pt x="280771" y="1714500"/>
                </a:lnTo>
                <a:lnTo>
                  <a:pt x="270044" y="1695450"/>
                </a:lnTo>
                <a:lnTo>
                  <a:pt x="259498" y="1685925"/>
                </a:lnTo>
                <a:lnTo>
                  <a:pt x="249131" y="1676400"/>
                </a:lnTo>
                <a:lnTo>
                  <a:pt x="238945" y="1666875"/>
                </a:lnTo>
                <a:lnTo>
                  <a:pt x="228943" y="1647825"/>
                </a:lnTo>
                <a:lnTo>
                  <a:pt x="219130" y="1638300"/>
                </a:lnTo>
                <a:lnTo>
                  <a:pt x="209507" y="1628775"/>
                </a:lnTo>
                <a:lnTo>
                  <a:pt x="200074" y="1619249"/>
                </a:lnTo>
                <a:lnTo>
                  <a:pt x="190834" y="1600199"/>
                </a:lnTo>
                <a:lnTo>
                  <a:pt x="181793" y="1590674"/>
                </a:lnTo>
                <a:lnTo>
                  <a:pt x="172950" y="1581149"/>
                </a:lnTo>
                <a:lnTo>
                  <a:pt x="164305" y="1562099"/>
                </a:lnTo>
                <a:lnTo>
                  <a:pt x="155863" y="1552574"/>
                </a:lnTo>
                <a:lnTo>
                  <a:pt x="147628" y="1533524"/>
                </a:lnTo>
                <a:lnTo>
                  <a:pt x="139598" y="1523999"/>
                </a:lnTo>
                <a:lnTo>
                  <a:pt x="131776" y="1514474"/>
                </a:lnTo>
                <a:lnTo>
                  <a:pt x="124163" y="1495424"/>
                </a:lnTo>
                <a:lnTo>
                  <a:pt x="116764" y="1485899"/>
                </a:lnTo>
                <a:lnTo>
                  <a:pt x="109580" y="1466849"/>
                </a:lnTo>
                <a:lnTo>
                  <a:pt x="102609" y="1457324"/>
                </a:lnTo>
                <a:lnTo>
                  <a:pt x="95855" y="1438274"/>
                </a:lnTo>
                <a:lnTo>
                  <a:pt x="89321" y="1428749"/>
                </a:lnTo>
                <a:lnTo>
                  <a:pt x="83008" y="1409699"/>
                </a:lnTo>
                <a:lnTo>
                  <a:pt x="76915" y="1400174"/>
                </a:lnTo>
                <a:lnTo>
                  <a:pt x="71046" y="1381124"/>
                </a:lnTo>
                <a:lnTo>
                  <a:pt x="65402" y="1371599"/>
                </a:lnTo>
                <a:lnTo>
                  <a:pt x="59985" y="1352549"/>
                </a:lnTo>
                <a:lnTo>
                  <a:pt x="54794" y="1343024"/>
                </a:lnTo>
                <a:lnTo>
                  <a:pt x="49831" y="1323974"/>
                </a:lnTo>
                <a:lnTo>
                  <a:pt x="45099" y="1304924"/>
                </a:lnTo>
                <a:lnTo>
                  <a:pt x="40598" y="1295399"/>
                </a:lnTo>
                <a:lnTo>
                  <a:pt x="36328" y="1276349"/>
                </a:lnTo>
                <a:lnTo>
                  <a:pt x="32291" y="1266824"/>
                </a:lnTo>
                <a:lnTo>
                  <a:pt x="28489" y="1247774"/>
                </a:lnTo>
                <a:lnTo>
                  <a:pt x="24921" y="1238249"/>
                </a:lnTo>
                <a:lnTo>
                  <a:pt x="21589" y="1219199"/>
                </a:lnTo>
                <a:lnTo>
                  <a:pt x="18492" y="1200149"/>
                </a:lnTo>
                <a:lnTo>
                  <a:pt x="15634" y="1190624"/>
                </a:lnTo>
                <a:lnTo>
                  <a:pt x="13014" y="1171574"/>
                </a:lnTo>
                <a:lnTo>
                  <a:pt x="10632" y="1152524"/>
                </a:lnTo>
                <a:lnTo>
                  <a:pt x="8488" y="1142999"/>
                </a:lnTo>
                <a:lnTo>
                  <a:pt x="6585" y="1123949"/>
                </a:lnTo>
                <a:lnTo>
                  <a:pt x="4922" y="1114424"/>
                </a:lnTo>
                <a:lnTo>
                  <a:pt x="3498" y="1095374"/>
                </a:lnTo>
                <a:lnTo>
                  <a:pt x="2316" y="1076324"/>
                </a:lnTo>
                <a:lnTo>
                  <a:pt x="1375" y="1066799"/>
                </a:lnTo>
                <a:lnTo>
                  <a:pt x="675" y="1047749"/>
                </a:lnTo>
                <a:lnTo>
                  <a:pt x="0" y="1019174"/>
                </a:lnTo>
                <a:lnTo>
                  <a:pt x="24" y="1000124"/>
                </a:lnTo>
                <a:lnTo>
                  <a:pt x="290" y="981074"/>
                </a:lnTo>
                <a:lnTo>
                  <a:pt x="798" y="971549"/>
                </a:lnTo>
                <a:lnTo>
                  <a:pt x="1548" y="952499"/>
                </a:lnTo>
                <a:lnTo>
                  <a:pt x="2538" y="933449"/>
                </a:lnTo>
                <a:lnTo>
                  <a:pt x="3769" y="923924"/>
                </a:lnTo>
                <a:lnTo>
                  <a:pt x="5242" y="904874"/>
                </a:lnTo>
                <a:lnTo>
                  <a:pt x="6954" y="895349"/>
                </a:lnTo>
                <a:lnTo>
                  <a:pt x="8906" y="876299"/>
                </a:lnTo>
                <a:lnTo>
                  <a:pt x="11098" y="857249"/>
                </a:lnTo>
                <a:lnTo>
                  <a:pt x="13529" y="847724"/>
                </a:lnTo>
                <a:lnTo>
                  <a:pt x="16199" y="828674"/>
                </a:lnTo>
                <a:lnTo>
                  <a:pt x="19106" y="809624"/>
                </a:lnTo>
                <a:lnTo>
                  <a:pt x="22250" y="800099"/>
                </a:lnTo>
                <a:lnTo>
                  <a:pt x="25630" y="781049"/>
                </a:lnTo>
                <a:lnTo>
                  <a:pt x="29247" y="771524"/>
                </a:lnTo>
                <a:lnTo>
                  <a:pt x="33097" y="752474"/>
                </a:lnTo>
                <a:lnTo>
                  <a:pt x="37181" y="733424"/>
                </a:lnTo>
                <a:lnTo>
                  <a:pt x="41498" y="723899"/>
                </a:lnTo>
                <a:lnTo>
                  <a:pt x="46048" y="704849"/>
                </a:lnTo>
                <a:lnTo>
                  <a:pt x="50826" y="695324"/>
                </a:lnTo>
                <a:lnTo>
                  <a:pt x="55835" y="676274"/>
                </a:lnTo>
                <a:lnTo>
                  <a:pt x="61073" y="666749"/>
                </a:lnTo>
                <a:lnTo>
                  <a:pt x="66538" y="647699"/>
                </a:lnTo>
                <a:lnTo>
                  <a:pt x="72227" y="638174"/>
                </a:lnTo>
                <a:lnTo>
                  <a:pt x="78141" y="619124"/>
                </a:lnTo>
                <a:lnTo>
                  <a:pt x="84279" y="609599"/>
                </a:lnTo>
                <a:lnTo>
                  <a:pt x="90639" y="590549"/>
                </a:lnTo>
                <a:lnTo>
                  <a:pt x="97217" y="581024"/>
                </a:lnTo>
                <a:lnTo>
                  <a:pt x="104014" y="561974"/>
                </a:lnTo>
                <a:lnTo>
                  <a:pt x="111029" y="552449"/>
                </a:lnTo>
                <a:lnTo>
                  <a:pt x="118259" y="533399"/>
                </a:lnTo>
                <a:lnTo>
                  <a:pt x="125701" y="523874"/>
                </a:lnTo>
                <a:lnTo>
                  <a:pt x="133355" y="504824"/>
                </a:lnTo>
                <a:lnTo>
                  <a:pt x="141221" y="495299"/>
                </a:lnTo>
                <a:lnTo>
                  <a:pt x="149294" y="476249"/>
                </a:lnTo>
                <a:lnTo>
                  <a:pt x="157572" y="466724"/>
                </a:lnTo>
                <a:lnTo>
                  <a:pt x="166053" y="457199"/>
                </a:lnTo>
                <a:lnTo>
                  <a:pt x="174739" y="438149"/>
                </a:lnTo>
                <a:lnTo>
                  <a:pt x="183625" y="428624"/>
                </a:lnTo>
                <a:lnTo>
                  <a:pt x="192706" y="419099"/>
                </a:lnTo>
                <a:lnTo>
                  <a:pt x="201983" y="400049"/>
                </a:lnTo>
                <a:lnTo>
                  <a:pt x="211456" y="390524"/>
                </a:lnTo>
                <a:lnTo>
                  <a:pt x="221121" y="380999"/>
                </a:lnTo>
                <a:lnTo>
                  <a:pt x="230971" y="361949"/>
                </a:lnTo>
                <a:lnTo>
                  <a:pt x="241009" y="352424"/>
                </a:lnTo>
                <a:lnTo>
                  <a:pt x="251233" y="342899"/>
                </a:lnTo>
                <a:lnTo>
                  <a:pt x="261639" y="333374"/>
                </a:lnTo>
                <a:lnTo>
                  <a:pt x="272222" y="314324"/>
                </a:lnTo>
                <a:lnTo>
                  <a:pt x="305025" y="285749"/>
                </a:lnTo>
                <a:lnTo>
                  <a:pt x="339347" y="257174"/>
                </a:lnTo>
                <a:lnTo>
                  <a:pt x="351115" y="238124"/>
                </a:lnTo>
                <a:lnTo>
                  <a:pt x="399732" y="200024"/>
                </a:lnTo>
                <a:lnTo>
                  <a:pt x="450691" y="161924"/>
                </a:lnTo>
                <a:lnTo>
                  <a:pt x="463772" y="161924"/>
                </a:lnTo>
                <a:lnTo>
                  <a:pt x="490329" y="142874"/>
                </a:lnTo>
                <a:lnTo>
                  <a:pt x="531091" y="114299"/>
                </a:lnTo>
                <a:lnTo>
                  <a:pt x="544915" y="114299"/>
                </a:lnTo>
                <a:lnTo>
                  <a:pt x="587039" y="85724"/>
                </a:lnTo>
                <a:lnTo>
                  <a:pt x="601290" y="85724"/>
                </a:lnTo>
                <a:lnTo>
                  <a:pt x="630082" y="66674"/>
                </a:lnTo>
                <a:lnTo>
                  <a:pt x="644615" y="66674"/>
                </a:lnTo>
                <a:lnTo>
                  <a:pt x="659240" y="57149"/>
                </a:lnTo>
                <a:lnTo>
                  <a:pt x="801451" y="438149"/>
                </a:lnTo>
                <a:lnTo>
                  <a:pt x="792676" y="447674"/>
                </a:lnTo>
                <a:lnTo>
                  <a:pt x="775291" y="447674"/>
                </a:lnTo>
                <a:lnTo>
                  <a:pt x="766681" y="457199"/>
                </a:lnTo>
                <a:lnTo>
                  <a:pt x="749642" y="457199"/>
                </a:lnTo>
                <a:lnTo>
                  <a:pt x="741217" y="466724"/>
                </a:lnTo>
                <a:lnTo>
                  <a:pt x="732855" y="466724"/>
                </a:lnTo>
                <a:lnTo>
                  <a:pt x="724561" y="476249"/>
                </a:lnTo>
                <a:lnTo>
                  <a:pt x="716337" y="476249"/>
                </a:lnTo>
                <a:lnTo>
                  <a:pt x="708185" y="485774"/>
                </a:lnTo>
                <a:lnTo>
                  <a:pt x="700104" y="485774"/>
                </a:lnTo>
                <a:lnTo>
                  <a:pt x="692097" y="495299"/>
                </a:lnTo>
                <a:lnTo>
                  <a:pt x="684170" y="495299"/>
                </a:lnTo>
                <a:lnTo>
                  <a:pt x="676321" y="504824"/>
                </a:lnTo>
                <a:lnTo>
                  <a:pt x="668551" y="504824"/>
                </a:lnTo>
                <a:lnTo>
                  <a:pt x="660863" y="514349"/>
                </a:lnTo>
                <a:lnTo>
                  <a:pt x="653261" y="523874"/>
                </a:lnTo>
                <a:lnTo>
                  <a:pt x="645745" y="523874"/>
                </a:lnTo>
                <a:lnTo>
                  <a:pt x="638316" y="533399"/>
                </a:lnTo>
                <a:lnTo>
                  <a:pt x="630976" y="533399"/>
                </a:lnTo>
                <a:lnTo>
                  <a:pt x="623729" y="542924"/>
                </a:lnTo>
                <a:lnTo>
                  <a:pt x="616575" y="552449"/>
                </a:lnTo>
                <a:lnTo>
                  <a:pt x="609515" y="552449"/>
                </a:lnTo>
                <a:lnTo>
                  <a:pt x="602550" y="561974"/>
                </a:lnTo>
                <a:lnTo>
                  <a:pt x="595686" y="571499"/>
                </a:lnTo>
                <a:lnTo>
                  <a:pt x="588922" y="571499"/>
                </a:lnTo>
                <a:lnTo>
                  <a:pt x="582257" y="581024"/>
                </a:lnTo>
                <a:lnTo>
                  <a:pt x="575695" y="590549"/>
                </a:lnTo>
                <a:lnTo>
                  <a:pt x="569239" y="590549"/>
                </a:lnTo>
                <a:lnTo>
                  <a:pt x="562890" y="600074"/>
                </a:lnTo>
                <a:lnTo>
                  <a:pt x="556646" y="609599"/>
                </a:lnTo>
                <a:lnTo>
                  <a:pt x="550512" y="619124"/>
                </a:lnTo>
                <a:lnTo>
                  <a:pt x="544489" y="619124"/>
                </a:lnTo>
                <a:lnTo>
                  <a:pt x="538579" y="628649"/>
                </a:lnTo>
                <a:lnTo>
                  <a:pt x="532780" y="638174"/>
                </a:lnTo>
                <a:lnTo>
                  <a:pt x="527096" y="647699"/>
                </a:lnTo>
                <a:lnTo>
                  <a:pt x="521530" y="657224"/>
                </a:lnTo>
                <a:lnTo>
                  <a:pt x="516081" y="657224"/>
                </a:lnTo>
                <a:lnTo>
                  <a:pt x="495483" y="695324"/>
                </a:lnTo>
                <a:lnTo>
                  <a:pt x="490639" y="704849"/>
                </a:lnTo>
                <a:lnTo>
                  <a:pt x="485919" y="704849"/>
                </a:lnTo>
                <a:lnTo>
                  <a:pt x="468315" y="742949"/>
                </a:lnTo>
                <a:lnTo>
                  <a:pt x="456474" y="771524"/>
                </a:lnTo>
                <a:lnTo>
                  <a:pt x="452791" y="771524"/>
                </a:lnTo>
                <a:lnTo>
                  <a:pt x="439407" y="809624"/>
                </a:lnTo>
                <a:lnTo>
                  <a:pt x="428215" y="847724"/>
                </a:lnTo>
                <a:lnTo>
                  <a:pt x="419256" y="885824"/>
                </a:lnTo>
                <a:lnTo>
                  <a:pt x="412565" y="923924"/>
                </a:lnTo>
                <a:lnTo>
                  <a:pt x="408168" y="962024"/>
                </a:lnTo>
                <a:lnTo>
                  <a:pt x="407429" y="971549"/>
                </a:lnTo>
                <a:lnTo>
                  <a:pt x="406835" y="971549"/>
                </a:lnTo>
                <a:lnTo>
                  <a:pt x="406385" y="981074"/>
                </a:lnTo>
                <a:lnTo>
                  <a:pt x="406081" y="990599"/>
                </a:lnTo>
                <a:lnTo>
                  <a:pt x="405921" y="1000124"/>
                </a:lnTo>
                <a:lnTo>
                  <a:pt x="405906" y="1009649"/>
                </a:lnTo>
                <a:lnTo>
                  <a:pt x="406036" y="1019174"/>
                </a:lnTo>
                <a:lnTo>
                  <a:pt x="408005" y="1057274"/>
                </a:lnTo>
                <a:lnTo>
                  <a:pt x="412285" y="1095374"/>
                </a:lnTo>
                <a:lnTo>
                  <a:pt x="418860" y="1133474"/>
                </a:lnTo>
                <a:lnTo>
                  <a:pt x="427703" y="1171574"/>
                </a:lnTo>
                <a:lnTo>
                  <a:pt x="438783" y="1209674"/>
                </a:lnTo>
                <a:lnTo>
                  <a:pt x="448534" y="1238249"/>
                </a:lnTo>
                <a:lnTo>
                  <a:pt x="452056" y="1238249"/>
                </a:lnTo>
                <a:lnTo>
                  <a:pt x="455711" y="1247774"/>
                </a:lnTo>
                <a:lnTo>
                  <a:pt x="471654" y="1285874"/>
                </a:lnTo>
                <a:lnTo>
                  <a:pt x="484972" y="1314449"/>
                </a:lnTo>
                <a:lnTo>
                  <a:pt x="489665" y="1314449"/>
                </a:lnTo>
                <a:lnTo>
                  <a:pt x="494483" y="1323974"/>
                </a:lnTo>
                <a:lnTo>
                  <a:pt x="499424" y="1333499"/>
                </a:lnTo>
                <a:lnTo>
                  <a:pt x="504490" y="1343024"/>
                </a:lnTo>
                <a:lnTo>
                  <a:pt x="509676" y="1352549"/>
                </a:lnTo>
                <a:lnTo>
                  <a:pt x="514982" y="1362074"/>
                </a:lnTo>
                <a:lnTo>
                  <a:pt x="520407" y="1362074"/>
                </a:lnTo>
                <a:lnTo>
                  <a:pt x="525951" y="1371599"/>
                </a:lnTo>
                <a:lnTo>
                  <a:pt x="531611" y="1381124"/>
                </a:lnTo>
                <a:lnTo>
                  <a:pt x="537385" y="1390649"/>
                </a:lnTo>
                <a:lnTo>
                  <a:pt x="543272" y="1390649"/>
                </a:lnTo>
                <a:lnTo>
                  <a:pt x="549273" y="1400174"/>
                </a:lnTo>
                <a:lnTo>
                  <a:pt x="555385" y="1409699"/>
                </a:lnTo>
                <a:lnTo>
                  <a:pt x="561605" y="1419224"/>
                </a:lnTo>
                <a:lnTo>
                  <a:pt x="567933" y="1419224"/>
                </a:lnTo>
                <a:lnTo>
                  <a:pt x="574369" y="1428749"/>
                </a:lnTo>
                <a:lnTo>
                  <a:pt x="580909" y="1438274"/>
                </a:lnTo>
                <a:lnTo>
                  <a:pt x="587551" y="1447799"/>
                </a:lnTo>
                <a:lnTo>
                  <a:pt x="594295" y="1447799"/>
                </a:lnTo>
                <a:lnTo>
                  <a:pt x="601141" y="1457324"/>
                </a:lnTo>
                <a:lnTo>
                  <a:pt x="608085" y="1466849"/>
                </a:lnTo>
                <a:lnTo>
                  <a:pt x="615125" y="1466849"/>
                </a:lnTo>
                <a:lnTo>
                  <a:pt x="622259" y="1476374"/>
                </a:lnTo>
                <a:lnTo>
                  <a:pt x="629489" y="1485899"/>
                </a:lnTo>
                <a:lnTo>
                  <a:pt x="636810" y="1485899"/>
                </a:lnTo>
                <a:lnTo>
                  <a:pt x="644220" y="1495424"/>
                </a:lnTo>
                <a:lnTo>
                  <a:pt x="651718" y="1495424"/>
                </a:lnTo>
                <a:lnTo>
                  <a:pt x="659304" y="1504949"/>
                </a:lnTo>
                <a:lnTo>
                  <a:pt x="666975" y="1514474"/>
                </a:lnTo>
                <a:lnTo>
                  <a:pt x="674726" y="1514474"/>
                </a:lnTo>
                <a:lnTo>
                  <a:pt x="682559" y="1523999"/>
                </a:lnTo>
                <a:lnTo>
                  <a:pt x="690473" y="1523999"/>
                </a:lnTo>
                <a:lnTo>
                  <a:pt x="698464" y="1533524"/>
                </a:lnTo>
                <a:lnTo>
                  <a:pt x="706528" y="1533524"/>
                </a:lnTo>
                <a:lnTo>
                  <a:pt x="714666" y="1543049"/>
                </a:lnTo>
                <a:lnTo>
                  <a:pt x="722877" y="1543049"/>
                </a:lnTo>
                <a:lnTo>
                  <a:pt x="731157" y="1552574"/>
                </a:lnTo>
                <a:lnTo>
                  <a:pt x="747915" y="1552574"/>
                </a:lnTo>
                <a:lnTo>
                  <a:pt x="756392" y="1562099"/>
                </a:lnTo>
                <a:lnTo>
                  <a:pt x="764931" y="1562099"/>
                </a:lnTo>
                <a:lnTo>
                  <a:pt x="773527" y="1571624"/>
                </a:lnTo>
                <a:lnTo>
                  <a:pt x="790891" y="1571624"/>
                </a:lnTo>
                <a:lnTo>
                  <a:pt x="799656" y="1581149"/>
                </a:lnTo>
                <a:lnTo>
                  <a:pt x="808469" y="1581149"/>
                </a:lnTo>
                <a:lnTo>
                  <a:pt x="817331" y="1590674"/>
                </a:lnTo>
                <a:lnTo>
                  <a:pt x="844197" y="1590674"/>
                </a:lnTo>
                <a:lnTo>
                  <a:pt x="853235" y="1600199"/>
                </a:lnTo>
                <a:lnTo>
                  <a:pt x="880574" y="1600199"/>
                </a:lnTo>
                <a:lnTo>
                  <a:pt x="889753" y="1609724"/>
                </a:lnTo>
                <a:lnTo>
                  <a:pt x="936055" y="1609724"/>
                </a:lnTo>
                <a:lnTo>
                  <a:pt x="945381" y="1619249"/>
                </a:lnTo>
                <a:lnTo>
                  <a:pt x="1826599" y="1619249"/>
                </a:lnTo>
                <a:lnTo>
                  <a:pt x="1821901" y="1628775"/>
                </a:lnTo>
                <a:lnTo>
                  <a:pt x="1812313" y="1638300"/>
                </a:lnTo>
                <a:lnTo>
                  <a:pt x="1802538" y="1647825"/>
                </a:lnTo>
                <a:lnTo>
                  <a:pt x="1792575" y="1657350"/>
                </a:lnTo>
                <a:lnTo>
                  <a:pt x="1782425" y="1676400"/>
                </a:lnTo>
                <a:lnTo>
                  <a:pt x="1772091" y="1685925"/>
                </a:lnTo>
                <a:lnTo>
                  <a:pt x="1761580" y="1695450"/>
                </a:lnTo>
                <a:lnTo>
                  <a:pt x="1750891" y="1704975"/>
                </a:lnTo>
                <a:lnTo>
                  <a:pt x="1740025" y="1724025"/>
                </a:lnTo>
                <a:lnTo>
                  <a:pt x="1706405" y="1752600"/>
                </a:lnTo>
                <a:lnTo>
                  <a:pt x="1671300" y="1781175"/>
                </a:lnTo>
                <a:lnTo>
                  <a:pt x="1634788" y="1809750"/>
                </a:lnTo>
                <a:lnTo>
                  <a:pt x="1584055" y="1847850"/>
                </a:lnTo>
                <a:lnTo>
                  <a:pt x="1517616" y="1895475"/>
                </a:lnTo>
                <a:lnTo>
                  <a:pt x="1503957" y="1895475"/>
                </a:lnTo>
                <a:lnTo>
                  <a:pt x="1462290" y="1924050"/>
                </a:lnTo>
                <a:lnTo>
                  <a:pt x="1448185" y="1924050"/>
                </a:lnTo>
                <a:lnTo>
                  <a:pt x="1419663" y="1943100"/>
                </a:lnTo>
                <a:close/>
              </a:path>
              <a:path w="2030095" h="2028825">
                <a:moveTo>
                  <a:pt x="1376172" y="1962150"/>
                </a:moveTo>
                <a:lnTo>
                  <a:pt x="656249" y="1962150"/>
                </a:lnTo>
                <a:lnTo>
                  <a:pt x="627123" y="1943100"/>
                </a:lnTo>
                <a:lnTo>
                  <a:pt x="1405259" y="1943100"/>
                </a:lnTo>
                <a:lnTo>
                  <a:pt x="1376172" y="1962150"/>
                </a:lnTo>
                <a:close/>
              </a:path>
              <a:path w="2030095" h="2028825">
                <a:moveTo>
                  <a:pt x="1346741" y="1971675"/>
                </a:moveTo>
                <a:lnTo>
                  <a:pt x="685708" y="1971675"/>
                </a:lnTo>
                <a:lnTo>
                  <a:pt x="670938" y="1962150"/>
                </a:lnTo>
                <a:lnTo>
                  <a:pt x="1361496" y="1962150"/>
                </a:lnTo>
                <a:lnTo>
                  <a:pt x="1346741" y="1971675"/>
                </a:lnTo>
                <a:close/>
              </a:path>
              <a:path w="2030095" h="2028825">
                <a:moveTo>
                  <a:pt x="1316994" y="1981200"/>
                </a:moveTo>
                <a:lnTo>
                  <a:pt x="715489" y="1981200"/>
                </a:lnTo>
                <a:lnTo>
                  <a:pt x="700561" y="1971675"/>
                </a:lnTo>
                <a:lnTo>
                  <a:pt x="1331907" y="1971675"/>
                </a:lnTo>
                <a:lnTo>
                  <a:pt x="1316994" y="1981200"/>
                </a:lnTo>
                <a:close/>
              </a:path>
              <a:path w="2030095" h="2028825">
                <a:moveTo>
                  <a:pt x="1286959" y="1990725"/>
                </a:moveTo>
                <a:lnTo>
                  <a:pt x="745547" y="1990725"/>
                </a:lnTo>
                <a:lnTo>
                  <a:pt x="730484" y="1981200"/>
                </a:lnTo>
                <a:lnTo>
                  <a:pt x="1302009" y="1981200"/>
                </a:lnTo>
                <a:lnTo>
                  <a:pt x="1286959" y="1990725"/>
                </a:lnTo>
                <a:close/>
              </a:path>
              <a:path w="2030095" h="2028825">
                <a:moveTo>
                  <a:pt x="1256665" y="2000250"/>
                </a:moveTo>
                <a:lnTo>
                  <a:pt x="775869" y="2000250"/>
                </a:lnTo>
                <a:lnTo>
                  <a:pt x="760678" y="1990725"/>
                </a:lnTo>
                <a:lnTo>
                  <a:pt x="1271844" y="1990725"/>
                </a:lnTo>
                <a:lnTo>
                  <a:pt x="1256665" y="2000250"/>
                </a:lnTo>
                <a:close/>
              </a:path>
              <a:path w="2030095" h="2028825">
                <a:moveTo>
                  <a:pt x="1210802" y="2009775"/>
                </a:moveTo>
                <a:lnTo>
                  <a:pt x="821762" y="2009775"/>
                </a:lnTo>
                <a:lnTo>
                  <a:pt x="806411" y="2000250"/>
                </a:lnTo>
                <a:lnTo>
                  <a:pt x="1226140" y="2000250"/>
                </a:lnTo>
                <a:lnTo>
                  <a:pt x="1210802" y="2009775"/>
                </a:lnTo>
                <a:close/>
              </a:path>
              <a:path w="2030095" h="2028825">
                <a:moveTo>
                  <a:pt x="1149014" y="2019300"/>
                </a:moveTo>
                <a:lnTo>
                  <a:pt x="883581" y="2019300"/>
                </a:lnTo>
                <a:lnTo>
                  <a:pt x="868068" y="2009775"/>
                </a:lnTo>
                <a:lnTo>
                  <a:pt x="1164516" y="2009775"/>
                </a:lnTo>
                <a:lnTo>
                  <a:pt x="1149014" y="2019300"/>
                </a:lnTo>
                <a:close/>
              </a:path>
              <a:path w="2030095" h="2028825">
                <a:moveTo>
                  <a:pt x="1039795" y="2028825"/>
                </a:moveTo>
                <a:lnTo>
                  <a:pt x="977172" y="2028825"/>
                </a:lnTo>
                <a:lnTo>
                  <a:pt x="961531" y="2019300"/>
                </a:lnTo>
                <a:lnTo>
                  <a:pt x="1055443" y="2019300"/>
                </a:lnTo>
                <a:lnTo>
                  <a:pt x="1039795" y="202882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25699" y="4347789"/>
            <a:ext cx="355600" cy="444500"/>
          </a:xfrm>
          <a:custGeom>
            <a:avLst/>
            <a:gdLst/>
            <a:ahLst/>
            <a:cxnLst/>
            <a:rect l="l" t="t" r="r" b="b"/>
            <a:pathLst>
              <a:path w="355600" h="444500">
                <a:moveTo>
                  <a:pt x="142210" y="444504"/>
                </a:moveTo>
                <a:lnTo>
                  <a:pt x="0" y="64316"/>
                </a:lnTo>
                <a:lnTo>
                  <a:pt x="34505" y="52096"/>
                </a:lnTo>
                <a:lnTo>
                  <a:pt x="69243" y="41162"/>
                </a:lnTo>
                <a:lnTo>
                  <a:pt x="139417" y="23153"/>
                </a:lnTo>
                <a:lnTo>
                  <a:pt x="210522" y="10290"/>
                </a:lnTo>
                <a:lnTo>
                  <a:pt x="282558" y="2572"/>
                </a:lnTo>
                <a:lnTo>
                  <a:pt x="355525" y="0"/>
                </a:lnTo>
                <a:lnTo>
                  <a:pt x="355525" y="405914"/>
                </a:lnTo>
                <a:lnTo>
                  <a:pt x="319003" y="406986"/>
                </a:lnTo>
                <a:lnTo>
                  <a:pt x="282869" y="410202"/>
                </a:lnTo>
                <a:lnTo>
                  <a:pt x="247122" y="415561"/>
                </a:lnTo>
                <a:lnTo>
                  <a:pt x="211764" y="423065"/>
                </a:lnTo>
                <a:lnTo>
                  <a:pt x="176793" y="432712"/>
                </a:lnTo>
                <a:lnTo>
                  <a:pt x="142210" y="444504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66389" y="6386116"/>
            <a:ext cx="132715" cy="100330"/>
          </a:xfrm>
          <a:custGeom>
            <a:avLst/>
            <a:gdLst/>
            <a:ahLst/>
            <a:cxnLst/>
            <a:rect l="l" t="t" r="r" b="b"/>
            <a:pathLst>
              <a:path w="132714" h="100329">
                <a:moveTo>
                  <a:pt x="0" y="0"/>
                </a:moveTo>
                <a:lnTo>
                  <a:pt x="18064" y="99857"/>
                </a:lnTo>
                <a:lnTo>
                  <a:pt x="132364" y="99857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63695" y="4239176"/>
            <a:ext cx="132715" cy="100330"/>
          </a:xfrm>
          <a:custGeom>
            <a:avLst/>
            <a:gdLst/>
            <a:ahLst/>
            <a:cxnLst/>
            <a:rect l="l" t="t" r="r" b="b"/>
            <a:pathLst>
              <a:path w="132714" h="100329">
                <a:moveTo>
                  <a:pt x="132364" y="99857"/>
                </a:moveTo>
                <a:lnTo>
                  <a:pt x="114299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33825" y="3657600"/>
            <a:ext cx="8486775" cy="3228975"/>
          </a:xfrm>
          <a:custGeom>
            <a:avLst/>
            <a:gdLst/>
            <a:ahLst/>
            <a:cxnLst/>
            <a:rect l="l" t="t" r="r" b="b"/>
            <a:pathLst>
              <a:path w="8486775" h="3228975">
                <a:moveTo>
                  <a:pt x="0" y="0"/>
                </a:moveTo>
                <a:lnTo>
                  <a:pt x="8486775" y="0"/>
                </a:lnTo>
                <a:lnTo>
                  <a:pt x="8486775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68750" y="3632200"/>
            <a:ext cx="190944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-45">
                <a:solidFill>
                  <a:srgbClr val="252423"/>
                </a:solidFill>
                <a:latin typeface="Arial Narrow"/>
                <a:cs typeface="Arial Narrow"/>
              </a:rPr>
              <a:t>SOT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10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67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24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81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38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95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53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10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67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24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81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38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95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53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10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67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245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816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388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959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53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10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67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24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81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38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96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53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10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67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24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81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38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96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53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10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675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246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18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389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96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53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10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67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24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81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39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96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53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10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67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24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81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39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696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753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105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8676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248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819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39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096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153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10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67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324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82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439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496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553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610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667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24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782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839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896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9535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0106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0678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1249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182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239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296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353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410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467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525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582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639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696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753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810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867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925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982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039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0965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1536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2108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2679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0325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382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439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496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553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610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668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725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0782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839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896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0953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010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068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125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182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2395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2966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3538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4109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4681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5252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5824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16395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6967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17538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18110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8681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19253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9824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20396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0967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21539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22110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226820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2325350" y="58626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4374157" y="578494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46101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672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8958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0673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1244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2959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5245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6959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7531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9245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1531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3817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532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6103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7818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0104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1818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2390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104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6390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8676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0391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0962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2677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4963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5534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6106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6677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7249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7820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8392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8963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9535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90106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90678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91249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91821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92392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92964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93535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94107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94678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95250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95821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96393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96964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97536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98107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98679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99250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99822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00393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00965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1536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02108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2679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03251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03822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4394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4965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05537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06108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06680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07251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07823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08394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08966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09537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10109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10680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11252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1823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2395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2966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3538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4109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4681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5252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5824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6395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6967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7538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8110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8681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9253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9824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20396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20967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21539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22110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226820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2325350" y="5391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 txBox="1"/>
          <p:nvPr/>
        </p:nvSpPr>
        <p:spPr>
          <a:xfrm>
            <a:off x="4374157" y="5313461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4610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672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8958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0673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1244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2959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5245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6959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753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9245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1531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3817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5532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6103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7818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8389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896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9532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0104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0675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1247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1818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2390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2961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3533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4104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4676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5247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5819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6390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76962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77533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78105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8676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79248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79819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8039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80962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81534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82105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2677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83248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83820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84391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84963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85534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86106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86677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87249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87820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88392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88963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89535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90106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90678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91249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9182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92392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92964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93535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94107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94678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95250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95821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96393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96964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97536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98107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98679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99250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99822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00393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00965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01536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02108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02679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0325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03822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04394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04965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05537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06108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06680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07251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07823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08394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08966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09537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10109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10680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11252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11823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12395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12966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13538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14109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14681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15252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15824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16395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16967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17538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18110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18681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19253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19824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20396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20967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21539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22110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226820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2325350" y="4919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 txBox="1"/>
          <p:nvPr/>
        </p:nvSpPr>
        <p:spPr>
          <a:xfrm>
            <a:off x="4374157" y="4841974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4610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667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895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5067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124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5181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5238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5295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353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410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467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5245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5816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6388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6959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753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810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8674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9245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9817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038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0960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531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210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267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324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381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438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496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553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610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6675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7246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7818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8389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896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953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70104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0675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1247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181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2390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2961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353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7410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7467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7524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7581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7639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7696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7753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78105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78676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79248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79819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8039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8096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81534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82105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82677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8324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83820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84391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8496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8553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8610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8667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8724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8782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8839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8896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89535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90106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90678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91249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9182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9239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92964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93535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94107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9467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95250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95821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9639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9696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9753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9810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9867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9925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9982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0039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00965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01536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02108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102679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0325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0382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04394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04965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05537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0610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06680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07251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0782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0839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0896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0953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1010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11068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11125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11182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112395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112966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13538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14109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14681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15252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15824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16395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16967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17538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118110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18681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19253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19824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20396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20967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21539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22110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1226820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12325350" y="444817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610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667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4724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4781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4838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895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4953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010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067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124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181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238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295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353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410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467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524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581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638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695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753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810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867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924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981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6038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6096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6153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6210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6267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6324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6381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6438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6496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6553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6610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6667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6724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6781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6838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6896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6953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7010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7067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7124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7181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7239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7296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7353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7410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7467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7524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7581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7639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7696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7753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7810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7867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7924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7981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8039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8096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8153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8210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8267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8324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8382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8439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8496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8553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8610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8667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8724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8782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8839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8896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8953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9010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9067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9124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9182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9239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9296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9353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9410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9467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9525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9582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9639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9696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9753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9810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9867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9925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9982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10039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10096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10153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10210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10267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10325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10382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10439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10496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10553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10610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10668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10725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10782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10839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10896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0953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1010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1068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11125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11182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11239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11296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1353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11410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11468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11525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11582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11639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11696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11753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1811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1868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1925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1982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2039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2096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12153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2211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2268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2325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 txBox="1"/>
          <p:nvPr/>
        </p:nvSpPr>
        <p:spPr>
          <a:xfrm>
            <a:off x="1281430" y="3898999"/>
            <a:ext cx="3246120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11K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(5.7%)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47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6" name="object 646"/>
          <p:cNvSpPr txBox="1"/>
          <p:nvPr/>
        </p:nvSpPr>
        <p:spPr>
          <a:xfrm>
            <a:off x="2524154" y="6419298"/>
            <a:ext cx="614553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182K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(94.3%)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800"/>
              </a:spcBef>
            </a:pPr>
            <a:r>
              <a:rPr dirty="0" sz="1200" spc="-80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 spc="5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647" name="object 647"/>
          <p:cNvSpPr txBox="1"/>
          <p:nvPr/>
        </p:nvSpPr>
        <p:spPr>
          <a:xfrm>
            <a:off x="3973820" y="4367460"/>
            <a:ext cx="177800" cy="10953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SOT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648" name="object 648"/>
          <p:cNvSpPr txBox="1"/>
          <p:nvPr/>
        </p:nvSpPr>
        <p:spPr>
          <a:xfrm rot="19500000">
            <a:off x="4021669" y="6101232"/>
            <a:ext cx="76047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Bayern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Munich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9" name="object 649"/>
          <p:cNvSpPr txBox="1"/>
          <p:nvPr/>
        </p:nvSpPr>
        <p:spPr>
          <a:xfrm rot="19500000">
            <a:off x="4441982" y="6034978"/>
            <a:ext cx="53309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Dortmund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0" name="object 650"/>
          <p:cNvSpPr txBox="1"/>
          <p:nvPr/>
        </p:nvSpPr>
        <p:spPr>
          <a:xfrm rot="19500000">
            <a:off x="4616639" y="6046956"/>
            <a:ext cx="57410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Leverkusen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1" name="object 651"/>
          <p:cNvSpPr txBox="1"/>
          <p:nvPr/>
        </p:nvSpPr>
        <p:spPr>
          <a:xfrm rot="19500000">
            <a:off x="4625266" y="6111588"/>
            <a:ext cx="79628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Werder</a:t>
            </a:r>
            <a:r>
              <a:rPr dirty="0" sz="900" spc="-8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Bremen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2" name="object 652"/>
          <p:cNvSpPr txBox="1"/>
          <p:nvPr/>
        </p:nvSpPr>
        <p:spPr>
          <a:xfrm rot="19500000">
            <a:off x="5078821" y="6034797"/>
            <a:ext cx="53309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olfsburg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3" name="object 653"/>
          <p:cNvSpPr txBox="1"/>
          <p:nvPr/>
        </p:nvSpPr>
        <p:spPr>
          <a:xfrm rot="19500000">
            <a:off x="5277416" y="6039113"/>
            <a:ext cx="5473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Schalke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4" name="object 654"/>
          <p:cNvSpPr txBox="1"/>
          <p:nvPr/>
        </p:nvSpPr>
        <p:spPr>
          <a:xfrm rot="19500000">
            <a:off x="5573157" y="6012352"/>
            <a:ext cx="4565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tuttgart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5" name="object 655"/>
          <p:cNvSpPr txBox="1"/>
          <p:nvPr/>
        </p:nvSpPr>
        <p:spPr>
          <a:xfrm rot="19500000">
            <a:off x="5754098" y="6022339"/>
            <a:ext cx="49039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Hamburg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6" name="object 656"/>
          <p:cNvSpPr txBox="1"/>
          <p:nvPr/>
        </p:nvSpPr>
        <p:spPr>
          <a:xfrm rot="19500000">
            <a:off x="5862317" y="6055535"/>
            <a:ext cx="60337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M'gladbach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7" name="object 657"/>
          <p:cNvSpPr txBox="1"/>
          <p:nvPr/>
        </p:nvSpPr>
        <p:spPr>
          <a:xfrm rot="19500000">
            <a:off x="6298006" y="5983813"/>
            <a:ext cx="36084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Hertha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8" name="object 658"/>
          <p:cNvSpPr txBox="1"/>
          <p:nvPr/>
        </p:nvSpPr>
        <p:spPr>
          <a:xfrm rot="19500000">
            <a:off x="6247479" y="6067924"/>
            <a:ext cx="64582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Ein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Frankfurt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9" name="object 659"/>
          <p:cNvSpPr txBox="1"/>
          <p:nvPr/>
        </p:nvSpPr>
        <p:spPr>
          <a:xfrm rot="19500000">
            <a:off x="6496461" y="6056181"/>
            <a:ext cx="60587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Hoffenheim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0" name="object 660"/>
          <p:cNvSpPr txBox="1"/>
          <p:nvPr/>
        </p:nvSpPr>
        <p:spPr>
          <a:xfrm rot="19500000">
            <a:off x="6802733" y="6026143"/>
            <a:ext cx="50336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Hannover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1" name="object 661"/>
          <p:cNvSpPr txBox="1"/>
          <p:nvPr/>
        </p:nvSpPr>
        <p:spPr>
          <a:xfrm rot="19500000">
            <a:off x="7179336" y="5973110"/>
            <a:ext cx="32612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Mainz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2" name="object 662"/>
          <p:cNvSpPr txBox="1"/>
          <p:nvPr/>
        </p:nvSpPr>
        <p:spPr>
          <a:xfrm rot="19500000">
            <a:off x="7287771" y="6006627"/>
            <a:ext cx="4374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Freiburg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3" name="object 663"/>
          <p:cNvSpPr txBox="1"/>
          <p:nvPr/>
        </p:nvSpPr>
        <p:spPr>
          <a:xfrm rot="19500000">
            <a:off x="7440108" y="6025829"/>
            <a:ext cx="50213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Nurnberg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4" name="object 664"/>
          <p:cNvSpPr txBox="1"/>
          <p:nvPr/>
        </p:nvSpPr>
        <p:spPr>
          <a:xfrm rot="19500000">
            <a:off x="7748554" y="5994879"/>
            <a:ext cx="39777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FC</a:t>
            </a:r>
            <a:r>
              <a:rPr dirty="0" sz="900" spc="-8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Koln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5" name="object 665"/>
          <p:cNvSpPr txBox="1"/>
          <p:nvPr/>
        </p:nvSpPr>
        <p:spPr>
          <a:xfrm rot="19500000">
            <a:off x="7860301" y="6027093"/>
            <a:ext cx="50646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Augsburg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6" name="object 666"/>
          <p:cNvSpPr txBox="1"/>
          <p:nvPr/>
        </p:nvSpPr>
        <p:spPr>
          <a:xfrm rot="19500000">
            <a:off x="8144005" y="6004119"/>
            <a:ext cx="42889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Bochum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7" name="object 667"/>
          <p:cNvSpPr txBox="1"/>
          <p:nvPr/>
        </p:nvSpPr>
        <p:spPr>
          <a:xfrm rot="19500000">
            <a:off x="8371741" y="5999072"/>
            <a:ext cx="41178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Cottbus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8" name="object 668"/>
          <p:cNvSpPr txBox="1"/>
          <p:nvPr/>
        </p:nvSpPr>
        <p:spPr>
          <a:xfrm rot="19500000">
            <a:off x="8308456" y="6087019"/>
            <a:ext cx="7115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Kaiserslautern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9" name="object 669"/>
          <p:cNvSpPr txBox="1"/>
          <p:nvPr/>
        </p:nvSpPr>
        <p:spPr>
          <a:xfrm rot="19500000">
            <a:off x="8684269" y="6034920"/>
            <a:ext cx="53309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RB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Leipzig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0" name="object 670"/>
          <p:cNvSpPr txBox="1"/>
          <p:nvPr/>
        </p:nvSpPr>
        <p:spPr>
          <a:xfrm rot="19500000">
            <a:off x="8976471" y="6009241"/>
            <a:ext cx="44605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Bielefeld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1" name="object 671"/>
          <p:cNvSpPr txBox="1"/>
          <p:nvPr/>
        </p:nvSpPr>
        <p:spPr>
          <a:xfrm rot="19500000">
            <a:off x="8912492" y="6097278"/>
            <a:ext cx="746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Hansa</a:t>
            </a:r>
            <a:r>
              <a:rPr dirty="0" sz="900" spc="-9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Rostock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2" name="object 672"/>
          <p:cNvSpPr txBox="1"/>
          <p:nvPr/>
        </p:nvSpPr>
        <p:spPr>
          <a:xfrm rot="19500000">
            <a:off x="9199441" y="6073483"/>
            <a:ext cx="66521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Munich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1860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3" name="object 673"/>
          <p:cNvSpPr txBox="1"/>
          <p:nvPr/>
        </p:nvSpPr>
        <p:spPr>
          <a:xfrm rot="19500000">
            <a:off x="9543350" y="6031484"/>
            <a:ext cx="52131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Ingolstadt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4" name="object 674"/>
          <p:cNvSpPr txBox="1"/>
          <p:nvPr/>
        </p:nvSpPr>
        <p:spPr>
          <a:xfrm rot="19500000">
            <a:off x="9790665" y="6020200"/>
            <a:ext cx="48298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Karlsruhe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5" name="object 675"/>
          <p:cNvSpPr txBox="1"/>
          <p:nvPr/>
        </p:nvSpPr>
        <p:spPr>
          <a:xfrm rot="19500000">
            <a:off x="10095269" y="5990488"/>
            <a:ext cx="38320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St</a:t>
            </a:r>
            <a:r>
              <a:rPr dirty="0" sz="900" spc="-8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Pauli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6" name="object 676"/>
          <p:cNvSpPr txBox="1"/>
          <p:nvPr/>
        </p:nvSpPr>
        <p:spPr>
          <a:xfrm rot="19500000">
            <a:off x="9772698" y="6160720"/>
            <a:ext cx="96626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Fortuna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Dusseldorf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7" name="object 677"/>
          <p:cNvSpPr txBox="1"/>
          <p:nvPr/>
        </p:nvSpPr>
        <p:spPr>
          <a:xfrm rot="19500000">
            <a:off x="10512065" y="5992851"/>
            <a:ext cx="3910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Aachen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8" name="object 678"/>
          <p:cNvSpPr txBox="1"/>
          <p:nvPr/>
        </p:nvSpPr>
        <p:spPr>
          <a:xfrm rot="19500000">
            <a:off x="10586356" y="6037097"/>
            <a:ext cx="54054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Darmstadt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9" name="object 679"/>
          <p:cNvSpPr txBox="1"/>
          <p:nvPr/>
        </p:nvSpPr>
        <p:spPr>
          <a:xfrm rot="19500000">
            <a:off x="10660237" y="6081075"/>
            <a:ext cx="69150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Unterhaching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0" name="object 680"/>
          <p:cNvSpPr txBox="1"/>
          <p:nvPr/>
        </p:nvSpPr>
        <p:spPr>
          <a:xfrm rot="19500000">
            <a:off x="11071542" y="6017580"/>
            <a:ext cx="47435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Duisburg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1" name="object 681"/>
          <p:cNvSpPr txBox="1"/>
          <p:nvPr/>
        </p:nvSpPr>
        <p:spPr>
          <a:xfrm rot="19500000">
            <a:off x="11226525" y="6035838"/>
            <a:ext cx="53619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aderborn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2" name="object 682"/>
          <p:cNvSpPr txBox="1"/>
          <p:nvPr/>
        </p:nvSpPr>
        <p:spPr>
          <a:xfrm rot="19500000">
            <a:off x="11283240" y="6085317"/>
            <a:ext cx="70591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Braunschweig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3" name="object 683"/>
          <p:cNvSpPr txBox="1"/>
          <p:nvPr/>
        </p:nvSpPr>
        <p:spPr>
          <a:xfrm rot="19500000">
            <a:off x="11455275" y="6098031"/>
            <a:ext cx="74980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Greuther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Furth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4" name="object 684"/>
          <p:cNvSpPr/>
          <p:nvPr/>
        </p:nvSpPr>
        <p:spPr>
          <a:xfrm>
            <a:off x="4694940" y="4192110"/>
            <a:ext cx="168910" cy="1666239"/>
          </a:xfrm>
          <a:custGeom>
            <a:avLst/>
            <a:gdLst/>
            <a:ahLst/>
            <a:cxnLst/>
            <a:rect l="l" t="t" r="r" b="b"/>
            <a:pathLst>
              <a:path w="168910" h="1666239">
                <a:moveTo>
                  <a:pt x="0" y="0"/>
                </a:moveTo>
                <a:lnTo>
                  <a:pt x="168758" y="0"/>
                </a:lnTo>
                <a:lnTo>
                  <a:pt x="168758" y="1665765"/>
                </a:lnTo>
                <a:lnTo>
                  <a:pt x="0" y="166576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4907040" y="4387305"/>
            <a:ext cx="168910" cy="1470660"/>
          </a:xfrm>
          <a:custGeom>
            <a:avLst/>
            <a:gdLst/>
            <a:ahLst/>
            <a:cxnLst/>
            <a:rect l="l" t="t" r="r" b="b"/>
            <a:pathLst>
              <a:path w="168910" h="1470660">
                <a:moveTo>
                  <a:pt x="0" y="0"/>
                </a:moveTo>
                <a:lnTo>
                  <a:pt x="168758" y="0"/>
                </a:lnTo>
                <a:lnTo>
                  <a:pt x="168758" y="1470569"/>
                </a:lnTo>
                <a:lnTo>
                  <a:pt x="0" y="147056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5119141" y="4475473"/>
            <a:ext cx="168910" cy="1382395"/>
          </a:xfrm>
          <a:custGeom>
            <a:avLst/>
            <a:gdLst/>
            <a:ahLst/>
            <a:cxnLst/>
            <a:rect l="l" t="t" r="r" b="b"/>
            <a:pathLst>
              <a:path w="168910" h="1382395">
                <a:moveTo>
                  <a:pt x="0" y="0"/>
                </a:moveTo>
                <a:lnTo>
                  <a:pt x="168758" y="0"/>
                </a:lnTo>
                <a:lnTo>
                  <a:pt x="168758" y="1382401"/>
                </a:lnTo>
                <a:lnTo>
                  <a:pt x="0" y="138240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5331241" y="4514607"/>
            <a:ext cx="168910" cy="1343660"/>
          </a:xfrm>
          <a:custGeom>
            <a:avLst/>
            <a:gdLst/>
            <a:ahLst/>
            <a:cxnLst/>
            <a:rect l="l" t="t" r="r" b="b"/>
            <a:pathLst>
              <a:path w="168910" h="1343660">
                <a:moveTo>
                  <a:pt x="0" y="0"/>
                </a:moveTo>
                <a:lnTo>
                  <a:pt x="168758" y="0"/>
                </a:lnTo>
                <a:lnTo>
                  <a:pt x="168758" y="1343267"/>
                </a:lnTo>
                <a:lnTo>
                  <a:pt x="0" y="134326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5543341" y="4594760"/>
            <a:ext cx="168910" cy="1263650"/>
          </a:xfrm>
          <a:custGeom>
            <a:avLst/>
            <a:gdLst/>
            <a:ahLst/>
            <a:cxnLst/>
            <a:rect l="l" t="t" r="r" b="b"/>
            <a:pathLst>
              <a:path w="168910" h="1263650">
                <a:moveTo>
                  <a:pt x="0" y="0"/>
                </a:moveTo>
                <a:lnTo>
                  <a:pt x="168758" y="0"/>
                </a:lnTo>
                <a:lnTo>
                  <a:pt x="168758" y="1263115"/>
                </a:lnTo>
                <a:lnTo>
                  <a:pt x="0" y="126311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5755442" y="4640022"/>
            <a:ext cx="168910" cy="1217930"/>
          </a:xfrm>
          <a:custGeom>
            <a:avLst/>
            <a:gdLst/>
            <a:ahLst/>
            <a:cxnLst/>
            <a:rect l="l" t="t" r="r" b="b"/>
            <a:pathLst>
              <a:path w="168910" h="1217929">
                <a:moveTo>
                  <a:pt x="0" y="0"/>
                </a:moveTo>
                <a:lnTo>
                  <a:pt x="168758" y="0"/>
                </a:lnTo>
                <a:lnTo>
                  <a:pt x="168758" y="1217852"/>
                </a:lnTo>
                <a:lnTo>
                  <a:pt x="0" y="121785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5967542" y="4708388"/>
            <a:ext cx="168910" cy="1149985"/>
          </a:xfrm>
          <a:custGeom>
            <a:avLst/>
            <a:gdLst/>
            <a:ahLst/>
            <a:cxnLst/>
            <a:rect l="l" t="t" r="r" b="b"/>
            <a:pathLst>
              <a:path w="168910" h="1149985">
                <a:moveTo>
                  <a:pt x="0" y="0"/>
                </a:moveTo>
                <a:lnTo>
                  <a:pt x="168758" y="0"/>
                </a:lnTo>
                <a:lnTo>
                  <a:pt x="168758" y="1149486"/>
                </a:lnTo>
                <a:lnTo>
                  <a:pt x="0" y="11494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179643" y="4747522"/>
            <a:ext cx="168910" cy="1110615"/>
          </a:xfrm>
          <a:custGeom>
            <a:avLst/>
            <a:gdLst/>
            <a:ahLst/>
            <a:cxnLst/>
            <a:rect l="l" t="t" r="r" b="b"/>
            <a:pathLst>
              <a:path w="168910" h="1110614">
                <a:moveTo>
                  <a:pt x="0" y="0"/>
                </a:moveTo>
                <a:lnTo>
                  <a:pt x="168758" y="0"/>
                </a:lnTo>
                <a:lnTo>
                  <a:pt x="168758" y="1110353"/>
                </a:lnTo>
                <a:lnTo>
                  <a:pt x="0" y="111035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391743" y="4833332"/>
            <a:ext cx="168910" cy="1024890"/>
          </a:xfrm>
          <a:custGeom>
            <a:avLst/>
            <a:gdLst/>
            <a:ahLst/>
            <a:cxnLst/>
            <a:rect l="l" t="t" r="r" b="b"/>
            <a:pathLst>
              <a:path w="168909" h="1024889">
                <a:moveTo>
                  <a:pt x="0" y="0"/>
                </a:moveTo>
                <a:lnTo>
                  <a:pt x="168758" y="0"/>
                </a:lnTo>
                <a:lnTo>
                  <a:pt x="168758" y="1024542"/>
                </a:lnTo>
                <a:lnTo>
                  <a:pt x="0" y="102454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603844" y="4901227"/>
            <a:ext cx="168910" cy="956944"/>
          </a:xfrm>
          <a:custGeom>
            <a:avLst/>
            <a:gdLst/>
            <a:ahLst/>
            <a:cxnLst/>
            <a:rect l="l" t="t" r="r" b="b"/>
            <a:pathLst>
              <a:path w="168909" h="956945">
                <a:moveTo>
                  <a:pt x="0" y="0"/>
                </a:moveTo>
                <a:lnTo>
                  <a:pt x="168758" y="0"/>
                </a:lnTo>
                <a:lnTo>
                  <a:pt x="168758" y="956648"/>
                </a:lnTo>
                <a:lnTo>
                  <a:pt x="0" y="95664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815944" y="4925273"/>
            <a:ext cx="168910" cy="932815"/>
          </a:xfrm>
          <a:custGeom>
            <a:avLst/>
            <a:gdLst/>
            <a:ahLst/>
            <a:cxnLst/>
            <a:rect l="l" t="t" r="r" b="b"/>
            <a:pathLst>
              <a:path w="168909" h="932814">
                <a:moveTo>
                  <a:pt x="0" y="0"/>
                </a:moveTo>
                <a:lnTo>
                  <a:pt x="168758" y="0"/>
                </a:lnTo>
                <a:lnTo>
                  <a:pt x="168758" y="932602"/>
                </a:lnTo>
                <a:lnTo>
                  <a:pt x="0" y="93260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7028044" y="4966292"/>
            <a:ext cx="168910" cy="892175"/>
          </a:xfrm>
          <a:custGeom>
            <a:avLst/>
            <a:gdLst/>
            <a:ahLst/>
            <a:cxnLst/>
            <a:rect l="l" t="t" r="r" b="b"/>
            <a:pathLst>
              <a:path w="168909" h="892175">
                <a:moveTo>
                  <a:pt x="0" y="0"/>
                </a:moveTo>
                <a:lnTo>
                  <a:pt x="168758" y="0"/>
                </a:lnTo>
                <a:lnTo>
                  <a:pt x="168758" y="891582"/>
                </a:lnTo>
                <a:lnTo>
                  <a:pt x="0" y="89158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7240144" y="5021927"/>
            <a:ext cx="168910" cy="836294"/>
          </a:xfrm>
          <a:custGeom>
            <a:avLst/>
            <a:gdLst/>
            <a:ahLst/>
            <a:cxnLst/>
            <a:rect l="l" t="t" r="r" b="b"/>
            <a:pathLst>
              <a:path w="168909" h="836295">
                <a:moveTo>
                  <a:pt x="0" y="0"/>
                </a:moveTo>
                <a:lnTo>
                  <a:pt x="168758" y="0"/>
                </a:lnTo>
                <a:lnTo>
                  <a:pt x="168758" y="835947"/>
                </a:lnTo>
                <a:lnTo>
                  <a:pt x="0" y="83594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7452245" y="5072376"/>
            <a:ext cx="168910" cy="785495"/>
          </a:xfrm>
          <a:custGeom>
            <a:avLst/>
            <a:gdLst/>
            <a:ahLst/>
            <a:cxnLst/>
            <a:rect l="l" t="t" r="r" b="b"/>
            <a:pathLst>
              <a:path w="168909" h="785495">
                <a:moveTo>
                  <a:pt x="0" y="0"/>
                </a:moveTo>
                <a:lnTo>
                  <a:pt x="168758" y="0"/>
                </a:lnTo>
                <a:lnTo>
                  <a:pt x="168758" y="785498"/>
                </a:lnTo>
                <a:lnTo>
                  <a:pt x="0" y="78549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7664346" y="5117168"/>
            <a:ext cx="168910" cy="741045"/>
          </a:xfrm>
          <a:custGeom>
            <a:avLst/>
            <a:gdLst/>
            <a:ahLst/>
            <a:cxnLst/>
            <a:rect l="l" t="t" r="r" b="b"/>
            <a:pathLst>
              <a:path w="168909" h="741045">
                <a:moveTo>
                  <a:pt x="0" y="0"/>
                </a:moveTo>
                <a:lnTo>
                  <a:pt x="168758" y="0"/>
                </a:lnTo>
                <a:lnTo>
                  <a:pt x="168758" y="740706"/>
                </a:lnTo>
                <a:lnTo>
                  <a:pt x="0" y="74070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7876446" y="5208165"/>
            <a:ext cx="168910" cy="650240"/>
          </a:xfrm>
          <a:custGeom>
            <a:avLst/>
            <a:gdLst/>
            <a:ahLst/>
            <a:cxnLst/>
            <a:rect l="l" t="t" r="r" b="b"/>
            <a:pathLst>
              <a:path w="168909" h="650239">
                <a:moveTo>
                  <a:pt x="0" y="0"/>
                </a:moveTo>
                <a:lnTo>
                  <a:pt x="168758" y="0"/>
                </a:lnTo>
                <a:lnTo>
                  <a:pt x="168758" y="649709"/>
                </a:lnTo>
                <a:lnTo>
                  <a:pt x="0" y="64970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8088546" y="5211466"/>
            <a:ext cx="168910" cy="646430"/>
          </a:xfrm>
          <a:custGeom>
            <a:avLst/>
            <a:gdLst/>
            <a:ahLst/>
            <a:cxnLst/>
            <a:rect l="l" t="t" r="r" b="b"/>
            <a:pathLst>
              <a:path w="168909" h="646429">
                <a:moveTo>
                  <a:pt x="0" y="0"/>
                </a:moveTo>
                <a:lnTo>
                  <a:pt x="168758" y="0"/>
                </a:lnTo>
                <a:lnTo>
                  <a:pt x="168758" y="646409"/>
                </a:lnTo>
                <a:lnTo>
                  <a:pt x="0" y="64640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8300647" y="5301519"/>
            <a:ext cx="168910" cy="556895"/>
          </a:xfrm>
          <a:custGeom>
            <a:avLst/>
            <a:gdLst/>
            <a:ahLst/>
            <a:cxnLst/>
            <a:rect l="l" t="t" r="r" b="b"/>
            <a:pathLst>
              <a:path w="168909" h="556895">
                <a:moveTo>
                  <a:pt x="0" y="0"/>
                </a:moveTo>
                <a:lnTo>
                  <a:pt x="168758" y="0"/>
                </a:lnTo>
                <a:lnTo>
                  <a:pt x="168758" y="556355"/>
                </a:lnTo>
                <a:lnTo>
                  <a:pt x="0" y="55635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8512747" y="5466540"/>
            <a:ext cx="168910" cy="391795"/>
          </a:xfrm>
          <a:custGeom>
            <a:avLst/>
            <a:gdLst/>
            <a:ahLst/>
            <a:cxnLst/>
            <a:rect l="l" t="t" r="r" b="b"/>
            <a:pathLst>
              <a:path w="168909" h="391795">
                <a:moveTo>
                  <a:pt x="0" y="0"/>
                </a:moveTo>
                <a:lnTo>
                  <a:pt x="168758" y="0"/>
                </a:lnTo>
                <a:lnTo>
                  <a:pt x="168758" y="391334"/>
                </a:lnTo>
                <a:lnTo>
                  <a:pt x="0" y="39133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8724848" y="5501430"/>
            <a:ext cx="168910" cy="356870"/>
          </a:xfrm>
          <a:custGeom>
            <a:avLst/>
            <a:gdLst/>
            <a:ahLst/>
            <a:cxnLst/>
            <a:rect l="l" t="t" r="r" b="b"/>
            <a:pathLst>
              <a:path w="168909" h="356870">
                <a:moveTo>
                  <a:pt x="0" y="0"/>
                </a:moveTo>
                <a:lnTo>
                  <a:pt x="168758" y="0"/>
                </a:lnTo>
                <a:lnTo>
                  <a:pt x="168758" y="356444"/>
                </a:lnTo>
                <a:lnTo>
                  <a:pt x="0" y="35644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8936948" y="5533020"/>
            <a:ext cx="168910" cy="325120"/>
          </a:xfrm>
          <a:custGeom>
            <a:avLst/>
            <a:gdLst/>
            <a:ahLst/>
            <a:cxnLst/>
            <a:rect l="l" t="t" r="r" b="b"/>
            <a:pathLst>
              <a:path w="168909" h="325120">
                <a:moveTo>
                  <a:pt x="0" y="0"/>
                </a:moveTo>
                <a:lnTo>
                  <a:pt x="168758" y="0"/>
                </a:lnTo>
                <a:lnTo>
                  <a:pt x="168758" y="324854"/>
                </a:lnTo>
                <a:lnTo>
                  <a:pt x="0" y="32485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9149049" y="5608929"/>
            <a:ext cx="168910" cy="249554"/>
          </a:xfrm>
          <a:custGeom>
            <a:avLst/>
            <a:gdLst/>
            <a:ahLst/>
            <a:cxnLst/>
            <a:rect l="l" t="t" r="r" b="b"/>
            <a:pathLst>
              <a:path w="168909" h="249554">
                <a:moveTo>
                  <a:pt x="0" y="0"/>
                </a:moveTo>
                <a:lnTo>
                  <a:pt x="168758" y="0"/>
                </a:lnTo>
                <a:lnTo>
                  <a:pt x="168758" y="248945"/>
                </a:lnTo>
                <a:lnTo>
                  <a:pt x="0" y="24894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9361149" y="5638162"/>
            <a:ext cx="168910" cy="219710"/>
          </a:xfrm>
          <a:custGeom>
            <a:avLst/>
            <a:gdLst/>
            <a:ahLst/>
            <a:cxnLst/>
            <a:rect l="l" t="t" r="r" b="b"/>
            <a:pathLst>
              <a:path w="168909" h="219710">
                <a:moveTo>
                  <a:pt x="0" y="0"/>
                </a:moveTo>
                <a:lnTo>
                  <a:pt x="168758" y="0"/>
                </a:lnTo>
                <a:lnTo>
                  <a:pt x="168758" y="219713"/>
                </a:lnTo>
                <a:lnTo>
                  <a:pt x="0" y="21971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9573249" y="5652306"/>
            <a:ext cx="168910" cy="205740"/>
          </a:xfrm>
          <a:custGeom>
            <a:avLst/>
            <a:gdLst/>
            <a:ahLst/>
            <a:cxnLst/>
            <a:rect l="l" t="t" r="r" b="b"/>
            <a:pathLst>
              <a:path w="168909" h="205739">
                <a:moveTo>
                  <a:pt x="0" y="0"/>
                </a:moveTo>
                <a:lnTo>
                  <a:pt x="168758" y="0"/>
                </a:lnTo>
                <a:lnTo>
                  <a:pt x="168758" y="205568"/>
                </a:lnTo>
                <a:lnTo>
                  <a:pt x="0" y="20556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9785350" y="5688611"/>
            <a:ext cx="168910" cy="169545"/>
          </a:xfrm>
          <a:custGeom>
            <a:avLst/>
            <a:gdLst/>
            <a:ahLst/>
            <a:cxnLst/>
            <a:rect l="l" t="t" r="r" b="b"/>
            <a:pathLst>
              <a:path w="168909" h="169545">
                <a:moveTo>
                  <a:pt x="0" y="0"/>
                </a:moveTo>
                <a:lnTo>
                  <a:pt x="168758" y="0"/>
                </a:lnTo>
                <a:lnTo>
                  <a:pt x="168758" y="169263"/>
                </a:lnTo>
                <a:lnTo>
                  <a:pt x="0" y="16926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9997450" y="5721143"/>
            <a:ext cx="168910" cy="137160"/>
          </a:xfrm>
          <a:custGeom>
            <a:avLst/>
            <a:gdLst/>
            <a:ahLst/>
            <a:cxnLst/>
            <a:rect l="l" t="t" r="r" b="b"/>
            <a:pathLst>
              <a:path w="168909" h="137160">
                <a:moveTo>
                  <a:pt x="0" y="0"/>
                </a:moveTo>
                <a:lnTo>
                  <a:pt x="168758" y="0"/>
                </a:lnTo>
                <a:lnTo>
                  <a:pt x="168758" y="136731"/>
                </a:lnTo>
                <a:lnTo>
                  <a:pt x="0" y="13673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10209551" y="5722558"/>
            <a:ext cx="168910" cy="135890"/>
          </a:xfrm>
          <a:custGeom>
            <a:avLst/>
            <a:gdLst/>
            <a:ahLst/>
            <a:cxnLst/>
            <a:rect l="l" t="t" r="r" b="b"/>
            <a:pathLst>
              <a:path w="168909" h="135889">
                <a:moveTo>
                  <a:pt x="0" y="0"/>
                </a:moveTo>
                <a:lnTo>
                  <a:pt x="168758" y="0"/>
                </a:lnTo>
                <a:lnTo>
                  <a:pt x="168758" y="135316"/>
                </a:lnTo>
                <a:lnTo>
                  <a:pt x="0" y="13531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10421651" y="5724444"/>
            <a:ext cx="168910" cy="133985"/>
          </a:xfrm>
          <a:custGeom>
            <a:avLst/>
            <a:gdLst/>
            <a:ahLst/>
            <a:cxnLst/>
            <a:rect l="l" t="t" r="r" b="b"/>
            <a:pathLst>
              <a:path w="168909" h="133985">
                <a:moveTo>
                  <a:pt x="0" y="0"/>
                </a:moveTo>
                <a:lnTo>
                  <a:pt x="168758" y="0"/>
                </a:lnTo>
                <a:lnTo>
                  <a:pt x="168758" y="133430"/>
                </a:lnTo>
                <a:lnTo>
                  <a:pt x="0" y="13343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10633751" y="5735288"/>
            <a:ext cx="168910" cy="123189"/>
          </a:xfrm>
          <a:custGeom>
            <a:avLst/>
            <a:gdLst/>
            <a:ahLst/>
            <a:cxnLst/>
            <a:rect l="l" t="t" r="r" b="b"/>
            <a:pathLst>
              <a:path w="168909" h="123189">
                <a:moveTo>
                  <a:pt x="0" y="0"/>
                </a:moveTo>
                <a:lnTo>
                  <a:pt x="168758" y="0"/>
                </a:lnTo>
                <a:lnTo>
                  <a:pt x="168758" y="122586"/>
                </a:lnTo>
                <a:lnTo>
                  <a:pt x="0" y="1225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10845851" y="5744246"/>
            <a:ext cx="168910" cy="113664"/>
          </a:xfrm>
          <a:custGeom>
            <a:avLst/>
            <a:gdLst/>
            <a:ahLst/>
            <a:cxnLst/>
            <a:rect l="l" t="t" r="r" b="b"/>
            <a:pathLst>
              <a:path w="168909" h="113664">
                <a:moveTo>
                  <a:pt x="0" y="0"/>
                </a:moveTo>
                <a:lnTo>
                  <a:pt x="168758" y="0"/>
                </a:lnTo>
                <a:lnTo>
                  <a:pt x="168758" y="113628"/>
                </a:lnTo>
                <a:lnTo>
                  <a:pt x="0" y="11362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11057952" y="5758862"/>
            <a:ext cx="168910" cy="99060"/>
          </a:xfrm>
          <a:custGeom>
            <a:avLst/>
            <a:gdLst/>
            <a:ahLst/>
            <a:cxnLst/>
            <a:rect l="l" t="t" r="r" b="b"/>
            <a:pathLst>
              <a:path w="168909" h="99060">
                <a:moveTo>
                  <a:pt x="0" y="0"/>
                </a:moveTo>
                <a:lnTo>
                  <a:pt x="168758" y="0"/>
                </a:lnTo>
                <a:lnTo>
                  <a:pt x="168758" y="99012"/>
                </a:lnTo>
                <a:lnTo>
                  <a:pt x="0" y="9901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11270053" y="5785737"/>
            <a:ext cx="168910" cy="72390"/>
          </a:xfrm>
          <a:custGeom>
            <a:avLst/>
            <a:gdLst/>
            <a:ahLst/>
            <a:cxnLst/>
            <a:rect l="l" t="t" r="r" b="b"/>
            <a:pathLst>
              <a:path w="168909" h="72389">
                <a:moveTo>
                  <a:pt x="0" y="0"/>
                </a:moveTo>
                <a:lnTo>
                  <a:pt x="168758" y="0"/>
                </a:lnTo>
                <a:lnTo>
                  <a:pt x="168758" y="72137"/>
                </a:lnTo>
                <a:lnTo>
                  <a:pt x="0" y="7213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11482153" y="5791867"/>
            <a:ext cx="168910" cy="66040"/>
          </a:xfrm>
          <a:custGeom>
            <a:avLst/>
            <a:gdLst/>
            <a:ahLst/>
            <a:cxnLst/>
            <a:rect l="l" t="t" r="r" b="b"/>
            <a:pathLst>
              <a:path w="168909" h="66039">
                <a:moveTo>
                  <a:pt x="0" y="0"/>
                </a:moveTo>
                <a:lnTo>
                  <a:pt x="168758" y="0"/>
                </a:lnTo>
                <a:lnTo>
                  <a:pt x="168758" y="66008"/>
                </a:lnTo>
                <a:lnTo>
                  <a:pt x="0" y="6600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11694253" y="5791867"/>
            <a:ext cx="168910" cy="66040"/>
          </a:xfrm>
          <a:custGeom>
            <a:avLst/>
            <a:gdLst/>
            <a:ahLst/>
            <a:cxnLst/>
            <a:rect l="l" t="t" r="r" b="b"/>
            <a:pathLst>
              <a:path w="168909" h="66039">
                <a:moveTo>
                  <a:pt x="0" y="0"/>
                </a:moveTo>
                <a:lnTo>
                  <a:pt x="168758" y="0"/>
                </a:lnTo>
                <a:lnTo>
                  <a:pt x="168758" y="66008"/>
                </a:lnTo>
                <a:lnTo>
                  <a:pt x="0" y="6600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11906354" y="5829821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 h="0">
                <a:moveTo>
                  <a:pt x="0" y="0"/>
                </a:moveTo>
                <a:lnTo>
                  <a:pt x="168758" y="0"/>
                </a:lnTo>
              </a:path>
            </a:pathLst>
          </a:custGeom>
          <a:ln w="56107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12118454" y="583005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 h="0">
                <a:moveTo>
                  <a:pt x="0" y="0"/>
                </a:moveTo>
                <a:lnTo>
                  <a:pt x="168758" y="0"/>
                </a:lnTo>
              </a:path>
            </a:pathLst>
          </a:custGeom>
          <a:ln w="5563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3943350" y="1143000"/>
            <a:ext cx="8477250" cy="2505075"/>
          </a:xfrm>
          <a:custGeom>
            <a:avLst/>
            <a:gdLst/>
            <a:ahLst/>
            <a:cxnLst/>
            <a:rect l="l" t="t" r="r" b="b"/>
            <a:pathLst>
              <a:path w="8477250" h="2505075">
                <a:moveTo>
                  <a:pt x="0" y="0"/>
                </a:moveTo>
                <a:lnTo>
                  <a:pt x="8477250" y="0"/>
                </a:lnTo>
                <a:lnTo>
                  <a:pt x="8477250" y="2505075"/>
                </a:lnTo>
                <a:lnTo>
                  <a:pt x="0" y="2505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 txBox="1"/>
          <p:nvPr/>
        </p:nvSpPr>
        <p:spPr>
          <a:xfrm>
            <a:off x="3978275" y="1117600"/>
            <a:ext cx="1574165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Points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95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0">
                <a:solidFill>
                  <a:srgbClr val="252423"/>
                </a:solidFill>
                <a:latin typeface="Arial Narrow"/>
                <a:cs typeface="Arial Narrow"/>
              </a:rPr>
              <a:t>Year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22" name="object 722"/>
          <p:cNvSpPr/>
          <p:nvPr/>
        </p:nvSpPr>
        <p:spPr>
          <a:xfrm>
            <a:off x="4438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4495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4552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4610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4667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4724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4781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4838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4895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4953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5010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5067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5124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5181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5238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5295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5353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5410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5467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5524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5581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5638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5695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5753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5810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5867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5924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5981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6038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6096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6153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6210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6267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6324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6381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6438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6496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6553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6610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6667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6724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6781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6838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6896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6953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7010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7067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7124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7181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7239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7296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7353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7410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7467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7524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7581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7639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7696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7753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7810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7867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7924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7981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8039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8096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8153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8210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8267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8324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8382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8439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8496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8553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8610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8667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8724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8782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8839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8896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8953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9010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9067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9124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9182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9239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9296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9353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9410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9467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9525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9582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9639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9696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9753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9810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9867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9925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9982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10039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10096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10153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10210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10267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10325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10382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10439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10496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10553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10610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10668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10725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10782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10839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10896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10953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11010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11068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11125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11182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11239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11296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11353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11410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11468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11525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11582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11639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11696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11753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11811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11868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11925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11982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12039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12096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12153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1221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12268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12325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 txBox="1"/>
          <p:nvPr/>
        </p:nvSpPr>
        <p:spPr>
          <a:xfrm>
            <a:off x="4145855" y="3203674"/>
            <a:ext cx="21082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2" name="object 862"/>
          <p:cNvSpPr/>
          <p:nvPr/>
        </p:nvSpPr>
        <p:spPr>
          <a:xfrm>
            <a:off x="4438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4495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4552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4610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667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4724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4781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4838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4895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4953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5010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5067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5124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5181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5238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5295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5353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5410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5467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5524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5581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5638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5695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5753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5810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5867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5924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5981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6038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6096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6153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6210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6267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6324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6381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6438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6496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6553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6610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6667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6724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6781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6838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6896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6953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7010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7067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7124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7181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7239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7296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7353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7410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7467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7524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7581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7639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7696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7753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7810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7867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7924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7981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8039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8096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8153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8210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8267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8324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8382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8439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8496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8553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8610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8667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8724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8782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8839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8896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8953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9010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9067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9124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9182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9239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9296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9353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9410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9467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9525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9582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9639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9696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9753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9810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9867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9925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9982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10039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10096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10153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10210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10267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10325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10382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10439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10496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10553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10610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10668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10725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10782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10839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10896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10953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11010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11068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11125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11182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11239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11296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11353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11410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11468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11525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11582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11639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11696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11753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11811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11868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11925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11982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12039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12096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12153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12211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12268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2325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 txBox="1"/>
          <p:nvPr/>
        </p:nvSpPr>
        <p:spPr>
          <a:xfrm>
            <a:off x="4145855" y="2683881"/>
            <a:ext cx="21082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2" name="object 1002"/>
          <p:cNvSpPr/>
          <p:nvPr/>
        </p:nvSpPr>
        <p:spPr>
          <a:xfrm>
            <a:off x="4438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4495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4552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4610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4667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4724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4781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4838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4895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4953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5010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5067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5124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5181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5238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5295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5353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5410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5467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5524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5581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5638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5695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5753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5810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5867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5924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5981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6038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6096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6153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6210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6267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6324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6381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6438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6496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6553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6610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6667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6724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781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838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896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953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7010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7067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7124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7181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7239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7296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7353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7410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7467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7524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7581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7639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7696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7753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7810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7867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7924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7981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8039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8096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8153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8210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8267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8324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8382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8439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8496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8553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8610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8667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8724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8782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8839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8896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8953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9010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9067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9124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9182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9239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9296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9353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9410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9467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9525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9582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9639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9696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9753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9810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9867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9925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9982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10039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10096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10153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10210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10267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10325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10382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10439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10496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10553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10610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10668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10725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10782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10839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10896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10953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11010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11068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11125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11182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11239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11296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11353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11410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11468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11525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11582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11639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11696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11753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11811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11868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11925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11982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12039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12096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12153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12211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12268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12325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 txBox="1"/>
          <p:nvPr/>
        </p:nvSpPr>
        <p:spPr>
          <a:xfrm>
            <a:off x="4145855" y="2164088"/>
            <a:ext cx="21082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42" name="object 1142"/>
          <p:cNvSpPr/>
          <p:nvPr/>
        </p:nvSpPr>
        <p:spPr>
          <a:xfrm>
            <a:off x="4438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4495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4552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4610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4667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4724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4781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4838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4895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4953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5010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5067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5124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5181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5238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5295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5353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5410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5467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5524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5581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5638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5695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5753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5810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5867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5924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5981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6038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6096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6153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6210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6267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6324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6381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6438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6496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6553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6610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6667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6724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6781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6838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6896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6953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7010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7067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7124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7181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7239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7296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7353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7410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7467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7524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7581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7639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7696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7753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7810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7867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7924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7981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8039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8096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8153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8210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8267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8324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8382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8439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8496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8553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8610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8667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8724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8782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8839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8896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8953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9010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9067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9124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9182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9239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9296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9353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9410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9467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9525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9582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9639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9696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9753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9810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9867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9925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9982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10039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10096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10153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10210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10267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10325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10382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10439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10496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10553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10610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10668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10725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10782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10839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10896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10953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11010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11068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11125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11182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11239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11296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11353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11410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11468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11525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11582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11639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11696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11753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11811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11868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11925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11982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12039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12096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12153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12211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12268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12325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 txBox="1"/>
          <p:nvPr/>
        </p:nvSpPr>
        <p:spPr>
          <a:xfrm>
            <a:off x="4145855" y="1644295"/>
            <a:ext cx="21082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82" name="object 1282"/>
          <p:cNvSpPr txBox="1"/>
          <p:nvPr/>
        </p:nvSpPr>
        <p:spPr>
          <a:xfrm>
            <a:off x="8277621" y="3467100"/>
            <a:ext cx="2279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100">
                <a:solidFill>
                  <a:srgbClr val="252423"/>
                </a:solidFill>
                <a:latin typeface="Arial Narrow"/>
                <a:cs typeface="Arial Narrow"/>
              </a:rPr>
              <a:t>Y</a:t>
            </a:r>
            <a:r>
              <a:rPr dirty="0" sz="900" spc="40">
                <a:solidFill>
                  <a:srgbClr val="252423"/>
                </a:solidFill>
                <a:latin typeface="Arial Narrow"/>
                <a:cs typeface="Arial Narrow"/>
              </a:rPr>
              <a:t>ear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1283" name="object 1283"/>
          <p:cNvSpPr txBox="1"/>
          <p:nvPr/>
        </p:nvSpPr>
        <p:spPr>
          <a:xfrm>
            <a:off x="3974934" y="2038598"/>
            <a:ext cx="139700" cy="6572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 spc="-25">
                <a:solidFill>
                  <a:srgbClr val="252423"/>
                </a:solidFill>
                <a:latin typeface="Arial Narrow"/>
                <a:cs typeface="Arial Narrow"/>
              </a:rPr>
              <a:t>P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oints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1284" name="object 1284"/>
          <p:cNvSpPr/>
          <p:nvPr/>
        </p:nvSpPr>
        <p:spPr>
          <a:xfrm>
            <a:off x="4533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4533900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4533900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4533900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4533900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4533900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4533900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4533900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4533900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4533900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4533900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4533900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4533900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4533900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4533900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4533900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4533900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4533900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4533900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4533900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4533900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4533900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4533900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4533900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4533900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4533900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4533900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4533900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4533900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4533900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4533900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4533900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4533900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5937546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5937546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5937546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5937546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5937546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5937546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5937546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5937546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5937546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5937546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5937546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5937546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5937546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5937546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5937546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5937546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5937546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5937546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5937546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5937546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5937546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5937546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5937546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5937546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5937546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5937546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5937546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5937546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5937546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5937546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5937546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5937546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5937546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 txBox="1"/>
          <p:nvPr/>
        </p:nvSpPr>
        <p:spPr>
          <a:xfrm>
            <a:off x="4402732" y="3314700"/>
            <a:ext cx="1675764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16050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2000	2002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1" name="object 1351"/>
          <p:cNvSpPr/>
          <p:nvPr/>
        </p:nvSpPr>
        <p:spPr>
          <a:xfrm>
            <a:off x="7339271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7339271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7339271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7339271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7339271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7339271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7" name="object 1357"/>
          <p:cNvSpPr/>
          <p:nvPr/>
        </p:nvSpPr>
        <p:spPr>
          <a:xfrm>
            <a:off x="7339271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7339271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7339271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7339271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7339271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7339271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7339271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7339271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7339271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7339271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7339271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7339271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7339271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7339271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7339271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7339271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7339271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7339271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7339271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7339271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7339271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7339271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7339271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7339271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7339271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7339271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7339271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 txBox="1"/>
          <p:nvPr/>
        </p:nvSpPr>
        <p:spPr>
          <a:xfrm>
            <a:off x="7208104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85" name="object 1385"/>
          <p:cNvSpPr/>
          <p:nvPr/>
        </p:nvSpPr>
        <p:spPr>
          <a:xfrm>
            <a:off x="8742916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8742916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8742916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8742916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8742916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8742916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8742916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8742916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8742916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8742916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8742916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8742916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8742916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8742916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8742916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8742916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8742916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8742916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8742916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8742916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8742916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8742916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8742916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8742916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8742916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8742916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8742916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8742916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8742916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8742916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8742916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8742916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8742916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 txBox="1"/>
          <p:nvPr/>
        </p:nvSpPr>
        <p:spPr>
          <a:xfrm>
            <a:off x="8611749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19" name="object 1419"/>
          <p:cNvSpPr/>
          <p:nvPr/>
        </p:nvSpPr>
        <p:spPr>
          <a:xfrm>
            <a:off x="10144642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10144642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10144642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10144642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10144642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10144642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10144642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10144642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10144642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10144642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10144642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10144642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10144642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10144642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10144642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10144642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10144642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10144642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10144642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10144642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10144642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10144642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10144642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10144642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10144642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10144642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10144642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10144642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10144642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10144642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10144642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10144642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10144642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 txBox="1"/>
          <p:nvPr/>
        </p:nvSpPr>
        <p:spPr>
          <a:xfrm>
            <a:off x="10013474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3" name="object 1453"/>
          <p:cNvSpPr/>
          <p:nvPr/>
        </p:nvSpPr>
        <p:spPr>
          <a:xfrm>
            <a:off x="11548288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11548288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11548288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11548288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11548288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11548288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9" name="object 1459"/>
          <p:cNvSpPr/>
          <p:nvPr/>
        </p:nvSpPr>
        <p:spPr>
          <a:xfrm>
            <a:off x="11548288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11548288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11548288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11548288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11548288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11548288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11548288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11548288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11548288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11548288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11548288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11548288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11548288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11548288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11548288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11548288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11548288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11548288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11548288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11548288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11548288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11548288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11548288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11548288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11548288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11548288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11548288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 txBox="1"/>
          <p:nvPr/>
        </p:nvSpPr>
        <p:spPr>
          <a:xfrm>
            <a:off x="11417120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7" name="object 1487"/>
          <p:cNvSpPr/>
          <p:nvPr/>
        </p:nvSpPr>
        <p:spPr>
          <a:xfrm>
            <a:off x="4533900" y="1457325"/>
            <a:ext cx="7715250" cy="1715770"/>
          </a:xfrm>
          <a:custGeom>
            <a:avLst/>
            <a:gdLst/>
            <a:ahLst/>
            <a:cxnLst/>
            <a:rect l="l" t="t" r="r" b="b"/>
            <a:pathLst>
              <a:path w="7715250" h="1715770">
                <a:moveTo>
                  <a:pt x="0" y="311875"/>
                </a:moveTo>
                <a:lnTo>
                  <a:pt x="702782" y="259896"/>
                </a:lnTo>
                <a:lnTo>
                  <a:pt x="1403645" y="727710"/>
                </a:lnTo>
                <a:lnTo>
                  <a:pt x="2104508" y="467813"/>
                </a:lnTo>
                <a:lnTo>
                  <a:pt x="2805370" y="103958"/>
                </a:lnTo>
                <a:lnTo>
                  <a:pt x="3508153" y="1715316"/>
                </a:lnTo>
                <a:lnTo>
                  <a:pt x="4209016" y="831668"/>
                </a:lnTo>
                <a:lnTo>
                  <a:pt x="4909879" y="779689"/>
                </a:lnTo>
                <a:lnTo>
                  <a:pt x="5610741" y="571772"/>
                </a:lnTo>
                <a:lnTo>
                  <a:pt x="6313524" y="1195523"/>
                </a:lnTo>
                <a:lnTo>
                  <a:pt x="7014387" y="0"/>
                </a:lnTo>
                <a:lnTo>
                  <a:pt x="7715250" y="831668"/>
                </a:lnTo>
              </a:path>
            </a:pathLst>
          </a:custGeom>
          <a:ln w="2857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250" y="5486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12700"/>
                </a:ln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9710" y="17526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0" y="17780"/>
                </a:moveTo>
                <a:lnTo>
                  <a:pt x="17780" y="17780"/>
                </a:lnTo>
                <a:lnTo>
                  <a:pt x="177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" y="557530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09">
                <a:moveTo>
                  <a:pt x="0" y="0"/>
                </a:moveTo>
                <a:lnTo>
                  <a:pt x="0" y="381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600" y="175259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8600" y="552450"/>
            <a:ext cx="0" cy="1209675"/>
          </a:xfrm>
          <a:custGeom>
            <a:avLst/>
            <a:gdLst/>
            <a:ahLst/>
            <a:cxnLst/>
            <a:rect l="l" t="t" r="r" b="b"/>
            <a:pathLst>
              <a:path w="0" h="1209675">
                <a:moveTo>
                  <a:pt x="0" y="0"/>
                </a:move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850" y="228600"/>
            <a:ext cx="1209675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0">
              <a:lnSpc>
                <a:spcPct val="100000"/>
              </a:lnSpc>
            </a:pPr>
            <a:r>
              <a:rPr dirty="0"/>
              <a:t>English Premier </a:t>
            </a:r>
            <a:r>
              <a:rPr dirty="0" spc="-80"/>
              <a:t>Team</a:t>
            </a:r>
            <a:r>
              <a:rPr dirty="0" spc="-114"/>
              <a:t> </a:t>
            </a:r>
            <a:r>
              <a:rPr dirty="0"/>
              <a:t>Analysis</a:t>
            </a:r>
          </a:p>
        </p:txBody>
      </p:sp>
      <p:sp>
        <p:nvSpPr>
          <p:cNvPr id="15" name="object 15"/>
          <p:cNvSpPr/>
          <p:nvPr/>
        </p:nvSpPr>
        <p:spPr>
          <a:xfrm>
            <a:off x="409575" y="1143000"/>
            <a:ext cx="3543300" cy="2514600"/>
          </a:xfrm>
          <a:custGeom>
            <a:avLst/>
            <a:gdLst/>
            <a:ahLst/>
            <a:cxnLst/>
            <a:rect l="l" t="t" r="r" b="b"/>
            <a:pathLst>
              <a:path w="3543300" h="2514600">
                <a:moveTo>
                  <a:pt x="0" y="0"/>
                </a:moveTo>
                <a:lnTo>
                  <a:pt x="3543300" y="0"/>
                </a:lnTo>
                <a:lnTo>
                  <a:pt x="35433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4500" y="11176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5">
                <a:solidFill>
                  <a:srgbClr val="252423"/>
                </a:solidFill>
                <a:latin typeface="Arial Narrow"/>
                <a:cs typeface="Arial Narrow"/>
              </a:rPr>
              <a:t>Game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45">
                <a:solidFill>
                  <a:srgbClr val="252423"/>
                </a:solidFill>
                <a:latin typeface="Arial Narrow"/>
                <a:cs typeface="Arial Narrow"/>
              </a:rPr>
              <a:t>#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Win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75">
                <a:solidFill>
                  <a:srgbClr val="252423"/>
                </a:solidFill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4037" y="1708082"/>
            <a:ext cx="782955" cy="1342390"/>
          </a:xfrm>
          <a:custGeom>
            <a:avLst/>
            <a:gdLst/>
            <a:ahLst/>
            <a:cxnLst/>
            <a:rect l="l" t="t" r="r" b="b"/>
            <a:pathLst>
              <a:path w="782955" h="1342389">
                <a:moveTo>
                  <a:pt x="547331" y="1342219"/>
                </a:moveTo>
                <a:lnTo>
                  <a:pt x="0" y="782705"/>
                </a:lnTo>
                <a:lnTo>
                  <a:pt x="0" y="0"/>
                </a:lnTo>
                <a:lnTo>
                  <a:pt x="14476" y="133"/>
                </a:lnTo>
                <a:lnTo>
                  <a:pt x="57847" y="2140"/>
                </a:lnTo>
                <a:lnTo>
                  <a:pt x="101040" y="6549"/>
                </a:lnTo>
                <a:lnTo>
                  <a:pt x="143927" y="13346"/>
                </a:lnTo>
                <a:lnTo>
                  <a:pt x="186371" y="22512"/>
                </a:lnTo>
                <a:lnTo>
                  <a:pt x="228237" y="34016"/>
                </a:lnTo>
                <a:lnTo>
                  <a:pt x="269401" y="47823"/>
                </a:lnTo>
                <a:lnTo>
                  <a:pt x="309740" y="63894"/>
                </a:lnTo>
                <a:lnTo>
                  <a:pt x="349125" y="82177"/>
                </a:lnTo>
                <a:lnTo>
                  <a:pt x="387432" y="102614"/>
                </a:lnTo>
                <a:lnTo>
                  <a:pt x="424547" y="125143"/>
                </a:lnTo>
                <a:lnTo>
                  <a:pt x="460359" y="149699"/>
                </a:lnTo>
                <a:lnTo>
                  <a:pt x="494755" y="176203"/>
                </a:lnTo>
                <a:lnTo>
                  <a:pt x="527624" y="204570"/>
                </a:lnTo>
                <a:lnTo>
                  <a:pt x="558869" y="234716"/>
                </a:lnTo>
                <a:lnTo>
                  <a:pt x="588399" y="266552"/>
                </a:lnTo>
                <a:lnTo>
                  <a:pt x="616117" y="299976"/>
                </a:lnTo>
                <a:lnTo>
                  <a:pt x="641936" y="334882"/>
                </a:lnTo>
                <a:lnTo>
                  <a:pt x="665780" y="371167"/>
                </a:lnTo>
                <a:lnTo>
                  <a:pt x="687578" y="408721"/>
                </a:lnTo>
                <a:lnTo>
                  <a:pt x="707259" y="447427"/>
                </a:lnTo>
                <a:lnTo>
                  <a:pt x="724762" y="487160"/>
                </a:lnTo>
                <a:lnTo>
                  <a:pt x="740035" y="527803"/>
                </a:lnTo>
                <a:lnTo>
                  <a:pt x="753032" y="569235"/>
                </a:lnTo>
                <a:lnTo>
                  <a:pt x="763711" y="611323"/>
                </a:lnTo>
                <a:lnTo>
                  <a:pt x="772039" y="653934"/>
                </a:lnTo>
                <a:lnTo>
                  <a:pt x="777992" y="696942"/>
                </a:lnTo>
                <a:lnTo>
                  <a:pt x="781551" y="740218"/>
                </a:lnTo>
                <a:lnTo>
                  <a:pt x="782704" y="783625"/>
                </a:lnTo>
                <a:lnTo>
                  <a:pt x="782554" y="798097"/>
                </a:lnTo>
                <a:lnTo>
                  <a:pt x="780496" y="841471"/>
                </a:lnTo>
                <a:lnTo>
                  <a:pt x="776036" y="884658"/>
                </a:lnTo>
                <a:lnTo>
                  <a:pt x="769189" y="927533"/>
                </a:lnTo>
                <a:lnTo>
                  <a:pt x="759974" y="969966"/>
                </a:lnTo>
                <a:lnTo>
                  <a:pt x="748420" y="1011823"/>
                </a:lnTo>
                <a:lnTo>
                  <a:pt x="734563" y="1052970"/>
                </a:lnTo>
                <a:lnTo>
                  <a:pt x="718447" y="1093285"/>
                </a:lnTo>
                <a:lnTo>
                  <a:pt x="700118" y="1132650"/>
                </a:lnTo>
                <a:lnTo>
                  <a:pt x="679634" y="1170937"/>
                </a:lnTo>
                <a:lnTo>
                  <a:pt x="657061" y="1208025"/>
                </a:lnTo>
                <a:lnTo>
                  <a:pt x="632466" y="1243805"/>
                </a:lnTo>
                <a:lnTo>
                  <a:pt x="605922" y="1278169"/>
                </a:lnTo>
                <a:lnTo>
                  <a:pt x="577513" y="1311009"/>
                </a:lnTo>
                <a:lnTo>
                  <a:pt x="547331" y="134221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1332" y="2475464"/>
            <a:ext cx="1330325" cy="798195"/>
          </a:xfrm>
          <a:custGeom>
            <a:avLst/>
            <a:gdLst/>
            <a:ahLst/>
            <a:cxnLst/>
            <a:rect l="l" t="t" r="r" b="b"/>
            <a:pathLst>
              <a:path w="1330325" h="798195">
                <a:moveTo>
                  <a:pt x="781493" y="798028"/>
                </a:moveTo>
                <a:lnTo>
                  <a:pt x="738134" y="796758"/>
                </a:lnTo>
                <a:lnTo>
                  <a:pt x="694916" y="793090"/>
                </a:lnTo>
                <a:lnTo>
                  <a:pt x="651969" y="787033"/>
                </a:lnTo>
                <a:lnTo>
                  <a:pt x="609417" y="778605"/>
                </a:lnTo>
                <a:lnTo>
                  <a:pt x="567398" y="767833"/>
                </a:lnTo>
                <a:lnTo>
                  <a:pt x="526046" y="754751"/>
                </a:lnTo>
                <a:lnTo>
                  <a:pt x="485481" y="739399"/>
                </a:lnTo>
                <a:lnTo>
                  <a:pt x="445824" y="721821"/>
                </a:lnTo>
                <a:lnTo>
                  <a:pt x="407202" y="702073"/>
                </a:lnTo>
                <a:lnTo>
                  <a:pt x="369738" y="680219"/>
                </a:lnTo>
                <a:lnTo>
                  <a:pt x="333541" y="656322"/>
                </a:lnTo>
                <a:lnTo>
                  <a:pt x="298720" y="630455"/>
                </a:lnTo>
                <a:lnTo>
                  <a:pt x="265386" y="602698"/>
                </a:lnTo>
                <a:lnTo>
                  <a:pt x="233644" y="573140"/>
                </a:lnTo>
                <a:lnTo>
                  <a:pt x="203588" y="541870"/>
                </a:lnTo>
                <a:lnTo>
                  <a:pt x="175307" y="508979"/>
                </a:lnTo>
                <a:lnTo>
                  <a:pt x="148892" y="474572"/>
                </a:lnTo>
                <a:lnTo>
                  <a:pt x="124426" y="438758"/>
                </a:lnTo>
                <a:lnTo>
                  <a:pt x="101981" y="401644"/>
                </a:lnTo>
                <a:lnTo>
                  <a:pt x="81625" y="363339"/>
                </a:lnTo>
                <a:lnTo>
                  <a:pt x="63422" y="323966"/>
                </a:lnTo>
                <a:lnTo>
                  <a:pt x="47430" y="283649"/>
                </a:lnTo>
                <a:lnTo>
                  <a:pt x="33695" y="242508"/>
                </a:lnTo>
                <a:lnTo>
                  <a:pt x="22260" y="200665"/>
                </a:lnTo>
                <a:lnTo>
                  <a:pt x="13160" y="158253"/>
                </a:lnTo>
                <a:lnTo>
                  <a:pt x="6424" y="115406"/>
                </a:lnTo>
                <a:lnTo>
                  <a:pt x="2072" y="72252"/>
                </a:lnTo>
                <a:lnTo>
                  <a:pt x="117" y="28918"/>
                </a:lnTo>
                <a:lnTo>
                  <a:pt x="0" y="14461"/>
                </a:lnTo>
                <a:lnTo>
                  <a:pt x="149" y="0"/>
                </a:lnTo>
                <a:lnTo>
                  <a:pt x="782704" y="15323"/>
                </a:lnTo>
                <a:lnTo>
                  <a:pt x="1330035" y="574837"/>
                </a:lnTo>
                <a:lnTo>
                  <a:pt x="1319604" y="584855"/>
                </a:lnTo>
                <a:lnTo>
                  <a:pt x="1287232" y="613720"/>
                </a:lnTo>
                <a:lnTo>
                  <a:pt x="1253310" y="640749"/>
                </a:lnTo>
                <a:lnTo>
                  <a:pt x="1217940" y="665860"/>
                </a:lnTo>
                <a:lnTo>
                  <a:pt x="1181232" y="688972"/>
                </a:lnTo>
                <a:lnTo>
                  <a:pt x="1143305" y="710013"/>
                </a:lnTo>
                <a:lnTo>
                  <a:pt x="1104271" y="728922"/>
                </a:lnTo>
                <a:lnTo>
                  <a:pt x="1064244" y="745640"/>
                </a:lnTo>
                <a:lnTo>
                  <a:pt x="1023353" y="760116"/>
                </a:lnTo>
                <a:lnTo>
                  <a:pt x="981727" y="772302"/>
                </a:lnTo>
                <a:lnTo>
                  <a:pt x="939491" y="782164"/>
                </a:lnTo>
                <a:lnTo>
                  <a:pt x="896768" y="789673"/>
                </a:lnTo>
                <a:lnTo>
                  <a:pt x="853694" y="794802"/>
                </a:lnTo>
                <a:lnTo>
                  <a:pt x="810408" y="797538"/>
                </a:lnTo>
                <a:lnTo>
                  <a:pt x="781493" y="798028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1482" y="1708082"/>
            <a:ext cx="782955" cy="782955"/>
          </a:xfrm>
          <a:custGeom>
            <a:avLst/>
            <a:gdLst/>
            <a:ahLst/>
            <a:cxnLst/>
            <a:rect l="l" t="t" r="r" b="b"/>
            <a:pathLst>
              <a:path w="782955" h="782955">
                <a:moveTo>
                  <a:pt x="782555" y="782705"/>
                </a:moveTo>
                <a:lnTo>
                  <a:pt x="0" y="767381"/>
                </a:lnTo>
                <a:lnTo>
                  <a:pt x="601" y="748414"/>
                </a:lnTo>
                <a:lnTo>
                  <a:pt x="1661" y="729479"/>
                </a:lnTo>
                <a:lnTo>
                  <a:pt x="7592" y="672883"/>
                </a:lnTo>
                <a:lnTo>
                  <a:pt x="17617" y="616878"/>
                </a:lnTo>
                <a:lnTo>
                  <a:pt x="31684" y="561750"/>
                </a:lnTo>
                <a:lnTo>
                  <a:pt x="49722" y="507778"/>
                </a:lnTo>
                <a:lnTo>
                  <a:pt x="71634" y="455260"/>
                </a:lnTo>
                <a:lnTo>
                  <a:pt x="97299" y="404482"/>
                </a:lnTo>
                <a:lnTo>
                  <a:pt x="126584" y="355703"/>
                </a:lnTo>
                <a:lnTo>
                  <a:pt x="159342" y="309171"/>
                </a:lnTo>
                <a:lnTo>
                  <a:pt x="195395" y="265142"/>
                </a:lnTo>
                <a:lnTo>
                  <a:pt x="234543" y="223857"/>
                </a:lnTo>
                <a:lnTo>
                  <a:pt x="276587" y="185525"/>
                </a:lnTo>
                <a:lnTo>
                  <a:pt x="321313" y="150341"/>
                </a:lnTo>
                <a:lnTo>
                  <a:pt x="368477" y="118500"/>
                </a:lnTo>
                <a:lnTo>
                  <a:pt x="417820" y="90176"/>
                </a:lnTo>
                <a:lnTo>
                  <a:pt x="469091" y="65510"/>
                </a:lnTo>
                <a:lnTo>
                  <a:pt x="522028" y="44630"/>
                </a:lnTo>
                <a:lnTo>
                  <a:pt x="576342" y="27652"/>
                </a:lnTo>
                <a:lnTo>
                  <a:pt x="631736" y="14668"/>
                </a:lnTo>
                <a:lnTo>
                  <a:pt x="687926" y="5741"/>
                </a:lnTo>
                <a:lnTo>
                  <a:pt x="744627" y="918"/>
                </a:lnTo>
                <a:lnTo>
                  <a:pt x="782555" y="0"/>
                </a:lnTo>
                <a:lnTo>
                  <a:pt x="782555" y="782705"/>
                </a:lnTo>
                <a:close/>
              </a:path>
            </a:pathLst>
          </a:custGeom>
          <a:solidFill>
            <a:srgbClr val="E66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71590" y="1759991"/>
            <a:ext cx="158115" cy="65405"/>
          </a:xfrm>
          <a:custGeom>
            <a:avLst/>
            <a:gdLst/>
            <a:ahLst/>
            <a:cxnLst/>
            <a:rect l="l" t="t" r="r" b="b"/>
            <a:pathLst>
              <a:path w="158114" h="65405">
                <a:moveTo>
                  <a:pt x="0" y="64959"/>
                </a:moveTo>
                <a:lnTo>
                  <a:pt x="43663" y="0"/>
                </a:lnTo>
                <a:lnTo>
                  <a:pt x="157963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70193" y="3279635"/>
            <a:ext cx="128905" cy="77470"/>
          </a:xfrm>
          <a:custGeom>
            <a:avLst/>
            <a:gdLst/>
            <a:ahLst/>
            <a:cxnLst/>
            <a:rect l="l" t="t" r="r" b="b"/>
            <a:pathLst>
              <a:path w="128905" h="77470">
                <a:moveTo>
                  <a:pt x="0" y="0"/>
                </a:moveTo>
                <a:lnTo>
                  <a:pt x="14259" y="76960"/>
                </a:lnTo>
                <a:lnTo>
                  <a:pt x="128559" y="7696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76754" y="1675632"/>
            <a:ext cx="144145" cy="73025"/>
          </a:xfrm>
          <a:custGeom>
            <a:avLst/>
            <a:gdLst/>
            <a:ahLst/>
            <a:cxnLst/>
            <a:rect l="l" t="t" r="r" b="b"/>
            <a:pathLst>
              <a:path w="144144" h="73025">
                <a:moveTo>
                  <a:pt x="143898" y="72458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24152" y="3289920"/>
            <a:ext cx="74168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106K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(37.64%)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4953" y="1601891"/>
            <a:ext cx="45974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106K  (37.68%)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2120" y="1517532"/>
            <a:ext cx="45974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43840">
              <a:lnSpc>
                <a:spcPct val="1111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69K  (24.69%)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01035" y="228765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01035" y="252577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01035" y="277342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E66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78175" y="2054225"/>
            <a:ext cx="555625" cy="849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Win</a:t>
            </a:r>
            <a:r>
              <a:rPr dirty="0" sz="1000" spc="-100" b="1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Loss</a:t>
            </a:r>
            <a:endParaRPr sz="1000">
              <a:latin typeface="Segoe UI"/>
              <a:cs typeface="Segoe UI"/>
            </a:endParaRPr>
          </a:p>
          <a:p>
            <a:pPr algn="ctr" marR="29845">
              <a:lnSpc>
                <a:spcPct val="100000"/>
              </a:lnSpc>
              <a:spcBef>
                <a:spcPts val="37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Loss</a:t>
            </a:r>
            <a:endParaRPr sz="1000">
              <a:latin typeface="Segoe UI"/>
              <a:cs typeface="Segoe UI"/>
            </a:endParaRPr>
          </a:p>
          <a:p>
            <a:pPr algn="ctr" marL="137160" marR="120014" indent="-68580">
              <a:lnSpc>
                <a:spcPts val="1950"/>
              </a:lnSpc>
              <a:spcBef>
                <a:spcPts val="11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Win 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Draw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43350" y="1143000"/>
            <a:ext cx="8477250" cy="2505075"/>
          </a:xfrm>
          <a:custGeom>
            <a:avLst/>
            <a:gdLst/>
            <a:ahLst/>
            <a:cxnLst/>
            <a:rect l="l" t="t" r="r" b="b"/>
            <a:pathLst>
              <a:path w="8477250" h="2505075">
                <a:moveTo>
                  <a:pt x="0" y="0"/>
                </a:moveTo>
                <a:lnTo>
                  <a:pt x="8477250" y="0"/>
                </a:lnTo>
                <a:lnTo>
                  <a:pt x="8477250" y="2505075"/>
                </a:lnTo>
                <a:lnTo>
                  <a:pt x="0" y="2505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78275" y="1117600"/>
            <a:ext cx="3298190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Points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Arial Narrow"/>
                <a:cs typeface="Arial Narrow"/>
              </a:rPr>
              <a:t>Year,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30">
                <a:solidFill>
                  <a:srgbClr val="252423"/>
                </a:solidFill>
                <a:latin typeface="Arial Narrow"/>
                <a:cs typeface="Arial Narrow"/>
              </a:rPr>
              <a:t>Quarter,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5">
                <a:solidFill>
                  <a:srgbClr val="252423"/>
                </a:solidFill>
                <a:latin typeface="Arial Narrow"/>
                <a:cs typeface="Arial Narrow"/>
              </a:rPr>
              <a:t>Month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Day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95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52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10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67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24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81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8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95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53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10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67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24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81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38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95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53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10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67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24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81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38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95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53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10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67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24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81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38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96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53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10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67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24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81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38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96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53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10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67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24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81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38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96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53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10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67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24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81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39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96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53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10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67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24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81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39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96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753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810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67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924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81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39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96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53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210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67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324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382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439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496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553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610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667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724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82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839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896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953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010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067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124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182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239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296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353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410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467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525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582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639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696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753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810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867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925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982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039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096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153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210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267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325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0382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439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496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553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610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668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725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782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0839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896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953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010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068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125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182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239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296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353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410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468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525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582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639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1696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753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1811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1868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925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1982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2039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2096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153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221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2268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2325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495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52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10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67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724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781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838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895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953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010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067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124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181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238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295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353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410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467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245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816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638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695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53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10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867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924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981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038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096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153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210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267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324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381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438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496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553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610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6675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7246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781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838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896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953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010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067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124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181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239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296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353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410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467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524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581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639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696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753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8105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8676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924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981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039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096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153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10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267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24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382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439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496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553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610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667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724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782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839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896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9535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0106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067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9124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9182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9239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9296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353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410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467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525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582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9639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9696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9753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9810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9867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9925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9982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039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00965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01536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0210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0267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0325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0382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0439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0496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0553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0610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0668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0725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0782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0839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0896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0953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010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068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125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182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2395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2966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3538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4109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4681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5252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5824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6395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6967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7538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8110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18681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19253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19824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20396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20967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21539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22110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226820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2325350" y="255365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 txBox="1"/>
          <p:nvPr/>
        </p:nvSpPr>
        <p:spPr>
          <a:xfrm>
            <a:off x="4141390" y="2475964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4495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552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610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667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724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781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838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895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953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010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067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124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181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238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295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353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410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467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5245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5816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638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695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753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810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867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924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981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038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096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153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210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267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324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381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438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496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553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610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6675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7246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781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838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896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953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010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067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124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181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239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296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353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410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467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524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581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639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696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753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78105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8676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924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7981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8039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8096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8153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8210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267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324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382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439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496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553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610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667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724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8782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8839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8896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89535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90106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067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9124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9182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9239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9296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9353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9410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9467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9525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9582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9639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9696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9753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9810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9867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9925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9982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0039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00965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01536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0210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0267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0325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0382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0439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0496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0553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0610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0668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0725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0782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0839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0896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0953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010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068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125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182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2395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2966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3538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4109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4681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5252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5824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6395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6967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7538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8110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18681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19253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19824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20396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20967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21539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22110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226820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2325350" y="182594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 txBox="1"/>
          <p:nvPr/>
        </p:nvSpPr>
        <p:spPr>
          <a:xfrm>
            <a:off x="4141390" y="1748254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974934" y="2038598"/>
            <a:ext cx="139700" cy="6572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 spc="-25">
                <a:solidFill>
                  <a:srgbClr val="252423"/>
                </a:solidFill>
                <a:latin typeface="Arial Narrow"/>
                <a:cs typeface="Arial Narrow"/>
              </a:rPr>
              <a:t>P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oints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459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591050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4591050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4591050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591050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591050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591050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4591050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4591050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591050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591050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591050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4591050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591050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591050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4591050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591050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4591050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591050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591050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591050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591050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591050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591050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591050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591050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591050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591050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591050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591050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591050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591050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591050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877371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877371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877371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877371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877371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877371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877371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877371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877371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877371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877371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877371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877371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877371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877371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877371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877371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877371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877371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877371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877371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877371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877371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877371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877371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877371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877371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877371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877371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877371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877371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5877371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5877371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7161933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161933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7161933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7161933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7161933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7161933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7161933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7161933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7161933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7161933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7161933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7161933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7161933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7161933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7161933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161933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7161933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7161933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7161933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7161933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7161933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7161933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7161933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7161933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7161933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7161933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7161933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7161933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7161933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7161933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7161933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7161933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7161933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 txBox="1"/>
          <p:nvPr/>
        </p:nvSpPr>
        <p:spPr>
          <a:xfrm>
            <a:off x="7030766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9" name="object 549"/>
          <p:cNvSpPr/>
          <p:nvPr/>
        </p:nvSpPr>
        <p:spPr>
          <a:xfrm>
            <a:off x="8448254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8448254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8448254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8448254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8448254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8448254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8448254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8448254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8448254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8448254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8448254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8448254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8448254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8448254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8448254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8448254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8448254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8448254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8448254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8448254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8448254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8448254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8448254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8448254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8448254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8448254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8448254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8448254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8448254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8448254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8448254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8448254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8448254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 txBox="1"/>
          <p:nvPr/>
        </p:nvSpPr>
        <p:spPr>
          <a:xfrm>
            <a:off x="8306196" y="3314700"/>
            <a:ext cx="28321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solidFill>
                  <a:srgbClr val="252423"/>
                </a:solidFill>
                <a:latin typeface="Arial Narrow"/>
                <a:cs typeface="Arial Narrow"/>
              </a:rPr>
              <a:t>Year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9732816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9732816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9732816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9732816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9732816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9732816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9732816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9732816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9732816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9732816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9732816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9732816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9732816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9732816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9732816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9732816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9732816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9732816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9732816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9732816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9732816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9732816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9732816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9732816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9732816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9732816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9732816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9732816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9732816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9732816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9732816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9732816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9732816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 txBox="1"/>
          <p:nvPr/>
        </p:nvSpPr>
        <p:spPr>
          <a:xfrm>
            <a:off x="9601649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7" name="object 617"/>
          <p:cNvSpPr/>
          <p:nvPr/>
        </p:nvSpPr>
        <p:spPr>
          <a:xfrm>
            <a:off x="11019138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11019138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11019138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1019138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1019138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1019138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11019138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11019138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11019138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11019138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1019138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11019138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11019138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11019138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11019138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11019138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11019138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11019138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1019138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1019138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1019138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1019138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1019138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1019138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11019138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1019138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1019138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1019138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11019138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11019138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1019138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11019138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11019138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 txBox="1"/>
          <p:nvPr/>
        </p:nvSpPr>
        <p:spPr>
          <a:xfrm>
            <a:off x="10887971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4591050" y="1712023"/>
            <a:ext cx="7658100" cy="1237615"/>
          </a:xfrm>
          <a:custGeom>
            <a:avLst/>
            <a:gdLst/>
            <a:ahLst/>
            <a:cxnLst/>
            <a:rect l="l" t="t" r="r" b="b"/>
            <a:pathLst>
              <a:path w="7658100" h="1237614">
                <a:moveTo>
                  <a:pt x="0" y="873251"/>
                </a:moveTo>
                <a:lnTo>
                  <a:pt x="698590" y="873251"/>
                </a:lnTo>
                <a:lnTo>
                  <a:pt x="1390142" y="473011"/>
                </a:lnTo>
                <a:lnTo>
                  <a:pt x="2086973" y="1127950"/>
                </a:lnTo>
                <a:lnTo>
                  <a:pt x="2783803" y="1200721"/>
                </a:lnTo>
                <a:lnTo>
                  <a:pt x="3480634" y="0"/>
                </a:lnTo>
                <a:lnTo>
                  <a:pt x="4175705" y="764095"/>
                </a:lnTo>
                <a:lnTo>
                  <a:pt x="4872536" y="836866"/>
                </a:lnTo>
                <a:lnTo>
                  <a:pt x="5571126" y="727709"/>
                </a:lnTo>
                <a:lnTo>
                  <a:pt x="6266198" y="691324"/>
                </a:lnTo>
                <a:lnTo>
                  <a:pt x="6963029" y="1237106"/>
                </a:lnTo>
                <a:lnTo>
                  <a:pt x="7658100" y="582168"/>
                </a:lnTo>
              </a:path>
            </a:pathLst>
          </a:custGeom>
          <a:ln w="2857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09575" y="3657600"/>
            <a:ext cx="3543300" cy="3228975"/>
          </a:xfrm>
          <a:custGeom>
            <a:avLst/>
            <a:gdLst/>
            <a:ahLst/>
            <a:cxnLst/>
            <a:rect l="l" t="t" r="r" b="b"/>
            <a:pathLst>
              <a:path w="3543300" h="3228975">
                <a:moveTo>
                  <a:pt x="0" y="0"/>
                </a:moveTo>
                <a:lnTo>
                  <a:pt x="3543300" y="0"/>
                </a:lnTo>
                <a:lnTo>
                  <a:pt x="3543300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 txBox="1"/>
          <p:nvPr/>
        </p:nvSpPr>
        <p:spPr>
          <a:xfrm>
            <a:off x="444500" y="3632200"/>
            <a:ext cx="29629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</a:t>
            </a:r>
            <a:r>
              <a:rPr dirty="0" sz="1400" spc="-204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Opp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1166464" y="4347789"/>
            <a:ext cx="2029460" cy="2028825"/>
          </a:xfrm>
          <a:custGeom>
            <a:avLst/>
            <a:gdLst/>
            <a:ahLst/>
            <a:cxnLst/>
            <a:rect l="l" t="t" r="r" b="b"/>
            <a:pathLst>
              <a:path w="2029460" h="2028825">
                <a:moveTo>
                  <a:pt x="1824970" y="1619249"/>
                </a:moveTo>
                <a:lnTo>
                  <a:pt x="1081750" y="1619249"/>
                </a:lnTo>
                <a:lnTo>
                  <a:pt x="1090870" y="1609724"/>
                </a:lnTo>
                <a:lnTo>
                  <a:pt x="1136164" y="1609724"/>
                </a:lnTo>
                <a:lnTo>
                  <a:pt x="1145147" y="1600199"/>
                </a:lnTo>
                <a:lnTo>
                  <a:pt x="1180766" y="1600199"/>
                </a:lnTo>
                <a:lnTo>
                  <a:pt x="1189581" y="1590674"/>
                </a:lnTo>
                <a:lnTo>
                  <a:pt x="1207093" y="1590674"/>
                </a:lnTo>
                <a:lnTo>
                  <a:pt x="1215782" y="1581149"/>
                </a:lnTo>
                <a:lnTo>
                  <a:pt x="1233023" y="1581149"/>
                </a:lnTo>
                <a:lnTo>
                  <a:pt x="1241571" y="1571624"/>
                </a:lnTo>
                <a:lnTo>
                  <a:pt x="1258507" y="1571624"/>
                </a:lnTo>
                <a:lnTo>
                  <a:pt x="1266895" y="1562099"/>
                </a:lnTo>
                <a:lnTo>
                  <a:pt x="1275225" y="1562099"/>
                </a:lnTo>
                <a:lnTo>
                  <a:pt x="1283494" y="1552574"/>
                </a:lnTo>
                <a:lnTo>
                  <a:pt x="1299849" y="1552574"/>
                </a:lnTo>
                <a:lnTo>
                  <a:pt x="1307931" y="1543049"/>
                </a:lnTo>
                <a:lnTo>
                  <a:pt x="1315944" y="1543049"/>
                </a:lnTo>
                <a:lnTo>
                  <a:pt x="1323889" y="1533524"/>
                </a:lnTo>
                <a:lnTo>
                  <a:pt x="1331766" y="1533524"/>
                </a:lnTo>
                <a:lnTo>
                  <a:pt x="1339570" y="1523999"/>
                </a:lnTo>
                <a:lnTo>
                  <a:pt x="1347299" y="1523999"/>
                </a:lnTo>
                <a:lnTo>
                  <a:pt x="1354952" y="1514474"/>
                </a:lnTo>
                <a:lnTo>
                  <a:pt x="1362529" y="1514474"/>
                </a:lnTo>
                <a:lnTo>
                  <a:pt x="1370028" y="1504949"/>
                </a:lnTo>
                <a:lnTo>
                  <a:pt x="1377444" y="1495424"/>
                </a:lnTo>
                <a:lnTo>
                  <a:pt x="1384777" y="1495424"/>
                </a:lnTo>
                <a:lnTo>
                  <a:pt x="1392028" y="1485899"/>
                </a:lnTo>
                <a:lnTo>
                  <a:pt x="1399193" y="1485899"/>
                </a:lnTo>
                <a:lnTo>
                  <a:pt x="1406269" y="1476374"/>
                </a:lnTo>
                <a:lnTo>
                  <a:pt x="1413256" y="1466849"/>
                </a:lnTo>
                <a:lnTo>
                  <a:pt x="1420154" y="1466849"/>
                </a:lnTo>
                <a:lnTo>
                  <a:pt x="1426960" y="1457324"/>
                </a:lnTo>
                <a:lnTo>
                  <a:pt x="1433670" y="1447799"/>
                </a:lnTo>
                <a:lnTo>
                  <a:pt x="1440285" y="1447799"/>
                </a:lnTo>
                <a:lnTo>
                  <a:pt x="1446805" y="1438274"/>
                </a:lnTo>
                <a:lnTo>
                  <a:pt x="1453227" y="1428749"/>
                </a:lnTo>
                <a:lnTo>
                  <a:pt x="1459547" y="1428749"/>
                </a:lnTo>
                <a:lnTo>
                  <a:pt x="1465766" y="1419224"/>
                </a:lnTo>
                <a:lnTo>
                  <a:pt x="1471884" y="1409699"/>
                </a:lnTo>
                <a:lnTo>
                  <a:pt x="1477899" y="1409699"/>
                </a:lnTo>
                <a:lnTo>
                  <a:pt x="1483806" y="1400174"/>
                </a:lnTo>
                <a:lnTo>
                  <a:pt x="1489607" y="1390649"/>
                </a:lnTo>
                <a:lnTo>
                  <a:pt x="1495301" y="1381124"/>
                </a:lnTo>
                <a:lnTo>
                  <a:pt x="1500886" y="1381124"/>
                </a:lnTo>
                <a:lnTo>
                  <a:pt x="1506358" y="1371599"/>
                </a:lnTo>
                <a:lnTo>
                  <a:pt x="1511720" y="1362074"/>
                </a:lnTo>
                <a:lnTo>
                  <a:pt x="1516969" y="1352549"/>
                </a:lnTo>
                <a:lnTo>
                  <a:pt x="1522104" y="1343024"/>
                </a:lnTo>
                <a:lnTo>
                  <a:pt x="1527122" y="1343024"/>
                </a:lnTo>
                <a:lnTo>
                  <a:pt x="1546022" y="1304924"/>
                </a:lnTo>
                <a:lnTo>
                  <a:pt x="1550448" y="1295399"/>
                </a:lnTo>
                <a:lnTo>
                  <a:pt x="1554752" y="1295399"/>
                </a:lnTo>
                <a:lnTo>
                  <a:pt x="1570729" y="1257299"/>
                </a:lnTo>
                <a:lnTo>
                  <a:pt x="1581387" y="1228724"/>
                </a:lnTo>
                <a:lnTo>
                  <a:pt x="1584684" y="1228724"/>
                </a:lnTo>
                <a:lnTo>
                  <a:pt x="1596565" y="1190624"/>
                </a:lnTo>
                <a:lnTo>
                  <a:pt x="1606330" y="1152524"/>
                </a:lnTo>
                <a:lnTo>
                  <a:pt x="1613942" y="1114424"/>
                </a:lnTo>
                <a:lnTo>
                  <a:pt x="1616932" y="1095374"/>
                </a:lnTo>
                <a:lnTo>
                  <a:pt x="1618222" y="1095374"/>
                </a:lnTo>
                <a:lnTo>
                  <a:pt x="1622007" y="1057274"/>
                </a:lnTo>
                <a:lnTo>
                  <a:pt x="1623582" y="1019174"/>
                </a:lnTo>
                <a:lnTo>
                  <a:pt x="1623539" y="1000124"/>
                </a:lnTo>
                <a:lnTo>
                  <a:pt x="1621792" y="962024"/>
                </a:lnTo>
                <a:lnTo>
                  <a:pt x="1617837" y="923924"/>
                </a:lnTo>
                <a:lnTo>
                  <a:pt x="1611687" y="885824"/>
                </a:lnTo>
                <a:lnTo>
                  <a:pt x="1609810" y="876299"/>
                </a:lnTo>
                <a:lnTo>
                  <a:pt x="1607797" y="876299"/>
                </a:lnTo>
                <a:lnTo>
                  <a:pt x="1605649" y="866774"/>
                </a:lnTo>
                <a:lnTo>
                  <a:pt x="1595719" y="828674"/>
                </a:lnTo>
                <a:lnTo>
                  <a:pt x="1583675" y="790574"/>
                </a:lnTo>
                <a:lnTo>
                  <a:pt x="1576874" y="771524"/>
                </a:lnTo>
                <a:lnTo>
                  <a:pt x="1573282" y="771524"/>
                </a:lnTo>
                <a:lnTo>
                  <a:pt x="1569562" y="761999"/>
                </a:lnTo>
                <a:lnTo>
                  <a:pt x="1553430" y="723899"/>
                </a:lnTo>
                <a:lnTo>
                  <a:pt x="1549088" y="714374"/>
                </a:lnTo>
                <a:lnTo>
                  <a:pt x="1544625" y="714374"/>
                </a:lnTo>
                <a:lnTo>
                  <a:pt x="1540042" y="704849"/>
                </a:lnTo>
                <a:lnTo>
                  <a:pt x="1535338" y="695324"/>
                </a:lnTo>
                <a:lnTo>
                  <a:pt x="1530516" y="685799"/>
                </a:lnTo>
                <a:lnTo>
                  <a:pt x="1525578" y="676274"/>
                </a:lnTo>
                <a:lnTo>
                  <a:pt x="1520523" y="666749"/>
                </a:lnTo>
                <a:lnTo>
                  <a:pt x="1515353" y="666749"/>
                </a:lnTo>
                <a:lnTo>
                  <a:pt x="1510068" y="657224"/>
                </a:lnTo>
                <a:lnTo>
                  <a:pt x="1504672" y="647699"/>
                </a:lnTo>
                <a:lnTo>
                  <a:pt x="1499165" y="638174"/>
                </a:lnTo>
                <a:lnTo>
                  <a:pt x="1493546" y="638174"/>
                </a:lnTo>
                <a:lnTo>
                  <a:pt x="1487818" y="628649"/>
                </a:lnTo>
                <a:lnTo>
                  <a:pt x="1481984" y="619124"/>
                </a:lnTo>
                <a:lnTo>
                  <a:pt x="1476044" y="609599"/>
                </a:lnTo>
                <a:lnTo>
                  <a:pt x="1469998" y="609599"/>
                </a:lnTo>
                <a:lnTo>
                  <a:pt x="1463848" y="600074"/>
                </a:lnTo>
                <a:lnTo>
                  <a:pt x="1457597" y="590549"/>
                </a:lnTo>
                <a:lnTo>
                  <a:pt x="1451245" y="581024"/>
                </a:lnTo>
                <a:lnTo>
                  <a:pt x="1444793" y="581024"/>
                </a:lnTo>
                <a:lnTo>
                  <a:pt x="1438243" y="571499"/>
                </a:lnTo>
                <a:lnTo>
                  <a:pt x="1431598" y="561974"/>
                </a:lnTo>
                <a:lnTo>
                  <a:pt x="1424859" y="561974"/>
                </a:lnTo>
                <a:lnTo>
                  <a:pt x="1418024" y="552449"/>
                </a:lnTo>
                <a:lnTo>
                  <a:pt x="1411098" y="552449"/>
                </a:lnTo>
                <a:lnTo>
                  <a:pt x="1404083" y="542924"/>
                </a:lnTo>
                <a:lnTo>
                  <a:pt x="1396980" y="533399"/>
                </a:lnTo>
                <a:lnTo>
                  <a:pt x="1389788" y="533399"/>
                </a:lnTo>
                <a:lnTo>
                  <a:pt x="1382511" y="523874"/>
                </a:lnTo>
                <a:lnTo>
                  <a:pt x="1375152" y="523874"/>
                </a:lnTo>
                <a:lnTo>
                  <a:pt x="1367710" y="514349"/>
                </a:lnTo>
                <a:lnTo>
                  <a:pt x="1360187" y="504824"/>
                </a:lnTo>
                <a:lnTo>
                  <a:pt x="1352586" y="504824"/>
                </a:lnTo>
                <a:lnTo>
                  <a:pt x="1344909" y="495299"/>
                </a:lnTo>
                <a:lnTo>
                  <a:pt x="1337157" y="495299"/>
                </a:lnTo>
                <a:lnTo>
                  <a:pt x="1329330" y="485774"/>
                </a:lnTo>
                <a:lnTo>
                  <a:pt x="1321432" y="485774"/>
                </a:lnTo>
                <a:lnTo>
                  <a:pt x="1313465" y="476249"/>
                </a:lnTo>
                <a:lnTo>
                  <a:pt x="1305431" y="476249"/>
                </a:lnTo>
                <a:lnTo>
                  <a:pt x="1297328" y="466724"/>
                </a:lnTo>
                <a:lnTo>
                  <a:pt x="1280935" y="466724"/>
                </a:lnTo>
                <a:lnTo>
                  <a:pt x="1272647" y="457199"/>
                </a:lnTo>
                <a:lnTo>
                  <a:pt x="1264299" y="457199"/>
                </a:lnTo>
                <a:lnTo>
                  <a:pt x="1255894" y="447674"/>
                </a:lnTo>
                <a:lnTo>
                  <a:pt x="1238925" y="447674"/>
                </a:lnTo>
                <a:lnTo>
                  <a:pt x="1230361" y="438149"/>
                </a:lnTo>
                <a:lnTo>
                  <a:pt x="1213091" y="438149"/>
                </a:lnTo>
                <a:lnTo>
                  <a:pt x="1204388" y="428624"/>
                </a:lnTo>
                <a:lnTo>
                  <a:pt x="1186850" y="428624"/>
                </a:lnTo>
                <a:lnTo>
                  <a:pt x="1178024" y="419099"/>
                </a:lnTo>
                <a:lnTo>
                  <a:pt x="1142363" y="419099"/>
                </a:lnTo>
                <a:lnTo>
                  <a:pt x="1133371" y="409574"/>
                </a:lnTo>
                <a:lnTo>
                  <a:pt x="1088043" y="409574"/>
                </a:lnTo>
                <a:lnTo>
                  <a:pt x="1078918" y="400049"/>
                </a:lnTo>
                <a:lnTo>
                  <a:pt x="1014760" y="400049"/>
                </a:lnTo>
                <a:lnTo>
                  <a:pt x="1014760" y="0"/>
                </a:lnTo>
                <a:lnTo>
                  <a:pt x="1152078" y="0"/>
                </a:lnTo>
                <a:lnTo>
                  <a:pt x="1167223" y="9524"/>
                </a:lnTo>
                <a:lnTo>
                  <a:pt x="1197411" y="9524"/>
                </a:lnTo>
                <a:lnTo>
                  <a:pt x="1212445" y="19049"/>
                </a:lnTo>
                <a:lnTo>
                  <a:pt x="1242370" y="19049"/>
                </a:lnTo>
                <a:lnTo>
                  <a:pt x="1257259" y="28574"/>
                </a:lnTo>
                <a:lnTo>
                  <a:pt x="1286866" y="28574"/>
                </a:lnTo>
                <a:lnTo>
                  <a:pt x="1301577" y="38099"/>
                </a:lnTo>
                <a:lnTo>
                  <a:pt x="1316226" y="38099"/>
                </a:lnTo>
                <a:lnTo>
                  <a:pt x="1330806" y="47624"/>
                </a:lnTo>
                <a:lnTo>
                  <a:pt x="1345311" y="47624"/>
                </a:lnTo>
                <a:lnTo>
                  <a:pt x="1359741" y="57149"/>
                </a:lnTo>
                <a:lnTo>
                  <a:pt x="1374096" y="57149"/>
                </a:lnTo>
                <a:lnTo>
                  <a:pt x="1402553" y="76199"/>
                </a:lnTo>
                <a:lnTo>
                  <a:pt x="1416650" y="76199"/>
                </a:lnTo>
                <a:lnTo>
                  <a:pt x="1444572" y="95249"/>
                </a:lnTo>
                <a:lnTo>
                  <a:pt x="1458384" y="95249"/>
                </a:lnTo>
                <a:lnTo>
                  <a:pt x="1485707" y="114299"/>
                </a:lnTo>
                <a:lnTo>
                  <a:pt x="1499211" y="114299"/>
                </a:lnTo>
                <a:lnTo>
                  <a:pt x="1539043" y="142874"/>
                </a:lnTo>
                <a:lnTo>
                  <a:pt x="1565008" y="161924"/>
                </a:lnTo>
                <a:lnTo>
                  <a:pt x="1577803" y="161924"/>
                </a:lnTo>
                <a:lnTo>
                  <a:pt x="1627678" y="200024"/>
                </a:lnTo>
                <a:lnTo>
                  <a:pt x="1663632" y="228599"/>
                </a:lnTo>
                <a:lnTo>
                  <a:pt x="1698258" y="257174"/>
                </a:lnTo>
                <a:lnTo>
                  <a:pt x="1731482" y="295274"/>
                </a:lnTo>
                <a:lnTo>
                  <a:pt x="1742236" y="304799"/>
                </a:lnTo>
                <a:lnTo>
                  <a:pt x="1773490" y="333374"/>
                </a:lnTo>
                <a:lnTo>
                  <a:pt x="1793468" y="361949"/>
                </a:lnTo>
                <a:lnTo>
                  <a:pt x="1803191" y="371474"/>
                </a:lnTo>
                <a:lnTo>
                  <a:pt x="1812737" y="380999"/>
                </a:lnTo>
                <a:lnTo>
                  <a:pt x="1822102" y="390524"/>
                </a:lnTo>
                <a:lnTo>
                  <a:pt x="1831281" y="409574"/>
                </a:lnTo>
                <a:lnTo>
                  <a:pt x="1840274" y="419099"/>
                </a:lnTo>
                <a:lnTo>
                  <a:pt x="1849081" y="428624"/>
                </a:lnTo>
                <a:lnTo>
                  <a:pt x="1857699" y="447674"/>
                </a:lnTo>
                <a:lnTo>
                  <a:pt x="1866123" y="457199"/>
                </a:lnTo>
                <a:lnTo>
                  <a:pt x="1874354" y="466724"/>
                </a:lnTo>
                <a:lnTo>
                  <a:pt x="1882390" y="485774"/>
                </a:lnTo>
                <a:lnTo>
                  <a:pt x="1890230" y="495299"/>
                </a:lnTo>
                <a:lnTo>
                  <a:pt x="1897869" y="514349"/>
                </a:lnTo>
                <a:lnTo>
                  <a:pt x="1905306" y="523874"/>
                </a:lnTo>
                <a:lnTo>
                  <a:pt x="1912543" y="533399"/>
                </a:lnTo>
                <a:lnTo>
                  <a:pt x="1919576" y="552449"/>
                </a:lnTo>
                <a:lnTo>
                  <a:pt x="1926401" y="561974"/>
                </a:lnTo>
                <a:lnTo>
                  <a:pt x="1933019" y="581024"/>
                </a:lnTo>
                <a:lnTo>
                  <a:pt x="1939429" y="590549"/>
                </a:lnTo>
                <a:lnTo>
                  <a:pt x="1945630" y="609599"/>
                </a:lnTo>
                <a:lnTo>
                  <a:pt x="1951617" y="619124"/>
                </a:lnTo>
                <a:lnTo>
                  <a:pt x="1957391" y="638174"/>
                </a:lnTo>
                <a:lnTo>
                  <a:pt x="1962952" y="647699"/>
                </a:lnTo>
                <a:lnTo>
                  <a:pt x="1968297" y="666749"/>
                </a:lnTo>
                <a:lnTo>
                  <a:pt x="1973424" y="676274"/>
                </a:lnTo>
                <a:lnTo>
                  <a:pt x="1978334" y="695324"/>
                </a:lnTo>
                <a:lnTo>
                  <a:pt x="1983025" y="704849"/>
                </a:lnTo>
                <a:lnTo>
                  <a:pt x="1987496" y="723899"/>
                </a:lnTo>
                <a:lnTo>
                  <a:pt x="1991744" y="733424"/>
                </a:lnTo>
                <a:lnTo>
                  <a:pt x="1995771" y="752474"/>
                </a:lnTo>
                <a:lnTo>
                  <a:pt x="1999575" y="761999"/>
                </a:lnTo>
                <a:lnTo>
                  <a:pt x="2003155" y="781049"/>
                </a:lnTo>
                <a:lnTo>
                  <a:pt x="2006510" y="790574"/>
                </a:lnTo>
                <a:lnTo>
                  <a:pt x="2009639" y="809624"/>
                </a:lnTo>
                <a:lnTo>
                  <a:pt x="2012543" y="828674"/>
                </a:lnTo>
                <a:lnTo>
                  <a:pt x="2015219" y="838199"/>
                </a:lnTo>
                <a:lnTo>
                  <a:pt x="2017668" y="857249"/>
                </a:lnTo>
                <a:lnTo>
                  <a:pt x="2019888" y="866774"/>
                </a:lnTo>
                <a:lnTo>
                  <a:pt x="2021880" y="885824"/>
                </a:lnTo>
                <a:lnTo>
                  <a:pt x="2023643" y="904874"/>
                </a:lnTo>
                <a:lnTo>
                  <a:pt x="2025177" y="914399"/>
                </a:lnTo>
                <a:lnTo>
                  <a:pt x="2026480" y="933449"/>
                </a:lnTo>
                <a:lnTo>
                  <a:pt x="2027554" y="942974"/>
                </a:lnTo>
                <a:lnTo>
                  <a:pt x="2028397" y="962024"/>
                </a:lnTo>
                <a:lnTo>
                  <a:pt x="2029010" y="981074"/>
                </a:lnTo>
                <a:lnTo>
                  <a:pt x="2029392" y="990599"/>
                </a:lnTo>
                <a:lnTo>
                  <a:pt x="2029467" y="1000124"/>
                </a:lnTo>
                <a:lnTo>
                  <a:pt x="2029463" y="1019174"/>
                </a:lnTo>
                <a:lnTo>
                  <a:pt x="2029153" y="1038224"/>
                </a:lnTo>
                <a:lnTo>
                  <a:pt x="2028612" y="1057274"/>
                </a:lnTo>
                <a:lnTo>
                  <a:pt x="2027840" y="1066799"/>
                </a:lnTo>
                <a:lnTo>
                  <a:pt x="2026838" y="1085849"/>
                </a:lnTo>
                <a:lnTo>
                  <a:pt x="2025606" y="1095374"/>
                </a:lnTo>
                <a:lnTo>
                  <a:pt x="2024143" y="1114424"/>
                </a:lnTo>
                <a:lnTo>
                  <a:pt x="2022451" y="1133474"/>
                </a:lnTo>
                <a:lnTo>
                  <a:pt x="2020530" y="1142999"/>
                </a:lnTo>
                <a:lnTo>
                  <a:pt x="2018381" y="1162049"/>
                </a:lnTo>
                <a:lnTo>
                  <a:pt x="2016003" y="1171574"/>
                </a:lnTo>
                <a:lnTo>
                  <a:pt x="2013397" y="1190624"/>
                </a:lnTo>
                <a:lnTo>
                  <a:pt x="2010564" y="1209674"/>
                </a:lnTo>
                <a:lnTo>
                  <a:pt x="2007505" y="1219199"/>
                </a:lnTo>
                <a:lnTo>
                  <a:pt x="2004220" y="1238249"/>
                </a:lnTo>
                <a:lnTo>
                  <a:pt x="2000710" y="1247774"/>
                </a:lnTo>
                <a:lnTo>
                  <a:pt x="1996975" y="1266824"/>
                </a:lnTo>
                <a:lnTo>
                  <a:pt x="1993017" y="1276349"/>
                </a:lnTo>
                <a:lnTo>
                  <a:pt x="1988838" y="1295399"/>
                </a:lnTo>
                <a:lnTo>
                  <a:pt x="1984435" y="1304924"/>
                </a:lnTo>
                <a:lnTo>
                  <a:pt x="1979812" y="1323974"/>
                </a:lnTo>
                <a:lnTo>
                  <a:pt x="1974971" y="1343024"/>
                </a:lnTo>
                <a:lnTo>
                  <a:pt x="1969911" y="1352549"/>
                </a:lnTo>
                <a:lnTo>
                  <a:pt x="1964633" y="1371599"/>
                </a:lnTo>
                <a:lnTo>
                  <a:pt x="1959139" y="1381124"/>
                </a:lnTo>
                <a:lnTo>
                  <a:pt x="1953431" y="1400174"/>
                </a:lnTo>
                <a:lnTo>
                  <a:pt x="1947510" y="1409699"/>
                </a:lnTo>
                <a:lnTo>
                  <a:pt x="1941375" y="1419224"/>
                </a:lnTo>
                <a:lnTo>
                  <a:pt x="1935030" y="1438274"/>
                </a:lnTo>
                <a:lnTo>
                  <a:pt x="1928477" y="1447799"/>
                </a:lnTo>
                <a:lnTo>
                  <a:pt x="1921715" y="1466849"/>
                </a:lnTo>
                <a:lnTo>
                  <a:pt x="1914747" y="1476374"/>
                </a:lnTo>
                <a:lnTo>
                  <a:pt x="1907573" y="1495424"/>
                </a:lnTo>
                <a:lnTo>
                  <a:pt x="1900198" y="1504949"/>
                </a:lnTo>
                <a:lnTo>
                  <a:pt x="1892621" y="1514474"/>
                </a:lnTo>
                <a:lnTo>
                  <a:pt x="1884843" y="1533524"/>
                </a:lnTo>
                <a:lnTo>
                  <a:pt x="1876868" y="1543049"/>
                </a:lnTo>
                <a:lnTo>
                  <a:pt x="1868698" y="1562099"/>
                </a:lnTo>
                <a:lnTo>
                  <a:pt x="1860334" y="1571624"/>
                </a:lnTo>
                <a:lnTo>
                  <a:pt x="1851775" y="1581149"/>
                </a:lnTo>
                <a:lnTo>
                  <a:pt x="1843026" y="1600199"/>
                </a:lnTo>
                <a:lnTo>
                  <a:pt x="1834091" y="1609724"/>
                </a:lnTo>
                <a:lnTo>
                  <a:pt x="1824970" y="1619249"/>
                </a:lnTo>
                <a:close/>
              </a:path>
              <a:path w="2029460" h="2028825">
                <a:moveTo>
                  <a:pt x="1392779" y="1952625"/>
                </a:moveTo>
                <a:lnTo>
                  <a:pt x="631359" y="1952625"/>
                </a:lnTo>
                <a:lnTo>
                  <a:pt x="603198" y="1933575"/>
                </a:lnTo>
                <a:lnTo>
                  <a:pt x="589254" y="1933575"/>
                </a:lnTo>
                <a:lnTo>
                  <a:pt x="561667" y="1914525"/>
                </a:lnTo>
                <a:lnTo>
                  <a:pt x="548024" y="1914525"/>
                </a:lnTo>
                <a:lnTo>
                  <a:pt x="507748" y="1885950"/>
                </a:lnTo>
                <a:lnTo>
                  <a:pt x="494548" y="1885950"/>
                </a:lnTo>
                <a:lnTo>
                  <a:pt x="468507" y="1866900"/>
                </a:lnTo>
                <a:lnTo>
                  <a:pt x="417941" y="1828800"/>
                </a:lnTo>
                <a:lnTo>
                  <a:pt x="369546" y="1790700"/>
                </a:lnTo>
                <a:lnTo>
                  <a:pt x="334780" y="1762125"/>
                </a:lnTo>
                <a:lnTo>
                  <a:pt x="301407" y="1733550"/>
                </a:lnTo>
                <a:lnTo>
                  <a:pt x="269495" y="1695450"/>
                </a:lnTo>
                <a:lnTo>
                  <a:pt x="259192" y="1685925"/>
                </a:lnTo>
                <a:lnTo>
                  <a:pt x="249060" y="1676400"/>
                </a:lnTo>
                <a:lnTo>
                  <a:pt x="239106" y="1666875"/>
                </a:lnTo>
                <a:lnTo>
                  <a:pt x="229327" y="1647825"/>
                </a:lnTo>
                <a:lnTo>
                  <a:pt x="219725" y="1638300"/>
                </a:lnTo>
                <a:lnTo>
                  <a:pt x="210304" y="1628775"/>
                </a:lnTo>
                <a:lnTo>
                  <a:pt x="201068" y="1619249"/>
                </a:lnTo>
                <a:lnTo>
                  <a:pt x="192017" y="1600199"/>
                </a:lnTo>
                <a:lnTo>
                  <a:pt x="183151" y="1590674"/>
                </a:lnTo>
                <a:lnTo>
                  <a:pt x="174474" y="1581149"/>
                </a:lnTo>
                <a:lnTo>
                  <a:pt x="165990" y="1562099"/>
                </a:lnTo>
                <a:lnTo>
                  <a:pt x="157699" y="1552574"/>
                </a:lnTo>
                <a:lnTo>
                  <a:pt x="149602" y="1543049"/>
                </a:lnTo>
                <a:lnTo>
                  <a:pt x="141701" y="1523999"/>
                </a:lnTo>
                <a:lnTo>
                  <a:pt x="134000" y="1514474"/>
                </a:lnTo>
                <a:lnTo>
                  <a:pt x="126500" y="1504949"/>
                </a:lnTo>
                <a:lnTo>
                  <a:pt x="119200" y="1485899"/>
                </a:lnTo>
                <a:lnTo>
                  <a:pt x="112104" y="1476374"/>
                </a:lnTo>
                <a:lnTo>
                  <a:pt x="105215" y="1457324"/>
                </a:lnTo>
                <a:lnTo>
                  <a:pt x="98532" y="1447799"/>
                </a:lnTo>
                <a:lnTo>
                  <a:pt x="92057" y="1428749"/>
                </a:lnTo>
                <a:lnTo>
                  <a:pt x="85791" y="1419224"/>
                </a:lnTo>
                <a:lnTo>
                  <a:pt x="79738" y="1400174"/>
                </a:lnTo>
                <a:lnTo>
                  <a:pt x="73898" y="1390649"/>
                </a:lnTo>
                <a:lnTo>
                  <a:pt x="68270" y="1371599"/>
                </a:lnTo>
                <a:lnTo>
                  <a:pt x="62858" y="1362074"/>
                </a:lnTo>
                <a:lnTo>
                  <a:pt x="57663" y="1343024"/>
                </a:lnTo>
                <a:lnTo>
                  <a:pt x="52686" y="1333499"/>
                </a:lnTo>
                <a:lnTo>
                  <a:pt x="47927" y="1314449"/>
                </a:lnTo>
                <a:lnTo>
                  <a:pt x="43388" y="1304924"/>
                </a:lnTo>
                <a:lnTo>
                  <a:pt x="39070" y="1285874"/>
                </a:lnTo>
                <a:lnTo>
                  <a:pt x="34975" y="1276349"/>
                </a:lnTo>
                <a:lnTo>
                  <a:pt x="31101" y="1257299"/>
                </a:lnTo>
                <a:lnTo>
                  <a:pt x="27451" y="1247774"/>
                </a:lnTo>
                <a:lnTo>
                  <a:pt x="24027" y="1228724"/>
                </a:lnTo>
                <a:lnTo>
                  <a:pt x="20828" y="1219199"/>
                </a:lnTo>
                <a:lnTo>
                  <a:pt x="17854" y="1200149"/>
                </a:lnTo>
                <a:lnTo>
                  <a:pt x="15107" y="1181099"/>
                </a:lnTo>
                <a:lnTo>
                  <a:pt x="12588" y="1171574"/>
                </a:lnTo>
                <a:lnTo>
                  <a:pt x="10297" y="1152524"/>
                </a:lnTo>
                <a:lnTo>
                  <a:pt x="8233" y="1142999"/>
                </a:lnTo>
                <a:lnTo>
                  <a:pt x="6399" y="1123949"/>
                </a:lnTo>
                <a:lnTo>
                  <a:pt x="4795" y="1104899"/>
                </a:lnTo>
                <a:lnTo>
                  <a:pt x="3420" y="1095374"/>
                </a:lnTo>
                <a:lnTo>
                  <a:pt x="2275" y="1076324"/>
                </a:lnTo>
                <a:lnTo>
                  <a:pt x="1360" y="1066799"/>
                </a:lnTo>
                <a:lnTo>
                  <a:pt x="676" y="1047749"/>
                </a:lnTo>
                <a:lnTo>
                  <a:pt x="0" y="1019174"/>
                </a:lnTo>
                <a:lnTo>
                  <a:pt x="7" y="1000124"/>
                </a:lnTo>
                <a:lnTo>
                  <a:pt x="716" y="971549"/>
                </a:lnTo>
                <a:lnTo>
                  <a:pt x="1416" y="952499"/>
                </a:lnTo>
                <a:lnTo>
                  <a:pt x="2347" y="942974"/>
                </a:lnTo>
                <a:lnTo>
                  <a:pt x="3507" y="923924"/>
                </a:lnTo>
                <a:lnTo>
                  <a:pt x="4898" y="914399"/>
                </a:lnTo>
                <a:lnTo>
                  <a:pt x="6519" y="895349"/>
                </a:lnTo>
                <a:lnTo>
                  <a:pt x="8369" y="876299"/>
                </a:lnTo>
                <a:lnTo>
                  <a:pt x="10448" y="866774"/>
                </a:lnTo>
                <a:lnTo>
                  <a:pt x="12755" y="847724"/>
                </a:lnTo>
                <a:lnTo>
                  <a:pt x="15290" y="838199"/>
                </a:lnTo>
                <a:lnTo>
                  <a:pt x="18053" y="819149"/>
                </a:lnTo>
                <a:lnTo>
                  <a:pt x="21042" y="800099"/>
                </a:lnTo>
                <a:lnTo>
                  <a:pt x="24256" y="790574"/>
                </a:lnTo>
                <a:lnTo>
                  <a:pt x="27697" y="771524"/>
                </a:lnTo>
                <a:lnTo>
                  <a:pt x="31363" y="761999"/>
                </a:lnTo>
                <a:lnTo>
                  <a:pt x="35251" y="742949"/>
                </a:lnTo>
                <a:lnTo>
                  <a:pt x="39362" y="733424"/>
                </a:lnTo>
                <a:lnTo>
                  <a:pt x="43695" y="714374"/>
                </a:lnTo>
                <a:lnTo>
                  <a:pt x="48250" y="704849"/>
                </a:lnTo>
                <a:lnTo>
                  <a:pt x="53023" y="685799"/>
                </a:lnTo>
                <a:lnTo>
                  <a:pt x="58015" y="676274"/>
                </a:lnTo>
                <a:lnTo>
                  <a:pt x="63226" y="657224"/>
                </a:lnTo>
                <a:lnTo>
                  <a:pt x="68654" y="647699"/>
                </a:lnTo>
                <a:lnTo>
                  <a:pt x="74295" y="628649"/>
                </a:lnTo>
                <a:lnTo>
                  <a:pt x="80150" y="619124"/>
                </a:lnTo>
                <a:lnTo>
                  <a:pt x="86219" y="600074"/>
                </a:lnTo>
                <a:lnTo>
                  <a:pt x="92499" y="590549"/>
                </a:lnTo>
                <a:lnTo>
                  <a:pt x="98988" y="571499"/>
                </a:lnTo>
                <a:lnTo>
                  <a:pt x="105685" y="561974"/>
                </a:lnTo>
                <a:lnTo>
                  <a:pt x="112590" y="542924"/>
                </a:lnTo>
                <a:lnTo>
                  <a:pt x="119700" y="533399"/>
                </a:lnTo>
                <a:lnTo>
                  <a:pt x="127012" y="514349"/>
                </a:lnTo>
                <a:lnTo>
                  <a:pt x="134526" y="504824"/>
                </a:lnTo>
                <a:lnTo>
                  <a:pt x="142242" y="495299"/>
                </a:lnTo>
                <a:lnTo>
                  <a:pt x="150157" y="476249"/>
                </a:lnTo>
                <a:lnTo>
                  <a:pt x="158266" y="466724"/>
                </a:lnTo>
                <a:lnTo>
                  <a:pt x="166570" y="457199"/>
                </a:lnTo>
                <a:lnTo>
                  <a:pt x="175069" y="438149"/>
                </a:lnTo>
                <a:lnTo>
                  <a:pt x="183759" y="428624"/>
                </a:lnTo>
                <a:lnTo>
                  <a:pt x="192636" y="419099"/>
                </a:lnTo>
                <a:lnTo>
                  <a:pt x="201700" y="400049"/>
                </a:lnTo>
                <a:lnTo>
                  <a:pt x="210951" y="390524"/>
                </a:lnTo>
                <a:lnTo>
                  <a:pt x="220385" y="380999"/>
                </a:lnTo>
                <a:lnTo>
                  <a:pt x="229998" y="361949"/>
                </a:lnTo>
                <a:lnTo>
                  <a:pt x="239788" y="352424"/>
                </a:lnTo>
                <a:lnTo>
                  <a:pt x="249758" y="342899"/>
                </a:lnTo>
                <a:lnTo>
                  <a:pt x="259901" y="333374"/>
                </a:lnTo>
                <a:lnTo>
                  <a:pt x="270214" y="323849"/>
                </a:lnTo>
                <a:lnTo>
                  <a:pt x="280696" y="304799"/>
                </a:lnTo>
                <a:lnTo>
                  <a:pt x="313138" y="276224"/>
                </a:lnTo>
                <a:lnTo>
                  <a:pt x="347017" y="247649"/>
                </a:lnTo>
                <a:lnTo>
                  <a:pt x="382260" y="219074"/>
                </a:lnTo>
                <a:lnTo>
                  <a:pt x="431253" y="180974"/>
                </a:lnTo>
                <a:lnTo>
                  <a:pt x="482369" y="142874"/>
                </a:lnTo>
                <a:lnTo>
                  <a:pt x="495460" y="142874"/>
                </a:lnTo>
                <a:lnTo>
                  <a:pt x="535422" y="114299"/>
                </a:lnTo>
                <a:lnTo>
                  <a:pt x="727157" y="476249"/>
                </a:lnTo>
                <a:lnTo>
                  <a:pt x="719096" y="476249"/>
                </a:lnTo>
                <a:lnTo>
                  <a:pt x="711103" y="485774"/>
                </a:lnTo>
                <a:lnTo>
                  <a:pt x="703180" y="485774"/>
                </a:lnTo>
                <a:lnTo>
                  <a:pt x="695325" y="495299"/>
                </a:lnTo>
                <a:lnTo>
                  <a:pt x="687544" y="495299"/>
                </a:lnTo>
                <a:lnTo>
                  <a:pt x="679838" y="504824"/>
                </a:lnTo>
                <a:lnTo>
                  <a:pt x="672209" y="504824"/>
                </a:lnTo>
                <a:lnTo>
                  <a:pt x="664656" y="514349"/>
                </a:lnTo>
                <a:lnTo>
                  <a:pt x="657182" y="514349"/>
                </a:lnTo>
                <a:lnTo>
                  <a:pt x="649792" y="523874"/>
                </a:lnTo>
                <a:lnTo>
                  <a:pt x="642484" y="523874"/>
                </a:lnTo>
                <a:lnTo>
                  <a:pt x="635260" y="533399"/>
                </a:lnTo>
                <a:lnTo>
                  <a:pt x="628122" y="542924"/>
                </a:lnTo>
                <a:lnTo>
                  <a:pt x="621073" y="542924"/>
                </a:lnTo>
                <a:lnTo>
                  <a:pt x="614114" y="552449"/>
                </a:lnTo>
                <a:lnTo>
                  <a:pt x="607245" y="561974"/>
                </a:lnTo>
                <a:lnTo>
                  <a:pt x="600468" y="561974"/>
                </a:lnTo>
                <a:lnTo>
                  <a:pt x="593787" y="571499"/>
                </a:lnTo>
                <a:lnTo>
                  <a:pt x="587202" y="581024"/>
                </a:lnTo>
                <a:lnTo>
                  <a:pt x="580712" y="581024"/>
                </a:lnTo>
                <a:lnTo>
                  <a:pt x="574321" y="590549"/>
                </a:lnTo>
                <a:lnTo>
                  <a:pt x="568032" y="600074"/>
                </a:lnTo>
                <a:lnTo>
                  <a:pt x="561845" y="600074"/>
                </a:lnTo>
                <a:lnTo>
                  <a:pt x="555759" y="609599"/>
                </a:lnTo>
                <a:lnTo>
                  <a:pt x="549777" y="619124"/>
                </a:lnTo>
                <a:lnTo>
                  <a:pt x="543903" y="628649"/>
                </a:lnTo>
                <a:lnTo>
                  <a:pt x="538135" y="628649"/>
                </a:lnTo>
                <a:lnTo>
                  <a:pt x="532475" y="638174"/>
                </a:lnTo>
                <a:lnTo>
                  <a:pt x="526924" y="647699"/>
                </a:lnTo>
                <a:lnTo>
                  <a:pt x="521486" y="657224"/>
                </a:lnTo>
                <a:lnTo>
                  <a:pt x="516160" y="657224"/>
                </a:lnTo>
                <a:lnTo>
                  <a:pt x="510946" y="666749"/>
                </a:lnTo>
                <a:lnTo>
                  <a:pt x="505846" y="676274"/>
                </a:lnTo>
                <a:lnTo>
                  <a:pt x="500864" y="685799"/>
                </a:lnTo>
                <a:lnTo>
                  <a:pt x="495998" y="695324"/>
                </a:lnTo>
                <a:lnTo>
                  <a:pt x="491250" y="695324"/>
                </a:lnTo>
                <a:lnTo>
                  <a:pt x="473458" y="733424"/>
                </a:lnTo>
                <a:lnTo>
                  <a:pt x="469315" y="742949"/>
                </a:lnTo>
                <a:lnTo>
                  <a:pt x="465297" y="742949"/>
                </a:lnTo>
                <a:lnTo>
                  <a:pt x="450481" y="781049"/>
                </a:lnTo>
                <a:lnTo>
                  <a:pt x="437718" y="819149"/>
                </a:lnTo>
                <a:lnTo>
                  <a:pt x="434854" y="828674"/>
                </a:lnTo>
                <a:lnTo>
                  <a:pt x="432121" y="828674"/>
                </a:lnTo>
                <a:lnTo>
                  <a:pt x="422522" y="866774"/>
                </a:lnTo>
                <a:lnTo>
                  <a:pt x="415078" y="904874"/>
                </a:lnTo>
                <a:lnTo>
                  <a:pt x="409815" y="942974"/>
                </a:lnTo>
                <a:lnTo>
                  <a:pt x="406754" y="981074"/>
                </a:lnTo>
                <a:lnTo>
                  <a:pt x="405908" y="1009649"/>
                </a:lnTo>
                <a:lnTo>
                  <a:pt x="407269" y="1047749"/>
                </a:lnTo>
                <a:lnTo>
                  <a:pt x="410844" y="1085849"/>
                </a:lnTo>
                <a:lnTo>
                  <a:pt x="416616" y="1123949"/>
                </a:lnTo>
                <a:lnTo>
                  <a:pt x="424565" y="1162049"/>
                </a:lnTo>
                <a:lnTo>
                  <a:pt x="431937" y="1190624"/>
                </a:lnTo>
                <a:lnTo>
                  <a:pt x="434660" y="1190624"/>
                </a:lnTo>
                <a:lnTo>
                  <a:pt x="437516" y="1200149"/>
                </a:lnTo>
                <a:lnTo>
                  <a:pt x="450243" y="1238249"/>
                </a:lnTo>
                <a:lnTo>
                  <a:pt x="465023" y="1276349"/>
                </a:lnTo>
                <a:lnTo>
                  <a:pt x="469033" y="1276349"/>
                </a:lnTo>
                <a:lnTo>
                  <a:pt x="473166" y="1285874"/>
                </a:lnTo>
                <a:lnTo>
                  <a:pt x="477424" y="1295399"/>
                </a:lnTo>
                <a:lnTo>
                  <a:pt x="481804" y="1304924"/>
                </a:lnTo>
                <a:lnTo>
                  <a:pt x="486304" y="1314449"/>
                </a:lnTo>
                <a:lnTo>
                  <a:pt x="490924" y="1323974"/>
                </a:lnTo>
                <a:lnTo>
                  <a:pt x="495665" y="1323974"/>
                </a:lnTo>
                <a:lnTo>
                  <a:pt x="500524" y="1333499"/>
                </a:lnTo>
                <a:lnTo>
                  <a:pt x="505498" y="1343024"/>
                </a:lnTo>
                <a:lnTo>
                  <a:pt x="510588" y="1352549"/>
                </a:lnTo>
                <a:lnTo>
                  <a:pt x="515794" y="1362074"/>
                </a:lnTo>
                <a:lnTo>
                  <a:pt x="521114" y="1362074"/>
                </a:lnTo>
                <a:lnTo>
                  <a:pt x="526544" y="1371599"/>
                </a:lnTo>
                <a:lnTo>
                  <a:pt x="532086" y="1381124"/>
                </a:lnTo>
                <a:lnTo>
                  <a:pt x="537739" y="1390649"/>
                </a:lnTo>
                <a:lnTo>
                  <a:pt x="543500" y="1400174"/>
                </a:lnTo>
                <a:lnTo>
                  <a:pt x="549367" y="1400174"/>
                </a:lnTo>
                <a:lnTo>
                  <a:pt x="555340" y="1409699"/>
                </a:lnTo>
                <a:lnTo>
                  <a:pt x="561419" y="1419224"/>
                </a:lnTo>
                <a:lnTo>
                  <a:pt x="567601" y="1419224"/>
                </a:lnTo>
                <a:lnTo>
                  <a:pt x="573883" y="1428749"/>
                </a:lnTo>
                <a:lnTo>
                  <a:pt x="580265" y="1438274"/>
                </a:lnTo>
                <a:lnTo>
                  <a:pt x="586748" y="1447799"/>
                </a:lnTo>
                <a:lnTo>
                  <a:pt x="593328" y="1447799"/>
                </a:lnTo>
                <a:lnTo>
                  <a:pt x="600003" y="1457324"/>
                </a:lnTo>
                <a:lnTo>
                  <a:pt x="606772" y="1457324"/>
                </a:lnTo>
                <a:lnTo>
                  <a:pt x="613635" y="1466849"/>
                </a:lnTo>
                <a:lnTo>
                  <a:pt x="620589" y="1476374"/>
                </a:lnTo>
                <a:lnTo>
                  <a:pt x="627631" y="1476374"/>
                </a:lnTo>
                <a:lnTo>
                  <a:pt x="634762" y="1485899"/>
                </a:lnTo>
                <a:lnTo>
                  <a:pt x="641980" y="1495424"/>
                </a:lnTo>
                <a:lnTo>
                  <a:pt x="649284" y="1495424"/>
                </a:lnTo>
                <a:lnTo>
                  <a:pt x="656668" y="1504949"/>
                </a:lnTo>
                <a:lnTo>
                  <a:pt x="664135" y="1504949"/>
                </a:lnTo>
                <a:lnTo>
                  <a:pt x="671682" y="1514474"/>
                </a:lnTo>
                <a:lnTo>
                  <a:pt x="679308" y="1514474"/>
                </a:lnTo>
                <a:lnTo>
                  <a:pt x="687008" y="1523999"/>
                </a:lnTo>
                <a:lnTo>
                  <a:pt x="694783" y="1523999"/>
                </a:lnTo>
                <a:lnTo>
                  <a:pt x="702632" y="1533524"/>
                </a:lnTo>
                <a:lnTo>
                  <a:pt x="710553" y="1533524"/>
                </a:lnTo>
                <a:lnTo>
                  <a:pt x="718540" y="1543049"/>
                </a:lnTo>
                <a:lnTo>
                  <a:pt x="726595" y="1543049"/>
                </a:lnTo>
                <a:lnTo>
                  <a:pt x="734718" y="1552574"/>
                </a:lnTo>
                <a:lnTo>
                  <a:pt x="742904" y="1552574"/>
                </a:lnTo>
                <a:lnTo>
                  <a:pt x="751150" y="1562099"/>
                </a:lnTo>
                <a:lnTo>
                  <a:pt x="767822" y="1562099"/>
                </a:lnTo>
                <a:lnTo>
                  <a:pt x="776245" y="1571624"/>
                </a:lnTo>
                <a:lnTo>
                  <a:pt x="784719" y="1571624"/>
                </a:lnTo>
                <a:lnTo>
                  <a:pt x="793246" y="1581149"/>
                </a:lnTo>
                <a:lnTo>
                  <a:pt x="810453" y="1581149"/>
                </a:lnTo>
                <a:lnTo>
                  <a:pt x="819125" y="1590674"/>
                </a:lnTo>
                <a:lnTo>
                  <a:pt x="845404" y="1590674"/>
                </a:lnTo>
                <a:lnTo>
                  <a:pt x="854242" y="1600199"/>
                </a:lnTo>
                <a:lnTo>
                  <a:pt x="880972" y="1600199"/>
                </a:lnTo>
                <a:lnTo>
                  <a:pt x="889944" y="1609724"/>
                </a:lnTo>
                <a:lnTo>
                  <a:pt x="935193" y="1609724"/>
                </a:lnTo>
                <a:lnTo>
                  <a:pt x="944306" y="1619249"/>
                </a:lnTo>
                <a:lnTo>
                  <a:pt x="1824970" y="1619249"/>
                </a:lnTo>
                <a:lnTo>
                  <a:pt x="1815662" y="1628775"/>
                </a:lnTo>
                <a:lnTo>
                  <a:pt x="1806172" y="1647825"/>
                </a:lnTo>
                <a:lnTo>
                  <a:pt x="1796504" y="1657350"/>
                </a:lnTo>
                <a:lnTo>
                  <a:pt x="1786658" y="1666875"/>
                </a:lnTo>
                <a:lnTo>
                  <a:pt x="1776634" y="1676400"/>
                </a:lnTo>
                <a:lnTo>
                  <a:pt x="1766438" y="1695450"/>
                </a:lnTo>
                <a:lnTo>
                  <a:pt x="1734835" y="1724025"/>
                </a:lnTo>
                <a:lnTo>
                  <a:pt x="1701760" y="1752600"/>
                </a:lnTo>
                <a:lnTo>
                  <a:pt x="1690417" y="1771650"/>
                </a:lnTo>
                <a:lnTo>
                  <a:pt x="1655482" y="1800225"/>
                </a:lnTo>
                <a:lnTo>
                  <a:pt x="1606873" y="1838325"/>
                </a:lnTo>
                <a:lnTo>
                  <a:pt x="1594376" y="1838325"/>
                </a:lnTo>
                <a:lnTo>
                  <a:pt x="1568992" y="1857375"/>
                </a:lnTo>
                <a:lnTo>
                  <a:pt x="1543103" y="1876425"/>
                </a:lnTo>
                <a:lnTo>
                  <a:pt x="1516734" y="1895475"/>
                </a:lnTo>
                <a:lnTo>
                  <a:pt x="1503378" y="1895475"/>
                </a:lnTo>
                <a:lnTo>
                  <a:pt x="1462650" y="1924050"/>
                </a:lnTo>
                <a:lnTo>
                  <a:pt x="1448868" y="1924050"/>
                </a:lnTo>
                <a:lnTo>
                  <a:pt x="1421005" y="1943100"/>
                </a:lnTo>
                <a:lnTo>
                  <a:pt x="1406937" y="1943100"/>
                </a:lnTo>
                <a:lnTo>
                  <a:pt x="1392779" y="1952625"/>
                </a:lnTo>
                <a:close/>
              </a:path>
              <a:path w="2029460" h="2028825">
                <a:moveTo>
                  <a:pt x="1349797" y="1971675"/>
                </a:moveTo>
                <a:lnTo>
                  <a:pt x="688702" y="1971675"/>
                </a:lnTo>
                <a:lnTo>
                  <a:pt x="674248" y="1962150"/>
                </a:lnTo>
                <a:lnTo>
                  <a:pt x="659869" y="1962150"/>
                </a:lnTo>
                <a:lnTo>
                  <a:pt x="645570" y="1952625"/>
                </a:lnTo>
                <a:lnTo>
                  <a:pt x="1378532" y="1952625"/>
                </a:lnTo>
                <a:lnTo>
                  <a:pt x="1349797" y="1971675"/>
                </a:lnTo>
                <a:close/>
              </a:path>
              <a:path w="2029460" h="2028825">
                <a:moveTo>
                  <a:pt x="1320756" y="1981200"/>
                </a:moveTo>
                <a:lnTo>
                  <a:pt x="717831" y="1981200"/>
                </a:lnTo>
                <a:lnTo>
                  <a:pt x="703229" y="1971675"/>
                </a:lnTo>
                <a:lnTo>
                  <a:pt x="1335315" y="1971675"/>
                </a:lnTo>
                <a:lnTo>
                  <a:pt x="1320756" y="1981200"/>
                </a:lnTo>
                <a:close/>
              </a:path>
              <a:path w="2029460" h="2028825">
                <a:moveTo>
                  <a:pt x="1291438" y="1990725"/>
                </a:moveTo>
                <a:lnTo>
                  <a:pt x="747231" y="1990725"/>
                </a:lnTo>
                <a:lnTo>
                  <a:pt x="732501" y="1981200"/>
                </a:lnTo>
                <a:lnTo>
                  <a:pt x="1306129" y="1981200"/>
                </a:lnTo>
                <a:lnTo>
                  <a:pt x="1291438" y="1990725"/>
                </a:lnTo>
                <a:close/>
              </a:path>
              <a:path w="2029460" h="2028825">
                <a:moveTo>
                  <a:pt x="1246995" y="2000250"/>
                </a:moveTo>
                <a:lnTo>
                  <a:pt x="776874" y="2000250"/>
                </a:lnTo>
                <a:lnTo>
                  <a:pt x="762022" y="1990725"/>
                </a:lnTo>
                <a:lnTo>
                  <a:pt x="1261867" y="1990725"/>
                </a:lnTo>
                <a:lnTo>
                  <a:pt x="1246995" y="2000250"/>
                </a:lnTo>
                <a:close/>
              </a:path>
              <a:path w="2029460" h="2028825">
                <a:moveTo>
                  <a:pt x="1202079" y="2009775"/>
                </a:moveTo>
                <a:lnTo>
                  <a:pt x="821734" y="2009775"/>
                </a:lnTo>
                <a:lnTo>
                  <a:pt x="806733" y="2000250"/>
                </a:lnTo>
                <a:lnTo>
                  <a:pt x="1217101" y="2000250"/>
                </a:lnTo>
                <a:lnTo>
                  <a:pt x="1202079" y="2009775"/>
                </a:lnTo>
                <a:close/>
              </a:path>
              <a:path w="2029460" h="2028825">
                <a:moveTo>
                  <a:pt x="1156781" y="2019300"/>
                </a:moveTo>
                <a:lnTo>
                  <a:pt x="882148" y="2019300"/>
                </a:lnTo>
                <a:lnTo>
                  <a:pt x="866992" y="2009775"/>
                </a:lnTo>
                <a:lnTo>
                  <a:pt x="1171916" y="2009775"/>
                </a:lnTo>
                <a:lnTo>
                  <a:pt x="1156781" y="2019300"/>
                </a:lnTo>
                <a:close/>
              </a:path>
              <a:path w="2029460" h="2028825">
                <a:moveTo>
                  <a:pt x="1050110" y="2028825"/>
                </a:moveTo>
                <a:lnTo>
                  <a:pt x="988902" y="2028825"/>
                </a:lnTo>
                <a:lnTo>
                  <a:pt x="973608" y="2019300"/>
                </a:lnTo>
                <a:lnTo>
                  <a:pt x="1065398" y="2019300"/>
                </a:lnTo>
                <a:lnTo>
                  <a:pt x="1050110" y="202882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1701886" y="4347789"/>
            <a:ext cx="479425" cy="478155"/>
          </a:xfrm>
          <a:custGeom>
            <a:avLst/>
            <a:gdLst/>
            <a:ahLst/>
            <a:cxnLst/>
            <a:rect l="l" t="t" r="r" b="b"/>
            <a:pathLst>
              <a:path w="479425" h="478154">
                <a:moveTo>
                  <a:pt x="191735" y="478120"/>
                </a:moveTo>
                <a:lnTo>
                  <a:pt x="0" y="120344"/>
                </a:lnTo>
                <a:lnTo>
                  <a:pt x="31816" y="104001"/>
                </a:lnTo>
                <a:lnTo>
                  <a:pt x="64086" y="88829"/>
                </a:lnTo>
                <a:lnTo>
                  <a:pt x="129984" y="62000"/>
                </a:lnTo>
                <a:lnTo>
                  <a:pt x="197695" y="39859"/>
                </a:lnTo>
                <a:lnTo>
                  <a:pt x="267069" y="22441"/>
                </a:lnTo>
                <a:lnTo>
                  <a:pt x="337209" y="9974"/>
                </a:lnTo>
                <a:lnTo>
                  <a:pt x="407965" y="2493"/>
                </a:lnTo>
                <a:lnTo>
                  <a:pt x="479338" y="0"/>
                </a:lnTo>
                <a:lnTo>
                  <a:pt x="479338" y="405914"/>
                </a:lnTo>
                <a:lnTo>
                  <a:pt x="441847" y="407059"/>
                </a:lnTo>
                <a:lnTo>
                  <a:pt x="404639" y="410496"/>
                </a:lnTo>
                <a:lnTo>
                  <a:pt x="331073" y="424241"/>
                </a:lnTo>
                <a:lnTo>
                  <a:pt x="259739" y="446875"/>
                </a:lnTo>
                <a:lnTo>
                  <a:pt x="225321" y="461421"/>
                </a:lnTo>
                <a:lnTo>
                  <a:pt x="191735" y="47812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2434509" y="6371421"/>
            <a:ext cx="139065" cy="98425"/>
          </a:xfrm>
          <a:custGeom>
            <a:avLst/>
            <a:gdLst/>
            <a:ahLst/>
            <a:cxnLst/>
            <a:rect l="l" t="t" r="r" b="b"/>
            <a:pathLst>
              <a:path w="139064" h="98425">
                <a:moveTo>
                  <a:pt x="0" y="0"/>
                </a:moveTo>
                <a:lnTo>
                  <a:pt x="24710" y="98423"/>
                </a:lnTo>
                <a:lnTo>
                  <a:pt x="139010" y="98423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1788929" y="4255305"/>
            <a:ext cx="139065" cy="98425"/>
          </a:xfrm>
          <a:custGeom>
            <a:avLst/>
            <a:gdLst/>
            <a:ahLst/>
            <a:cxnLst/>
            <a:rect l="l" t="t" r="r" b="b"/>
            <a:pathLst>
              <a:path w="139064" h="98425">
                <a:moveTo>
                  <a:pt x="139010" y="98423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 txBox="1"/>
          <p:nvPr/>
        </p:nvSpPr>
        <p:spPr>
          <a:xfrm>
            <a:off x="2598920" y="6403170"/>
            <a:ext cx="74168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170K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(92.17%)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3933825" y="3657600"/>
            <a:ext cx="8486775" cy="3228975"/>
          </a:xfrm>
          <a:custGeom>
            <a:avLst/>
            <a:gdLst/>
            <a:ahLst/>
            <a:cxnLst/>
            <a:rect l="l" t="t" r="r" b="b"/>
            <a:pathLst>
              <a:path w="8486775" h="3228975">
                <a:moveTo>
                  <a:pt x="0" y="0"/>
                </a:moveTo>
                <a:lnTo>
                  <a:pt x="8486775" y="0"/>
                </a:lnTo>
                <a:lnTo>
                  <a:pt x="8486775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 txBox="1"/>
          <p:nvPr/>
        </p:nvSpPr>
        <p:spPr>
          <a:xfrm>
            <a:off x="3968750" y="3203674"/>
            <a:ext cx="2049780" cy="658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>
              <a:lnSpc>
                <a:spcPts val="975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1020</a:t>
            </a:r>
            <a:endParaRPr sz="900">
              <a:latin typeface="Segoe UI"/>
              <a:cs typeface="Segoe UI"/>
            </a:endParaRPr>
          </a:p>
          <a:p>
            <a:pPr marL="503555">
              <a:lnSpc>
                <a:spcPts val="975"/>
              </a:lnSpc>
              <a:tabLst>
                <a:tab pos="1790064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2000	2002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-45">
                <a:solidFill>
                  <a:srgbClr val="252423"/>
                </a:solidFill>
                <a:latin typeface="Arial Narrow"/>
                <a:cs typeface="Arial Narrow"/>
              </a:rPr>
              <a:t>SOT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61" name="object 661"/>
          <p:cNvSpPr/>
          <p:nvPr/>
        </p:nvSpPr>
        <p:spPr>
          <a:xfrm>
            <a:off x="44100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44672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45243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5815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46386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46958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47529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48101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48672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49244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49815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50387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50958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51530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52101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52673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53244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53816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54387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54959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55530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56102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56673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57245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57816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58388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58959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59531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60102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60674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1245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1817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2388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2960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3531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4103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4674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5246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5817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6389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6960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7532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8103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8675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9246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69818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70389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70961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71532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72104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72675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73247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73818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74390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74961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75533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76104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76676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77247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77819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78390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78962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79533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80105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80676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81248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81819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82391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82962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83534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84105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84677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85248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85820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86391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86963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87534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88106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88677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89249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89820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90392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90963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91535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921067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9267825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93249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93821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94392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94964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95535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96107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96678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97250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97821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98393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98964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99536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100107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100679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101250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101822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102393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102965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103536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104108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104679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105251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105822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106394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106965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107537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108108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108680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109251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109823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110394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110966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111537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112109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112680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113252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113823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114395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114966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115538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116109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116681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117252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117824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118395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18967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19538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120110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120681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121253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121824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122396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1229677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12353924" y="5767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 txBox="1"/>
          <p:nvPr/>
        </p:nvSpPr>
        <p:spPr>
          <a:xfrm>
            <a:off x="4174132" y="56896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2" name="object 802"/>
          <p:cNvSpPr/>
          <p:nvPr/>
        </p:nvSpPr>
        <p:spPr>
          <a:xfrm>
            <a:off x="44100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44672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46386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48672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50387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52101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54387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56102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57816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60102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61817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63531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64103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65817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67532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69246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69818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71532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73247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74961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75533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76104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76676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77247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77819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78390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78962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79533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80105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80676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81248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81819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82391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82962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83534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84105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84677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85248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85820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86391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86963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87534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88106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88677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89249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89820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90392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90963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91535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921067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9267825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93249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93821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94392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94964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95535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96107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96678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97250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97821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98393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98964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99536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100107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100679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101250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101822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102393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102965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103536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104108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104679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105251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105822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106394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106965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107537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108108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108680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109251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109823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110394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110966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111537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112109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112680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113252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13823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14395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114966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115538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116109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116681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117252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17824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118395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118967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119538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120110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120681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121253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121824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122396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1229677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12353924" y="5170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 txBox="1"/>
          <p:nvPr/>
        </p:nvSpPr>
        <p:spPr>
          <a:xfrm>
            <a:off x="4174132" y="50927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8" name="object 908"/>
          <p:cNvSpPr/>
          <p:nvPr/>
        </p:nvSpPr>
        <p:spPr>
          <a:xfrm>
            <a:off x="44100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44672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46386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48672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50387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52101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54387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56102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57816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58388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58959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59531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0102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60674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61245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61817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62388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62960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63531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64103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64674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65246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65817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66389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66960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67532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68103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68675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69246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69818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70389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70961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71532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72104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72675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73247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73818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74390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74961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75533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76104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76676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77247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77819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78390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78962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79533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80105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80676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81248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81819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82391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82962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83534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84105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84677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85248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85820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86391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86963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87534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88106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88677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89249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89820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90392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90963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91535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921067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9267825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93249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93821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94392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94964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95535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96107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96678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97250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97821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98393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98964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99536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100107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100679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101250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101822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102393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102965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103536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104108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104679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105251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05822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106394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106965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107537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108108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108680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109251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109823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110394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110966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111537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112109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112680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113252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113823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114395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114966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115538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116109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116681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117252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117824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118395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118967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119538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120110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120681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121253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121824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122396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1229677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12353924" y="457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4410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4467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4524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4581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4638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4695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4752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4810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4867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4924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4981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5038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5095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5153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5210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5267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5324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5381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5438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5495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5553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5610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5667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5724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5781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5838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5895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5953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6010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6067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6124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6181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6238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6296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6353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6410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6467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6524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6581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6638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6696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6753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6810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6867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6924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6981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7038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7096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7153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7210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7267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7324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7381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7439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7496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7553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7610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7667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7724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7781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7839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7896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7953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8010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8067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8124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8181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8239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8296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8353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8410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8467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8524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8582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8639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8696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8753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8810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8867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8924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8982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9039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9096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9153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9210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9267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93249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93821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94392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94964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95535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96107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96678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97250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97821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98393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98964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99536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100107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100679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101250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101822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102393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102965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103536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104108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104679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105251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105822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106394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106965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107537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108108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108680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109251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109823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110394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110966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111537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112109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112680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113252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113823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114395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114966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115538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116109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116681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117252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117824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118395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118967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119538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120110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120681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121253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121824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122396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122967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123539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 txBox="1"/>
          <p:nvPr/>
        </p:nvSpPr>
        <p:spPr>
          <a:xfrm>
            <a:off x="997114" y="3898999"/>
            <a:ext cx="3330575" cy="745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14.44K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(7.83%)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73" name="object 1173"/>
          <p:cNvSpPr txBox="1"/>
          <p:nvPr/>
        </p:nvSpPr>
        <p:spPr>
          <a:xfrm>
            <a:off x="3973820" y="4319835"/>
            <a:ext cx="177800" cy="10953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SOT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174" name="object 1174"/>
          <p:cNvSpPr txBox="1"/>
          <p:nvPr/>
        </p:nvSpPr>
        <p:spPr>
          <a:xfrm>
            <a:off x="4497810" y="5810200"/>
            <a:ext cx="7796530" cy="7232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r" marR="5080">
              <a:lnSpc>
                <a:spcPts val="101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Man United</a:t>
            </a:r>
            <a:endParaRPr sz="900">
              <a:latin typeface="Segoe UI"/>
              <a:cs typeface="Segoe UI"/>
            </a:endParaRPr>
          </a:p>
          <a:p>
            <a:pPr algn="r" marL="135255" marR="5080" indent="201930">
              <a:lnSpc>
                <a:spcPct val="1396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Arsenal Liverpool Chelsea </a:t>
            </a:r>
            <a:r>
              <a:rPr dirty="0" sz="900" spc="-9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ottenham Man City Everton Newcastle Aston Villa </a:t>
            </a: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est Ham Fulham Sunderland</a:t>
            </a:r>
            <a:endParaRPr sz="900">
              <a:latin typeface="Segoe UI"/>
              <a:cs typeface="Segoe UI"/>
            </a:endParaRPr>
          </a:p>
          <a:p>
            <a:pPr algn="r" marL="19685" marR="5080" indent="359410">
              <a:lnSpc>
                <a:spcPct val="1396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Bolton Blackburn Southampton </a:t>
            </a: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est Brom Middlesbro…</a:t>
            </a:r>
            <a:endParaRPr sz="900">
              <a:latin typeface="Segoe UI"/>
              <a:cs typeface="Segoe UI"/>
            </a:endParaRPr>
          </a:p>
          <a:p>
            <a:pPr algn="r" marL="122555" marR="5080" indent="262255">
              <a:lnSpc>
                <a:spcPct val="1396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Wigan 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ortsmouth</a:t>
            </a:r>
            <a:endParaRPr sz="900">
              <a:latin typeface="Segoe UI"/>
              <a:cs typeface="Segoe UI"/>
            </a:endParaRPr>
          </a:p>
          <a:p>
            <a:pPr algn="r" marL="22860" marR="5080" indent="407034">
              <a:lnSpc>
                <a:spcPct val="1396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toke Leicester Charlton Birmingham 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wansea Crystal 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alace</a:t>
            </a:r>
            <a:endParaRPr sz="900">
              <a:latin typeface="Segoe UI"/>
              <a:cs typeface="Segoe UI"/>
            </a:endParaRPr>
          </a:p>
          <a:p>
            <a:pPr algn="r" marL="290195" marR="5080" indent="59690">
              <a:lnSpc>
                <a:spcPct val="139600"/>
              </a:lnSpc>
            </a:pP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olves Norwich</a:t>
            </a:r>
            <a:endParaRPr sz="900">
              <a:latin typeface="Segoe UI"/>
              <a:cs typeface="Segoe UI"/>
            </a:endParaRPr>
          </a:p>
          <a:p>
            <a:pPr algn="r" marL="300990" marR="5080" indent="119380">
              <a:lnSpc>
                <a:spcPct val="1396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Leeds Hull </a:t>
            </a: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W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atford Burnley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QPR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Bournemouth</a:t>
            </a:r>
            <a:endParaRPr sz="900">
              <a:latin typeface="Segoe UI"/>
              <a:cs typeface="Segoe UI"/>
            </a:endParaRPr>
          </a:p>
          <a:p>
            <a:pPr algn="r" marL="62865" marR="5080" indent="236220">
              <a:lnSpc>
                <a:spcPct val="1396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eading Derby Ipswich Cardiff Blackpool Huddersfield</a:t>
            </a:r>
            <a:endParaRPr sz="900">
              <a:latin typeface="Segoe UI"/>
              <a:cs typeface="Segoe UI"/>
            </a:endParaRPr>
          </a:p>
          <a:p>
            <a:pPr algn="r" marL="12700" marR="5080" indent="261620">
              <a:lnSpc>
                <a:spcPct val="1396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Brighton Sheffield Un…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75" name="object 1175"/>
          <p:cNvSpPr/>
          <p:nvPr/>
        </p:nvSpPr>
        <p:spPr>
          <a:xfrm>
            <a:off x="4486641" y="4197553"/>
            <a:ext cx="152400" cy="1565275"/>
          </a:xfrm>
          <a:custGeom>
            <a:avLst/>
            <a:gdLst/>
            <a:ahLst/>
            <a:cxnLst/>
            <a:rect l="l" t="t" r="r" b="b"/>
            <a:pathLst>
              <a:path w="152400" h="1565275">
                <a:moveTo>
                  <a:pt x="0" y="0"/>
                </a:moveTo>
                <a:lnTo>
                  <a:pt x="152400" y="0"/>
                </a:lnTo>
                <a:lnTo>
                  <a:pt x="152400" y="1565071"/>
                </a:lnTo>
                <a:lnTo>
                  <a:pt x="0" y="156507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4678057" y="4216952"/>
            <a:ext cx="152400" cy="1546225"/>
          </a:xfrm>
          <a:custGeom>
            <a:avLst/>
            <a:gdLst/>
            <a:ahLst/>
            <a:cxnLst/>
            <a:rect l="l" t="t" r="r" b="b"/>
            <a:pathLst>
              <a:path w="152400" h="1546225">
                <a:moveTo>
                  <a:pt x="0" y="0"/>
                </a:moveTo>
                <a:lnTo>
                  <a:pt x="152399" y="0"/>
                </a:lnTo>
                <a:lnTo>
                  <a:pt x="152399" y="1545672"/>
                </a:lnTo>
                <a:lnTo>
                  <a:pt x="0" y="154567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4869473" y="4237545"/>
            <a:ext cx="152400" cy="1525270"/>
          </a:xfrm>
          <a:custGeom>
            <a:avLst/>
            <a:gdLst/>
            <a:ahLst/>
            <a:cxnLst/>
            <a:rect l="l" t="t" r="r" b="b"/>
            <a:pathLst>
              <a:path w="152400" h="1525270">
                <a:moveTo>
                  <a:pt x="0" y="0"/>
                </a:moveTo>
                <a:lnTo>
                  <a:pt x="152400" y="0"/>
                </a:lnTo>
                <a:lnTo>
                  <a:pt x="152400" y="1525079"/>
                </a:lnTo>
                <a:lnTo>
                  <a:pt x="0" y="152507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5060889" y="4250378"/>
            <a:ext cx="152400" cy="1512570"/>
          </a:xfrm>
          <a:custGeom>
            <a:avLst/>
            <a:gdLst/>
            <a:ahLst/>
            <a:cxnLst/>
            <a:rect l="l" t="t" r="r" b="b"/>
            <a:pathLst>
              <a:path w="152400" h="1512570">
                <a:moveTo>
                  <a:pt x="0" y="0"/>
                </a:moveTo>
                <a:lnTo>
                  <a:pt x="152400" y="0"/>
                </a:lnTo>
                <a:lnTo>
                  <a:pt x="152400" y="1512246"/>
                </a:lnTo>
                <a:lnTo>
                  <a:pt x="0" y="151224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5252304" y="4333945"/>
            <a:ext cx="152400" cy="1428750"/>
          </a:xfrm>
          <a:custGeom>
            <a:avLst/>
            <a:gdLst/>
            <a:ahLst/>
            <a:cxnLst/>
            <a:rect l="l" t="t" r="r" b="b"/>
            <a:pathLst>
              <a:path w="152400" h="1428750">
                <a:moveTo>
                  <a:pt x="0" y="0"/>
                </a:moveTo>
                <a:lnTo>
                  <a:pt x="152400" y="0"/>
                </a:lnTo>
                <a:lnTo>
                  <a:pt x="152400" y="1428680"/>
                </a:lnTo>
                <a:lnTo>
                  <a:pt x="0" y="142868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5443720" y="4420197"/>
            <a:ext cx="152400" cy="1343025"/>
          </a:xfrm>
          <a:custGeom>
            <a:avLst/>
            <a:gdLst/>
            <a:ahLst/>
            <a:cxnLst/>
            <a:rect l="l" t="t" r="r" b="b"/>
            <a:pathLst>
              <a:path w="152400" h="1343025">
                <a:moveTo>
                  <a:pt x="0" y="0"/>
                </a:moveTo>
                <a:lnTo>
                  <a:pt x="152399" y="0"/>
                </a:lnTo>
                <a:lnTo>
                  <a:pt x="152399" y="1342428"/>
                </a:lnTo>
                <a:lnTo>
                  <a:pt x="0" y="134242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5635136" y="4543158"/>
            <a:ext cx="152400" cy="1219835"/>
          </a:xfrm>
          <a:custGeom>
            <a:avLst/>
            <a:gdLst/>
            <a:ahLst/>
            <a:cxnLst/>
            <a:rect l="l" t="t" r="r" b="b"/>
            <a:pathLst>
              <a:path w="152400" h="1219835">
                <a:moveTo>
                  <a:pt x="0" y="0"/>
                </a:moveTo>
                <a:lnTo>
                  <a:pt x="152400" y="0"/>
                </a:lnTo>
                <a:lnTo>
                  <a:pt x="152400" y="1219466"/>
                </a:lnTo>
                <a:lnTo>
                  <a:pt x="0" y="121946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5826552" y="4692383"/>
            <a:ext cx="152400" cy="1070610"/>
          </a:xfrm>
          <a:custGeom>
            <a:avLst/>
            <a:gdLst/>
            <a:ahLst/>
            <a:cxnLst/>
            <a:rect l="l" t="t" r="r" b="b"/>
            <a:pathLst>
              <a:path w="152400" h="1070610">
                <a:moveTo>
                  <a:pt x="0" y="0"/>
                </a:moveTo>
                <a:lnTo>
                  <a:pt x="152400" y="0"/>
                </a:lnTo>
                <a:lnTo>
                  <a:pt x="152400" y="1070241"/>
                </a:lnTo>
                <a:lnTo>
                  <a:pt x="0" y="107024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6017968" y="4820120"/>
            <a:ext cx="152400" cy="942975"/>
          </a:xfrm>
          <a:custGeom>
            <a:avLst/>
            <a:gdLst/>
            <a:ahLst/>
            <a:cxnLst/>
            <a:rect l="l" t="t" r="r" b="b"/>
            <a:pathLst>
              <a:path w="152400" h="942975">
                <a:moveTo>
                  <a:pt x="0" y="0"/>
                </a:moveTo>
                <a:lnTo>
                  <a:pt x="152400" y="0"/>
                </a:lnTo>
                <a:lnTo>
                  <a:pt x="152400" y="942505"/>
                </a:lnTo>
                <a:lnTo>
                  <a:pt x="0" y="94250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6209384" y="4838027"/>
            <a:ext cx="152400" cy="925194"/>
          </a:xfrm>
          <a:custGeom>
            <a:avLst/>
            <a:gdLst/>
            <a:ahLst/>
            <a:cxnLst/>
            <a:rect l="l" t="t" r="r" b="b"/>
            <a:pathLst>
              <a:path w="152400" h="925195">
                <a:moveTo>
                  <a:pt x="0" y="0"/>
                </a:moveTo>
                <a:lnTo>
                  <a:pt x="152400" y="0"/>
                </a:lnTo>
                <a:lnTo>
                  <a:pt x="152400" y="924598"/>
                </a:lnTo>
                <a:lnTo>
                  <a:pt x="0" y="92459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6400800" y="4914131"/>
            <a:ext cx="152400" cy="848994"/>
          </a:xfrm>
          <a:custGeom>
            <a:avLst/>
            <a:gdLst/>
            <a:ahLst/>
            <a:cxnLst/>
            <a:rect l="l" t="t" r="r" b="b"/>
            <a:pathLst>
              <a:path w="152400" h="848995">
                <a:moveTo>
                  <a:pt x="0" y="0"/>
                </a:moveTo>
                <a:lnTo>
                  <a:pt x="152400" y="0"/>
                </a:lnTo>
                <a:lnTo>
                  <a:pt x="152400" y="848493"/>
                </a:lnTo>
                <a:lnTo>
                  <a:pt x="0" y="84849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6592216" y="4982178"/>
            <a:ext cx="152400" cy="781050"/>
          </a:xfrm>
          <a:custGeom>
            <a:avLst/>
            <a:gdLst/>
            <a:ahLst/>
            <a:cxnLst/>
            <a:rect l="l" t="t" r="r" b="b"/>
            <a:pathLst>
              <a:path w="152400" h="781050">
                <a:moveTo>
                  <a:pt x="0" y="0"/>
                </a:moveTo>
                <a:lnTo>
                  <a:pt x="152400" y="0"/>
                </a:lnTo>
                <a:lnTo>
                  <a:pt x="152400" y="780446"/>
                </a:lnTo>
                <a:lnTo>
                  <a:pt x="0" y="78044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6783631" y="4999787"/>
            <a:ext cx="152400" cy="763270"/>
          </a:xfrm>
          <a:custGeom>
            <a:avLst/>
            <a:gdLst/>
            <a:ahLst/>
            <a:cxnLst/>
            <a:rect l="l" t="t" r="r" b="b"/>
            <a:pathLst>
              <a:path w="152400" h="763270">
                <a:moveTo>
                  <a:pt x="0" y="0"/>
                </a:moveTo>
                <a:lnTo>
                  <a:pt x="152400" y="0"/>
                </a:lnTo>
                <a:lnTo>
                  <a:pt x="152400" y="762838"/>
                </a:lnTo>
                <a:lnTo>
                  <a:pt x="0" y="76283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6975047" y="5049329"/>
            <a:ext cx="152400" cy="713740"/>
          </a:xfrm>
          <a:custGeom>
            <a:avLst/>
            <a:gdLst/>
            <a:ahLst/>
            <a:cxnLst/>
            <a:rect l="l" t="t" r="r" b="b"/>
            <a:pathLst>
              <a:path w="152400" h="713739">
                <a:moveTo>
                  <a:pt x="0" y="0"/>
                </a:moveTo>
                <a:lnTo>
                  <a:pt x="152399" y="0"/>
                </a:lnTo>
                <a:lnTo>
                  <a:pt x="152399" y="713295"/>
                </a:lnTo>
                <a:lnTo>
                  <a:pt x="0" y="71329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7166463" y="5082756"/>
            <a:ext cx="152400" cy="680085"/>
          </a:xfrm>
          <a:custGeom>
            <a:avLst/>
            <a:gdLst/>
            <a:ahLst/>
            <a:cxnLst/>
            <a:rect l="l" t="t" r="r" b="b"/>
            <a:pathLst>
              <a:path w="152400" h="680085">
                <a:moveTo>
                  <a:pt x="0" y="0"/>
                </a:moveTo>
                <a:lnTo>
                  <a:pt x="152400" y="0"/>
                </a:lnTo>
                <a:lnTo>
                  <a:pt x="152400" y="679869"/>
                </a:lnTo>
                <a:lnTo>
                  <a:pt x="0" y="67986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7357879" y="5103050"/>
            <a:ext cx="152400" cy="659765"/>
          </a:xfrm>
          <a:custGeom>
            <a:avLst/>
            <a:gdLst/>
            <a:ahLst/>
            <a:cxnLst/>
            <a:rect l="l" t="t" r="r" b="b"/>
            <a:pathLst>
              <a:path w="152400" h="659764">
                <a:moveTo>
                  <a:pt x="0" y="0"/>
                </a:moveTo>
                <a:lnTo>
                  <a:pt x="152399" y="0"/>
                </a:lnTo>
                <a:lnTo>
                  <a:pt x="152399" y="659574"/>
                </a:lnTo>
                <a:lnTo>
                  <a:pt x="0" y="65957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7549295" y="5179155"/>
            <a:ext cx="152400" cy="583565"/>
          </a:xfrm>
          <a:custGeom>
            <a:avLst/>
            <a:gdLst/>
            <a:ahLst/>
            <a:cxnLst/>
            <a:rect l="l" t="t" r="r" b="b"/>
            <a:pathLst>
              <a:path w="152400" h="583564">
                <a:moveTo>
                  <a:pt x="0" y="0"/>
                </a:moveTo>
                <a:lnTo>
                  <a:pt x="152400" y="0"/>
                </a:lnTo>
                <a:lnTo>
                  <a:pt x="152400" y="583469"/>
                </a:lnTo>
                <a:lnTo>
                  <a:pt x="0" y="58346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7740711" y="5206015"/>
            <a:ext cx="152400" cy="556895"/>
          </a:xfrm>
          <a:custGeom>
            <a:avLst/>
            <a:gdLst/>
            <a:ahLst/>
            <a:cxnLst/>
            <a:rect l="l" t="t" r="r" b="b"/>
            <a:pathLst>
              <a:path w="152400" h="556895">
                <a:moveTo>
                  <a:pt x="0" y="0"/>
                </a:moveTo>
                <a:lnTo>
                  <a:pt x="152400" y="0"/>
                </a:lnTo>
                <a:lnTo>
                  <a:pt x="152400" y="556609"/>
                </a:lnTo>
                <a:lnTo>
                  <a:pt x="0" y="55660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7932127" y="5280330"/>
            <a:ext cx="152400" cy="482600"/>
          </a:xfrm>
          <a:custGeom>
            <a:avLst/>
            <a:gdLst/>
            <a:ahLst/>
            <a:cxnLst/>
            <a:rect l="l" t="t" r="r" b="b"/>
            <a:pathLst>
              <a:path w="152400" h="482600">
                <a:moveTo>
                  <a:pt x="0" y="0"/>
                </a:moveTo>
                <a:lnTo>
                  <a:pt x="152400" y="0"/>
                </a:lnTo>
                <a:lnTo>
                  <a:pt x="152400" y="482295"/>
                </a:lnTo>
                <a:lnTo>
                  <a:pt x="0" y="48229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8123542" y="5314950"/>
            <a:ext cx="152400" cy="447675"/>
          </a:xfrm>
          <a:custGeom>
            <a:avLst/>
            <a:gdLst/>
            <a:ahLst/>
            <a:cxnLst/>
            <a:rect l="l" t="t" r="r" b="b"/>
            <a:pathLst>
              <a:path w="152400" h="447675">
                <a:moveTo>
                  <a:pt x="0" y="0"/>
                </a:moveTo>
                <a:lnTo>
                  <a:pt x="152400" y="0"/>
                </a:lnTo>
                <a:lnTo>
                  <a:pt x="15240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8314959" y="5366880"/>
            <a:ext cx="152400" cy="396240"/>
          </a:xfrm>
          <a:custGeom>
            <a:avLst/>
            <a:gdLst/>
            <a:ahLst/>
            <a:cxnLst/>
            <a:rect l="l" t="t" r="r" b="b"/>
            <a:pathLst>
              <a:path w="152400" h="396239">
                <a:moveTo>
                  <a:pt x="0" y="0"/>
                </a:moveTo>
                <a:lnTo>
                  <a:pt x="152399" y="0"/>
                </a:lnTo>
                <a:lnTo>
                  <a:pt x="152399" y="395744"/>
                </a:lnTo>
                <a:lnTo>
                  <a:pt x="0" y="39574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8506374" y="5367477"/>
            <a:ext cx="152400" cy="395605"/>
          </a:xfrm>
          <a:custGeom>
            <a:avLst/>
            <a:gdLst/>
            <a:ahLst/>
            <a:cxnLst/>
            <a:rect l="l" t="t" r="r" b="b"/>
            <a:pathLst>
              <a:path w="152400" h="395604">
                <a:moveTo>
                  <a:pt x="0" y="0"/>
                </a:moveTo>
                <a:lnTo>
                  <a:pt x="152400" y="0"/>
                </a:lnTo>
                <a:lnTo>
                  <a:pt x="152400" y="395147"/>
                </a:lnTo>
                <a:lnTo>
                  <a:pt x="0" y="39514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8697790" y="5387771"/>
            <a:ext cx="152400" cy="375285"/>
          </a:xfrm>
          <a:custGeom>
            <a:avLst/>
            <a:gdLst/>
            <a:ahLst/>
            <a:cxnLst/>
            <a:rect l="l" t="t" r="r" b="b"/>
            <a:pathLst>
              <a:path w="152400" h="375285">
                <a:moveTo>
                  <a:pt x="0" y="0"/>
                </a:moveTo>
                <a:lnTo>
                  <a:pt x="152400" y="0"/>
                </a:lnTo>
                <a:lnTo>
                  <a:pt x="152400" y="374853"/>
                </a:lnTo>
                <a:lnTo>
                  <a:pt x="0" y="37485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8889206" y="5402396"/>
            <a:ext cx="152400" cy="360680"/>
          </a:xfrm>
          <a:custGeom>
            <a:avLst/>
            <a:gdLst/>
            <a:ahLst/>
            <a:cxnLst/>
            <a:rect l="l" t="t" r="r" b="b"/>
            <a:pathLst>
              <a:path w="152400" h="360679">
                <a:moveTo>
                  <a:pt x="0" y="0"/>
                </a:moveTo>
                <a:lnTo>
                  <a:pt x="152399" y="0"/>
                </a:lnTo>
                <a:lnTo>
                  <a:pt x="152399" y="360229"/>
                </a:lnTo>
                <a:lnTo>
                  <a:pt x="0" y="36022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9080622" y="5448954"/>
            <a:ext cx="152400" cy="313690"/>
          </a:xfrm>
          <a:custGeom>
            <a:avLst/>
            <a:gdLst/>
            <a:ahLst/>
            <a:cxnLst/>
            <a:rect l="l" t="t" r="r" b="b"/>
            <a:pathLst>
              <a:path w="152400" h="313689">
                <a:moveTo>
                  <a:pt x="0" y="0"/>
                </a:moveTo>
                <a:lnTo>
                  <a:pt x="152400" y="0"/>
                </a:lnTo>
                <a:lnTo>
                  <a:pt x="152400" y="313670"/>
                </a:lnTo>
                <a:lnTo>
                  <a:pt x="0" y="31367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9272037" y="5468950"/>
            <a:ext cx="152400" cy="294005"/>
          </a:xfrm>
          <a:custGeom>
            <a:avLst/>
            <a:gdLst/>
            <a:ahLst/>
            <a:cxnLst/>
            <a:rect l="l" t="t" r="r" b="b"/>
            <a:pathLst>
              <a:path w="152400" h="294004">
                <a:moveTo>
                  <a:pt x="0" y="0"/>
                </a:moveTo>
                <a:lnTo>
                  <a:pt x="152400" y="0"/>
                </a:lnTo>
                <a:lnTo>
                  <a:pt x="152400" y="293674"/>
                </a:lnTo>
                <a:lnTo>
                  <a:pt x="0" y="29367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9463454" y="5490438"/>
            <a:ext cx="152400" cy="272415"/>
          </a:xfrm>
          <a:custGeom>
            <a:avLst/>
            <a:gdLst/>
            <a:ahLst/>
            <a:cxnLst/>
            <a:rect l="l" t="t" r="r" b="b"/>
            <a:pathLst>
              <a:path w="152400" h="272414">
                <a:moveTo>
                  <a:pt x="0" y="0"/>
                </a:moveTo>
                <a:lnTo>
                  <a:pt x="152399" y="0"/>
                </a:lnTo>
                <a:lnTo>
                  <a:pt x="152399" y="272186"/>
                </a:lnTo>
                <a:lnTo>
                  <a:pt x="0" y="2721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9654870" y="5507749"/>
            <a:ext cx="152400" cy="255270"/>
          </a:xfrm>
          <a:custGeom>
            <a:avLst/>
            <a:gdLst/>
            <a:ahLst/>
            <a:cxnLst/>
            <a:rect l="l" t="t" r="r" b="b"/>
            <a:pathLst>
              <a:path w="152400" h="255270">
                <a:moveTo>
                  <a:pt x="0" y="0"/>
                </a:moveTo>
                <a:lnTo>
                  <a:pt x="152400" y="0"/>
                </a:lnTo>
                <a:lnTo>
                  <a:pt x="152400" y="254876"/>
                </a:lnTo>
                <a:lnTo>
                  <a:pt x="0" y="25487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9846285" y="5529535"/>
            <a:ext cx="152400" cy="233679"/>
          </a:xfrm>
          <a:custGeom>
            <a:avLst/>
            <a:gdLst/>
            <a:ahLst/>
            <a:cxnLst/>
            <a:rect l="l" t="t" r="r" b="b"/>
            <a:pathLst>
              <a:path w="152400" h="233679">
                <a:moveTo>
                  <a:pt x="0" y="0"/>
                </a:moveTo>
                <a:lnTo>
                  <a:pt x="152400" y="0"/>
                </a:lnTo>
                <a:lnTo>
                  <a:pt x="152400" y="233089"/>
                </a:lnTo>
                <a:lnTo>
                  <a:pt x="0" y="23308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10037701" y="5543264"/>
            <a:ext cx="152400" cy="219710"/>
          </a:xfrm>
          <a:custGeom>
            <a:avLst/>
            <a:gdLst/>
            <a:ahLst/>
            <a:cxnLst/>
            <a:rect l="l" t="t" r="r" b="b"/>
            <a:pathLst>
              <a:path w="152400" h="219710">
                <a:moveTo>
                  <a:pt x="0" y="0"/>
                </a:moveTo>
                <a:lnTo>
                  <a:pt x="152399" y="0"/>
                </a:lnTo>
                <a:lnTo>
                  <a:pt x="152399" y="219360"/>
                </a:lnTo>
                <a:lnTo>
                  <a:pt x="0" y="21936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10229117" y="5549233"/>
            <a:ext cx="152400" cy="213995"/>
          </a:xfrm>
          <a:custGeom>
            <a:avLst/>
            <a:gdLst/>
            <a:ahLst/>
            <a:cxnLst/>
            <a:rect l="l" t="t" r="r" b="b"/>
            <a:pathLst>
              <a:path w="152400" h="213995">
                <a:moveTo>
                  <a:pt x="0" y="0"/>
                </a:moveTo>
                <a:lnTo>
                  <a:pt x="152399" y="0"/>
                </a:lnTo>
                <a:lnTo>
                  <a:pt x="152399" y="213391"/>
                </a:lnTo>
                <a:lnTo>
                  <a:pt x="0" y="21339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10420533" y="5565648"/>
            <a:ext cx="152400" cy="197485"/>
          </a:xfrm>
          <a:custGeom>
            <a:avLst/>
            <a:gdLst/>
            <a:ahLst/>
            <a:cxnLst/>
            <a:rect l="l" t="t" r="r" b="b"/>
            <a:pathLst>
              <a:path w="152400" h="197485">
                <a:moveTo>
                  <a:pt x="0" y="0"/>
                </a:moveTo>
                <a:lnTo>
                  <a:pt x="152400" y="0"/>
                </a:lnTo>
                <a:lnTo>
                  <a:pt x="152400" y="196976"/>
                </a:lnTo>
                <a:lnTo>
                  <a:pt x="0" y="19697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10611949" y="5576392"/>
            <a:ext cx="152400" cy="186690"/>
          </a:xfrm>
          <a:custGeom>
            <a:avLst/>
            <a:gdLst/>
            <a:ahLst/>
            <a:cxnLst/>
            <a:rect l="l" t="t" r="r" b="b"/>
            <a:pathLst>
              <a:path w="152400" h="186689">
                <a:moveTo>
                  <a:pt x="0" y="0"/>
                </a:moveTo>
                <a:lnTo>
                  <a:pt x="152400" y="0"/>
                </a:lnTo>
                <a:lnTo>
                  <a:pt x="152400" y="186232"/>
                </a:lnTo>
                <a:lnTo>
                  <a:pt x="0" y="18623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10803365" y="5601462"/>
            <a:ext cx="152400" cy="161290"/>
          </a:xfrm>
          <a:custGeom>
            <a:avLst/>
            <a:gdLst/>
            <a:ahLst/>
            <a:cxnLst/>
            <a:rect l="l" t="t" r="r" b="b"/>
            <a:pathLst>
              <a:path w="152400" h="161289">
                <a:moveTo>
                  <a:pt x="0" y="0"/>
                </a:moveTo>
                <a:lnTo>
                  <a:pt x="152399" y="0"/>
                </a:lnTo>
                <a:lnTo>
                  <a:pt x="152399" y="161162"/>
                </a:lnTo>
                <a:lnTo>
                  <a:pt x="0" y="16116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10994780" y="5624741"/>
            <a:ext cx="152400" cy="138430"/>
          </a:xfrm>
          <a:custGeom>
            <a:avLst/>
            <a:gdLst/>
            <a:ahLst/>
            <a:cxnLst/>
            <a:rect l="l" t="t" r="r" b="b"/>
            <a:pathLst>
              <a:path w="152400" h="138429">
                <a:moveTo>
                  <a:pt x="0" y="0"/>
                </a:moveTo>
                <a:lnTo>
                  <a:pt x="152400" y="0"/>
                </a:lnTo>
                <a:lnTo>
                  <a:pt x="152400" y="137883"/>
                </a:lnTo>
                <a:lnTo>
                  <a:pt x="0" y="13788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11186197" y="5638768"/>
            <a:ext cx="152400" cy="124460"/>
          </a:xfrm>
          <a:custGeom>
            <a:avLst/>
            <a:gdLst/>
            <a:ahLst/>
            <a:cxnLst/>
            <a:rect l="l" t="t" r="r" b="b"/>
            <a:pathLst>
              <a:path w="152400" h="124460">
                <a:moveTo>
                  <a:pt x="0" y="0"/>
                </a:moveTo>
                <a:lnTo>
                  <a:pt x="152400" y="0"/>
                </a:lnTo>
                <a:lnTo>
                  <a:pt x="152400" y="123856"/>
                </a:lnTo>
                <a:lnTo>
                  <a:pt x="0" y="12385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11377612" y="5687415"/>
            <a:ext cx="152400" cy="75565"/>
          </a:xfrm>
          <a:custGeom>
            <a:avLst/>
            <a:gdLst/>
            <a:ahLst/>
            <a:cxnLst/>
            <a:rect l="l" t="t" r="r" b="b"/>
            <a:pathLst>
              <a:path w="152400" h="75564">
                <a:moveTo>
                  <a:pt x="0" y="0"/>
                </a:moveTo>
                <a:lnTo>
                  <a:pt x="152400" y="0"/>
                </a:lnTo>
                <a:lnTo>
                  <a:pt x="152400" y="75209"/>
                </a:lnTo>
                <a:lnTo>
                  <a:pt x="0" y="7520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11569027" y="5692489"/>
            <a:ext cx="152400" cy="70485"/>
          </a:xfrm>
          <a:custGeom>
            <a:avLst/>
            <a:gdLst/>
            <a:ahLst/>
            <a:cxnLst/>
            <a:rect l="l" t="t" r="r" b="b"/>
            <a:pathLst>
              <a:path w="152400" h="70485">
                <a:moveTo>
                  <a:pt x="0" y="0"/>
                </a:moveTo>
                <a:lnTo>
                  <a:pt x="152400" y="0"/>
                </a:lnTo>
                <a:lnTo>
                  <a:pt x="152400" y="70135"/>
                </a:lnTo>
                <a:lnTo>
                  <a:pt x="0" y="7013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11760444" y="5694279"/>
            <a:ext cx="152400" cy="68580"/>
          </a:xfrm>
          <a:custGeom>
            <a:avLst/>
            <a:gdLst/>
            <a:ahLst/>
            <a:cxnLst/>
            <a:rect l="l" t="t" r="r" b="b"/>
            <a:pathLst>
              <a:path w="152400" h="68579">
                <a:moveTo>
                  <a:pt x="0" y="0"/>
                </a:moveTo>
                <a:lnTo>
                  <a:pt x="152400" y="0"/>
                </a:lnTo>
                <a:lnTo>
                  <a:pt x="152400" y="68345"/>
                </a:lnTo>
                <a:lnTo>
                  <a:pt x="0" y="6834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11951860" y="5695175"/>
            <a:ext cx="152400" cy="67945"/>
          </a:xfrm>
          <a:custGeom>
            <a:avLst/>
            <a:gdLst/>
            <a:ahLst/>
            <a:cxnLst/>
            <a:rect l="l" t="t" r="r" b="b"/>
            <a:pathLst>
              <a:path w="152400" h="67945">
                <a:moveTo>
                  <a:pt x="0" y="0"/>
                </a:moveTo>
                <a:lnTo>
                  <a:pt x="152400" y="0"/>
                </a:lnTo>
                <a:lnTo>
                  <a:pt x="152400" y="67449"/>
                </a:lnTo>
                <a:lnTo>
                  <a:pt x="0" y="6744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12143276" y="5702338"/>
            <a:ext cx="152400" cy="60325"/>
          </a:xfrm>
          <a:custGeom>
            <a:avLst/>
            <a:gdLst/>
            <a:ahLst/>
            <a:cxnLst/>
            <a:rect l="l" t="t" r="r" b="b"/>
            <a:pathLst>
              <a:path w="152400" h="60325">
                <a:moveTo>
                  <a:pt x="0" y="0"/>
                </a:moveTo>
                <a:lnTo>
                  <a:pt x="152400" y="0"/>
                </a:lnTo>
                <a:lnTo>
                  <a:pt x="152400" y="60286"/>
                </a:lnTo>
                <a:lnTo>
                  <a:pt x="0" y="602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4410075" y="6762750"/>
            <a:ext cx="7962900" cy="76200"/>
          </a:xfrm>
          <a:custGeom>
            <a:avLst/>
            <a:gdLst/>
            <a:ahLst/>
            <a:cxnLst/>
            <a:rect l="l" t="t" r="r" b="b"/>
            <a:pathLst>
              <a:path w="7962900" h="76200">
                <a:moveTo>
                  <a:pt x="7929852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7929852" y="0"/>
                </a:lnTo>
                <a:lnTo>
                  <a:pt x="7961932" y="28187"/>
                </a:lnTo>
                <a:lnTo>
                  <a:pt x="7962899" y="33047"/>
                </a:lnTo>
                <a:lnTo>
                  <a:pt x="7962899" y="43152"/>
                </a:lnTo>
                <a:lnTo>
                  <a:pt x="7934711" y="75233"/>
                </a:lnTo>
                <a:lnTo>
                  <a:pt x="7929852" y="7619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4410075" y="6762750"/>
            <a:ext cx="7592059" cy="76200"/>
          </a:xfrm>
          <a:custGeom>
            <a:avLst/>
            <a:gdLst/>
            <a:ahLst/>
            <a:cxnLst/>
            <a:rect l="l" t="t" r="r" b="b"/>
            <a:pathLst>
              <a:path w="7592059" h="76200">
                <a:moveTo>
                  <a:pt x="7558621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7558621" y="0"/>
                </a:lnTo>
                <a:lnTo>
                  <a:pt x="7590701" y="28187"/>
                </a:lnTo>
                <a:lnTo>
                  <a:pt x="7591668" y="33047"/>
                </a:lnTo>
                <a:lnTo>
                  <a:pt x="7591668" y="43152"/>
                </a:lnTo>
                <a:lnTo>
                  <a:pt x="7563480" y="75233"/>
                </a:lnTo>
                <a:lnTo>
                  <a:pt x="7558621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4410075" y="6762750"/>
            <a:ext cx="7592059" cy="76200"/>
          </a:xfrm>
          <a:custGeom>
            <a:avLst/>
            <a:gdLst/>
            <a:ahLst/>
            <a:cxnLst/>
            <a:rect l="l" t="t" r="r" b="b"/>
            <a:pathLst>
              <a:path w="7592059" h="76200">
                <a:moveTo>
                  <a:pt x="38100" y="0"/>
                </a:moveTo>
                <a:lnTo>
                  <a:pt x="7553569" y="0"/>
                </a:lnTo>
                <a:lnTo>
                  <a:pt x="7558621" y="0"/>
                </a:lnTo>
                <a:lnTo>
                  <a:pt x="7563480" y="966"/>
                </a:lnTo>
                <a:lnTo>
                  <a:pt x="7568148" y="2900"/>
                </a:lnTo>
                <a:lnTo>
                  <a:pt x="7572816" y="4833"/>
                </a:lnTo>
                <a:lnTo>
                  <a:pt x="7576936" y="7586"/>
                </a:lnTo>
                <a:lnTo>
                  <a:pt x="7591669" y="38100"/>
                </a:lnTo>
                <a:lnTo>
                  <a:pt x="7591668" y="43152"/>
                </a:lnTo>
                <a:lnTo>
                  <a:pt x="7568148" y="73299"/>
                </a:lnTo>
                <a:lnTo>
                  <a:pt x="7563480" y="75233"/>
                </a:lnTo>
                <a:lnTo>
                  <a:pt x="7558621" y="76199"/>
                </a:lnTo>
                <a:lnTo>
                  <a:pt x="7553569" y="76200"/>
                </a:lnTo>
                <a:lnTo>
                  <a:pt x="38100" y="76200"/>
                </a:lnTo>
                <a:lnTo>
                  <a:pt x="33047" y="76199"/>
                </a:lnTo>
                <a:lnTo>
                  <a:pt x="28187" y="75233"/>
                </a:lnTo>
                <a:lnTo>
                  <a:pt x="23519" y="73299"/>
                </a:lnTo>
                <a:lnTo>
                  <a:pt x="18851" y="71366"/>
                </a:lnTo>
                <a:lnTo>
                  <a:pt x="0" y="43152"/>
                </a:lnTo>
                <a:lnTo>
                  <a:pt x="0" y="38100"/>
                </a:lnTo>
                <a:lnTo>
                  <a:pt x="0" y="33047"/>
                </a:lnTo>
                <a:lnTo>
                  <a:pt x="11159" y="11159"/>
                </a:lnTo>
                <a:lnTo>
                  <a:pt x="14731" y="7586"/>
                </a:lnTo>
                <a:lnTo>
                  <a:pt x="18851" y="4833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 txBox="1"/>
          <p:nvPr/>
        </p:nvSpPr>
        <p:spPr>
          <a:xfrm>
            <a:off x="8213923" y="6602721"/>
            <a:ext cx="3556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80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 spc="5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endParaRPr sz="1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250" y="5486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12700"/>
                </a:ln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9710" y="17526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0" y="17780"/>
                </a:moveTo>
                <a:lnTo>
                  <a:pt x="17780" y="17780"/>
                </a:lnTo>
                <a:lnTo>
                  <a:pt x="177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" y="557530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09">
                <a:moveTo>
                  <a:pt x="0" y="0"/>
                </a:moveTo>
                <a:lnTo>
                  <a:pt x="0" y="381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600" y="175259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8600" y="552450"/>
            <a:ext cx="0" cy="1209675"/>
          </a:xfrm>
          <a:custGeom>
            <a:avLst/>
            <a:gdLst/>
            <a:ahLst/>
            <a:cxnLst/>
            <a:rect l="l" t="t" r="r" b="b"/>
            <a:pathLst>
              <a:path w="0" h="1209675">
                <a:moveTo>
                  <a:pt x="0" y="0"/>
                </a:move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850" y="228600"/>
            <a:ext cx="1209675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9950">
              <a:lnSpc>
                <a:spcPct val="100000"/>
              </a:lnSpc>
            </a:pPr>
            <a:r>
              <a:rPr dirty="0"/>
              <a:t>La Liga </a:t>
            </a:r>
            <a:r>
              <a:rPr dirty="0" spc="-80"/>
              <a:t>Team</a:t>
            </a:r>
            <a:r>
              <a:rPr dirty="0" spc="-114"/>
              <a:t> </a:t>
            </a:r>
            <a:r>
              <a:rPr dirty="0"/>
              <a:t>Analysis</a:t>
            </a:r>
          </a:p>
        </p:txBody>
      </p:sp>
      <p:sp>
        <p:nvSpPr>
          <p:cNvPr id="15" name="object 15"/>
          <p:cNvSpPr/>
          <p:nvPr/>
        </p:nvSpPr>
        <p:spPr>
          <a:xfrm>
            <a:off x="409575" y="1143000"/>
            <a:ext cx="3524250" cy="2514600"/>
          </a:xfrm>
          <a:custGeom>
            <a:avLst/>
            <a:gdLst/>
            <a:ahLst/>
            <a:cxnLst/>
            <a:rect l="l" t="t" r="r" b="b"/>
            <a:pathLst>
              <a:path w="3524250" h="2514600">
                <a:moveTo>
                  <a:pt x="0" y="0"/>
                </a:moveTo>
                <a:lnTo>
                  <a:pt x="3524250" y="0"/>
                </a:lnTo>
                <a:lnTo>
                  <a:pt x="352425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4500" y="11176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5">
                <a:solidFill>
                  <a:srgbClr val="252423"/>
                </a:solidFill>
                <a:latin typeface="Arial Narrow"/>
                <a:cs typeface="Arial Narrow"/>
              </a:rPr>
              <a:t>Game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45">
                <a:solidFill>
                  <a:srgbClr val="252423"/>
                </a:solidFill>
                <a:latin typeface="Arial Narrow"/>
                <a:cs typeface="Arial Narrow"/>
              </a:rPr>
              <a:t>#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Win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75">
                <a:solidFill>
                  <a:srgbClr val="252423"/>
                </a:solidFill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71700" y="1657829"/>
            <a:ext cx="833119" cy="1449705"/>
          </a:xfrm>
          <a:custGeom>
            <a:avLst/>
            <a:gdLst/>
            <a:ahLst/>
            <a:cxnLst/>
            <a:rect l="l" t="t" r="r" b="b"/>
            <a:pathLst>
              <a:path w="833119" h="1449705">
                <a:moveTo>
                  <a:pt x="560130" y="1449459"/>
                </a:moveTo>
                <a:lnTo>
                  <a:pt x="0" y="832958"/>
                </a:lnTo>
                <a:lnTo>
                  <a:pt x="0" y="0"/>
                </a:lnTo>
                <a:lnTo>
                  <a:pt x="15646" y="146"/>
                </a:lnTo>
                <a:lnTo>
                  <a:pt x="62518" y="2349"/>
                </a:lnTo>
                <a:lnTo>
                  <a:pt x="109193" y="7187"/>
                </a:lnTo>
                <a:lnTo>
                  <a:pt x="155526" y="14648"/>
                </a:lnTo>
                <a:lnTo>
                  <a:pt x="201365" y="24706"/>
                </a:lnTo>
                <a:lnTo>
                  <a:pt x="246560" y="37328"/>
                </a:lnTo>
                <a:lnTo>
                  <a:pt x="290972" y="52474"/>
                </a:lnTo>
                <a:lnTo>
                  <a:pt x="334467" y="70100"/>
                </a:lnTo>
                <a:lnTo>
                  <a:pt x="376899" y="90148"/>
                </a:lnTo>
                <a:lnTo>
                  <a:pt x="418130" y="112551"/>
                </a:lnTo>
                <a:lnTo>
                  <a:pt x="458034" y="137239"/>
                </a:lnTo>
                <a:lnTo>
                  <a:pt x="496489" y="164140"/>
                </a:lnTo>
                <a:lnTo>
                  <a:pt x="533368" y="193163"/>
                </a:lnTo>
                <a:lnTo>
                  <a:pt x="568550" y="224213"/>
                </a:lnTo>
                <a:lnTo>
                  <a:pt x="601928" y="257196"/>
                </a:lnTo>
                <a:lnTo>
                  <a:pt x="633399" y="292009"/>
                </a:lnTo>
                <a:lnTo>
                  <a:pt x="662859" y="328540"/>
                </a:lnTo>
                <a:lnTo>
                  <a:pt x="690212" y="366668"/>
                </a:lnTo>
                <a:lnTo>
                  <a:pt x="715375" y="406275"/>
                </a:lnTo>
                <a:lnTo>
                  <a:pt x="738270" y="447241"/>
                </a:lnTo>
                <a:lnTo>
                  <a:pt x="758821" y="489432"/>
                </a:lnTo>
                <a:lnTo>
                  <a:pt x="776961" y="532708"/>
                </a:lnTo>
                <a:lnTo>
                  <a:pt x="792636" y="576937"/>
                </a:lnTo>
                <a:lnTo>
                  <a:pt x="805797" y="621983"/>
                </a:lnTo>
                <a:lnTo>
                  <a:pt x="816400" y="667700"/>
                </a:lnTo>
                <a:lnTo>
                  <a:pt x="824410" y="713935"/>
                </a:lnTo>
                <a:lnTo>
                  <a:pt x="829805" y="760549"/>
                </a:lnTo>
                <a:lnTo>
                  <a:pt x="832566" y="807397"/>
                </a:lnTo>
                <a:lnTo>
                  <a:pt x="832938" y="838682"/>
                </a:lnTo>
                <a:lnTo>
                  <a:pt x="832684" y="854327"/>
                </a:lnTo>
                <a:lnTo>
                  <a:pt x="830159" y="901183"/>
                </a:lnTo>
                <a:lnTo>
                  <a:pt x="825000" y="947823"/>
                </a:lnTo>
                <a:lnTo>
                  <a:pt x="817222" y="994104"/>
                </a:lnTo>
                <a:lnTo>
                  <a:pt x="806849" y="1039873"/>
                </a:lnTo>
                <a:lnTo>
                  <a:pt x="793917" y="1084980"/>
                </a:lnTo>
                <a:lnTo>
                  <a:pt x="778465" y="1129287"/>
                </a:lnTo>
                <a:lnTo>
                  <a:pt x="760541" y="1172659"/>
                </a:lnTo>
                <a:lnTo>
                  <a:pt x="740202" y="1214953"/>
                </a:lnTo>
                <a:lnTo>
                  <a:pt x="717516" y="1256029"/>
                </a:lnTo>
                <a:lnTo>
                  <a:pt x="692554" y="1295763"/>
                </a:lnTo>
                <a:lnTo>
                  <a:pt x="665390" y="1334032"/>
                </a:lnTo>
                <a:lnTo>
                  <a:pt x="636114" y="1370711"/>
                </a:lnTo>
                <a:lnTo>
                  <a:pt x="604822" y="1405678"/>
                </a:lnTo>
                <a:lnTo>
                  <a:pt x="571612" y="1438828"/>
                </a:lnTo>
                <a:lnTo>
                  <a:pt x="560130" y="144945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38742" y="2411890"/>
            <a:ext cx="1393190" cy="911860"/>
          </a:xfrm>
          <a:custGeom>
            <a:avLst/>
            <a:gdLst/>
            <a:ahLst/>
            <a:cxnLst/>
            <a:rect l="l" t="t" r="r" b="b"/>
            <a:pathLst>
              <a:path w="1393189" h="911860">
                <a:moveTo>
                  <a:pt x="837380" y="911843"/>
                </a:moveTo>
                <a:lnTo>
                  <a:pt x="790480" y="910772"/>
                </a:lnTo>
                <a:lnTo>
                  <a:pt x="743714" y="907061"/>
                </a:lnTo>
                <a:lnTo>
                  <a:pt x="697237" y="900724"/>
                </a:lnTo>
                <a:lnTo>
                  <a:pt x="651190" y="891781"/>
                </a:lnTo>
                <a:lnTo>
                  <a:pt x="605715" y="880259"/>
                </a:lnTo>
                <a:lnTo>
                  <a:pt x="560960" y="866194"/>
                </a:lnTo>
                <a:lnTo>
                  <a:pt x="517073" y="849635"/>
                </a:lnTo>
                <a:lnTo>
                  <a:pt x="474188" y="830631"/>
                </a:lnTo>
                <a:lnTo>
                  <a:pt x="432436" y="809241"/>
                </a:lnTo>
                <a:lnTo>
                  <a:pt x="391954" y="785534"/>
                </a:lnTo>
                <a:lnTo>
                  <a:pt x="352875" y="759588"/>
                </a:lnTo>
                <a:lnTo>
                  <a:pt x="315319" y="731485"/>
                </a:lnTo>
                <a:lnTo>
                  <a:pt x="279401" y="701307"/>
                </a:lnTo>
                <a:lnTo>
                  <a:pt x="245238" y="669156"/>
                </a:lnTo>
                <a:lnTo>
                  <a:pt x="212944" y="635136"/>
                </a:lnTo>
                <a:lnTo>
                  <a:pt x="182615" y="599353"/>
                </a:lnTo>
                <a:lnTo>
                  <a:pt x="154346" y="561914"/>
                </a:lnTo>
                <a:lnTo>
                  <a:pt x="128229" y="522944"/>
                </a:lnTo>
                <a:lnTo>
                  <a:pt x="104351" y="482569"/>
                </a:lnTo>
                <a:lnTo>
                  <a:pt x="82782" y="440915"/>
                </a:lnTo>
                <a:lnTo>
                  <a:pt x="63591" y="398107"/>
                </a:lnTo>
                <a:lnTo>
                  <a:pt x="46841" y="354287"/>
                </a:lnTo>
                <a:lnTo>
                  <a:pt x="32585" y="309599"/>
                </a:lnTo>
                <a:lnTo>
                  <a:pt x="20867" y="264179"/>
                </a:lnTo>
                <a:lnTo>
                  <a:pt x="11724" y="218166"/>
                </a:lnTo>
                <a:lnTo>
                  <a:pt x="5186" y="171711"/>
                </a:lnTo>
                <a:lnTo>
                  <a:pt x="1274" y="124967"/>
                </a:lnTo>
                <a:lnTo>
                  <a:pt x="0" y="78077"/>
                </a:lnTo>
                <a:lnTo>
                  <a:pt x="162" y="62437"/>
                </a:lnTo>
                <a:lnTo>
                  <a:pt x="618" y="46802"/>
                </a:lnTo>
                <a:lnTo>
                  <a:pt x="1367" y="31185"/>
                </a:lnTo>
                <a:lnTo>
                  <a:pt x="2409" y="15584"/>
                </a:lnTo>
                <a:lnTo>
                  <a:pt x="3744" y="0"/>
                </a:lnTo>
                <a:lnTo>
                  <a:pt x="832957" y="78897"/>
                </a:lnTo>
                <a:lnTo>
                  <a:pt x="1393088" y="695398"/>
                </a:lnTo>
                <a:lnTo>
                  <a:pt x="1381413" y="705807"/>
                </a:lnTo>
                <a:lnTo>
                  <a:pt x="1345254" y="735686"/>
                </a:lnTo>
                <a:lnTo>
                  <a:pt x="1307470" y="763483"/>
                </a:lnTo>
                <a:lnTo>
                  <a:pt x="1268176" y="789111"/>
                </a:lnTo>
                <a:lnTo>
                  <a:pt x="1227502" y="812487"/>
                </a:lnTo>
                <a:lnTo>
                  <a:pt x="1185582" y="833533"/>
                </a:lnTo>
                <a:lnTo>
                  <a:pt x="1142543" y="852186"/>
                </a:lnTo>
                <a:lnTo>
                  <a:pt x="1098517" y="868389"/>
                </a:lnTo>
                <a:lnTo>
                  <a:pt x="1053649" y="882087"/>
                </a:lnTo>
                <a:lnTo>
                  <a:pt x="1008086" y="893237"/>
                </a:lnTo>
                <a:lnTo>
                  <a:pt x="961968" y="901804"/>
                </a:lnTo>
                <a:lnTo>
                  <a:pt x="915435" y="907762"/>
                </a:lnTo>
                <a:lnTo>
                  <a:pt x="868641" y="911090"/>
                </a:lnTo>
                <a:lnTo>
                  <a:pt x="837380" y="911843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42486" y="1657829"/>
            <a:ext cx="829310" cy="833119"/>
          </a:xfrm>
          <a:custGeom>
            <a:avLst/>
            <a:gdLst/>
            <a:ahLst/>
            <a:cxnLst/>
            <a:rect l="l" t="t" r="r" b="b"/>
            <a:pathLst>
              <a:path w="829310" h="833119">
                <a:moveTo>
                  <a:pt x="829213" y="832958"/>
                </a:moveTo>
                <a:lnTo>
                  <a:pt x="0" y="754060"/>
                </a:lnTo>
                <a:lnTo>
                  <a:pt x="2040" y="734955"/>
                </a:lnTo>
                <a:lnTo>
                  <a:pt x="4519" y="715912"/>
                </a:lnTo>
                <a:lnTo>
                  <a:pt x="10793" y="678013"/>
                </a:lnTo>
                <a:lnTo>
                  <a:pt x="18806" y="640443"/>
                </a:lnTo>
                <a:lnTo>
                  <a:pt x="28545" y="603283"/>
                </a:lnTo>
                <a:lnTo>
                  <a:pt x="39986" y="566611"/>
                </a:lnTo>
                <a:lnTo>
                  <a:pt x="53106" y="530505"/>
                </a:lnTo>
                <a:lnTo>
                  <a:pt x="67876" y="495043"/>
                </a:lnTo>
                <a:lnTo>
                  <a:pt x="84266" y="460300"/>
                </a:lnTo>
                <a:lnTo>
                  <a:pt x="102240" y="426349"/>
                </a:lnTo>
                <a:lnTo>
                  <a:pt x="121761" y="393264"/>
                </a:lnTo>
                <a:lnTo>
                  <a:pt x="142785" y="361113"/>
                </a:lnTo>
                <a:lnTo>
                  <a:pt x="165271" y="329966"/>
                </a:lnTo>
                <a:lnTo>
                  <a:pt x="189168" y="299889"/>
                </a:lnTo>
                <a:lnTo>
                  <a:pt x="214427" y="270945"/>
                </a:lnTo>
                <a:lnTo>
                  <a:pt x="240993" y="243197"/>
                </a:lnTo>
                <a:lnTo>
                  <a:pt x="268811" y="216704"/>
                </a:lnTo>
                <a:lnTo>
                  <a:pt x="297820" y="191521"/>
                </a:lnTo>
                <a:lnTo>
                  <a:pt x="327959" y="167702"/>
                </a:lnTo>
                <a:lnTo>
                  <a:pt x="359165" y="145298"/>
                </a:lnTo>
                <a:lnTo>
                  <a:pt x="391371" y="124358"/>
                </a:lnTo>
                <a:lnTo>
                  <a:pt x="424507" y="104924"/>
                </a:lnTo>
                <a:lnTo>
                  <a:pt x="458505" y="87039"/>
                </a:lnTo>
                <a:lnTo>
                  <a:pt x="493291" y="70739"/>
                </a:lnTo>
                <a:lnTo>
                  <a:pt x="528792" y="56062"/>
                </a:lnTo>
                <a:lnTo>
                  <a:pt x="564931" y="43037"/>
                </a:lnTo>
                <a:lnTo>
                  <a:pt x="601633" y="31692"/>
                </a:lnTo>
                <a:lnTo>
                  <a:pt x="638818" y="22051"/>
                </a:lnTo>
                <a:lnTo>
                  <a:pt x="676409" y="14135"/>
                </a:lnTo>
                <a:lnTo>
                  <a:pt x="714325" y="7960"/>
                </a:lnTo>
                <a:lnTo>
                  <a:pt x="752485" y="3541"/>
                </a:lnTo>
                <a:lnTo>
                  <a:pt x="790808" y="885"/>
                </a:lnTo>
                <a:lnTo>
                  <a:pt x="829213" y="0"/>
                </a:lnTo>
                <a:lnTo>
                  <a:pt x="829213" y="832958"/>
                </a:lnTo>
                <a:close/>
              </a:path>
            </a:pathLst>
          </a:custGeom>
          <a:solidFill>
            <a:srgbClr val="E66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4497" y="1717921"/>
            <a:ext cx="161925" cy="69215"/>
          </a:xfrm>
          <a:custGeom>
            <a:avLst/>
            <a:gdLst/>
            <a:ahLst/>
            <a:cxnLst/>
            <a:rect l="l" t="t" r="r" b="b"/>
            <a:pathLst>
              <a:path w="161925" h="69214">
                <a:moveTo>
                  <a:pt x="0" y="68699"/>
                </a:moveTo>
                <a:lnTo>
                  <a:pt x="47102" y="0"/>
                </a:lnTo>
                <a:lnTo>
                  <a:pt x="161402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37975" y="3254273"/>
            <a:ext cx="151765" cy="74930"/>
          </a:xfrm>
          <a:custGeom>
            <a:avLst/>
            <a:gdLst/>
            <a:ahLst/>
            <a:cxnLst/>
            <a:rect l="l" t="t" r="r" b="b"/>
            <a:pathLst>
              <a:path w="151764" h="74929">
                <a:moveTo>
                  <a:pt x="151582" y="0"/>
                </a:moveTo>
                <a:lnTo>
                  <a:pt x="114299" y="74486"/>
                </a:lnTo>
                <a:lnTo>
                  <a:pt x="0" y="74486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26947" y="1797501"/>
            <a:ext cx="170815" cy="62230"/>
          </a:xfrm>
          <a:custGeom>
            <a:avLst/>
            <a:gdLst/>
            <a:ahLst/>
            <a:cxnLst/>
            <a:rect l="l" t="t" r="r" b="b"/>
            <a:pathLst>
              <a:path w="170815" h="62230">
                <a:moveTo>
                  <a:pt x="170340" y="61625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41300" y="1651246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79K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(38.26%)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480" y="3262085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79K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(38.25%)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452" y="1730826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49K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(23.49%)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43350" y="1143000"/>
            <a:ext cx="8477250" cy="2505075"/>
          </a:xfrm>
          <a:custGeom>
            <a:avLst/>
            <a:gdLst/>
            <a:ahLst/>
            <a:cxnLst/>
            <a:rect l="l" t="t" r="r" b="b"/>
            <a:pathLst>
              <a:path w="8477250" h="2505075">
                <a:moveTo>
                  <a:pt x="0" y="0"/>
                </a:moveTo>
                <a:lnTo>
                  <a:pt x="8477250" y="0"/>
                </a:lnTo>
                <a:lnTo>
                  <a:pt x="8477250" y="2505075"/>
                </a:lnTo>
                <a:lnTo>
                  <a:pt x="0" y="2505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78275" y="1117600"/>
            <a:ext cx="3298190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Points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Arial Narrow"/>
                <a:cs typeface="Arial Narrow"/>
              </a:rPr>
              <a:t>Year,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30">
                <a:solidFill>
                  <a:srgbClr val="252423"/>
                </a:solidFill>
                <a:latin typeface="Arial Narrow"/>
                <a:cs typeface="Arial Narrow"/>
              </a:rPr>
              <a:t>Quarter,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5">
                <a:solidFill>
                  <a:srgbClr val="252423"/>
                </a:solidFill>
                <a:latin typeface="Arial Narrow"/>
                <a:cs typeface="Arial Narrow"/>
              </a:rPr>
              <a:t>Month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</a:t>
            </a:r>
            <a:r>
              <a:rPr dirty="0" sz="14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Day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95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52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10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67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24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81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8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95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53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10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67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4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81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38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95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53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10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67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245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816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38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95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53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10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67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24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81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38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96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53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10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67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24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81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38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96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553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10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675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246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81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38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96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53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10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67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124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81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39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96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53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10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67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24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81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639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6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53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105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676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24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981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039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96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153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210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67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24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382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439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496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553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610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667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724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782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839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896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535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0106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067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124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182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239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296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353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410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467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525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582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639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696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753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810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867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925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982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0039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00965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1536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210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267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325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382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439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496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553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0610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668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725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782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839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896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953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010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068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125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182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2395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2966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3538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4109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4681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5252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5824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6395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6967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7538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8110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8681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19253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9824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0396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0967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1539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2110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226820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2325350" y="2978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4141390" y="2900462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495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52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10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667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724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781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838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895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953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010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067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124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181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238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295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353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410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467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524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581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638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695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53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810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67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924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981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038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096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53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210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267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324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381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438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496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553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610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667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724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781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838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896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953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10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67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124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181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239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296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353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410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467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524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581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639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696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753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810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867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924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981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039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096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153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10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67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324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82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439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496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553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610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667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724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782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839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896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953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010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067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124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182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239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9296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9353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9410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9467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525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582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639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696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753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9810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9867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9925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9982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0039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0096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0153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210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0267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0325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0382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0439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0496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0553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0610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0668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0725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0782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0839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0896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0953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010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068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125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182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239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296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353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410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468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525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582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639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696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753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811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1868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1925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1982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2039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2096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2153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2211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2268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2325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 txBox="1"/>
          <p:nvPr/>
        </p:nvSpPr>
        <p:spPr>
          <a:xfrm>
            <a:off x="4141390" y="2294036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4495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552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610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667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724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81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838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895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953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010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067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124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181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238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295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353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410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467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5245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5816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638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695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753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810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867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924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81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038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096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153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210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267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324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381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438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496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53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610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6675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7246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781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838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896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953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010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067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124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181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239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296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353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410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467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524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581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639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96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753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8105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8676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924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7981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8039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8096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8153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8210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8267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8324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8382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439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496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553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610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667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724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782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839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896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89535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90106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9067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9124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9182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239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9296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9353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9410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9467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9525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9582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9639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9696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9753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9810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9867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9925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9982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0039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00965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01536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0210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0267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0325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0382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0439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0496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0553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0610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0668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0725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0782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0839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0896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0953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010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068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125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182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2395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2966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3538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4109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4681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5252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5824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6395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6967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7538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8110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18681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19253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19824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20396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20967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21539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22110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226820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2325350" y="1765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 txBox="1"/>
          <p:nvPr/>
        </p:nvSpPr>
        <p:spPr>
          <a:xfrm>
            <a:off x="4141390" y="1687611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8306196" y="3467100"/>
            <a:ext cx="2279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100">
                <a:solidFill>
                  <a:srgbClr val="252423"/>
                </a:solidFill>
                <a:latin typeface="Arial Narrow"/>
                <a:cs typeface="Arial Narrow"/>
              </a:rPr>
              <a:t>Y</a:t>
            </a:r>
            <a:r>
              <a:rPr dirty="0" sz="900" spc="40">
                <a:solidFill>
                  <a:srgbClr val="252423"/>
                </a:solidFill>
                <a:latin typeface="Arial Narrow"/>
                <a:cs typeface="Arial Narrow"/>
              </a:rPr>
              <a:t>ear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3974934" y="2038598"/>
            <a:ext cx="139700" cy="6572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 spc="-25">
                <a:solidFill>
                  <a:srgbClr val="252423"/>
                </a:solidFill>
                <a:latin typeface="Arial Narrow"/>
                <a:cs typeface="Arial Narrow"/>
              </a:rPr>
              <a:t>P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oints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447" name="object 447"/>
          <p:cNvSpPr/>
          <p:nvPr/>
        </p:nvSpPr>
        <p:spPr>
          <a:xfrm>
            <a:off x="5281376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281376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281376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281376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281376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281376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281376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281376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281376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281376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281376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281376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281376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281376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281376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281376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281376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281376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281376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281376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281376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281376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281376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281376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281376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281376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281376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281376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281376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281376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281376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281376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281376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 txBox="1"/>
          <p:nvPr/>
        </p:nvSpPr>
        <p:spPr>
          <a:xfrm>
            <a:off x="5150208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6458801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6458801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6458801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6458801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6458801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6458801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6458801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6458801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6458801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6458801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6458801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6458801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458801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458801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458801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458801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458801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458801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458801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458801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458801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6458801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6458801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6458801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6458801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6458801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6458801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6458801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6458801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6458801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6458801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6458801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458801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 txBox="1"/>
          <p:nvPr/>
        </p:nvSpPr>
        <p:spPr>
          <a:xfrm>
            <a:off x="6327633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5" name="object 515"/>
          <p:cNvSpPr/>
          <p:nvPr/>
        </p:nvSpPr>
        <p:spPr>
          <a:xfrm>
            <a:off x="7636226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636226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7636226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7636226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7636226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7636226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7636226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7636226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7636226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7636226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7636226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7636226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7636226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7636226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7636226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636226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7636226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7636226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7636226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7636226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7636226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7636226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7636226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7636226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7636226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7636226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7636226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7636226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7636226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7636226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7636226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7636226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7636226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 txBox="1"/>
          <p:nvPr/>
        </p:nvSpPr>
        <p:spPr>
          <a:xfrm>
            <a:off x="7505058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9" name="object 549"/>
          <p:cNvSpPr/>
          <p:nvPr/>
        </p:nvSpPr>
        <p:spPr>
          <a:xfrm>
            <a:off x="8816875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8816875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8816875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8816875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8816875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8816875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8816875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8816875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8816875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8816875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8816875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8816875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8816875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8816875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8816875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8816875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8816875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8816875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8816875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8816875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8816875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8816875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8816875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8816875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8816875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8816875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8816875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8816875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8816875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8816875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8816875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8816875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8816875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 txBox="1"/>
          <p:nvPr/>
        </p:nvSpPr>
        <p:spPr>
          <a:xfrm>
            <a:off x="8685708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9994302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9994302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9994302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9994302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9994302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9994302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9994302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9994302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9994302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9994302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9994302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9994302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9994302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9994302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9994302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9994302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9994302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9994302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9994302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9994302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9994302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9994302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9994302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9994302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9994302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9994302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9994302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9994302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9994302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9994302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9994302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9994302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9994302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 txBox="1"/>
          <p:nvPr/>
        </p:nvSpPr>
        <p:spPr>
          <a:xfrm>
            <a:off x="9863135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7" name="object 617"/>
          <p:cNvSpPr/>
          <p:nvPr/>
        </p:nvSpPr>
        <p:spPr>
          <a:xfrm>
            <a:off x="11171725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11171725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11171725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1171725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1171725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1171725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11171725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11171725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11171725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11171725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1171725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11171725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11171725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11171725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11171725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11171725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11171725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11171725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1171725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1171725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1171725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1171725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1171725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1171725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11171725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1171725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1171725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1171725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11171725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11171725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1171725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11171725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11171725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 txBox="1"/>
          <p:nvPr/>
        </p:nvSpPr>
        <p:spPr>
          <a:xfrm>
            <a:off x="11040558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4591050" y="1699895"/>
            <a:ext cx="7658100" cy="1576705"/>
          </a:xfrm>
          <a:custGeom>
            <a:avLst/>
            <a:gdLst/>
            <a:ahLst/>
            <a:cxnLst/>
            <a:rect l="l" t="t" r="r" b="b"/>
            <a:pathLst>
              <a:path w="7658100" h="1576704">
                <a:moveTo>
                  <a:pt x="0" y="1576704"/>
                </a:moveTo>
                <a:lnTo>
                  <a:pt x="1274199" y="1152207"/>
                </a:lnTo>
                <a:lnTo>
                  <a:pt x="2551624" y="485140"/>
                </a:lnTo>
                <a:lnTo>
                  <a:pt x="3832275" y="242570"/>
                </a:lnTo>
                <a:lnTo>
                  <a:pt x="5106475" y="970279"/>
                </a:lnTo>
                <a:lnTo>
                  <a:pt x="6383900" y="0"/>
                </a:lnTo>
                <a:lnTo>
                  <a:pt x="7658100" y="909637"/>
                </a:lnTo>
              </a:path>
            </a:pathLst>
          </a:custGeom>
          <a:ln w="2857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09575" y="3657600"/>
            <a:ext cx="3543300" cy="3228975"/>
          </a:xfrm>
          <a:custGeom>
            <a:avLst/>
            <a:gdLst/>
            <a:ahLst/>
            <a:cxnLst/>
            <a:rect l="l" t="t" r="r" b="b"/>
            <a:pathLst>
              <a:path w="3543300" h="3228975">
                <a:moveTo>
                  <a:pt x="0" y="0"/>
                </a:moveTo>
                <a:lnTo>
                  <a:pt x="3543300" y="0"/>
                </a:lnTo>
                <a:lnTo>
                  <a:pt x="3543300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 txBox="1"/>
          <p:nvPr/>
        </p:nvSpPr>
        <p:spPr>
          <a:xfrm>
            <a:off x="444500" y="3632200"/>
            <a:ext cx="29629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</a:t>
            </a:r>
            <a:r>
              <a:rPr dirty="0" sz="1400" spc="-204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Opp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2181225" y="4347789"/>
            <a:ext cx="381635" cy="450850"/>
          </a:xfrm>
          <a:custGeom>
            <a:avLst/>
            <a:gdLst/>
            <a:ahLst/>
            <a:cxnLst/>
            <a:rect l="l" t="t" r="r" b="b"/>
            <a:pathLst>
              <a:path w="381635" h="450850">
                <a:moveTo>
                  <a:pt x="228815" y="450544"/>
                </a:moveTo>
                <a:lnTo>
                  <a:pt x="191888" y="436907"/>
                </a:lnTo>
                <a:lnTo>
                  <a:pt x="154477" y="425749"/>
                </a:lnTo>
                <a:lnTo>
                  <a:pt x="116583" y="417071"/>
                </a:lnTo>
                <a:lnTo>
                  <a:pt x="78206" y="410873"/>
                </a:lnTo>
                <a:lnTo>
                  <a:pt x="39344" y="407153"/>
                </a:lnTo>
                <a:lnTo>
                  <a:pt x="0" y="405914"/>
                </a:lnTo>
                <a:lnTo>
                  <a:pt x="0" y="0"/>
                </a:lnTo>
                <a:lnTo>
                  <a:pt x="39441" y="743"/>
                </a:lnTo>
                <a:lnTo>
                  <a:pt x="78593" y="2975"/>
                </a:lnTo>
                <a:lnTo>
                  <a:pt x="117454" y="6694"/>
                </a:lnTo>
                <a:lnTo>
                  <a:pt x="156025" y="11901"/>
                </a:lnTo>
                <a:lnTo>
                  <a:pt x="194306" y="18595"/>
                </a:lnTo>
                <a:lnTo>
                  <a:pt x="232297" y="26778"/>
                </a:lnTo>
                <a:lnTo>
                  <a:pt x="269997" y="36448"/>
                </a:lnTo>
                <a:lnTo>
                  <a:pt x="307408" y="47605"/>
                </a:lnTo>
                <a:lnTo>
                  <a:pt x="344528" y="60250"/>
                </a:lnTo>
                <a:lnTo>
                  <a:pt x="381358" y="74383"/>
                </a:lnTo>
                <a:lnTo>
                  <a:pt x="228815" y="450544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1166502" y="4347789"/>
            <a:ext cx="2029460" cy="2028825"/>
          </a:xfrm>
          <a:custGeom>
            <a:avLst/>
            <a:gdLst/>
            <a:ahLst/>
            <a:cxnLst/>
            <a:rect l="l" t="t" r="r" b="b"/>
            <a:pathLst>
              <a:path w="2029460" h="2028825">
                <a:moveTo>
                  <a:pt x="1499929" y="1905000"/>
                </a:moveTo>
                <a:lnTo>
                  <a:pt x="528372" y="1905000"/>
                </a:lnTo>
                <a:lnTo>
                  <a:pt x="514749" y="1895475"/>
                </a:lnTo>
                <a:lnTo>
                  <a:pt x="474606" y="1866900"/>
                </a:lnTo>
                <a:lnTo>
                  <a:pt x="448474" y="1847850"/>
                </a:lnTo>
                <a:lnTo>
                  <a:pt x="435609" y="1847850"/>
                </a:lnTo>
                <a:lnTo>
                  <a:pt x="410285" y="1828800"/>
                </a:lnTo>
                <a:lnTo>
                  <a:pt x="385538" y="1809750"/>
                </a:lnTo>
                <a:lnTo>
                  <a:pt x="361378" y="1790700"/>
                </a:lnTo>
                <a:lnTo>
                  <a:pt x="349531" y="1771650"/>
                </a:lnTo>
                <a:lnTo>
                  <a:pt x="337840" y="1762125"/>
                </a:lnTo>
                <a:lnTo>
                  <a:pt x="303732" y="1733550"/>
                </a:lnTo>
                <a:lnTo>
                  <a:pt x="271134" y="1704975"/>
                </a:lnTo>
                <a:lnTo>
                  <a:pt x="260617" y="1685925"/>
                </a:lnTo>
                <a:lnTo>
                  <a:pt x="250278" y="1676400"/>
                </a:lnTo>
                <a:lnTo>
                  <a:pt x="240117" y="1666875"/>
                </a:lnTo>
                <a:lnTo>
                  <a:pt x="230138" y="1657350"/>
                </a:lnTo>
                <a:lnTo>
                  <a:pt x="220347" y="1638300"/>
                </a:lnTo>
                <a:lnTo>
                  <a:pt x="210743" y="1628775"/>
                </a:lnTo>
                <a:lnTo>
                  <a:pt x="201327" y="1619249"/>
                </a:lnTo>
                <a:lnTo>
                  <a:pt x="192103" y="1600199"/>
                </a:lnTo>
                <a:lnTo>
                  <a:pt x="183074" y="1590674"/>
                </a:lnTo>
                <a:lnTo>
                  <a:pt x="174243" y="1581149"/>
                </a:lnTo>
                <a:lnTo>
                  <a:pt x="165607" y="1562099"/>
                </a:lnTo>
                <a:lnTo>
                  <a:pt x="157171" y="1552574"/>
                </a:lnTo>
                <a:lnTo>
                  <a:pt x="148940" y="1543049"/>
                </a:lnTo>
                <a:lnTo>
                  <a:pt x="140913" y="1523999"/>
                </a:lnTo>
                <a:lnTo>
                  <a:pt x="133090" y="1514474"/>
                </a:lnTo>
                <a:lnTo>
                  <a:pt x="125475" y="1495424"/>
                </a:lnTo>
                <a:lnTo>
                  <a:pt x="118072" y="1485899"/>
                </a:lnTo>
                <a:lnTo>
                  <a:pt x="110881" y="1466849"/>
                </a:lnTo>
                <a:lnTo>
                  <a:pt x="103901" y="1457324"/>
                </a:lnTo>
                <a:lnTo>
                  <a:pt x="97135" y="1447799"/>
                </a:lnTo>
                <a:lnTo>
                  <a:pt x="90588" y="1428749"/>
                </a:lnTo>
                <a:lnTo>
                  <a:pt x="84259" y="1419224"/>
                </a:lnTo>
                <a:lnTo>
                  <a:pt x="78147" y="1400174"/>
                </a:lnTo>
                <a:lnTo>
                  <a:pt x="72257" y="1390649"/>
                </a:lnTo>
                <a:lnTo>
                  <a:pt x="66591" y="1371599"/>
                </a:lnTo>
                <a:lnTo>
                  <a:pt x="61148" y="1352549"/>
                </a:lnTo>
                <a:lnTo>
                  <a:pt x="55928" y="1343024"/>
                </a:lnTo>
                <a:lnTo>
                  <a:pt x="50935" y="1323974"/>
                </a:lnTo>
                <a:lnTo>
                  <a:pt x="46171" y="1314449"/>
                </a:lnTo>
                <a:lnTo>
                  <a:pt x="41635" y="1295399"/>
                </a:lnTo>
                <a:lnTo>
                  <a:pt x="37327" y="1285874"/>
                </a:lnTo>
                <a:lnTo>
                  <a:pt x="33250" y="1266824"/>
                </a:lnTo>
                <a:lnTo>
                  <a:pt x="29406" y="1257299"/>
                </a:lnTo>
                <a:lnTo>
                  <a:pt x="25793" y="1238249"/>
                </a:lnTo>
                <a:lnTo>
                  <a:pt x="22414" y="1219199"/>
                </a:lnTo>
                <a:lnTo>
                  <a:pt x="19268" y="1209674"/>
                </a:lnTo>
                <a:lnTo>
                  <a:pt x="16358" y="1190624"/>
                </a:lnTo>
                <a:lnTo>
                  <a:pt x="13684" y="1181099"/>
                </a:lnTo>
                <a:lnTo>
                  <a:pt x="11245" y="1162049"/>
                </a:lnTo>
                <a:lnTo>
                  <a:pt x="9043" y="1142999"/>
                </a:lnTo>
                <a:lnTo>
                  <a:pt x="7078" y="1133474"/>
                </a:lnTo>
                <a:lnTo>
                  <a:pt x="5351" y="1114424"/>
                </a:lnTo>
                <a:lnTo>
                  <a:pt x="3862" y="1095374"/>
                </a:lnTo>
                <a:lnTo>
                  <a:pt x="2612" y="1085849"/>
                </a:lnTo>
                <a:lnTo>
                  <a:pt x="1600" y="1066799"/>
                </a:lnTo>
                <a:lnTo>
                  <a:pt x="827" y="1057274"/>
                </a:lnTo>
                <a:lnTo>
                  <a:pt x="294" y="1038224"/>
                </a:lnTo>
                <a:lnTo>
                  <a:pt x="0" y="1019174"/>
                </a:lnTo>
                <a:lnTo>
                  <a:pt x="37" y="1000124"/>
                </a:lnTo>
                <a:lnTo>
                  <a:pt x="129" y="990599"/>
                </a:lnTo>
                <a:lnTo>
                  <a:pt x="553" y="971549"/>
                </a:lnTo>
                <a:lnTo>
                  <a:pt x="1216" y="962024"/>
                </a:lnTo>
                <a:lnTo>
                  <a:pt x="2118" y="942974"/>
                </a:lnTo>
                <a:lnTo>
                  <a:pt x="3259" y="923924"/>
                </a:lnTo>
                <a:lnTo>
                  <a:pt x="4639" y="914399"/>
                </a:lnTo>
                <a:lnTo>
                  <a:pt x="6257" y="895349"/>
                </a:lnTo>
                <a:lnTo>
                  <a:pt x="8113" y="885824"/>
                </a:lnTo>
                <a:lnTo>
                  <a:pt x="10206" y="866774"/>
                </a:lnTo>
                <a:lnTo>
                  <a:pt x="12537" y="847724"/>
                </a:lnTo>
                <a:lnTo>
                  <a:pt x="15104" y="838199"/>
                </a:lnTo>
                <a:lnTo>
                  <a:pt x="17906" y="819149"/>
                </a:lnTo>
                <a:lnTo>
                  <a:pt x="20943" y="800099"/>
                </a:lnTo>
                <a:lnTo>
                  <a:pt x="24216" y="790574"/>
                </a:lnTo>
                <a:lnTo>
                  <a:pt x="27722" y="771524"/>
                </a:lnTo>
                <a:lnTo>
                  <a:pt x="31460" y="761999"/>
                </a:lnTo>
                <a:lnTo>
                  <a:pt x="35430" y="742949"/>
                </a:lnTo>
                <a:lnTo>
                  <a:pt x="39632" y="733424"/>
                </a:lnTo>
                <a:lnTo>
                  <a:pt x="44064" y="714374"/>
                </a:lnTo>
                <a:lnTo>
                  <a:pt x="48724" y="695324"/>
                </a:lnTo>
                <a:lnTo>
                  <a:pt x="53612" y="685799"/>
                </a:lnTo>
                <a:lnTo>
                  <a:pt x="58728" y="666749"/>
                </a:lnTo>
                <a:lnTo>
                  <a:pt x="64069" y="657224"/>
                </a:lnTo>
                <a:lnTo>
                  <a:pt x="69633" y="638174"/>
                </a:lnTo>
                <a:lnTo>
                  <a:pt x="75420" y="628649"/>
                </a:lnTo>
                <a:lnTo>
                  <a:pt x="81431" y="609599"/>
                </a:lnTo>
                <a:lnTo>
                  <a:pt x="87661" y="600074"/>
                </a:lnTo>
                <a:lnTo>
                  <a:pt x="94108" y="581024"/>
                </a:lnTo>
                <a:lnTo>
                  <a:pt x="100773" y="571499"/>
                </a:lnTo>
                <a:lnTo>
                  <a:pt x="107655" y="552449"/>
                </a:lnTo>
                <a:lnTo>
                  <a:pt x="114751" y="542924"/>
                </a:lnTo>
                <a:lnTo>
                  <a:pt x="122057" y="523874"/>
                </a:lnTo>
                <a:lnTo>
                  <a:pt x="129574" y="514349"/>
                </a:lnTo>
                <a:lnTo>
                  <a:pt x="137302" y="504824"/>
                </a:lnTo>
                <a:lnTo>
                  <a:pt x="145237" y="485774"/>
                </a:lnTo>
                <a:lnTo>
                  <a:pt x="153375" y="476249"/>
                </a:lnTo>
                <a:lnTo>
                  <a:pt x="161716" y="457199"/>
                </a:lnTo>
                <a:lnTo>
                  <a:pt x="170260" y="447674"/>
                </a:lnTo>
                <a:lnTo>
                  <a:pt x="179003" y="438149"/>
                </a:lnTo>
                <a:lnTo>
                  <a:pt x="187942" y="419099"/>
                </a:lnTo>
                <a:lnTo>
                  <a:pt x="197076" y="409574"/>
                </a:lnTo>
                <a:lnTo>
                  <a:pt x="206404" y="400049"/>
                </a:lnTo>
                <a:lnTo>
                  <a:pt x="215923" y="380999"/>
                </a:lnTo>
                <a:lnTo>
                  <a:pt x="225629" y="371474"/>
                </a:lnTo>
                <a:lnTo>
                  <a:pt x="235521" y="361949"/>
                </a:lnTo>
                <a:lnTo>
                  <a:pt x="245598" y="352424"/>
                </a:lnTo>
                <a:lnTo>
                  <a:pt x="255858" y="333374"/>
                </a:lnTo>
                <a:lnTo>
                  <a:pt x="266293" y="323849"/>
                </a:lnTo>
                <a:lnTo>
                  <a:pt x="276906" y="314324"/>
                </a:lnTo>
                <a:lnTo>
                  <a:pt x="287695" y="304799"/>
                </a:lnTo>
                <a:lnTo>
                  <a:pt x="298655" y="295274"/>
                </a:lnTo>
                <a:lnTo>
                  <a:pt x="309782" y="276224"/>
                </a:lnTo>
                <a:lnTo>
                  <a:pt x="344155" y="247649"/>
                </a:lnTo>
                <a:lnTo>
                  <a:pt x="379948" y="219074"/>
                </a:lnTo>
                <a:lnTo>
                  <a:pt x="429757" y="180974"/>
                </a:lnTo>
                <a:lnTo>
                  <a:pt x="481773" y="142874"/>
                </a:lnTo>
                <a:lnTo>
                  <a:pt x="495101" y="142874"/>
                </a:lnTo>
                <a:lnTo>
                  <a:pt x="508548" y="133349"/>
                </a:lnTo>
                <a:lnTo>
                  <a:pt x="549599" y="104774"/>
                </a:lnTo>
                <a:lnTo>
                  <a:pt x="563505" y="104774"/>
                </a:lnTo>
                <a:lnTo>
                  <a:pt x="591635" y="85724"/>
                </a:lnTo>
                <a:lnTo>
                  <a:pt x="605853" y="85724"/>
                </a:lnTo>
                <a:lnTo>
                  <a:pt x="634568" y="66674"/>
                </a:lnTo>
                <a:lnTo>
                  <a:pt x="649065" y="66674"/>
                </a:lnTo>
                <a:lnTo>
                  <a:pt x="663649" y="57149"/>
                </a:lnTo>
                <a:lnTo>
                  <a:pt x="678312" y="57149"/>
                </a:lnTo>
                <a:lnTo>
                  <a:pt x="707876" y="38099"/>
                </a:lnTo>
                <a:lnTo>
                  <a:pt x="737729" y="38099"/>
                </a:lnTo>
                <a:lnTo>
                  <a:pt x="752754" y="28574"/>
                </a:lnTo>
                <a:lnTo>
                  <a:pt x="767844" y="28574"/>
                </a:lnTo>
                <a:lnTo>
                  <a:pt x="782992" y="19049"/>
                </a:lnTo>
                <a:lnTo>
                  <a:pt x="813442" y="19049"/>
                </a:lnTo>
                <a:lnTo>
                  <a:pt x="828744" y="9524"/>
                </a:lnTo>
                <a:lnTo>
                  <a:pt x="874890" y="9524"/>
                </a:lnTo>
                <a:lnTo>
                  <a:pt x="890345" y="0"/>
                </a:lnTo>
                <a:lnTo>
                  <a:pt x="1014722" y="0"/>
                </a:lnTo>
                <a:lnTo>
                  <a:pt x="1014722" y="400049"/>
                </a:lnTo>
                <a:lnTo>
                  <a:pt x="949387" y="400049"/>
                </a:lnTo>
                <a:lnTo>
                  <a:pt x="940096" y="409574"/>
                </a:lnTo>
                <a:lnTo>
                  <a:pt x="893954" y="409574"/>
                </a:lnTo>
                <a:lnTo>
                  <a:pt x="884804" y="419099"/>
                </a:lnTo>
                <a:lnTo>
                  <a:pt x="857541" y="419099"/>
                </a:lnTo>
                <a:lnTo>
                  <a:pt x="848526" y="428624"/>
                </a:lnTo>
                <a:lnTo>
                  <a:pt x="821721" y="428624"/>
                </a:lnTo>
                <a:lnTo>
                  <a:pt x="812876" y="438149"/>
                </a:lnTo>
                <a:lnTo>
                  <a:pt x="795328" y="438149"/>
                </a:lnTo>
                <a:lnTo>
                  <a:pt x="786630" y="447674"/>
                </a:lnTo>
                <a:lnTo>
                  <a:pt x="777987" y="447674"/>
                </a:lnTo>
                <a:lnTo>
                  <a:pt x="769400" y="457199"/>
                </a:lnTo>
                <a:lnTo>
                  <a:pt x="752399" y="457199"/>
                </a:lnTo>
                <a:lnTo>
                  <a:pt x="743992" y="466724"/>
                </a:lnTo>
                <a:lnTo>
                  <a:pt x="735648" y="466724"/>
                </a:lnTo>
                <a:lnTo>
                  <a:pt x="727369" y="476249"/>
                </a:lnTo>
                <a:lnTo>
                  <a:pt x="719157" y="476249"/>
                </a:lnTo>
                <a:lnTo>
                  <a:pt x="711018" y="485774"/>
                </a:lnTo>
                <a:lnTo>
                  <a:pt x="702949" y="485774"/>
                </a:lnTo>
                <a:lnTo>
                  <a:pt x="694953" y="495299"/>
                </a:lnTo>
                <a:lnTo>
                  <a:pt x="687032" y="495299"/>
                </a:lnTo>
                <a:lnTo>
                  <a:pt x="679190" y="504824"/>
                </a:lnTo>
                <a:lnTo>
                  <a:pt x="671427" y="504824"/>
                </a:lnTo>
                <a:lnTo>
                  <a:pt x="663743" y="514349"/>
                </a:lnTo>
                <a:lnTo>
                  <a:pt x="656142" y="514349"/>
                </a:lnTo>
                <a:lnTo>
                  <a:pt x="648628" y="523874"/>
                </a:lnTo>
                <a:lnTo>
                  <a:pt x="641200" y="533399"/>
                </a:lnTo>
                <a:lnTo>
                  <a:pt x="633858" y="533399"/>
                </a:lnTo>
                <a:lnTo>
                  <a:pt x="626606" y="542924"/>
                </a:lnTo>
                <a:lnTo>
                  <a:pt x="619447" y="542924"/>
                </a:lnTo>
                <a:lnTo>
                  <a:pt x="612382" y="552449"/>
                </a:lnTo>
                <a:lnTo>
                  <a:pt x="605409" y="561974"/>
                </a:lnTo>
                <a:lnTo>
                  <a:pt x="598534" y="561974"/>
                </a:lnTo>
                <a:lnTo>
                  <a:pt x="591758" y="571499"/>
                </a:lnTo>
                <a:lnTo>
                  <a:pt x="585082" y="581024"/>
                </a:lnTo>
                <a:lnTo>
                  <a:pt x="578506" y="581024"/>
                </a:lnTo>
                <a:lnTo>
                  <a:pt x="572032" y="590549"/>
                </a:lnTo>
                <a:lnTo>
                  <a:pt x="565665" y="600074"/>
                </a:lnTo>
                <a:lnTo>
                  <a:pt x="559403" y="609599"/>
                </a:lnTo>
                <a:lnTo>
                  <a:pt x="553248" y="609599"/>
                </a:lnTo>
                <a:lnTo>
                  <a:pt x="547201" y="619124"/>
                </a:lnTo>
                <a:lnTo>
                  <a:pt x="541266" y="628649"/>
                </a:lnTo>
                <a:lnTo>
                  <a:pt x="535443" y="638174"/>
                </a:lnTo>
                <a:lnTo>
                  <a:pt x="529731" y="638174"/>
                </a:lnTo>
                <a:lnTo>
                  <a:pt x="524134" y="647699"/>
                </a:lnTo>
                <a:lnTo>
                  <a:pt x="518654" y="657224"/>
                </a:lnTo>
                <a:lnTo>
                  <a:pt x="513291" y="666749"/>
                </a:lnTo>
                <a:lnTo>
                  <a:pt x="508045" y="676274"/>
                </a:lnTo>
                <a:lnTo>
                  <a:pt x="502918" y="676274"/>
                </a:lnTo>
                <a:lnTo>
                  <a:pt x="483633" y="714374"/>
                </a:lnTo>
                <a:lnTo>
                  <a:pt x="474739" y="733424"/>
                </a:lnTo>
                <a:lnTo>
                  <a:pt x="470482" y="733424"/>
                </a:lnTo>
                <a:lnTo>
                  <a:pt x="454747" y="771524"/>
                </a:lnTo>
                <a:lnTo>
                  <a:pt x="441125" y="809624"/>
                </a:lnTo>
                <a:lnTo>
                  <a:pt x="438056" y="819149"/>
                </a:lnTo>
                <a:lnTo>
                  <a:pt x="435123" y="819149"/>
                </a:lnTo>
                <a:lnTo>
                  <a:pt x="424765" y="857249"/>
                </a:lnTo>
                <a:lnTo>
                  <a:pt x="416632" y="895349"/>
                </a:lnTo>
                <a:lnTo>
                  <a:pt x="410757" y="933449"/>
                </a:lnTo>
                <a:lnTo>
                  <a:pt x="407160" y="971549"/>
                </a:lnTo>
                <a:lnTo>
                  <a:pt x="405888" y="1019174"/>
                </a:lnTo>
                <a:lnTo>
                  <a:pt x="406065" y="1028699"/>
                </a:lnTo>
                <a:lnTo>
                  <a:pt x="408206" y="1066799"/>
                </a:lnTo>
                <a:lnTo>
                  <a:pt x="412636" y="1104899"/>
                </a:lnTo>
                <a:lnTo>
                  <a:pt x="414099" y="1114424"/>
                </a:lnTo>
                <a:lnTo>
                  <a:pt x="415704" y="1114424"/>
                </a:lnTo>
                <a:lnTo>
                  <a:pt x="417450" y="1123949"/>
                </a:lnTo>
                <a:lnTo>
                  <a:pt x="425839" y="1162049"/>
                </a:lnTo>
                <a:lnTo>
                  <a:pt x="436450" y="1200149"/>
                </a:lnTo>
                <a:lnTo>
                  <a:pt x="449243" y="1238249"/>
                </a:lnTo>
                <a:lnTo>
                  <a:pt x="456444" y="1257299"/>
                </a:lnTo>
                <a:lnTo>
                  <a:pt x="460242" y="1257299"/>
                </a:lnTo>
                <a:lnTo>
                  <a:pt x="464170" y="1266824"/>
                </a:lnTo>
                <a:lnTo>
                  <a:pt x="481174" y="1304924"/>
                </a:lnTo>
                <a:lnTo>
                  <a:pt x="490437" y="1323974"/>
                </a:lnTo>
                <a:lnTo>
                  <a:pt x="495253" y="1323974"/>
                </a:lnTo>
                <a:lnTo>
                  <a:pt x="500192" y="1333499"/>
                </a:lnTo>
                <a:lnTo>
                  <a:pt x="505253" y="1343024"/>
                </a:lnTo>
                <a:lnTo>
                  <a:pt x="510434" y="1352549"/>
                </a:lnTo>
                <a:lnTo>
                  <a:pt x="515734" y="1362074"/>
                </a:lnTo>
                <a:lnTo>
                  <a:pt x="521150" y="1362074"/>
                </a:lnTo>
                <a:lnTo>
                  <a:pt x="526685" y="1371599"/>
                </a:lnTo>
                <a:lnTo>
                  <a:pt x="532335" y="1381124"/>
                </a:lnTo>
                <a:lnTo>
                  <a:pt x="538097" y="1390649"/>
                </a:lnTo>
                <a:lnTo>
                  <a:pt x="543972" y="1400174"/>
                </a:lnTo>
                <a:lnTo>
                  <a:pt x="549959" y="1400174"/>
                </a:lnTo>
                <a:lnTo>
                  <a:pt x="556056" y="1409699"/>
                </a:lnTo>
                <a:lnTo>
                  <a:pt x="562259" y="1419224"/>
                </a:lnTo>
                <a:lnTo>
                  <a:pt x="568569" y="1428749"/>
                </a:lnTo>
                <a:lnTo>
                  <a:pt x="574986" y="1428749"/>
                </a:lnTo>
                <a:lnTo>
                  <a:pt x="581507" y="1438274"/>
                </a:lnTo>
                <a:lnTo>
                  <a:pt x="588128" y="1447799"/>
                </a:lnTo>
                <a:lnTo>
                  <a:pt x="594850" y="1447799"/>
                </a:lnTo>
                <a:lnTo>
                  <a:pt x="601673" y="1457324"/>
                </a:lnTo>
                <a:lnTo>
                  <a:pt x="608593" y="1466849"/>
                </a:lnTo>
                <a:lnTo>
                  <a:pt x="615607" y="1466849"/>
                </a:lnTo>
                <a:lnTo>
                  <a:pt x="622716" y="1476374"/>
                </a:lnTo>
                <a:lnTo>
                  <a:pt x="629918" y="1485899"/>
                </a:lnTo>
                <a:lnTo>
                  <a:pt x="637211" y="1485899"/>
                </a:lnTo>
                <a:lnTo>
                  <a:pt x="644592" y="1495424"/>
                </a:lnTo>
                <a:lnTo>
                  <a:pt x="652060" y="1495424"/>
                </a:lnTo>
                <a:lnTo>
                  <a:pt x="659615" y="1504949"/>
                </a:lnTo>
                <a:lnTo>
                  <a:pt x="667254" y="1514474"/>
                </a:lnTo>
                <a:lnTo>
                  <a:pt x="674974" y="1514474"/>
                </a:lnTo>
                <a:lnTo>
                  <a:pt x="682773" y="1523999"/>
                </a:lnTo>
                <a:lnTo>
                  <a:pt x="690652" y="1523999"/>
                </a:lnTo>
                <a:lnTo>
                  <a:pt x="698608" y="1533524"/>
                </a:lnTo>
                <a:lnTo>
                  <a:pt x="706637" y="1533524"/>
                </a:lnTo>
                <a:lnTo>
                  <a:pt x="714738" y="1543049"/>
                </a:lnTo>
                <a:lnTo>
                  <a:pt x="722912" y="1543049"/>
                </a:lnTo>
                <a:lnTo>
                  <a:pt x="731155" y="1552574"/>
                </a:lnTo>
                <a:lnTo>
                  <a:pt x="747836" y="1552574"/>
                </a:lnTo>
                <a:lnTo>
                  <a:pt x="756273" y="1562099"/>
                </a:lnTo>
                <a:lnTo>
                  <a:pt x="764772" y="1562099"/>
                </a:lnTo>
                <a:lnTo>
                  <a:pt x="773327" y="1571624"/>
                </a:lnTo>
                <a:lnTo>
                  <a:pt x="790609" y="1571624"/>
                </a:lnTo>
                <a:lnTo>
                  <a:pt x="799332" y="1581149"/>
                </a:lnTo>
                <a:lnTo>
                  <a:pt x="816923" y="1581149"/>
                </a:lnTo>
                <a:lnTo>
                  <a:pt x="825791" y="1590674"/>
                </a:lnTo>
                <a:lnTo>
                  <a:pt x="843658" y="1590674"/>
                </a:lnTo>
                <a:lnTo>
                  <a:pt x="852652" y="1600199"/>
                </a:lnTo>
                <a:lnTo>
                  <a:pt x="879858" y="1600199"/>
                </a:lnTo>
                <a:lnTo>
                  <a:pt x="888992" y="1609724"/>
                </a:lnTo>
                <a:lnTo>
                  <a:pt x="935070" y="1609724"/>
                </a:lnTo>
                <a:lnTo>
                  <a:pt x="944352" y="1619249"/>
                </a:lnTo>
                <a:lnTo>
                  <a:pt x="1827338" y="1619249"/>
                </a:lnTo>
                <a:lnTo>
                  <a:pt x="1817906" y="1628775"/>
                </a:lnTo>
                <a:lnTo>
                  <a:pt x="1808284" y="1638300"/>
                </a:lnTo>
                <a:lnTo>
                  <a:pt x="1798477" y="1657350"/>
                </a:lnTo>
                <a:lnTo>
                  <a:pt x="1788486" y="1666875"/>
                </a:lnTo>
                <a:lnTo>
                  <a:pt x="1778309" y="1676400"/>
                </a:lnTo>
                <a:lnTo>
                  <a:pt x="1767953" y="1685925"/>
                </a:lnTo>
                <a:lnTo>
                  <a:pt x="1757421" y="1704975"/>
                </a:lnTo>
                <a:lnTo>
                  <a:pt x="1724780" y="1733550"/>
                </a:lnTo>
                <a:lnTo>
                  <a:pt x="1702181" y="1752600"/>
                </a:lnTo>
                <a:lnTo>
                  <a:pt x="1690634" y="1771650"/>
                </a:lnTo>
                <a:lnTo>
                  <a:pt x="1655053" y="1800225"/>
                </a:lnTo>
                <a:lnTo>
                  <a:pt x="1605509" y="1838325"/>
                </a:lnTo>
                <a:lnTo>
                  <a:pt x="1579886" y="1857375"/>
                </a:lnTo>
                <a:lnTo>
                  <a:pt x="1566876" y="1857375"/>
                </a:lnTo>
                <a:lnTo>
                  <a:pt x="1540466" y="1876425"/>
                </a:lnTo>
                <a:lnTo>
                  <a:pt x="1499929" y="1905000"/>
                </a:lnTo>
                <a:close/>
              </a:path>
              <a:path w="2029460" h="2028825">
                <a:moveTo>
                  <a:pt x="1827338" y="1619249"/>
                </a:moveTo>
                <a:lnTo>
                  <a:pt x="1084317" y="1619249"/>
                </a:lnTo>
                <a:lnTo>
                  <a:pt x="1093600" y="1609724"/>
                </a:lnTo>
                <a:lnTo>
                  <a:pt x="1139686" y="1609724"/>
                </a:lnTo>
                <a:lnTo>
                  <a:pt x="1148822" y="1600199"/>
                </a:lnTo>
                <a:lnTo>
                  <a:pt x="1176038" y="1600199"/>
                </a:lnTo>
                <a:lnTo>
                  <a:pt x="1185035" y="1590674"/>
                </a:lnTo>
                <a:lnTo>
                  <a:pt x="1211781" y="1590674"/>
                </a:lnTo>
                <a:lnTo>
                  <a:pt x="1220605" y="1581149"/>
                </a:lnTo>
                <a:lnTo>
                  <a:pt x="1238109" y="1581149"/>
                </a:lnTo>
                <a:lnTo>
                  <a:pt x="1246781" y="1571624"/>
                </a:lnTo>
                <a:lnTo>
                  <a:pt x="1255398" y="1571624"/>
                </a:lnTo>
                <a:lnTo>
                  <a:pt x="1263960" y="1562099"/>
                </a:lnTo>
                <a:lnTo>
                  <a:pt x="1280905" y="1562099"/>
                </a:lnTo>
                <a:lnTo>
                  <a:pt x="1289283" y="1552574"/>
                </a:lnTo>
                <a:lnTo>
                  <a:pt x="1297598" y="1552574"/>
                </a:lnTo>
                <a:lnTo>
                  <a:pt x="1305846" y="1543049"/>
                </a:lnTo>
                <a:lnTo>
                  <a:pt x="1314024" y="1543049"/>
                </a:lnTo>
                <a:lnTo>
                  <a:pt x="1322132" y="1533524"/>
                </a:lnTo>
                <a:lnTo>
                  <a:pt x="1330168" y="1533524"/>
                </a:lnTo>
                <a:lnTo>
                  <a:pt x="1338130" y="1523999"/>
                </a:lnTo>
                <a:lnTo>
                  <a:pt x="1346015" y="1523999"/>
                </a:lnTo>
                <a:lnTo>
                  <a:pt x="1353821" y="1514474"/>
                </a:lnTo>
                <a:lnTo>
                  <a:pt x="1361548" y="1514474"/>
                </a:lnTo>
                <a:lnTo>
                  <a:pt x="1369194" y="1504949"/>
                </a:lnTo>
                <a:lnTo>
                  <a:pt x="1376755" y="1495424"/>
                </a:lnTo>
                <a:lnTo>
                  <a:pt x="1384230" y="1495424"/>
                </a:lnTo>
                <a:lnTo>
                  <a:pt x="1391620" y="1485899"/>
                </a:lnTo>
                <a:lnTo>
                  <a:pt x="1398921" y="1485899"/>
                </a:lnTo>
                <a:lnTo>
                  <a:pt x="1406129" y="1476374"/>
                </a:lnTo>
                <a:lnTo>
                  <a:pt x="1413245" y="1466849"/>
                </a:lnTo>
                <a:lnTo>
                  <a:pt x="1420269" y="1466849"/>
                </a:lnTo>
                <a:lnTo>
                  <a:pt x="1427197" y="1457324"/>
                </a:lnTo>
                <a:lnTo>
                  <a:pt x="1434026" y="1447799"/>
                </a:lnTo>
                <a:lnTo>
                  <a:pt x="1440757" y="1447799"/>
                </a:lnTo>
                <a:lnTo>
                  <a:pt x="1447388" y="1438274"/>
                </a:lnTo>
                <a:lnTo>
                  <a:pt x="1453917" y="1428749"/>
                </a:lnTo>
                <a:lnTo>
                  <a:pt x="1460342" y="1428749"/>
                </a:lnTo>
                <a:lnTo>
                  <a:pt x="1466661" y="1419224"/>
                </a:lnTo>
                <a:lnTo>
                  <a:pt x="1472875" y="1409699"/>
                </a:lnTo>
                <a:lnTo>
                  <a:pt x="1478980" y="1400174"/>
                </a:lnTo>
                <a:lnTo>
                  <a:pt x="1484975" y="1400174"/>
                </a:lnTo>
                <a:lnTo>
                  <a:pt x="1490859" y="1390649"/>
                </a:lnTo>
                <a:lnTo>
                  <a:pt x="1496632" y="1381124"/>
                </a:lnTo>
                <a:lnTo>
                  <a:pt x="1502292" y="1371599"/>
                </a:lnTo>
                <a:lnTo>
                  <a:pt x="1507835" y="1371599"/>
                </a:lnTo>
                <a:lnTo>
                  <a:pt x="1528833" y="1333499"/>
                </a:lnTo>
                <a:lnTo>
                  <a:pt x="1533782" y="1323974"/>
                </a:lnTo>
                <a:lnTo>
                  <a:pt x="1538610" y="1323974"/>
                </a:lnTo>
                <a:lnTo>
                  <a:pt x="1556671" y="1285874"/>
                </a:lnTo>
                <a:lnTo>
                  <a:pt x="1564939" y="1266824"/>
                </a:lnTo>
                <a:lnTo>
                  <a:pt x="1568878" y="1266824"/>
                </a:lnTo>
                <a:lnTo>
                  <a:pt x="1583321" y="1228724"/>
                </a:lnTo>
                <a:lnTo>
                  <a:pt x="1595618" y="1190624"/>
                </a:lnTo>
                <a:lnTo>
                  <a:pt x="1605724" y="1152524"/>
                </a:lnTo>
                <a:lnTo>
                  <a:pt x="1609943" y="1133474"/>
                </a:lnTo>
                <a:lnTo>
                  <a:pt x="1611841" y="1133474"/>
                </a:lnTo>
                <a:lnTo>
                  <a:pt x="1618024" y="1095374"/>
                </a:lnTo>
                <a:lnTo>
                  <a:pt x="1621930" y="1057274"/>
                </a:lnTo>
                <a:lnTo>
                  <a:pt x="1623546" y="1019174"/>
                </a:lnTo>
                <a:lnTo>
                  <a:pt x="1623591" y="1009649"/>
                </a:lnTo>
                <a:lnTo>
                  <a:pt x="1623492" y="1000124"/>
                </a:lnTo>
                <a:lnTo>
                  <a:pt x="1621662" y="962024"/>
                </a:lnTo>
                <a:lnTo>
                  <a:pt x="1617541" y="923924"/>
                </a:lnTo>
                <a:lnTo>
                  <a:pt x="1611146" y="885824"/>
                </a:lnTo>
                <a:lnTo>
                  <a:pt x="1602501" y="847724"/>
                </a:lnTo>
                <a:lnTo>
                  <a:pt x="1597344" y="828674"/>
                </a:lnTo>
                <a:lnTo>
                  <a:pt x="1594559" y="828674"/>
                </a:lnTo>
                <a:lnTo>
                  <a:pt x="1591637" y="819149"/>
                </a:lnTo>
                <a:lnTo>
                  <a:pt x="1578597" y="781049"/>
                </a:lnTo>
                <a:lnTo>
                  <a:pt x="1563429" y="742949"/>
                </a:lnTo>
                <a:lnTo>
                  <a:pt x="1559311" y="733424"/>
                </a:lnTo>
                <a:lnTo>
                  <a:pt x="1555065" y="733424"/>
                </a:lnTo>
                <a:lnTo>
                  <a:pt x="1550692" y="723899"/>
                </a:lnTo>
                <a:lnTo>
                  <a:pt x="1531943" y="685799"/>
                </a:lnTo>
                <a:lnTo>
                  <a:pt x="1526947" y="676274"/>
                </a:lnTo>
                <a:lnTo>
                  <a:pt x="1521831" y="676274"/>
                </a:lnTo>
                <a:lnTo>
                  <a:pt x="1516596" y="666749"/>
                </a:lnTo>
                <a:lnTo>
                  <a:pt x="1511243" y="657224"/>
                </a:lnTo>
                <a:lnTo>
                  <a:pt x="1505771" y="647699"/>
                </a:lnTo>
                <a:lnTo>
                  <a:pt x="1500183" y="638174"/>
                </a:lnTo>
                <a:lnTo>
                  <a:pt x="1494483" y="638174"/>
                </a:lnTo>
                <a:lnTo>
                  <a:pt x="1488669" y="628649"/>
                </a:lnTo>
                <a:lnTo>
                  <a:pt x="1482742" y="619124"/>
                </a:lnTo>
                <a:lnTo>
                  <a:pt x="1476704" y="609599"/>
                </a:lnTo>
                <a:lnTo>
                  <a:pt x="1470559" y="609599"/>
                </a:lnTo>
                <a:lnTo>
                  <a:pt x="1464306" y="600074"/>
                </a:lnTo>
                <a:lnTo>
                  <a:pt x="1457946" y="590549"/>
                </a:lnTo>
                <a:lnTo>
                  <a:pt x="1451482" y="590549"/>
                </a:lnTo>
                <a:lnTo>
                  <a:pt x="1444915" y="581024"/>
                </a:lnTo>
                <a:lnTo>
                  <a:pt x="1438248" y="571499"/>
                </a:lnTo>
                <a:lnTo>
                  <a:pt x="1431479" y="561974"/>
                </a:lnTo>
                <a:lnTo>
                  <a:pt x="1424611" y="561974"/>
                </a:lnTo>
                <a:lnTo>
                  <a:pt x="1417649" y="552449"/>
                </a:lnTo>
                <a:lnTo>
                  <a:pt x="1410591" y="542924"/>
                </a:lnTo>
                <a:lnTo>
                  <a:pt x="1403438" y="542924"/>
                </a:lnTo>
                <a:lnTo>
                  <a:pt x="1396194" y="533399"/>
                </a:lnTo>
                <a:lnTo>
                  <a:pt x="1388861" y="533399"/>
                </a:lnTo>
                <a:lnTo>
                  <a:pt x="1381441" y="523874"/>
                </a:lnTo>
                <a:lnTo>
                  <a:pt x="1373931" y="514349"/>
                </a:lnTo>
                <a:lnTo>
                  <a:pt x="1366337" y="514349"/>
                </a:lnTo>
                <a:lnTo>
                  <a:pt x="1358662" y="504824"/>
                </a:lnTo>
                <a:lnTo>
                  <a:pt x="1350906" y="504824"/>
                </a:lnTo>
                <a:lnTo>
                  <a:pt x="1343069" y="495299"/>
                </a:lnTo>
                <a:lnTo>
                  <a:pt x="1335154" y="495299"/>
                </a:lnTo>
                <a:lnTo>
                  <a:pt x="1327166" y="485774"/>
                </a:lnTo>
                <a:lnTo>
                  <a:pt x="1319104" y="485774"/>
                </a:lnTo>
                <a:lnTo>
                  <a:pt x="1310968" y="476249"/>
                </a:lnTo>
                <a:lnTo>
                  <a:pt x="1302762" y="476249"/>
                </a:lnTo>
                <a:lnTo>
                  <a:pt x="1294490" y="466724"/>
                </a:lnTo>
                <a:lnTo>
                  <a:pt x="1286152" y="466724"/>
                </a:lnTo>
                <a:lnTo>
                  <a:pt x="1277749" y="457199"/>
                </a:lnTo>
                <a:lnTo>
                  <a:pt x="1260759" y="457199"/>
                </a:lnTo>
                <a:lnTo>
                  <a:pt x="1252177" y="447674"/>
                </a:lnTo>
                <a:lnTo>
                  <a:pt x="1243537" y="447674"/>
                </a:lnTo>
                <a:lnTo>
                  <a:pt x="1396080" y="66674"/>
                </a:lnTo>
                <a:lnTo>
                  <a:pt x="1424784" y="85724"/>
                </a:lnTo>
                <a:lnTo>
                  <a:pt x="1438990" y="85724"/>
                </a:lnTo>
                <a:lnTo>
                  <a:pt x="1467106" y="104774"/>
                </a:lnTo>
                <a:lnTo>
                  <a:pt x="1481002" y="104774"/>
                </a:lnTo>
                <a:lnTo>
                  <a:pt x="1522025" y="133349"/>
                </a:lnTo>
                <a:lnTo>
                  <a:pt x="1535462" y="142874"/>
                </a:lnTo>
                <a:lnTo>
                  <a:pt x="1548776" y="142874"/>
                </a:lnTo>
                <a:lnTo>
                  <a:pt x="1575029" y="161924"/>
                </a:lnTo>
                <a:lnTo>
                  <a:pt x="1625920" y="200024"/>
                </a:lnTo>
                <a:lnTo>
                  <a:pt x="1662583" y="228599"/>
                </a:lnTo>
                <a:lnTo>
                  <a:pt x="1697871" y="257174"/>
                </a:lnTo>
                <a:lnTo>
                  <a:pt x="1731711" y="295274"/>
                </a:lnTo>
                <a:lnTo>
                  <a:pt x="1742655" y="304799"/>
                </a:lnTo>
                <a:lnTo>
                  <a:pt x="1753429" y="314324"/>
                </a:lnTo>
                <a:lnTo>
                  <a:pt x="1764029" y="323849"/>
                </a:lnTo>
                <a:lnTo>
                  <a:pt x="1774450" y="333374"/>
                </a:lnTo>
                <a:lnTo>
                  <a:pt x="1784692" y="352424"/>
                </a:lnTo>
                <a:lnTo>
                  <a:pt x="1794755" y="361949"/>
                </a:lnTo>
                <a:lnTo>
                  <a:pt x="1804633" y="371474"/>
                </a:lnTo>
                <a:lnTo>
                  <a:pt x="1814323" y="380999"/>
                </a:lnTo>
                <a:lnTo>
                  <a:pt x="1823824" y="400049"/>
                </a:lnTo>
                <a:lnTo>
                  <a:pt x="1833137" y="409574"/>
                </a:lnTo>
                <a:lnTo>
                  <a:pt x="1842256" y="419099"/>
                </a:lnTo>
                <a:lnTo>
                  <a:pt x="1851179" y="438149"/>
                </a:lnTo>
                <a:lnTo>
                  <a:pt x="1859903" y="447674"/>
                </a:lnTo>
                <a:lnTo>
                  <a:pt x="1868431" y="457199"/>
                </a:lnTo>
                <a:lnTo>
                  <a:pt x="1876757" y="476249"/>
                </a:lnTo>
                <a:lnTo>
                  <a:pt x="1884878" y="485774"/>
                </a:lnTo>
                <a:lnTo>
                  <a:pt x="1892793" y="504824"/>
                </a:lnTo>
                <a:lnTo>
                  <a:pt x="1900504" y="514349"/>
                </a:lnTo>
                <a:lnTo>
                  <a:pt x="1908005" y="523874"/>
                </a:lnTo>
                <a:lnTo>
                  <a:pt x="1915294" y="542924"/>
                </a:lnTo>
                <a:lnTo>
                  <a:pt x="1922370" y="552449"/>
                </a:lnTo>
                <a:lnTo>
                  <a:pt x="1929234" y="571499"/>
                </a:lnTo>
                <a:lnTo>
                  <a:pt x="1935882" y="581024"/>
                </a:lnTo>
                <a:lnTo>
                  <a:pt x="1942312" y="600074"/>
                </a:lnTo>
                <a:lnTo>
                  <a:pt x="1948522" y="609599"/>
                </a:lnTo>
                <a:lnTo>
                  <a:pt x="1954514" y="628649"/>
                </a:lnTo>
                <a:lnTo>
                  <a:pt x="1960284" y="638174"/>
                </a:lnTo>
                <a:lnTo>
                  <a:pt x="1965830" y="657224"/>
                </a:lnTo>
                <a:lnTo>
                  <a:pt x="1971151" y="666749"/>
                </a:lnTo>
                <a:lnTo>
                  <a:pt x="1976248" y="685799"/>
                </a:lnTo>
                <a:lnTo>
                  <a:pt x="1981118" y="704849"/>
                </a:lnTo>
                <a:lnTo>
                  <a:pt x="1985759" y="714374"/>
                </a:lnTo>
                <a:lnTo>
                  <a:pt x="1990171" y="733424"/>
                </a:lnTo>
                <a:lnTo>
                  <a:pt x="1994353" y="742949"/>
                </a:lnTo>
                <a:lnTo>
                  <a:pt x="1998305" y="761999"/>
                </a:lnTo>
                <a:lnTo>
                  <a:pt x="2002024" y="771524"/>
                </a:lnTo>
                <a:lnTo>
                  <a:pt x="2005510" y="790574"/>
                </a:lnTo>
                <a:lnTo>
                  <a:pt x="2008762" y="809624"/>
                </a:lnTo>
                <a:lnTo>
                  <a:pt x="2011781" y="819149"/>
                </a:lnTo>
                <a:lnTo>
                  <a:pt x="2014563" y="838199"/>
                </a:lnTo>
                <a:lnTo>
                  <a:pt x="2017110" y="847724"/>
                </a:lnTo>
                <a:lnTo>
                  <a:pt x="2019421" y="866774"/>
                </a:lnTo>
                <a:lnTo>
                  <a:pt x="2021495" y="885824"/>
                </a:lnTo>
                <a:lnTo>
                  <a:pt x="2023330" y="895349"/>
                </a:lnTo>
                <a:lnTo>
                  <a:pt x="2024928" y="914399"/>
                </a:lnTo>
                <a:lnTo>
                  <a:pt x="2026288" y="933449"/>
                </a:lnTo>
                <a:lnTo>
                  <a:pt x="2027409" y="942974"/>
                </a:lnTo>
                <a:lnTo>
                  <a:pt x="2028292" y="962024"/>
                </a:lnTo>
                <a:lnTo>
                  <a:pt x="2028935" y="971549"/>
                </a:lnTo>
                <a:lnTo>
                  <a:pt x="2029338" y="990599"/>
                </a:lnTo>
                <a:lnTo>
                  <a:pt x="2029421" y="1000124"/>
                </a:lnTo>
                <a:lnTo>
                  <a:pt x="2029428" y="1019174"/>
                </a:lnTo>
                <a:lnTo>
                  <a:pt x="2029114" y="1038224"/>
                </a:lnTo>
                <a:lnTo>
                  <a:pt x="2028560" y="1057274"/>
                </a:lnTo>
                <a:lnTo>
                  <a:pt x="2027768" y="1066799"/>
                </a:lnTo>
                <a:lnTo>
                  <a:pt x="2026736" y="1085849"/>
                </a:lnTo>
                <a:lnTo>
                  <a:pt x="2025466" y="1104899"/>
                </a:lnTo>
                <a:lnTo>
                  <a:pt x="2023957" y="1114424"/>
                </a:lnTo>
                <a:lnTo>
                  <a:pt x="2022210" y="1133474"/>
                </a:lnTo>
                <a:lnTo>
                  <a:pt x="2020226" y="1142999"/>
                </a:lnTo>
                <a:lnTo>
                  <a:pt x="2018004" y="1162049"/>
                </a:lnTo>
                <a:lnTo>
                  <a:pt x="2015545" y="1181099"/>
                </a:lnTo>
                <a:lnTo>
                  <a:pt x="2012851" y="1190624"/>
                </a:lnTo>
                <a:lnTo>
                  <a:pt x="2009921" y="1209674"/>
                </a:lnTo>
                <a:lnTo>
                  <a:pt x="2006756" y="1219199"/>
                </a:lnTo>
                <a:lnTo>
                  <a:pt x="2003357" y="1238249"/>
                </a:lnTo>
                <a:lnTo>
                  <a:pt x="1999725" y="1257299"/>
                </a:lnTo>
                <a:lnTo>
                  <a:pt x="1995861" y="1266824"/>
                </a:lnTo>
                <a:lnTo>
                  <a:pt x="1991766" y="1285874"/>
                </a:lnTo>
                <a:lnTo>
                  <a:pt x="1987439" y="1295399"/>
                </a:lnTo>
                <a:lnTo>
                  <a:pt x="1982883" y="1314449"/>
                </a:lnTo>
                <a:lnTo>
                  <a:pt x="1978099" y="1333499"/>
                </a:lnTo>
                <a:lnTo>
                  <a:pt x="1973088" y="1343024"/>
                </a:lnTo>
                <a:lnTo>
                  <a:pt x="1967850" y="1362074"/>
                </a:lnTo>
                <a:lnTo>
                  <a:pt x="1962387" y="1371599"/>
                </a:lnTo>
                <a:lnTo>
                  <a:pt x="1956702" y="1390649"/>
                </a:lnTo>
                <a:lnTo>
                  <a:pt x="1950795" y="1400174"/>
                </a:lnTo>
                <a:lnTo>
                  <a:pt x="1944665" y="1419224"/>
                </a:lnTo>
                <a:lnTo>
                  <a:pt x="1938316" y="1428749"/>
                </a:lnTo>
                <a:lnTo>
                  <a:pt x="1931751" y="1447799"/>
                </a:lnTo>
                <a:lnTo>
                  <a:pt x="1924969" y="1457324"/>
                </a:lnTo>
                <a:lnTo>
                  <a:pt x="1917971" y="1476374"/>
                </a:lnTo>
                <a:lnTo>
                  <a:pt x="1910760" y="1485899"/>
                </a:lnTo>
                <a:lnTo>
                  <a:pt x="1903339" y="1495424"/>
                </a:lnTo>
                <a:lnTo>
                  <a:pt x="1895708" y="1514474"/>
                </a:lnTo>
                <a:lnTo>
                  <a:pt x="1887868" y="1523999"/>
                </a:lnTo>
                <a:lnTo>
                  <a:pt x="1879822" y="1543049"/>
                </a:lnTo>
                <a:lnTo>
                  <a:pt x="1871574" y="1552574"/>
                </a:lnTo>
                <a:lnTo>
                  <a:pt x="1863124" y="1562099"/>
                </a:lnTo>
                <a:lnTo>
                  <a:pt x="1854471" y="1581149"/>
                </a:lnTo>
                <a:lnTo>
                  <a:pt x="1845621" y="1590674"/>
                </a:lnTo>
                <a:lnTo>
                  <a:pt x="1836576" y="1609724"/>
                </a:lnTo>
                <a:lnTo>
                  <a:pt x="1827338" y="1619249"/>
                </a:lnTo>
                <a:close/>
              </a:path>
              <a:path w="2029460" h="2028825">
                <a:moveTo>
                  <a:pt x="1444291" y="1933575"/>
                </a:moveTo>
                <a:lnTo>
                  <a:pt x="583974" y="1933575"/>
                </a:lnTo>
                <a:lnTo>
                  <a:pt x="542110" y="1905000"/>
                </a:lnTo>
                <a:lnTo>
                  <a:pt x="1486182" y="1905000"/>
                </a:lnTo>
                <a:lnTo>
                  <a:pt x="1444291" y="1933575"/>
                </a:lnTo>
                <a:close/>
              </a:path>
              <a:path w="2029460" h="2028825">
                <a:moveTo>
                  <a:pt x="1372488" y="1962150"/>
                </a:moveTo>
                <a:lnTo>
                  <a:pt x="655738" y="1962150"/>
                </a:lnTo>
                <a:lnTo>
                  <a:pt x="626752" y="1943100"/>
                </a:lnTo>
                <a:lnTo>
                  <a:pt x="612398" y="1943100"/>
                </a:lnTo>
                <a:lnTo>
                  <a:pt x="598138" y="1933575"/>
                </a:lnTo>
                <a:lnTo>
                  <a:pt x="1430119" y="1933575"/>
                </a:lnTo>
                <a:lnTo>
                  <a:pt x="1401486" y="1952625"/>
                </a:lnTo>
                <a:lnTo>
                  <a:pt x="1387033" y="1952625"/>
                </a:lnTo>
                <a:lnTo>
                  <a:pt x="1372488" y="1962150"/>
                </a:lnTo>
                <a:close/>
              </a:path>
              <a:path w="2029460" h="2028825">
                <a:moveTo>
                  <a:pt x="1343153" y="1971675"/>
                </a:moveTo>
                <a:lnTo>
                  <a:pt x="685056" y="1971675"/>
                </a:lnTo>
                <a:lnTo>
                  <a:pt x="670357" y="1962150"/>
                </a:lnTo>
                <a:lnTo>
                  <a:pt x="1357860" y="1962150"/>
                </a:lnTo>
                <a:lnTo>
                  <a:pt x="1343153" y="1971675"/>
                </a:lnTo>
                <a:close/>
              </a:path>
              <a:path w="2029460" h="2028825">
                <a:moveTo>
                  <a:pt x="1313508" y="1981200"/>
                </a:moveTo>
                <a:lnTo>
                  <a:pt x="714693" y="1981200"/>
                </a:lnTo>
                <a:lnTo>
                  <a:pt x="699837" y="1971675"/>
                </a:lnTo>
                <a:lnTo>
                  <a:pt x="1328369" y="1971675"/>
                </a:lnTo>
                <a:lnTo>
                  <a:pt x="1313508" y="1981200"/>
                </a:lnTo>
                <a:close/>
              </a:path>
              <a:path w="2029460" h="2028825">
                <a:moveTo>
                  <a:pt x="1283581" y="1990725"/>
                </a:moveTo>
                <a:lnTo>
                  <a:pt x="744605" y="1990725"/>
                </a:lnTo>
                <a:lnTo>
                  <a:pt x="729615" y="1981200"/>
                </a:lnTo>
                <a:lnTo>
                  <a:pt x="1298576" y="1981200"/>
                </a:lnTo>
                <a:lnTo>
                  <a:pt x="1283581" y="1990725"/>
                </a:lnTo>
                <a:close/>
              </a:path>
              <a:path w="2029460" h="2028825">
                <a:moveTo>
                  <a:pt x="1253400" y="2000250"/>
                </a:moveTo>
                <a:lnTo>
                  <a:pt x="774779" y="2000250"/>
                </a:lnTo>
                <a:lnTo>
                  <a:pt x="759662" y="1990725"/>
                </a:lnTo>
                <a:lnTo>
                  <a:pt x="1268523" y="1990725"/>
                </a:lnTo>
                <a:lnTo>
                  <a:pt x="1253400" y="2000250"/>
                </a:lnTo>
                <a:close/>
              </a:path>
              <a:path w="2029460" h="2028825">
                <a:moveTo>
                  <a:pt x="1207718" y="2009775"/>
                </a:moveTo>
                <a:lnTo>
                  <a:pt x="820449" y="2009775"/>
                </a:lnTo>
                <a:lnTo>
                  <a:pt x="805173" y="2000250"/>
                </a:lnTo>
                <a:lnTo>
                  <a:pt x="1222995" y="2000250"/>
                </a:lnTo>
                <a:lnTo>
                  <a:pt x="1207718" y="2009775"/>
                </a:lnTo>
                <a:close/>
              </a:path>
              <a:path w="2029460" h="2028825">
                <a:moveTo>
                  <a:pt x="1146185" y="2019300"/>
                </a:moveTo>
                <a:lnTo>
                  <a:pt x="881969" y="2019300"/>
                </a:lnTo>
                <a:lnTo>
                  <a:pt x="866531" y="2009775"/>
                </a:lnTo>
                <a:lnTo>
                  <a:pt x="1161622" y="2009775"/>
                </a:lnTo>
                <a:lnTo>
                  <a:pt x="1146185" y="2019300"/>
                </a:lnTo>
                <a:close/>
              </a:path>
              <a:path w="2029460" h="2028825">
                <a:moveTo>
                  <a:pt x="1053025" y="2028825"/>
                </a:moveTo>
                <a:lnTo>
                  <a:pt x="990692" y="2028825"/>
                </a:lnTo>
                <a:lnTo>
                  <a:pt x="975115" y="2019300"/>
                </a:lnTo>
                <a:lnTo>
                  <a:pt x="1068597" y="2019300"/>
                </a:lnTo>
                <a:lnTo>
                  <a:pt x="1053025" y="2028825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2380354" y="4242057"/>
            <a:ext cx="133985" cy="99695"/>
          </a:xfrm>
          <a:custGeom>
            <a:avLst/>
            <a:gdLst/>
            <a:ahLst/>
            <a:cxnLst/>
            <a:rect l="l" t="t" r="r" b="b"/>
            <a:pathLst>
              <a:path w="133985" h="99695">
                <a:moveTo>
                  <a:pt x="0" y="99601"/>
                </a:moveTo>
                <a:lnTo>
                  <a:pt x="19427" y="0"/>
                </a:lnTo>
                <a:lnTo>
                  <a:pt x="133727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1848368" y="6383491"/>
            <a:ext cx="133985" cy="99695"/>
          </a:xfrm>
          <a:custGeom>
            <a:avLst/>
            <a:gdLst/>
            <a:ahLst/>
            <a:cxnLst/>
            <a:rect l="l" t="t" r="r" b="b"/>
            <a:pathLst>
              <a:path w="133985" h="99695">
                <a:moveTo>
                  <a:pt x="133727" y="0"/>
                </a:moveTo>
                <a:lnTo>
                  <a:pt x="114299" y="99601"/>
                </a:lnTo>
                <a:lnTo>
                  <a:pt x="0" y="99601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3933825" y="3657600"/>
            <a:ext cx="8486775" cy="3228975"/>
          </a:xfrm>
          <a:custGeom>
            <a:avLst/>
            <a:gdLst/>
            <a:ahLst/>
            <a:cxnLst/>
            <a:rect l="l" t="t" r="r" b="b"/>
            <a:pathLst>
              <a:path w="8486775" h="3228975">
                <a:moveTo>
                  <a:pt x="0" y="0"/>
                </a:moveTo>
                <a:lnTo>
                  <a:pt x="8486775" y="0"/>
                </a:lnTo>
                <a:lnTo>
                  <a:pt x="8486775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 txBox="1"/>
          <p:nvPr/>
        </p:nvSpPr>
        <p:spPr>
          <a:xfrm>
            <a:off x="3968750" y="3632200"/>
            <a:ext cx="190944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-45">
                <a:solidFill>
                  <a:srgbClr val="252423"/>
                </a:solidFill>
                <a:latin typeface="Arial Narrow"/>
                <a:cs typeface="Arial Narrow"/>
              </a:rPr>
              <a:t>SOT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60" name="object 660"/>
          <p:cNvSpPr/>
          <p:nvPr/>
        </p:nvSpPr>
        <p:spPr>
          <a:xfrm>
            <a:off x="44100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44672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45243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45815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6386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46958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47529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48101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48672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49244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49815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50387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50958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51530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52101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52673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53244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53816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54387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54959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55530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56102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56673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57245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57816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58388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58959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59531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60102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60674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61245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1817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2388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2960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3531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4103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4674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5246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5817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6389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6960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7532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8103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8675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9246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9818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70389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70961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71532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72104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72675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73247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73818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74390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74961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75533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76104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76676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77247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77819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78390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78962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79533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80105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80676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81248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81819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82391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82962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83534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84105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84677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85248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85820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86391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86963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87534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88106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88677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89249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89820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90392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90963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91535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921067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9267825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93249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93821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94392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94964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95535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96107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96678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97250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97821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98393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98964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99536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100107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100679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101250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101822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102393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102965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103536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104108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104679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105251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105822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106394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106965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107537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108108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108680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109251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109823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110394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110966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111537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112109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112680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113252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113823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114395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114966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115538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116109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116681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117252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117824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118395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118967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19538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20110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120681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121253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121824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122396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1229677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12353924" y="5929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 txBox="1"/>
          <p:nvPr/>
        </p:nvSpPr>
        <p:spPr>
          <a:xfrm>
            <a:off x="4174132" y="5851624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1" name="object 801"/>
          <p:cNvSpPr/>
          <p:nvPr/>
        </p:nvSpPr>
        <p:spPr>
          <a:xfrm>
            <a:off x="44100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44672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46386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48672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50387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52673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54387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56102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56673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58388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60102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62388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64103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66389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68103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69818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70389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72104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73818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74390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76104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77819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80105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81819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82391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82962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83534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84105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84677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85248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85820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86391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86963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87534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88106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88677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89249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89820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90392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90963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91535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921067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9267825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93249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93821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94392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94964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95535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96107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96678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97250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97821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98393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98964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99536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100107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100679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101250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101822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102393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102965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103536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104108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104679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105251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105822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106394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106965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107537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108108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108680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109251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109823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110394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110966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111537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112109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112680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113252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113823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114395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114966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115538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116109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116681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117252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117824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118395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18967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19538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120110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120681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121253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121824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122396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229677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12353924" y="544115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 txBox="1"/>
          <p:nvPr/>
        </p:nvSpPr>
        <p:spPr>
          <a:xfrm>
            <a:off x="4174132" y="5363467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9" name="object 899"/>
          <p:cNvSpPr/>
          <p:nvPr/>
        </p:nvSpPr>
        <p:spPr>
          <a:xfrm>
            <a:off x="44100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44672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46386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48672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50387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52673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54387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56102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56673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58388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60102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62388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62960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63531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64103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64674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65246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65817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66389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66960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7532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8103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68675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69246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69818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70389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70961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71532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72104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72675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73247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73818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74390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74961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75533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76104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76676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77247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77819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78390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78962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79533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80105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80676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81248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81819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82391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82962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83534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84105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84677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85248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85820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86391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86963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87534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88106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88677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89249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89820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90392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90963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91535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921067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9267825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93249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93821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94392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94964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95535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96107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96678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97250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97821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98393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98964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99536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100107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100679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101250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101822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102393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102965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103536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104108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104679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105251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105822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106394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106965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107537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108108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108680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109251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109823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110394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110966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111537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112109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112680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113252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13823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114395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114966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115538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116109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116681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117252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117824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118395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118967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119538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120110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120681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121253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121824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122396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1229677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12353924" y="49530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 txBox="1"/>
          <p:nvPr/>
        </p:nvSpPr>
        <p:spPr>
          <a:xfrm>
            <a:off x="4174132" y="4875311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9" name="object 1019"/>
          <p:cNvSpPr/>
          <p:nvPr/>
        </p:nvSpPr>
        <p:spPr>
          <a:xfrm>
            <a:off x="44100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44672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46386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48672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49244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49815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50387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50958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51530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52101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52673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53244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53816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54387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54959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55530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56102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56673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57245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57816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58388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58959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59531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60102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0674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1245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1817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2388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62960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3531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64103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64674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65246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65817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66389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66960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67532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68103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68675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69246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69818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70389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70961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71532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72104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72675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73247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73818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74390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74961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75533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76104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76676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77247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77819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78390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78962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79533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80105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80676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81248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81819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82391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82962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83534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84105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84677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85248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85820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86391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86963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87534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88106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88677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89249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89820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90392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90963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91535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921067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9267825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93249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93821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94392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94964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95535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96107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96678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97250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97821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98393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98964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99536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100107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100679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101250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101822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102393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102965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103536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104108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104679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105251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105822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106394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106965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107537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108108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108680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109251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109823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110394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110966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111537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112109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112680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113252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113823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114395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114966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115538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116109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116681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117252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117824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118395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118967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119538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120110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120681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121253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121824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122396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1229677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12353924" y="44648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4410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4467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4524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4581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4638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4695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4752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4810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4867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4924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4981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5038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5095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5153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5210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5267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5324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5381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5438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5495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5553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5610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5667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5724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5781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5838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5895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5953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6010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6067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6124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6181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6238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6296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6353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6410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6467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6524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6581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6638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6696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6753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6810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6867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6924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6981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7038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7096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7153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7210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7267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7324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7381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7439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7496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7553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7610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7667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7724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7781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7839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7896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7953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8010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8067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8124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81819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82391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82962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83534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84105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84677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85248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85820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86391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86963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87534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88106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88677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89249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89820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90392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90963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91535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921067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9267825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93249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93821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94392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94964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95535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96107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96678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97250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97821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98393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98964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99536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100107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100679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101250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101822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102393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102965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103536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104108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104679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105251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105822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106394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106965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107537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108108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108680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109251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109823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110394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110966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111537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112109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112680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113252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113823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114395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114966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115538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116109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116681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117252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117824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118395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118967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119538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120110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120681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121253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121824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122396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1229677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12353924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4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 txBox="1"/>
          <p:nvPr/>
        </p:nvSpPr>
        <p:spPr>
          <a:xfrm>
            <a:off x="2539481" y="3898999"/>
            <a:ext cx="1788160" cy="636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10.62K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(6.13%)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95" name="object 1295"/>
          <p:cNvSpPr txBox="1"/>
          <p:nvPr/>
        </p:nvSpPr>
        <p:spPr>
          <a:xfrm>
            <a:off x="3973820" y="4400798"/>
            <a:ext cx="177800" cy="10953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SOT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296" name="object 1296"/>
          <p:cNvSpPr txBox="1"/>
          <p:nvPr/>
        </p:nvSpPr>
        <p:spPr>
          <a:xfrm>
            <a:off x="4501581" y="5972125"/>
            <a:ext cx="7788909" cy="6305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r" marR="5080">
              <a:lnSpc>
                <a:spcPts val="101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eal Madrid</a:t>
            </a:r>
            <a:endParaRPr sz="900">
              <a:latin typeface="Segoe UI"/>
              <a:cs typeface="Segoe UI"/>
            </a:endParaRPr>
          </a:p>
          <a:p>
            <a:pPr algn="r" marL="45720" marR="5080" indent="77470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Barcelona Ath Madrid</a:t>
            </a:r>
            <a:endParaRPr sz="900">
              <a:latin typeface="Segoe UI"/>
              <a:cs typeface="Segoe UI"/>
            </a:endParaRPr>
          </a:p>
          <a:p>
            <a:pPr algn="r" marL="95250" marR="5080" indent="205104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Sevilla </a:t>
            </a:r>
            <a:r>
              <a:rPr dirty="0" sz="900" spc="-7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alencia Villarreal Ath Bilbao Espanol Getafe Malaga Sociedad</a:t>
            </a:r>
            <a:endParaRPr sz="900">
              <a:latin typeface="Segoe UI"/>
              <a:cs typeface="Segoe UI"/>
            </a:endParaRPr>
          </a:p>
          <a:p>
            <a:pPr algn="r" marL="108585" marR="5080" indent="267970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Betis La Coruna Osasuna</a:t>
            </a:r>
            <a:endParaRPr sz="900">
              <a:latin typeface="Segoe UI"/>
              <a:cs typeface="Segoe UI"/>
            </a:endParaRPr>
          </a:p>
          <a:p>
            <a:pPr algn="r" marL="105410" marR="5080" indent="256540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Celta Mallorca Levante Zaragoza </a:t>
            </a:r>
            <a:r>
              <a:rPr dirty="0" sz="900" spc="-7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allecano Santander Sp Gijon </a:t>
            </a:r>
            <a:r>
              <a:rPr dirty="0" sz="900" spc="-7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alladolid Almeria Granada</a:t>
            </a:r>
            <a:endParaRPr sz="900">
              <a:latin typeface="Segoe UI"/>
              <a:cs typeface="Segoe UI"/>
            </a:endParaRPr>
          </a:p>
          <a:p>
            <a:pPr algn="r" marL="294640" marR="5080" indent="71755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Eibar Alaves</a:t>
            </a:r>
            <a:endParaRPr sz="900">
              <a:latin typeface="Segoe UI"/>
              <a:cs typeface="Segoe UI"/>
            </a:endParaRPr>
          </a:p>
          <a:p>
            <a:pPr algn="r" marL="93980" marR="5080" indent="-19685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Las 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almas 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ecreativo Leganes Girona Elche </a:t>
            </a:r>
            <a:r>
              <a:rPr dirty="0" sz="900" spc="-9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enerife Hercules Huesca Murcia Numancia</a:t>
            </a:r>
            <a:endParaRPr sz="900">
              <a:latin typeface="Segoe UI"/>
              <a:cs typeface="Segoe UI"/>
            </a:endParaRPr>
          </a:p>
          <a:p>
            <a:pPr algn="r" marL="121920" marR="5080" indent="219075">
              <a:lnSpc>
                <a:spcPct val="143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Cadiz Xerez Cordoba Gimnastic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97" name="object 1297"/>
          <p:cNvSpPr/>
          <p:nvPr/>
        </p:nvSpPr>
        <p:spPr>
          <a:xfrm>
            <a:off x="4488527" y="4103239"/>
            <a:ext cx="156210" cy="1821814"/>
          </a:xfrm>
          <a:custGeom>
            <a:avLst/>
            <a:gdLst/>
            <a:ahLst/>
            <a:cxnLst/>
            <a:rect l="l" t="t" r="r" b="b"/>
            <a:pathLst>
              <a:path w="156210" h="1821814">
                <a:moveTo>
                  <a:pt x="0" y="0"/>
                </a:moveTo>
                <a:lnTo>
                  <a:pt x="156135" y="0"/>
                </a:lnTo>
                <a:lnTo>
                  <a:pt x="156135" y="1821310"/>
                </a:lnTo>
                <a:lnTo>
                  <a:pt x="0" y="182131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4684657" y="4153030"/>
            <a:ext cx="156210" cy="1771650"/>
          </a:xfrm>
          <a:custGeom>
            <a:avLst/>
            <a:gdLst/>
            <a:ahLst/>
            <a:cxnLst/>
            <a:rect l="l" t="t" r="r" b="b"/>
            <a:pathLst>
              <a:path w="156210" h="1771650">
                <a:moveTo>
                  <a:pt x="0" y="0"/>
                </a:moveTo>
                <a:lnTo>
                  <a:pt x="156135" y="0"/>
                </a:lnTo>
                <a:lnTo>
                  <a:pt x="156135" y="1771519"/>
                </a:lnTo>
                <a:lnTo>
                  <a:pt x="0" y="177151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4880788" y="4622637"/>
            <a:ext cx="156210" cy="1302385"/>
          </a:xfrm>
          <a:custGeom>
            <a:avLst/>
            <a:gdLst/>
            <a:ahLst/>
            <a:cxnLst/>
            <a:rect l="l" t="t" r="r" b="b"/>
            <a:pathLst>
              <a:path w="156210" h="1302385">
                <a:moveTo>
                  <a:pt x="0" y="0"/>
                </a:moveTo>
                <a:lnTo>
                  <a:pt x="156135" y="0"/>
                </a:lnTo>
                <a:lnTo>
                  <a:pt x="156135" y="1301912"/>
                </a:lnTo>
                <a:lnTo>
                  <a:pt x="0" y="130191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5076919" y="4628007"/>
            <a:ext cx="156210" cy="1296670"/>
          </a:xfrm>
          <a:custGeom>
            <a:avLst/>
            <a:gdLst/>
            <a:ahLst/>
            <a:cxnLst/>
            <a:rect l="l" t="t" r="r" b="b"/>
            <a:pathLst>
              <a:path w="156210" h="1296670">
                <a:moveTo>
                  <a:pt x="0" y="0"/>
                </a:moveTo>
                <a:lnTo>
                  <a:pt x="156135" y="0"/>
                </a:lnTo>
                <a:lnTo>
                  <a:pt x="156135" y="1296542"/>
                </a:lnTo>
                <a:lnTo>
                  <a:pt x="0" y="129654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5273049" y="4721245"/>
            <a:ext cx="156210" cy="1203325"/>
          </a:xfrm>
          <a:custGeom>
            <a:avLst/>
            <a:gdLst/>
            <a:ahLst/>
            <a:cxnLst/>
            <a:rect l="l" t="t" r="r" b="b"/>
            <a:pathLst>
              <a:path w="156210" h="1203325">
                <a:moveTo>
                  <a:pt x="0" y="0"/>
                </a:moveTo>
                <a:lnTo>
                  <a:pt x="156135" y="0"/>
                </a:lnTo>
                <a:lnTo>
                  <a:pt x="156135" y="1203305"/>
                </a:lnTo>
                <a:lnTo>
                  <a:pt x="0" y="120330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5469180" y="4802767"/>
            <a:ext cx="156210" cy="1122045"/>
          </a:xfrm>
          <a:custGeom>
            <a:avLst/>
            <a:gdLst/>
            <a:ahLst/>
            <a:cxnLst/>
            <a:rect l="l" t="t" r="r" b="b"/>
            <a:pathLst>
              <a:path w="156210" h="1122045">
                <a:moveTo>
                  <a:pt x="0" y="0"/>
                </a:moveTo>
                <a:lnTo>
                  <a:pt x="156135" y="0"/>
                </a:lnTo>
                <a:lnTo>
                  <a:pt x="156135" y="1121783"/>
                </a:lnTo>
                <a:lnTo>
                  <a:pt x="0" y="112178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5665310" y="4823757"/>
            <a:ext cx="156210" cy="1101090"/>
          </a:xfrm>
          <a:custGeom>
            <a:avLst/>
            <a:gdLst/>
            <a:ahLst/>
            <a:cxnLst/>
            <a:rect l="l" t="t" r="r" b="b"/>
            <a:pathLst>
              <a:path w="156210" h="1101089">
                <a:moveTo>
                  <a:pt x="0" y="0"/>
                </a:moveTo>
                <a:lnTo>
                  <a:pt x="156135" y="0"/>
                </a:lnTo>
                <a:lnTo>
                  <a:pt x="156135" y="1100792"/>
                </a:lnTo>
                <a:lnTo>
                  <a:pt x="0" y="110079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5861441" y="4919924"/>
            <a:ext cx="156210" cy="1005205"/>
          </a:xfrm>
          <a:custGeom>
            <a:avLst/>
            <a:gdLst/>
            <a:ahLst/>
            <a:cxnLst/>
            <a:rect l="l" t="t" r="r" b="b"/>
            <a:pathLst>
              <a:path w="156210" h="1005204">
                <a:moveTo>
                  <a:pt x="0" y="0"/>
                </a:moveTo>
                <a:lnTo>
                  <a:pt x="156135" y="0"/>
                </a:lnTo>
                <a:lnTo>
                  <a:pt x="156135" y="1004625"/>
                </a:lnTo>
                <a:lnTo>
                  <a:pt x="0" y="100462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6057571" y="4923830"/>
            <a:ext cx="156210" cy="1000760"/>
          </a:xfrm>
          <a:custGeom>
            <a:avLst/>
            <a:gdLst/>
            <a:ahLst/>
            <a:cxnLst/>
            <a:rect l="l" t="t" r="r" b="b"/>
            <a:pathLst>
              <a:path w="156210" h="1000760">
                <a:moveTo>
                  <a:pt x="0" y="0"/>
                </a:moveTo>
                <a:lnTo>
                  <a:pt x="156135" y="0"/>
                </a:lnTo>
                <a:lnTo>
                  <a:pt x="156135" y="1000720"/>
                </a:lnTo>
                <a:lnTo>
                  <a:pt x="0" y="100072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6253702" y="5059049"/>
            <a:ext cx="156210" cy="865505"/>
          </a:xfrm>
          <a:custGeom>
            <a:avLst/>
            <a:gdLst/>
            <a:ahLst/>
            <a:cxnLst/>
            <a:rect l="l" t="t" r="r" b="b"/>
            <a:pathLst>
              <a:path w="156210" h="865504">
                <a:moveTo>
                  <a:pt x="0" y="0"/>
                </a:moveTo>
                <a:lnTo>
                  <a:pt x="156135" y="0"/>
                </a:lnTo>
                <a:lnTo>
                  <a:pt x="156135" y="865501"/>
                </a:lnTo>
                <a:lnTo>
                  <a:pt x="0" y="86550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6449832" y="5080039"/>
            <a:ext cx="156210" cy="844550"/>
          </a:xfrm>
          <a:custGeom>
            <a:avLst/>
            <a:gdLst/>
            <a:ahLst/>
            <a:cxnLst/>
            <a:rect l="l" t="t" r="r" b="b"/>
            <a:pathLst>
              <a:path w="156209" h="844550">
                <a:moveTo>
                  <a:pt x="0" y="0"/>
                </a:moveTo>
                <a:lnTo>
                  <a:pt x="156135" y="0"/>
                </a:lnTo>
                <a:lnTo>
                  <a:pt x="156135" y="844510"/>
                </a:lnTo>
                <a:lnTo>
                  <a:pt x="0" y="84451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6645963" y="5083457"/>
            <a:ext cx="156210" cy="841375"/>
          </a:xfrm>
          <a:custGeom>
            <a:avLst/>
            <a:gdLst/>
            <a:ahLst/>
            <a:cxnLst/>
            <a:rect l="l" t="t" r="r" b="b"/>
            <a:pathLst>
              <a:path w="156209" h="841375">
                <a:moveTo>
                  <a:pt x="0" y="0"/>
                </a:moveTo>
                <a:lnTo>
                  <a:pt x="156135" y="0"/>
                </a:lnTo>
                <a:lnTo>
                  <a:pt x="156135" y="841093"/>
                </a:lnTo>
                <a:lnTo>
                  <a:pt x="0" y="84109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6842093" y="5143012"/>
            <a:ext cx="156210" cy="781685"/>
          </a:xfrm>
          <a:custGeom>
            <a:avLst/>
            <a:gdLst/>
            <a:ahLst/>
            <a:cxnLst/>
            <a:rect l="l" t="t" r="r" b="b"/>
            <a:pathLst>
              <a:path w="156209" h="781685">
                <a:moveTo>
                  <a:pt x="0" y="0"/>
                </a:moveTo>
                <a:lnTo>
                  <a:pt x="156135" y="0"/>
                </a:lnTo>
                <a:lnTo>
                  <a:pt x="156135" y="781538"/>
                </a:lnTo>
                <a:lnTo>
                  <a:pt x="0" y="78153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7038224" y="5184993"/>
            <a:ext cx="156210" cy="739775"/>
          </a:xfrm>
          <a:custGeom>
            <a:avLst/>
            <a:gdLst/>
            <a:ahLst/>
            <a:cxnLst/>
            <a:rect l="l" t="t" r="r" b="b"/>
            <a:pathLst>
              <a:path w="156209" h="739775">
                <a:moveTo>
                  <a:pt x="0" y="0"/>
                </a:moveTo>
                <a:lnTo>
                  <a:pt x="156135" y="0"/>
                </a:lnTo>
                <a:lnTo>
                  <a:pt x="156135" y="739556"/>
                </a:lnTo>
                <a:lnTo>
                  <a:pt x="0" y="73955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7234355" y="5224534"/>
            <a:ext cx="156210" cy="700405"/>
          </a:xfrm>
          <a:custGeom>
            <a:avLst/>
            <a:gdLst/>
            <a:ahLst/>
            <a:cxnLst/>
            <a:rect l="l" t="t" r="r" b="b"/>
            <a:pathLst>
              <a:path w="156209" h="700404">
                <a:moveTo>
                  <a:pt x="0" y="0"/>
                </a:moveTo>
                <a:lnTo>
                  <a:pt x="156135" y="0"/>
                </a:lnTo>
                <a:lnTo>
                  <a:pt x="156135" y="700015"/>
                </a:lnTo>
                <a:lnTo>
                  <a:pt x="0" y="70001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7430485" y="5251870"/>
            <a:ext cx="156210" cy="673100"/>
          </a:xfrm>
          <a:custGeom>
            <a:avLst/>
            <a:gdLst/>
            <a:ahLst/>
            <a:cxnLst/>
            <a:rect l="l" t="t" r="r" b="b"/>
            <a:pathLst>
              <a:path w="156209" h="673100">
                <a:moveTo>
                  <a:pt x="0" y="0"/>
                </a:moveTo>
                <a:lnTo>
                  <a:pt x="156135" y="0"/>
                </a:lnTo>
                <a:lnTo>
                  <a:pt x="156135" y="672679"/>
                </a:lnTo>
                <a:lnTo>
                  <a:pt x="0" y="67267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7626615" y="5277743"/>
            <a:ext cx="156210" cy="647065"/>
          </a:xfrm>
          <a:custGeom>
            <a:avLst/>
            <a:gdLst/>
            <a:ahLst/>
            <a:cxnLst/>
            <a:rect l="l" t="t" r="r" b="b"/>
            <a:pathLst>
              <a:path w="156209" h="647064">
                <a:moveTo>
                  <a:pt x="0" y="0"/>
                </a:moveTo>
                <a:lnTo>
                  <a:pt x="156135" y="0"/>
                </a:lnTo>
                <a:lnTo>
                  <a:pt x="156135" y="646807"/>
                </a:lnTo>
                <a:lnTo>
                  <a:pt x="0" y="64680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7822746" y="5359753"/>
            <a:ext cx="156210" cy="565150"/>
          </a:xfrm>
          <a:custGeom>
            <a:avLst/>
            <a:gdLst/>
            <a:ahLst/>
            <a:cxnLst/>
            <a:rect l="l" t="t" r="r" b="b"/>
            <a:pathLst>
              <a:path w="156209" h="565150">
                <a:moveTo>
                  <a:pt x="0" y="0"/>
                </a:moveTo>
                <a:lnTo>
                  <a:pt x="156135" y="0"/>
                </a:lnTo>
                <a:lnTo>
                  <a:pt x="156135" y="564796"/>
                </a:lnTo>
                <a:lnTo>
                  <a:pt x="0" y="56479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8018877" y="5414426"/>
            <a:ext cx="156210" cy="510540"/>
          </a:xfrm>
          <a:custGeom>
            <a:avLst/>
            <a:gdLst/>
            <a:ahLst/>
            <a:cxnLst/>
            <a:rect l="l" t="t" r="r" b="b"/>
            <a:pathLst>
              <a:path w="156209" h="510539">
                <a:moveTo>
                  <a:pt x="0" y="0"/>
                </a:moveTo>
                <a:lnTo>
                  <a:pt x="156135" y="0"/>
                </a:lnTo>
                <a:lnTo>
                  <a:pt x="156135" y="510123"/>
                </a:lnTo>
                <a:lnTo>
                  <a:pt x="0" y="51012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8215007" y="5435417"/>
            <a:ext cx="156210" cy="489584"/>
          </a:xfrm>
          <a:custGeom>
            <a:avLst/>
            <a:gdLst/>
            <a:ahLst/>
            <a:cxnLst/>
            <a:rect l="l" t="t" r="r" b="b"/>
            <a:pathLst>
              <a:path w="156209" h="489585">
                <a:moveTo>
                  <a:pt x="0" y="0"/>
                </a:moveTo>
                <a:lnTo>
                  <a:pt x="156135" y="0"/>
                </a:lnTo>
                <a:lnTo>
                  <a:pt x="156135" y="489132"/>
                </a:lnTo>
                <a:lnTo>
                  <a:pt x="0" y="48913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8411138" y="5495460"/>
            <a:ext cx="156210" cy="429259"/>
          </a:xfrm>
          <a:custGeom>
            <a:avLst/>
            <a:gdLst/>
            <a:ahLst/>
            <a:cxnLst/>
            <a:rect l="l" t="t" r="r" b="b"/>
            <a:pathLst>
              <a:path w="156209" h="429260">
                <a:moveTo>
                  <a:pt x="0" y="0"/>
                </a:moveTo>
                <a:lnTo>
                  <a:pt x="156135" y="0"/>
                </a:lnTo>
                <a:lnTo>
                  <a:pt x="156135" y="429089"/>
                </a:lnTo>
                <a:lnTo>
                  <a:pt x="0" y="42908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8607268" y="5495460"/>
            <a:ext cx="156210" cy="429259"/>
          </a:xfrm>
          <a:custGeom>
            <a:avLst/>
            <a:gdLst/>
            <a:ahLst/>
            <a:cxnLst/>
            <a:rect l="l" t="t" r="r" b="b"/>
            <a:pathLst>
              <a:path w="156209" h="429260">
                <a:moveTo>
                  <a:pt x="0" y="0"/>
                </a:moveTo>
                <a:lnTo>
                  <a:pt x="156135" y="0"/>
                </a:lnTo>
                <a:lnTo>
                  <a:pt x="156135" y="429089"/>
                </a:lnTo>
                <a:lnTo>
                  <a:pt x="0" y="42908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8803399" y="5508152"/>
            <a:ext cx="156210" cy="416559"/>
          </a:xfrm>
          <a:custGeom>
            <a:avLst/>
            <a:gdLst/>
            <a:ahLst/>
            <a:cxnLst/>
            <a:rect l="l" t="t" r="r" b="b"/>
            <a:pathLst>
              <a:path w="156209" h="416560">
                <a:moveTo>
                  <a:pt x="0" y="0"/>
                </a:moveTo>
                <a:lnTo>
                  <a:pt x="156135" y="0"/>
                </a:lnTo>
                <a:lnTo>
                  <a:pt x="156135" y="416397"/>
                </a:lnTo>
                <a:lnTo>
                  <a:pt x="0" y="41639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8999529" y="5521821"/>
            <a:ext cx="156210" cy="403225"/>
          </a:xfrm>
          <a:custGeom>
            <a:avLst/>
            <a:gdLst/>
            <a:ahLst/>
            <a:cxnLst/>
            <a:rect l="l" t="t" r="r" b="b"/>
            <a:pathLst>
              <a:path w="156209" h="403225">
                <a:moveTo>
                  <a:pt x="0" y="0"/>
                </a:moveTo>
                <a:lnTo>
                  <a:pt x="156135" y="0"/>
                </a:lnTo>
                <a:lnTo>
                  <a:pt x="156135" y="402728"/>
                </a:lnTo>
                <a:lnTo>
                  <a:pt x="0" y="40272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9195660" y="5560873"/>
            <a:ext cx="156210" cy="363855"/>
          </a:xfrm>
          <a:custGeom>
            <a:avLst/>
            <a:gdLst/>
            <a:ahLst/>
            <a:cxnLst/>
            <a:rect l="l" t="t" r="r" b="b"/>
            <a:pathLst>
              <a:path w="156209" h="363854">
                <a:moveTo>
                  <a:pt x="0" y="0"/>
                </a:moveTo>
                <a:lnTo>
                  <a:pt x="156135" y="0"/>
                </a:lnTo>
                <a:lnTo>
                  <a:pt x="156135" y="363676"/>
                </a:lnTo>
                <a:lnTo>
                  <a:pt x="0" y="36367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9391791" y="5663874"/>
            <a:ext cx="156210" cy="260985"/>
          </a:xfrm>
          <a:custGeom>
            <a:avLst/>
            <a:gdLst/>
            <a:ahLst/>
            <a:cxnLst/>
            <a:rect l="l" t="t" r="r" b="b"/>
            <a:pathLst>
              <a:path w="156209" h="260985">
                <a:moveTo>
                  <a:pt x="0" y="0"/>
                </a:moveTo>
                <a:lnTo>
                  <a:pt x="156135" y="0"/>
                </a:lnTo>
                <a:lnTo>
                  <a:pt x="156135" y="260675"/>
                </a:lnTo>
                <a:lnTo>
                  <a:pt x="0" y="26067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9587921" y="5693164"/>
            <a:ext cx="156210" cy="231775"/>
          </a:xfrm>
          <a:custGeom>
            <a:avLst/>
            <a:gdLst/>
            <a:ahLst/>
            <a:cxnLst/>
            <a:rect l="l" t="t" r="r" b="b"/>
            <a:pathLst>
              <a:path w="156209" h="231775">
                <a:moveTo>
                  <a:pt x="0" y="0"/>
                </a:moveTo>
                <a:lnTo>
                  <a:pt x="156135" y="0"/>
                </a:lnTo>
                <a:lnTo>
                  <a:pt x="156135" y="231386"/>
                </a:lnTo>
                <a:lnTo>
                  <a:pt x="0" y="2313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9784051" y="5699998"/>
            <a:ext cx="156210" cy="224790"/>
          </a:xfrm>
          <a:custGeom>
            <a:avLst/>
            <a:gdLst/>
            <a:ahLst/>
            <a:cxnLst/>
            <a:rect l="l" t="t" r="r" b="b"/>
            <a:pathLst>
              <a:path w="156209" h="224789">
                <a:moveTo>
                  <a:pt x="0" y="0"/>
                </a:moveTo>
                <a:lnTo>
                  <a:pt x="156135" y="0"/>
                </a:lnTo>
                <a:lnTo>
                  <a:pt x="156135" y="224551"/>
                </a:lnTo>
                <a:lnTo>
                  <a:pt x="0" y="22455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9980182" y="5729287"/>
            <a:ext cx="156210" cy="195580"/>
          </a:xfrm>
          <a:custGeom>
            <a:avLst/>
            <a:gdLst/>
            <a:ahLst/>
            <a:cxnLst/>
            <a:rect l="l" t="t" r="r" b="b"/>
            <a:pathLst>
              <a:path w="156209" h="195579">
                <a:moveTo>
                  <a:pt x="0" y="0"/>
                </a:moveTo>
                <a:lnTo>
                  <a:pt x="156135" y="0"/>
                </a:lnTo>
                <a:lnTo>
                  <a:pt x="156135" y="195262"/>
                </a:lnTo>
                <a:lnTo>
                  <a:pt x="0" y="19526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10176312" y="5778103"/>
            <a:ext cx="156210" cy="146685"/>
          </a:xfrm>
          <a:custGeom>
            <a:avLst/>
            <a:gdLst/>
            <a:ahLst/>
            <a:cxnLst/>
            <a:rect l="l" t="t" r="r" b="b"/>
            <a:pathLst>
              <a:path w="156209" h="146685">
                <a:moveTo>
                  <a:pt x="0" y="0"/>
                </a:moveTo>
                <a:lnTo>
                  <a:pt x="156135" y="0"/>
                </a:lnTo>
                <a:lnTo>
                  <a:pt x="156135" y="146446"/>
                </a:lnTo>
                <a:lnTo>
                  <a:pt x="0" y="14644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10372443" y="5800558"/>
            <a:ext cx="156210" cy="124460"/>
          </a:xfrm>
          <a:custGeom>
            <a:avLst/>
            <a:gdLst/>
            <a:ahLst/>
            <a:cxnLst/>
            <a:rect l="l" t="t" r="r" b="b"/>
            <a:pathLst>
              <a:path w="156209" h="124460">
                <a:moveTo>
                  <a:pt x="0" y="0"/>
                </a:moveTo>
                <a:lnTo>
                  <a:pt x="156135" y="0"/>
                </a:lnTo>
                <a:lnTo>
                  <a:pt x="156135" y="123991"/>
                </a:lnTo>
                <a:lnTo>
                  <a:pt x="0" y="12399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10568574" y="5841563"/>
            <a:ext cx="156210" cy="83185"/>
          </a:xfrm>
          <a:custGeom>
            <a:avLst/>
            <a:gdLst/>
            <a:ahLst/>
            <a:cxnLst/>
            <a:rect l="l" t="t" r="r" b="b"/>
            <a:pathLst>
              <a:path w="156209" h="83185">
                <a:moveTo>
                  <a:pt x="0" y="0"/>
                </a:moveTo>
                <a:lnTo>
                  <a:pt x="156135" y="0"/>
                </a:lnTo>
                <a:lnTo>
                  <a:pt x="156135" y="82986"/>
                </a:lnTo>
                <a:lnTo>
                  <a:pt x="0" y="829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10764704" y="5849373"/>
            <a:ext cx="156210" cy="75565"/>
          </a:xfrm>
          <a:custGeom>
            <a:avLst/>
            <a:gdLst/>
            <a:ahLst/>
            <a:cxnLst/>
            <a:rect l="l" t="t" r="r" b="b"/>
            <a:pathLst>
              <a:path w="156209" h="75564">
                <a:moveTo>
                  <a:pt x="0" y="0"/>
                </a:moveTo>
                <a:lnTo>
                  <a:pt x="156135" y="0"/>
                </a:lnTo>
                <a:lnTo>
                  <a:pt x="156135" y="75176"/>
                </a:lnTo>
                <a:lnTo>
                  <a:pt x="0" y="7517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10960835" y="5853767"/>
            <a:ext cx="156210" cy="71120"/>
          </a:xfrm>
          <a:custGeom>
            <a:avLst/>
            <a:gdLst/>
            <a:ahLst/>
            <a:cxnLst/>
            <a:rect l="l" t="t" r="r" b="b"/>
            <a:pathLst>
              <a:path w="156209" h="71120">
                <a:moveTo>
                  <a:pt x="0" y="0"/>
                </a:moveTo>
                <a:lnTo>
                  <a:pt x="156135" y="0"/>
                </a:lnTo>
                <a:lnTo>
                  <a:pt x="156135" y="70782"/>
                </a:lnTo>
                <a:lnTo>
                  <a:pt x="0" y="7078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11156965" y="5859625"/>
            <a:ext cx="156210" cy="65405"/>
          </a:xfrm>
          <a:custGeom>
            <a:avLst/>
            <a:gdLst/>
            <a:ahLst/>
            <a:cxnLst/>
            <a:rect l="l" t="t" r="r" b="b"/>
            <a:pathLst>
              <a:path w="156209" h="65404">
                <a:moveTo>
                  <a:pt x="0" y="0"/>
                </a:moveTo>
                <a:lnTo>
                  <a:pt x="156135" y="0"/>
                </a:lnTo>
                <a:lnTo>
                  <a:pt x="156135" y="64924"/>
                </a:lnTo>
                <a:lnTo>
                  <a:pt x="0" y="6492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11353096" y="5859625"/>
            <a:ext cx="156210" cy="65405"/>
          </a:xfrm>
          <a:custGeom>
            <a:avLst/>
            <a:gdLst/>
            <a:ahLst/>
            <a:cxnLst/>
            <a:rect l="l" t="t" r="r" b="b"/>
            <a:pathLst>
              <a:path w="156209" h="65404">
                <a:moveTo>
                  <a:pt x="0" y="0"/>
                </a:moveTo>
                <a:lnTo>
                  <a:pt x="156135" y="0"/>
                </a:lnTo>
                <a:lnTo>
                  <a:pt x="156135" y="64924"/>
                </a:lnTo>
                <a:lnTo>
                  <a:pt x="0" y="6492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11549226" y="5861577"/>
            <a:ext cx="156210" cy="63500"/>
          </a:xfrm>
          <a:custGeom>
            <a:avLst/>
            <a:gdLst/>
            <a:ahLst/>
            <a:cxnLst/>
            <a:rect l="l" t="t" r="r" b="b"/>
            <a:pathLst>
              <a:path w="156209" h="63500">
                <a:moveTo>
                  <a:pt x="0" y="0"/>
                </a:moveTo>
                <a:lnTo>
                  <a:pt x="156135" y="0"/>
                </a:lnTo>
                <a:lnTo>
                  <a:pt x="156135" y="62972"/>
                </a:lnTo>
                <a:lnTo>
                  <a:pt x="0" y="6297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11745357" y="5864018"/>
            <a:ext cx="156210" cy="60960"/>
          </a:xfrm>
          <a:custGeom>
            <a:avLst/>
            <a:gdLst/>
            <a:ahLst/>
            <a:cxnLst/>
            <a:rect l="l" t="t" r="r" b="b"/>
            <a:pathLst>
              <a:path w="156209" h="60960">
                <a:moveTo>
                  <a:pt x="0" y="0"/>
                </a:moveTo>
                <a:lnTo>
                  <a:pt x="156135" y="0"/>
                </a:lnTo>
                <a:lnTo>
                  <a:pt x="156135" y="60531"/>
                </a:lnTo>
                <a:lnTo>
                  <a:pt x="0" y="6053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11941488" y="5864995"/>
            <a:ext cx="156210" cy="59690"/>
          </a:xfrm>
          <a:custGeom>
            <a:avLst/>
            <a:gdLst/>
            <a:ahLst/>
            <a:cxnLst/>
            <a:rect l="l" t="t" r="r" b="b"/>
            <a:pathLst>
              <a:path w="156209" h="59689">
                <a:moveTo>
                  <a:pt x="0" y="0"/>
                </a:moveTo>
                <a:lnTo>
                  <a:pt x="156135" y="0"/>
                </a:lnTo>
                <a:lnTo>
                  <a:pt x="156135" y="59555"/>
                </a:lnTo>
                <a:lnTo>
                  <a:pt x="0" y="5955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12137618" y="5896481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 h="0">
                <a:moveTo>
                  <a:pt x="0" y="0"/>
                </a:moveTo>
                <a:lnTo>
                  <a:pt x="156135" y="0"/>
                </a:lnTo>
              </a:path>
            </a:pathLst>
          </a:custGeom>
          <a:ln w="56137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 txBox="1"/>
          <p:nvPr/>
        </p:nvSpPr>
        <p:spPr>
          <a:xfrm>
            <a:off x="1081258" y="6425286"/>
            <a:ext cx="74168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163K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(93.87%)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8" name="object 13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175259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552450"/>
            <a:ext cx="0" cy="1209675"/>
          </a:xfrm>
          <a:custGeom>
            <a:avLst/>
            <a:gdLst/>
            <a:ahLst/>
            <a:cxnLst/>
            <a:rect l="l" t="t" r="r" b="b"/>
            <a:pathLst>
              <a:path w="0" h="1209675">
                <a:moveTo>
                  <a:pt x="0" y="0"/>
                </a:move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850" y="228600"/>
            <a:ext cx="1209675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41375">
              <a:lnSpc>
                <a:spcPct val="100000"/>
              </a:lnSpc>
            </a:pPr>
            <a:r>
              <a:rPr dirty="0"/>
              <a:t>Ligue 1 </a:t>
            </a:r>
            <a:r>
              <a:rPr dirty="0" spc="-80"/>
              <a:t>Team</a:t>
            </a:r>
            <a:r>
              <a:rPr dirty="0" spc="-114"/>
              <a:t> </a:t>
            </a:r>
            <a:r>
              <a:rPr dirty="0"/>
              <a:t>Analysis</a:t>
            </a:r>
          </a:p>
        </p:txBody>
      </p:sp>
      <p:sp>
        <p:nvSpPr>
          <p:cNvPr id="12" name="object 12"/>
          <p:cNvSpPr/>
          <p:nvPr/>
        </p:nvSpPr>
        <p:spPr>
          <a:xfrm>
            <a:off x="409575" y="1143000"/>
            <a:ext cx="3524250" cy="2514600"/>
          </a:xfrm>
          <a:custGeom>
            <a:avLst/>
            <a:gdLst/>
            <a:ahLst/>
            <a:cxnLst/>
            <a:rect l="l" t="t" r="r" b="b"/>
            <a:pathLst>
              <a:path w="3524250" h="2514600">
                <a:moveTo>
                  <a:pt x="0" y="0"/>
                </a:moveTo>
                <a:lnTo>
                  <a:pt x="3524250" y="0"/>
                </a:lnTo>
                <a:lnTo>
                  <a:pt x="352425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4500" y="11176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5">
                <a:solidFill>
                  <a:srgbClr val="252423"/>
                </a:solidFill>
                <a:latin typeface="Arial Narrow"/>
                <a:cs typeface="Arial Narrow"/>
              </a:rPr>
              <a:t>Game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45">
                <a:solidFill>
                  <a:srgbClr val="252423"/>
                </a:solidFill>
                <a:latin typeface="Arial Narrow"/>
                <a:cs typeface="Arial Narrow"/>
              </a:rPr>
              <a:t>#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Win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75">
                <a:solidFill>
                  <a:srgbClr val="252423"/>
                </a:solidFill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1657829"/>
            <a:ext cx="833119" cy="1353820"/>
          </a:xfrm>
          <a:custGeom>
            <a:avLst/>
            <a:gdLst/>
            <a:ahLst/>
            <a:cxnLst/>
            <a:rect l="l" t="t" r="r" b="b"/>
            <a:pathLst>
              <a:path w="833119" h="1353820">
                <a:moveTo>
                  <a:pt x="650317" y="1353444"/>
                </a:moveTo>
                <a:lnTo>
                  <a:pt x="0" y="832958"/>
                </a:lnTo>
                <a:lnTo>
                  <a:pt x="0" y="0"/>
                </a:lnTo>
                <a:lnTo>
                  <a:pt x="29240" y="511"/>
                </a:lnTo>
                <a:lnTo>
                  <a:pt x="87505" y="4607"/>
                </a:lnTo>
                <a:lnTo>
                  <a:pt x="145411" y="12789"/>
                </a:lnTo>
                <a:lnTo>
                  <a:pt x="202530" y="24995"/>
                </a:lnTo>
                <a:lnTo>
                  <a:pt x="258722" y="41197"/>
                </a:lnTo>
                <a:lnTo>
                  <a:pt x="313572" y="61275"/>
                </a:lnTo>
                <a:lnTo>
                  <a:pt x="366945" y="85179"/>
                </a:lnTo>
                <a:lnTo>
                  <a:pt x="418446" y="112732"/>
                </a:lnTo>
                <a:lnTo>
                  <a:pt x="467950" y="143868"/>
                </a:lnTo>
                <a:lnTo>
                  <a:pt x="515090" y="178356"/>
                </a:lnTo>
                <a:lnTo>
                  <a:pt x="559751" y="216111"/>
                </a:lnTo>
                <a:lnTo>
                  <a:pt x="601603" y="256854"/>
                </a:lnTo>
                <a:lnTo>
                  <a:pt x="640543" y="300486"/>
                </a:lnTo>
                <a:lnTo>
                  <a:pt x="676283" y="346683"/>
                </a:lnTo>
                <a:lnTo>
                  <a:pt x="708736" y="395334"/>
                </a:lnTo>
                <a:lnTo>
                  <a:pt x="737662" y="446077"/>
                </a:lnTo>
                <a:lnTo>
                  <a:pt x="762989" y="498789"/>
                </a:lnTo>
                <a:lnTo>
                  <a:pt x="784532" y="553080"/>
                </a:lnTo>
                <a:lnTo>
                  <a:pt x="802236" y="608817"/>
                </a:lnTo>
                <a:lnTo>
                  <a:pt x="815971" y="665588"/>
                </a:lnTo>
                <a:lnTo>
                  <a:pt x="825703" y="723254"/>
                </a:lnTo>
                <a:lnTo>
                  <a:pt x="831361" y="781388"/>
                </a:lnTo>
                <a:lnTo>
                  <a:pt x="832931" y="839848"/>
                </a:lnTo>
                <a:lnTo>
                  <a:pt x="832178" y="869047"/>
                </a:lnTo>
                <a:lnTo>
                  <a:pt x="827597" y="927312"/>
                </a:lnTo>
                <a:lnTo>
                  <a:pt x="818945" y="985113"/>
                </a:lnTo>
                <a:lnTo>
                  <a:pt x="806258" y="1042165"/>
                </a:lnTo>
                <a:lnTo>
                  <a:pt x="789605" y="1098187"/>
                </a:lnTo>
                <a:lnTo>
                  <a:pt x="769061" y="1152902"/>
                </a:lnTo>
                <a:lnTo>
                  <a:pt x="744735" y="1206044"/>
                </a:lnTo>
                <a:lnTo>
                  <a:pt x="716738" y="1257347"/>
                </a:lnTo>
                <a:lnTo>
                  <a:pt x="685216" y="1306563"/>
                </a:lnTo>
                <a:lnTo>
                  <a:pt x="650317" y="1353444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59179" y="2490787"/>
            <a:ext cx="1463040" cy="833119"/>
          </a:xfrm>
          <a:custGeom>
            <a:avLst/>
            <a:gdLst/>
            <a:ahLst/>
            <a:cxnLst/>
            <a:rect l="l" t="t" r="r" b="b"/>
            <a:pathLst>
              <a:path w="1463039" h="833120">
                <a:moveTo>
                  <a:pt x="799148" y="832853"/>
                </a:moveTo>
                <a:lnTo>
                  <a:pt x="740808" y="829865"/>
                </a:lnTo>
                <a:lnTo>
                  <a:pt x="682821" y="822801"/>
                </a:lnTo>
                <a:lnTo>
                  <a:pt x="625472" y="811684"/>
                </a:lnTo>
                <a:lnTo>
                  <a:pt x="569041" y="796581"/>
                </a:lnTo>
                <a:lnTo>
                  <a:pt x="513810" y="777555"/>
                </a:lnTo>
                <a:lnTo>
                  <a:pt x="460047" y="754709"/>
                </a:lnTo>
                <a:lnTo>
                  <a:pt x="408018" y="728146"/>
                </a:lnTo>
                <a:lnTo>
                  <a:pt x="357977" y="698007"/>
                </a:lnTo>
                <a:lnTo>
                  <a:pt x="310175" y="664431"/>
                </a:lnTo>
                <a:lnTo>
                  <a:pt x="264840" y="627590"/>
                </a:lnTo>
                <a:lnTo>
                  <a:pt x="222202" y="587659"/>
                </a:lnTo>
                <a:lnTo>
                  <a:pt x="182464" y="544841"/>
                </a:lnTo>
                <a:lnTo>
                  <a:pt x="145828" y="499341"/>
                </a:lnTo>
                <a:lnTo>
                  <a:pt x="112468" y="451387"/>
                </a:lnTo>
                <a:lnTo>
                  <a:pt x="82555" y="401210"/>
                </a:lnTo>
                <a:lnTo>
                  <a:pt x="56228" y="349063"/>
                </a:lnTo>
                <a:lnTo>
                  <a:pt x="33625" y="295196"/>
                </a:lnTo>
                <a:lnTo>
                  <a:pt x="14848" y="239880"/>
                </a:lnTo>
                <a:lnTo>
                  <a:pt x="0" y="183382"/>
                </a:lnTo>
                <a:lnTo>
                  <a:pt x="812520" y="0"/>
                </a:lnTo>
                <a:lnTo>
                  <a:pt x="1462838" y="520486"/>
                </a:lnTo>
                <a:lnTo>
                  <a:pt x="1444176" y="542984"/>
                </a:lnTo>
                <a:lnTo>
                  <a:pt x="1404592" y="585895"/>
                </a:lnTo>
                <a:lnTo>
                  <a:pt x="1362044" y="625975"/>
                </a:lnTo>
                <a:lnTo>
                  <a:pt x="1316848" y="662929"/>
                </a:lnTo>
                <a:lnTo>
                  <a:pt x="1269114" y="696666"/>
                </a:lnTo>
                <a:lnTo>
                  <a:pt x="1219195" y="726937"/>
                </a:lnTo>
                <a:lnTo>
                  <a:pt x="1167213" y="753668"/>
                </a:lnTo>
                <a:lnTo>
                  <a:pt x="1113551" y="776661"/>
                </a:lnTo>
                <a:lnTo>
                  <a:pt x="1058342" y="795860"/>
                </a:lnTo>
                <a:lnTo>
                  <a:pt x="1001992" y="811124"/>
                </a:lnTo>
                <a:lnTo>
                  <a:pt x="944640" y="822415"/>
                </a:lnTo>
                <a:lnTo>
                  <a:pt x="886710" y="829649"/>
                </a:lnTo>
                <a:lnTo>
                  <a:pt x="828343" y="832809"/>
                </a:lnTo>
                <a:lnTo>
                  <a:pt x="799148" y="832853"/>
                </a:lnTo>
                <a:close/>
              </a:path>
            </a:pathLst>
          </a:custGeom>
          <a:solidFill>
            <a:srgbClr val="E66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8743" y="1657829"/>
            <a:ext cx="833119" cy="1016635"/>
          </a:xfrm>
          <a:custGeom>
            <a:avLst/>
            <a:gdLst/>
            <a:ahLst/>
            <a:cxnLst/>
            <a:rect l="l" t="t" r="r" b="b"/>
            <a:pathLst>
              <a:path w="833119" h="1016635">
                <a:moveTo>
                  <a:pt x="20435" y="1016340"/>
                </a:moveTo>
                <a:lnTo>
                  <a:pt x="11441" y="970556"/>
                </a:lnTo>
                <a:lnTo>
                  <a:pt x="5025" y="924339"/>
                </a:lnTo>
                <a:lnTo>
                  <a:pt x="1207" y="877836"/>
                </a:lnTo>
                <a:lnTo>
                  <a:pt x="0" y="831192"/>
                </a:lnTo>
                <a:lnTo>
                  <a:pt x="106" y="819525"/>
                </a:lnTo>
                <a:lnTo>
                  <a:pt x="2165" y="772911"/>
                </a:lnTo>
                <a:lnTo>
                  <a:pt x="6831" y="726485"/>
                </a:lnTo>
                <a:lnTo>
                  <a:pt x="14089" y="680393"/>
                </a:lnTo>
                <a:lnTo>
                  <a:pt x="23916" y="634780"/>
                </a:lnTo>
                <a:lnTo>
                  <a:pt x="36282" y="589789"/>
                </a:lnTo>
                <a:lnTo>
                  <a:pt x="51149" y="545561"/>
                </a:lnTo>
                <a:lnTo>
                  <a:pt x="68468" y="502235"/>
                </a:lnTo>
                <a:lnTo>
                  <a:pt x="88186" y="459946"/>
                </a:lnTo>
                <a:lnTo>
                  <a:pt x="110241" y="418828"/>
                </a:lnTo>
                <a:lnTo>
                  <a:pt x="134564" y="379010"/>
                </a:lnTo>
                <a:lnTo>
                  <a:pt x="161079" y="340615"/>
                </a:lnTo>
                <a:lnTo>
                  <a:pt x="189702" y="303766"/>
                </a:lnTo>
                <a:lnTo>
                  <a:pt x="220343" y="268578"/>
                </a:lnTo>
                <a:lnTo>
                  <a:pt x="252906" y="235160"/>
                </a:lnTo>
                <a:lnTo>
                  <a:pt x="287290" y="203618"/>
                </a:lnTo>
                <a:lnTo>
                  <a:pt x="323386" y="174051"/>
                </a:lnTo>
                <a:lnTo>
                  <a:pt x="361081" y="146551"/>
                </a:lnTo>
                <a:lnTo>
                  <a:pt x="400256" y="121206"/>
                </a:lnTo>
                <a:lnTo>
                  <a:pt x="440790" y="98094"/>
                </a:lnTo>
                <a:lnTo>
                  <a:pt x="482554" y="77287"/>
                </a:lnTo>
                <a:lnTo>
                  <a:pt x="525417" y="58852"/>
                </a:lnTo>
                <a:lnTo>
                  <a:pt x="569246" y="42846"/>
                </a:lnTo>
                <a:lnTo>
                  <a:pt x="613901" y="29319"/>
                </a:lnTo>
                <a:lnTo>
                  <a:pt x="659245" y="18314"/>
                </a:lnTo>
                <a:lnTo>
                  <a:pt x="705133" y="9865"/>
                </a:lnTo>
                <a:lnTo>
                  <a:pt x="751423" y="3999"/>
                </a:lnTo>
                <a:lnTo>
                  <a:pt x="797968" y="735"/>
                </a:lnTo>
                <a:lnTo>
                  <a:pt x="832956" y="0"/>
                </a:lnTo>
                <a:lnTo>
                  <a:pt x="832956" y="832958"/>
                </a:lnTo>
                <a:lnTo>
                  <a:pt x="20435" y="101634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26257" y="1697560"/>
            <a:ext cx="158750" cy="71120"/>
          </a:xfrm>
          <a:custGeom>
            <a:avLst/>
            <a:gdLst/>
            <a:ahLst/>
            <a:cxnLst/>
            <a:rect l="l" t="t" r="r" b="b"/>
            <a:pathLst>
              <a:path w="158750" h="71119">
                <a:moveTo>
                  <a:pt x="0" y="70509"/>
                </a:moveTo>
                <a:lnTo>
                  <a:pt x="44347" y="0"/>
                </a:lnTo>
                <a:lnTo>
                  <a:pt x="158647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46970" y="3322764"/>
            <a:ext cx="133350" cy="81280"/>
          </a:xfrm>
          <a:custGeom>
            <a:avLst/>
            <a:gdLst/>
            <a:ahLst/>
            <a:cxnLst/>
            <a:rect l="l" t="t" r="r" b="b"/>
            <a:pathLst>
              <a:path w="133350" h="81279">
                <a:moveTo>
                  <a:pt x="133004" y="0"/>
                </a:moveTo>
                <a:lnTo>
                  <a:pt x="114300" y="81168"/>
                </a:lnTo>
                <a:lnTo>
                  <a:pt x="0" y="81168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51328" y="1646263"/>
            <a:ext cx="150495" cy="75565"/>
          </a:xfrm>
          <a:custGeom>
            <a:avLst/>
            <a:gdLst/>
            <a:ahLst/>
            <a:cxnLst/>
            <a:rect l="l" t="t" r="r" b="b"/>
            <a:pathLst>
              <a:path w="150494" h="75564">
                <a:moveTo>
                  <a:pt x="150395" y="75068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10304" y="1630885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(35.74%)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1475" y="3337257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(35.72%)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5833" y="1579588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59K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(28.53%)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43350" y="1143000"/>
            <a:ext cx="8477250" cy="2505075"/>
          </a:xfrm>
          <a:custGeom>
            <a:avLst/>
            <a:gdLst/>
            <a:ahLst/>
            <a:cxnLst/>
            <a:rect l="l" t="t" r="r" b="b"/>
            <a:pathLst>
              <a:path w="8477250" h="2505075">
                <a:moveTo>
                  <a:pt x="0" y="0"/>
                </a:moveTo>
                <a:lnTo>
                  <a:pt x="8477250" y="0"/>
                </a:lnTo>
                <a:lnTo>
                  <a:pt x="8477250" y="2505075"/>
                </a:lnTo>
                <a:lnTo>
                  <a:pt x="0" y="2505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78275" y="1117600"/>
            <a:ext cx="1574165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Points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95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0">
                <a:solidFill>
                  <a:srgbClr val="252423"/>
                </a:solidFill>
                <a:latin typeface="Arial Narrow"/>
                <a:cs typeface="Arial Narrow"/>
              </a:rPr>
              <a:t>Year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5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52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10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67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24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81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38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95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53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10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7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24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81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38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95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53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10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67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24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81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38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95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53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10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67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24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81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38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96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3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10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67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24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81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38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96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53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10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67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24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81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38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96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53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10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067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24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181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39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96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353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10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67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24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81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39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96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753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10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67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24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981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39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96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153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10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267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24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382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439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496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53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10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667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724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782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839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96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953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010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067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124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182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239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296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53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410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467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525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582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639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696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753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810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867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925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982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039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096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0153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0210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0267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325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382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439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496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553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610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668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725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0782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839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896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953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1010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1068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1125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182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239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296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353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410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468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525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582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639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696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753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811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868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925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982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039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096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153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21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268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325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4141390" y="3203674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495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52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10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667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724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781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838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5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53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10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67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24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181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238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295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353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10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467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24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581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638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695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753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810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867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924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981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038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096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53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10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67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324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381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438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496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53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610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667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724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781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838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896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53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010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067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124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181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239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296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353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410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467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524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581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639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696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53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810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867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924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981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039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096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153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10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67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324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382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439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496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553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610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667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724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782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839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896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953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9010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9067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9124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182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239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296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353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410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9467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9525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9582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9639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696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753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810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867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925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9982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0039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0096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0153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0210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0267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0325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382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0439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0496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0553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0610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0668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0725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0782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0839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0896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0953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010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068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125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182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2395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2966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3538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109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4681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5252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5824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6395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6967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7538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8110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8681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9253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19824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20396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20967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21539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22110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226820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2325350" y="27615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 txBox="1"/>
          <p:nvPr/>
        </p:nvSpPr>
        <p:spPr>
          <a:xfrm>
            <a:off x="4141390" y="2683881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4495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52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10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667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24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81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838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895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53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010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067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24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181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38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295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53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410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467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524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581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638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695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753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810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867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24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981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38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096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153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210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267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324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381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438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496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53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610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667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724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781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838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896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953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010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067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7124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181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239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296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353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410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467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524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581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639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696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753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810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867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924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981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8039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8096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153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8210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8267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8324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8382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8439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8496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8553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610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667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724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782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839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896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953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9010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067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9124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9182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9239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9296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9353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410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9467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9525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9582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9639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9696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9753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9810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9867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9925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9982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0039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0096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0153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0210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0267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0325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0382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0439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0496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0553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0610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0668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0725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0782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0839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0896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0953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010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068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125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182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2395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2966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3538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4109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4681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5252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5824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6395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6967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7538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8110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8681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19253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19824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20396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20967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21539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22110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226820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2325350" y="224177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 txBox="1"/>
          <p:nvPr/>
        </p:nvSpPr>
        <p:spPr>
          <a:xfrm>
            <a:off x="4141390" y="2164088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4495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552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610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667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724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4781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838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895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953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010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067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124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181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238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295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353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410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467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524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581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638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695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753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810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867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924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981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038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6096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6153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6210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6267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6324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6381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6438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6496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6553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6610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6667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6724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6781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6838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6896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6953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7010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7067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7124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7181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7239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7296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7353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7410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7467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7524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7581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7639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7696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7753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7810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7867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7924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7981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8039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8096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8153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8210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8267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8324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8382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439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8496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8553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8610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8667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8724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8782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8839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8896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8953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9010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9067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9124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9182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9239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9296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9353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9410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9467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9525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9582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9639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9696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9753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9810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9867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9925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9982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0039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0096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0153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0210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0267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0325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0382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0439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0496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0553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0610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0668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10725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10782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10839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0896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0953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1010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11068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11125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1182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112395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112966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113538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114109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114681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115252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115824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116395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16967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17538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118110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118681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119253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119824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120396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120967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21539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22110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1226820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2325350" y="172198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 txBox="1"/>
          <p:nvPr/>
        </p:nvSpPr>
        <p:spPr>
          <a:xfrm>
            <a:off x="4141390" y="1644295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3974934" y="2038598"/>
            <a:ext cx="139700" cy="6572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 spc="-25">
                <a:solidFill>
                  <a:srgbClr val="252423"/>
                </a:solidFill>
                <a:latin typeface="Arial Narrow"/>
                <a:cs typeface="Arial Narrow"/>
              </a:rPr>
              <a:t>P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oints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459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4591050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4591050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4591050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4591050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4591050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4591050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4591050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4591050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4591050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4591050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4591050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4591050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4591050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4591050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4591050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4591050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4591050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4591050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4591050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4591050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4591050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4591050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4591050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4591050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4591050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4591050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4591050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4591050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4591050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4591050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591050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591050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5866817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5866817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5866817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5866817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5866817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5866817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5866817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5866817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5866817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5866817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5866817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5866817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5866817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5866817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5866817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5866817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5866817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5866817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5866817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5866817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5866817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5866817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5866817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5866817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5866817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5866817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5866817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5866817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5866817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5866817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5866817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5866817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5866817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 txBox="1"/>
          <p:nvPr/>
        </p:nvSpPr>
        <p:spPr>
          <a:xfrm>
            <a:off x="4459882" y="3314700"/>
            <a:ext cx="154813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88415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2005	2006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9" name="object 649"/>
          <p:cNvSpPr/>
          <p:nvPr/>
        </p:nvSpPr>
        <p:spPr>
          <a:xfrm>
            <a:off x="7142584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7142584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7142584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7142584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7142584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7142584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7142584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7142584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7142584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7142584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7142584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7142584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7142584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7142584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7142584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7142584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7142584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7142584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7142584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7142584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7142584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7142584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7142584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7142584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7142584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7142584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7142584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7142584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7142584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7142584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7142584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7142584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7142584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 txBox="1"/>
          <p:nvPr/>
        </p:nvSpPr>
        <p:spPr>
          <a:xfrm>
            <a:off x="7011417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8418352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8418352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8418352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8418352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8418352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8418352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8418352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8418352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8418352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8418352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8418352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8418352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8418352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8418352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8418352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8418352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8418352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8418352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8418352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8418352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8418352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8418352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8418352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8418352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8418352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8418352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8418352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8418352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8418352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8418352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8418352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8418352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8418352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 txBox="1"/>
          <p:nvPr/>
        </p:nvSpPr>
        <p:spPr>
          <a:xfrm>
            <a:off x="8287185" y="3314700"/>
            <a:ext cx="27241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2008</a:t>
            </a:r>
            <a:endParaRPr sz="900">
              <a:latin typeface="Segoe UI"/>
              <a:cs typeface="Segoe UI"/>
            </a:endParaRPr>
          </a:p>
          <a:p>
            <a:pPr marL="31115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solidFill>
                  <a:srgbClr val="252423"/>
                </a:solidFill>
                <a:latin typeface="Arial Narrow"/>
                <a:cs typeface="Arial Narrow"/>
              </a:rPr>
              <a:t>Year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717" name="object 717"/>
          <p:cNvSpPr/>
          <p:nvPr/>
        </p:nvSpPr>
        <p:spPr>
          <a:xfrm>
            <a:off x="9697615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9697615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9697615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9697615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9697615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9697615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9697615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9697615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9697615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9697615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9697615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9697615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9697615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9697615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9697615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9697615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9697615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9697615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9697615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9697615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9697615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9697615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9697615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9697615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9697615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9697615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9697615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9697615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9697615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9697615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9697615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9697615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9697615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 txBox="1"/>
          <p:nvPr/>
        </p:nvSpPr>
        <p:spPr>
          <a:xfrm>
            <a:off x="9566447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1" name="object 751"/>
          <p:cNvSpPr/>
          <p:nvPr/>
        </p:nvSpPr>
        <p:spPr>
          <a:xfrm>
            <a:off x="10973382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10973382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10973382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10973382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10973382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10973382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10973382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10973382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10973382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10973382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10973382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10973382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10973382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10973382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10973382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10973382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10973382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10973382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10973382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10973382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10973382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10973382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10973382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10973382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10973382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10973382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10973382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10973382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10973382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10973382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10973382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10973382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10973382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 txBox="1"/>
          <p:nvPr/>
        </p:nvSpPr>
        <p:spPr>
          <a:xfrm>
            <a:off x="10842215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5" name="object 785"/>
          <p:cNvSpPr/>
          <p:nvPr/>
        </p:nvSpPr>
        <p:spPr>
          <a:xfrm>
            <a:off x="12249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12249150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12249150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12249150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12249150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12249150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12249150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2249150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2249150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12249150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12249150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12249150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12249150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12249150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12249150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12249150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12249150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12249150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12249150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12249150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12249150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12249150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12249150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12249150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12249150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12249150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12249150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12249150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12249150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12249150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12249150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12249150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12249150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 txBox="1"/>
          <p:nvPr/>
        </p:nvSpPr>
        <p:spPr>
          <a:xfrm>
            <a:off x="12117983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9" name="object 819"/>
          <p:cNvSpPr/>
          <p:nvPr/>
        </p:nvSpPr>
        <p:spPr>
          <a:xfrm>
            <a:off x="4591050" y="1561283"/>
            <a:ext cx="7658100" cy="1715770"/>
          </a:xfrm>
          <a:custGeom>
            <a:avLst/>
            <a:gdLst/>
            <a:ahLst/>
            <a:cxnLst/>
            <a:rect l="l" t="t" r="r" b="b"/>
            <a:pathLst>
              <a:path w="7658100" h="1715770">
                <a:moveTo>
                  <a:pt x="0" y="1091564"/>
                </a:moveTo>
                <a:lnTo>
                  <a:pt x="1275767" y="1039585"/>
                </a:lnTo>
                <a:lnTo>
                  <a:pt x="2551534" y="987606"/>
                </a:lnTo>
                <a:lnTo>
                  <a:pt x="3827302" y="779689"/>
                </a:lnTo>
                <a:lnTo>
                  <a:pt x="5106565" y="0"/>
                </a:lnTo>
                <a:lnTo>
                  <a:pt x="6382332" y="1715316"/>
                </a:lnTo>
                <a:lnTo>
                  <a:pt x="7658100" y="571772"/>
                </a:lnTo>
              </a:path>
            </a:pathLst>
          </a:custGeom>
          <a:ln w="2857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409575" y="3657600"/>
            <a:ext cx="3543300" cy="3228975"/>
          </a:xfrm>
          <a:custGeom>
            <a:avLst/>
            <a:gdLst/>
            <a:ahLst/>
            <a:cxnLst/>
            <a:rect l="l" t="t" r="r" b="b"/>
            <a:pathLst>
              <a:path w="3543300" h="3228975">
                <a:moveTo>
                  <a:pt x="0" y="0"/>
                </a:moveTo>
                <a:lnTo>
                  <a:pt x="3543300" y="0"/>
                </a:lnTo>
                <a:lnTo>
                  <a:pt x="3543300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 txBox="1"/>
          <p:nvPr/>
        </p:nvSpPr>
        <p:spPr>
          <a:xfrm>
            <a:off x="444500" y="3632200"/>
            <a:ext cx="29629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</a:t>
            </a:r>
            <a:r>
              <a:rPr dirty="0" sz="1400" spc="-204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Opp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22" name="object 822"/>
          <p:cNvSpPr/>
          <p:nvPr/>
        </p:nvSpPr>
        <p:spPr>
          <a:xfrm>
            <a:off x="2181225" y="4347789"/>
            <a:ext cx="396240" cy="454659"/>
          </a:xfrm>
          <a:custGeom>
            <a:avLst/>
            <a:gdLst/>
            <a:ahLst/>
            <a:cxnLst/>
            <a:rect l="l" t="t" r="r" b="b"/>
            <a:pathLst>
              <a:path w="396239" h="454660">
                <a:moveTo>
                  <a:pt x="237501" y="454145"/>
                </a:moveTo>
                <a:lnTo>
                  <a:pt x="199278" y="439408"/>
                </a:lnTo>
                <a:lnTo>
                  <a:pt x="160510" y="427350"/>
                </a:lnTo>
                <a:lnTo>
                  <a:pt x="121199" y="417972"/>
                </a:lnTo>
                <a:lnTo>
                  <a:pt x="81343" y="411273"/>
                </a:lnTo>
                <a:lnTo>
                  <a:pt x="40943" y="407254"/>
                </a:lnTo>
                <a:lnTo>
                  <a:pt x="0" y="405914"/>
                </a:lnTo>
                <a:lnTo>
                  <a:pt x="0" y="0"/>
                </a:lnTo>
                <a:lnTo>
                  <a:pt x="40718" y="811"/>
                </a:lnTo>
                <a:lnTo>
                  <a:pt x="81272" y="3247"/>
                </a:lnTo>
                <a:lnTo>
                  <a:pt x="121664" y="7307"/>
                </a:lnTo>
                <a:lnTo>
                  <a:pt x="161892" y="12991"/>
                </a:lnTo>
                <a:lnTo>
                  <a:pt x="201957" y="20299"/>
                </a:lnTo>
                <a:lnTo>
                  <a:pt x="241699" y="29198"/>
                </a:lnTo>
                <a:lnTo>
                  <a:pt x="280958" y="39656"/>
                </a:lnTo>
                <a:lnTo>
                  <a:pt x="319733" y="51674"/>
                </a:lnTo>
                <a:lnTo>
                  <a:pt x="358026" y="65250"/>
                </a:lnTo>
                <a:lnTo>
                  <a:pt x="395835" y="80385"/>
                </a:lnTo>
                <a:lnTo>
                  <a:pt x="237501" y="45414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1166464" y="4347789"/>
            <a:ext cx="2030095" cy="2028825"/>
          </a:xfrm>
          <a:custGeom>
            <a:avLst/>
            <a:gdLst/>
            <a:ahLst/>
            <a:cxnLst/>
            <a:rect l="l" t="t" r="r" b="b"/>
            <a:pathLst>
              <a:path w="2030095" h="2028825">
                <a:moveTo>
                  <a:pt x="1421500" y="1943100"/>
                </a:moveTo>
                <a:lnTo>
                  <a:pt x="605777" y="1943100"/>
                </a:lnTo>
                <a:lnTo>
                  <a:pt x="563541" y="1914525"/>
                </a:lnTo>
                <a:lnTo>
                  <a:pt x="549672" y="1914525"/>
                </a:lnTo>
                <a:lnTo>
                  <a:pt x="508726" y="1885950"/>
                </a:lnTo>
                <a:lnTo>
                  <a:pt x="495313" y="1885950"/>
                </a:lnTo>
                <a:lnTo>
                  <a:pt x="468852" y="1866900"/>
                </a:lnTo>
                <a:lnTo>
                  <a:pt x="417492" y="1828800"/>
                </a:lnTo>
                <a:lnTo>
                  <a:pt x="368373" y="1790700"/>
                </a:lnTo>
                <a:lnTo>
                  <a:pt x="333118" y="1762125"/>
                </a:lnTo>
                <a:lnTo>
                  <a:pt x="299300" y="1733550"/>
                </a:lnTo>
                <a:lnTo>
                  <a:pt x="288361" y="1714500"/>
                </a:lnTo>
                <a:lnTo>
                  <a:pt x="277590" y="1704975"/>
                </a:lnTo>
                <a:lnTo>
                  <a:pt x="266993" y="1695450"/>
                </a:lnTo>
                <a:lnTo>
                  <a:pt x="256573" y="1685925"/>
                </a:lnTo>
                <a:lnTo>
                  <a:pt x="246331" y="1676400"/>
                </a:lnTo>
                <a:lnTo>
                  <a:pt x="236267" y="1657350"/>
                </a:lnTo>
                <a:lnTo>
                  <a:pt x="226385" y="1647825"/>
                </a:lnTo>
                <a:lnTo>
                  <a:pt x="216691" y="1638300"/>
                </a:lnTo>
                <a:lnTo>
                  <a:pt x="207185" y="1628775"/>
                </a:lnTo>
                <a:lnTo>
                  <a:pt x="197865" y="1609724"/>
                </a:lnTo>
                <a:lnTo>
                  <a:pt x="188737" y="1600199"/>
                </a:lnTo>
                <a:lnTo>
                  <a:pt x="179806" y="1590674"/>
                </a:lnTo>
                <a:lnTo>
                  <a:pt x="171070" y="1571624"/>
                </a:lnTo>
                <a:lnTo>
                  <a:pt x="162530" y="1562099"/>
                </a:lnTo>
                <a:lnTo>
                  <a:pt x="154190" y="1543049"/>
                </a:lnTo>
                <a:lnTo>
                  <a:pt x="146054" y="1533524"/>
                </a:lnTo>
                <a:lnTo>
                  <a:pt x="138122" y="1523999"/>
                </a:lnTo>
                <a:lnTo>
                  <a:pt x="130393" y="1504949"/>
                </a:lnTo>
                <a:lnTo>
                  <a:pt x="122873" y="1495424"/>
                </a:lnTo>
                <a:lnTo>
                  <a:pt x="115563" y="1476374"/>
                </a:lnTo>
                <a:lnTo>
                  <a:pt x="108464" y="1466849"/>
                </a:lnTo>
                <a:lnTo>
                  <a:pt x="101576" y="1457324"/>
                </a:lnTo>
                <a:lnTo>
                  <a:pt x="94903" y="1438274"/>
                </a:lnTo>
                <a:lnTo>
                  <a:pt x="88447" y="1428749"/>
                </a:lnTo>
                <a:lnTo>
                  <a:pt x="82208" y="1409699"/>
                </a:lnTo>
                <a:lnTo>
                  <a:pt x="76187" y="1400174"/>
                </a:lnTo>
                <a:lnTo>
                  <a:pt x="70386" y="1381124"/>
                </a:lnTo>
                <a:lnTo>
                  <a:pt x="64808" y="1371599"/>
                </a:lnTo>
                <a:lnTo>
                  <a:pt x="59453" y="1352549"/>
                </a:lnTo>
                <a:lnTo>
                  <a:pt x="54321" y="1333499"/>
                </a:lnTo>
                <a:lnTo>
                  <a:pt x="49414" y="1323974"/>
                </a:lnTo>
                <a:lnTo>
                  <a:pt x="44735" y="1304924"/>
                </a:lnTo>
                <a:lnTo>
                  <a:pt x="40283" y="1295399"/>
                </a:lnTo>
                <a:lnTo>
                  <a:pt x="36060" y="1276349"/>
                </a:lnTo>
                <a:lnTo>
                  <a:pt x="32065" y="1266824"/>
                </a:lnTo>
                <a:lnTo>
                  <a:pt x="28303" y="1247774"/>
                </a:lnTo>
                <a:lnTo>
                  <a:pt x="24772" y="1228724"/>
                </a:lnTo>
                <a:lnTo>
                  <a:pt x="21472" y="1219199"/>
                </a:lnTo>
                <a:lnTo>
                  <a:pt x="18406" y="1200149"/>
                </a:lnTo>
                <a:lnTo>
                  <a:pt x="15573" y="1190624"/>
                </a:lnTo>
                <a:lnTo>
                  <a:pt x="12976" y="1171574"/>
                </a:lnTo>
                <a:lnTo>
                  <a:pt x="10613" y="1152524"/>
                </a:lnTo>
                <a:lnTo>
                  <a:pt x="8485" y="1142999"/>
                </a:lnTo>
                <a:lnTo>
                  <a:pt x="6595" y="1123949"/>
                </a:lnTo>
                <a:lnTo>
                  <a:pt x="4940" y="1114424"/>
                </a:lnTo>
                <a:lnTo>
                  <a:pt x="3523" y="1095374"/>
                </a:lnTo>
                <a:lnTo>
                  <a:pt x="2342" y="1076324"/>
                </a:lnTo>
                <a:lnTo>
                  <a:pt x="1400" y="1066799"/>
                </a:lnTo>
                <a:lnTo>
                  <a:pt x="695" y="1047749"/>
                </a:lnTo>
                <a:lnTo>
                  <a:pt x="0" y="1019174"/>
                </a:lnTo>
                <a:lnTo>
                  <a:pt x="9" y="1000124"/>
                </a:lnTo>
                <a:lnTo>
                  <a:pt x="742" y="971549"/>
                </a:lnTo>
                <a:lnTo>
                  <a:pt x="1466" y="952499"/>
                </a:lnTo>
                <a:lnTo>
                  <a:pt x="2427" y="942974"/>
                </a:lnTo>
                <a:lnTo>
                  <a:pt x="3626" y="923924"/>
                </a:lnTo>
                <a:lnTo>
                  <a:pt x="5062" y="904874"/>
                </a:lnTo>
                <a:lnTo>
                  <a:pt x="6735" y="895349"/>
                </a:lnTo>
                <a:lnTo>
                  <a:pt x="8645" y="876299"/>
                </a:lnTo>
                <a:lnTo>
                  <a:pt x="10790" y="866774"/>
                </a:lnTo>
                <a:lnTo>
                  <a:pt x="13172" y="847724"/>
                </a:lnTo>
                <a:lnTo>
                  <a:pt x="15788" y="828674"/>
                </a:lnTo>
                <a:lnTo>
                  <a:pt x="18639" y="819149"/>
                </a:lnTo>
                <a:lnTo>
                  <a:pt x="21723" y="800099"/>
                </a:lnTo>
                <a:lnTo>
                  <a:pt x="25041" y="790574"/>
                </a:lnTo>
                <a:lnTo>
                  <a:pt x="28591" y="771524"/>
                </a:lnTo>
                <a:lnTo>
                  <a:pt x="32372" y="752474"/>
                </a:lnTo>
                <a:lnTo>
                  <a:pt x="36383" y="742949"/>
                </a:lnTo>
                <a:lnTo>
                  <a:pt x="40625" y="723899"/>
                </a:lnTo>
                <a:lnTo>
                  <a:pt x="45096" y="714374"/>
                </a:lnTo>
                <a:lnTo>
                  <a:pt x="49793" y="695324"/>
                </a:lnTo>
                <a:lnTo>
                  <a:pt x="54716" y="685799"/>
                </a:lnTo>
                <a:lnTo>
                  <a:pt x="59866" y="666749"/>
                </a:lnTo>
                <a:lnTo>
                  <a:pt x="65240" y="647699"/>
                </a:lnTo>
                <a:lnTo>
                  <a:pt x="70836" y="638174"/>
                </a:lnTo>
                <a:lnTo>
                  <a:pt x="76653" y="619124"/>
                </a:lnTo>
                <a:lnTo>
                  <a:pt x="82691" y="609599"/>
                </a:lnTo>
                <a:lnTo>
                  <a:pt x="88948" y="590549"/>
                </a:lnTo>
                <a:lnTo>
                  <a:pt x="95421" y="581024"/>
                </a:lnTo>
                <a:lnTo>
                  <a:pt x="102110" y="561974"/>
                </a:lnTo>
                <a:lnTo>
                  <a:pt x="109015" y="552449"/>
                </a:lnTo>
                <a:lnTo>
                  <a:pt x="116132" y="542924"/>
                </a:lnTo>
                <a:lnTo>
                  <a:pt x="123458" y="523874"/>
                </a:lnTo>
                <a:lnTo>
                  <a:pt x="130993" y="514349"/>
                </a:lnTo>
                <a:lnTo>
                  <a:pt x="138738" y="495299"/>
                </a:lnTo>
                <a:lnTo>
                  <a:pt x="146688" y="485774"/>
                </a:lnTo>
                <a:lnTo>
                  <a:pt x="154840" y="466724"/>
                </a:lnTo>
                <a:lnTo>
                  <a:pt x="163194" y="457199"/>
                </a:lnTo>
                <a:lnTo>
                  <a:pt x="171750" y="447674"/>
                </a:lnTo>
                <a:lnTo>
                  <a:pt x="180503" y="428624"/>
                </a:lnTo>
                <a:lnTo>
                  <a:pt x="189450" y="419099"/>
                </a:lnTo>
                <a:lnTo>
                  <a:pt x="198591" y="409574"/>
                </a:lnTo>
                <a:lnTo>
                  <a:pt x="207925" y="390524"/>
                </a:lnTo>
                <a:lnTo>
                  <a:pt x="217449" y="380999"/>
                </a:lnTo>
                <a:lnTo>
                  <a:pt x="227158" y="371474"/>
                </a:lnTo>
                <a:lnTo>
                  <a:pt x="237051" y="361949"/>
                </a:lnTo>
                <a:lnTo>
                  <a:pt x="247130" y="342899"/>
                </a:lnTo>
                <a:lnTo>
                  <a:pt x="257388" y="333374"/>
                </a:lnTo>
                <a:lnTo>
                  <a:pt x="267822" y="323849"/>
                </a:lnTo>
                <a:lnTo>
                  <a:pt x="278431" y="314324"/>
                </a:lnTo>
                <a:lnTo>
                  <a:pt x="289215" y="304799"/>
                </a:lnTo>
                <a:lnTo>
                  <a:pt x="300170" y="285749"/>
                </a:lnTo>
                <a:lnTo>
                  <a:pt x="334025" y="257174"/>
                </a:lnTo>
                <a:lnTo>
                  <a:pt x="369316" y="228599"/>
                </a:lnTo>
                <a:lnTo>
                  <a:pt x="418481" y="190499"/>
                </a:lnTo>
                <a:lnTo>
                  <a:pt x="469883" y="152399"/>
                </a:lnTo>
                <a:lnTo>
                  <a:pt x="496367" y="133349"/>
                </a:lnTo>
                <a:lnTo>
                  <a:pt x="509790" y="133349"/>
                </a:lnTo>
                <a:lnTo>
                  <a:pt x="550763" y="104774"/>
                </a:lnTo>
                <a:lnTo>
                  <a:pt x="564640" y="104774"/>
                </a:lnTo>
                <a:lnTo>
                  <a:pt x="606900" y="76199"/>
                </a:lnTo>
                <a:lnTo>
                  <a:pt x="621180" y="76199"/>
                </a:lnTo>
                <a:lnTo>
                  <a:pt x="635553" y="66674"/>
                </a:lnTo>
                <a:lnTo>
                  <a:pt x="650018" y="66674"/>
                </a:lnTo>
                <a:lnTo>
                  <a:pt x="679197" y="47624"/>
                </a:lnTo>
                <a:lnTo>
                  <a:pt x="693905" y="47624"/>
                </a:lnTo>
                <a:lnTo>
                  <a:pt x="708692" y="38099"/>
                </a:lnTo>
                <a:lnTo>
                  <a:pt x="738474" y="38099"/>
                </a:lnTo>
                <a:lnTo>
                  <a:pt x="753463" y="28574"/>
                </a:lnTo>
                <a:lnTo>
                  <a:pt x="768516" y="28574"/>
                </a:lnTo>
                <a:lnTo>
                  <a:pt x="783627" y="19049"/>
                </a:lnTo>
                <a:lnTo>
                  <a:pt x="814001" y="19049"/>
                </a:lnTo>
                <a:lnTo>
                  <a:pt x="829264" y="9524"/>
                </a:lnTo>
                <a:lnTo>
                  <a:pt x="875292" y="9524"/>
                </a:lnTo>
                <a:lnTo>
                  <a:pt x="890708" y="0"/>
                </a:lnTo>
                <a:lnTo>
                  <a:pt x="1014760" y="0"/>
                </a:lnTo>
                <a:lnTo>
                  <a:pt x="1014760" y="400049"/>
                </a:lnTo>
                <a:lnTo>
                  <a:pt x="949595" y="400049"/>
                </a:lnTo>
                <a:lnTo>
                  <a:pt x="940329" y="409574"/>
                </a:lnTo>
                <a:lnTo>
                  <a:pt x="894304" y="409574"/>
                </a:lnTo>
                <a:lnTo>
                  <a:pt x="885177" y="419099"/>
                </a:lnTo>
                <a:lnTo>
                  <a:pt x="857982" y="419099"/>
                </a:lnTo>
                <a:lnTo>
                  <a:pt x="848989" y="428624"/>
                </a:lnTo>
                <a:lnTo>
                  <a:pt x="822247" y="428624"/>
                </a:lnTo>
                <a:lnTo>
                  <a:pt x="813423" y="438149"/>
                </a:lnTo>
                <a:lnTo>
                  <a:pt x="795915" y="438149"/>
                </a:lnTo>
                <a:lnTo>
                  <a:pt x="787236" y="447674"/>
                </a:lnTo>
                <a:lnTo>
                  <a:pt x="778612" y="447674"/>
                </a:lnTo>
                <a:lnTo>
                  <a:pt x="770044" y="457199"/>
                </a:lnTo>
                <a:lnTo>
                  <a:pt x="753078" y="457199"/>
                </a:lnTo>
                <a:lnTo>
                  <a:pt x="744688" y="466724"/>
                </a:lnTo>
                <a:lnTo>
                  <a:pt x="736362" y="466724"/>
                </a:lnTo>
                <a:lnTo>
                  <a:pt x="728098" y="476249"/>
                </a:lnTo>
                <a:lnTo>
                  <a:pt x="719903" y="476249"/>
                </a:lnTo>
                <a:lnTo>
                  <a:pt x="711778" y="485774"/>
                </a:lnTo>
                <a:lnTo>
                  <a:pt x="703724" y="485774"/>
                </a:lnTo>
                <a:lnTo>
                  <a:pt x="695742" y="495299"/>
                </a:lnTo>
                <a:lnTo>
                  <a:pt x="687834" y="495299"/>
                </a:lnTo>
                <a:lnTo>
                  <a:pt x="680005" y="504824"/>
                </a:lnTo>
                <a:lnTo>
                  <a:pt x="672254" y="504824"/>
                </a:lnTo>
                <a:lnTo>
                  <a:pt x="664582" y="514349"/>
                </a:lnTo>
                <a:lnTo>
                  <a:pt x="656992" y="514349"/>
                </a:lnTo>
                <a:lnTo>
                  <a:pt x="649488" y="523874"/>
                </a:lnTo>
                <a:lnTo>
                  <a:pt x="642070" y="523874"/>
                </a:lnTo>
                <a:lnTo>
                  <a:pt x="634737" y="533399"/>
                </a:lnTo>
                <a:lnTo>
                  <a:pt x="627494" y="542924"/>
                </a:lnTo>
                <a:lnTo>
                  <a:pt x="620343" y="542924"/>
                </a:lnTo>
                <a:lnTo>
                  <a:pt x="613285" y="552449"/>
                </a:lnTo>
                <a:lnTo>
                  <a:pt x="606319" y="561974"/>
                </a:lnTo>
                <a:lnTo>
                  <a:pt x="599449" y="561974"/>
                </a:lnTo>
                <a:lnTo>
                  <a:pt x="592678" y="571499"/>
                </a:lnTo>
                <a:lnTo>
                  <a:pt x="586006" y="581024"/>
                </a:lnTo>
                <a:lnTo>
                  <a:pt x="579433" y="581024"/>
                </a:lnTo>
                <a:lnTo>
                  <a:pt x="572963" y="590549"/>
                </a:lnTo>
                <a:lnTo>
                  <a:pt x="566597" y="600074"/>
                </a:lnTo>
                <a:lnTo>
                  <a:pt x="560337" y="600074"/>
                </a:lnTo>
                <a:lnTo>
                  <a:pt x="554182" y="609599"/>
                </a:lnTo>
                <a:lnTo>
                  <a:pt x="548135" y="619124"/>
                </a:lnTo>
                <a:lnTo>
                  <a:pt x="542199" y="628649"/>
                </a:lnTo>
                <a:lnTo>
                  <a:pt x="536374" y="628649"/>
                </a:lnTo>
                <a:lnTo>
                  <a:pt x="530659" y="638174"/>
                </a:lnTo>
                <a:lnTo>
                  <a:pt x="525059" y="647699"/>
                </a:lnTo>
                <a:lnTo>
                  <a:pt x="519574" y="657224"/>
                </a:lnTo>
                <a:lnTo>
                  <a:pt x="514206" y="666749"/>
                </a:lnTo>
                <a:lnTo>
                  <a:pt x="508954" y="666749"/>
                </a:lnTo>
                <a:lnTo>
                  <a:pt x="489147" y="704849"/>
                </a:lnTo>
                <a:lnTo>
                  <a:pt x="484500" y="714374"/>
                </a:lnTo>
                <a:lnTo>
                  <a:pt x="479979" y="714374"/>
                </a:lnTo>
                <a:lnTo>
                  <a:pt x="463157" y="752474"/>
                </a:lnTo>
                <a:lnTo>
                  <a:pt x="448406" y="790574"/>
                </a:lnTo>
                <a:lnTo>
                  <a:pt x="445048" y="790574"/>
                </a:lnTo>
                <a:lnTo>
                  <a:pt x="432962" y="828674"/>
                </a:lnTo>
                <a:lnTo>
                  <a:pt x="423059" y="866774"/>
                </a:lnTo>
                <a:lnTo>
                  <a:pt x="415377" y="904874"/>
                </a:lnTo>
                <a:lnTo>
                  <a:pt x="409945" y="942974"/>
                </a:lnTo>
                <a:lnTo>
                  <a:pt x="406783" y="981074"/>
                </a:lnTo>
                <a:lnTo>
                  <a:pt x="405909" y="1009649"/>
                </a:lnTo>
                <a:lnTo>
                  <a:pt x="407310" y="1047749"/>
                </a:lnTo>
                <a:lnTo>
                  <a:pt x="410995" y="1085849"/>
                </a:lnTo>
                <a:lnTo>
                  <a:pt x="416947" y="1123949"/>
                </a:lnTo>
                <a:lnTo>
                  <a:pt x="425143" y="1162049"/>
                </a:lnTo>
                <a:lnTo>
                  <a:pt x="435553" y="1200149"/>
                </a:lnTo>
                <a:lnTo>
                  <a:pt x="444789" y="1228724"/>
                </a:lnTo>
                <a:lnTo>
                  <a:pt x="448136" y="1228724"/>
                </a:lnTo>
                <a:lnTo>
                  <a:pt x="451617" y="1238249"/>
                </a:lnTo>
                <a:lnTo>
                  <a:pt x="466850" y="1276349"/>
                </a:lnTo>
                <a:lnTo>
                  <a:pt x="479628" y="1304924"/>
                </a:lnTo>
                <a:lnTo>
                  <a:pt x="484140" y="1304924"/>
                </a:lnTo>
                <a:lnTo>
                  <a:pt x="488777" y="1314449"/>
                </a:lnTo>
                <a:lnTo>
                  <a:pt x="493536" y="1323974"/>
                </a:lnTo>
                <a:lnTo>
                  <a:pt x="498418" y="1333499"/>
                </a:lnTo>
                <a:lnTo>
                  <a:pt x="503422" y="1343024"/>
                </a:lnTo>
                <a:lnTo>
                  <a:pt x="508546" y="1352549"/>
                </a:lnTo>
                <a:lnTo>
                  <a:pt x="513787" y="1352549"/>
                </a:lnTo>
                <a:lnTo>
                  <a:pt x="519147" y="1362074"/>
                </a:lnTo>
                <a:lnTo>
                  <a:pt x="524623" y="1371599"/>
                </a:lnTo>
                <a:lnTo>
                  <a:pt x="530215" y="1381124"/>
                </a:lnTo>
                <a:lnTo>
                  <a:pt x="535919" y="1390649"/>
                </a:lnTo>
                <a:lnTo>
                  <a:pt x="541735" y="1390649"/>
                </a:lnTo>
                <a:lnTo>
                  <a:pt x="547664" y="1400174"/>
                </a:lnTo>
                <a:lnTo>
                  <a:pt x="553703" y="1409699"/>
                </a:lnTo>
                <a:lnTo>
                  <a:pt x="559848" y="1419224"/>
                </a:lnTo>
                <a:lnTo>
                  <a:pt x="566100" y="1419224"/>
                </a:lnTo>
                <a:lnTo>
                  <a:pt x="572458" y="1428749"/>
                </a:lnTo>
                <a:lnTo>
                  <a:pt x="578921" y="1438274"/>
                </a:lnTo>
                <a:lnTo>
                  <a:pt x="585484" y="1438274"/>
                </a:lnTo>
                <a:lnTo>
                  <a:pt x="592148" y="1447799"/>
                </a:lnTo>
                <a:lnTo>
                  <a:pt x="598913" y="1457324"/>
                </a:lnTo>
                <a:lnTo>
                  <a:pt x="605775" y="1457324"/>
                </a:lnTo>
                <a:lnTo>
                  <a:pt x="612732" y="1466849"/>
                </a:lnTo>
                <a:lnTo>
                  <a:pt x="619783" y="1476374"/>
                </a:lnTo>
                <a:lnTo>
                  <a:pt x="626928" y="1476374"/>
                </a:lnTo>
                <a:lnTo>
                  <a:pt x="634165" y="1485899"/>
                </a:lnTo>
                <a:lnTo>
                  <a:pt x="641489" y="1495424"/>
                </a:lnTo>
                <a:lnTo>
                  <a:pt x="648900" y="1495424"/>
                </a:lnTo>
                <a:lnTo>
                  <a:pt x="656399" y="1504949"/>
                </a:lnTo>
                <a:lnTo>
                  <a:pt x="663983" y="1504949"/>
                </a:lnTo>
                <a:lnTo>
                  <a:pt x="671646" y="1514474"/>
                </a:lnTo>
                <a:lnTo>
                  <a:pt x="679391" y="1514474"/>
                </a:lnTo>
                <a:lnTo>
                  <a:pt x="687215" y="1523999"/>
                </a:lnTo>
                <a:lnTo>
                  <a:pt x="695117" y="1523999"/>
                </a:lnTo>
                <a:lnTo>
                  <a:pt x="703092" y="1533524"/>
                </a:lnTo>
                <a:lnTo>
                  <a:pt x="711140" y="1533524"/>
                </a:lnTo>
                <a:lnTo>
                  <a:pt x="719261" y="1543049"/>
                </a:lnTo>
                <a:lnTo>
                  <a:pt x="727452" y="1543049"/>
                </a:lnTo>
                <a:lnTo>
                  <a:pt x="735708" y="1552574"/>
                </a:lnTo>
                <a:lnTo>
                  <a:pt x="744029" y="1552574"/>
                </a:lnTo>
                <a:lnTo>
                  <a:pt x="752416" y="1562099"/>
                </a:lnTo>
                <a:lnTo>
                  <a:pt x="760864" y="1562099"/>
                </a:lnTo>
                <a:lnTo>
                  <a:pt x="769371" y="1571624"/>
                </a:lnTo>
                <a:lnTo>
                  <a:pt x="786556" y="1571624"/>
                </a:lnTo>
                <a:lnTo>
                  <a:pt x="795230" y="1581149"/>
                </a:lnTo>
                <a:lnTo>
                  <a:pt x="812728" y="1581149"/>
                </a:lnTo>
                <a:lnTo>
                  <a:pt x="821552" y="1590674"/>
                </a:lnTo>
                <a:lnTo>
                  <a:pt x="839330" y="1590674"/>
                </a:lnTo>
                <a:lnTo>
                  <a:pt x="848281" y="1600199"/>
                </a:lnTo>
                <a:lnTo>
                  <a:pt x="884458" y="1600199"/>
                </a:lnTo>
                <a:lnTo>
                  <a:pt x="893585" y="1609724"/>
                </a:lnTo>
                <a:lnTo>
                  <a:pt x="939601" y="1609724"/>
                </a:lnTo>
                <a:lnTo>
                  <a:pt x="948864" y="1619249"/>
                </a:lnTo>
                <a:lnTo>
                  <a:pt x="1825526" y="1619249"/>
                </a:lnTo>
                <a:lnTo>
                  <a:pt x="1820852" y="1628775"/>
                </a:lnTo>
                <a:lnTo>
                  <a:pt x="1811314" y="1638300"/>
                </a:lnTo>
                <a:lnTo>
                  <a:pt x="1801588" y="1647825"/>
                </a:lnTo>
                <a:lnTo>
                  <a:pt x="1791680" y="1666875"/>
                </a:lnTo>
                <a:lnTo>
                  <a:pt x="1781590" y="1676400"/>
                </a:lnTo>
                <a:lnTo>
                  <a:pt x="1771317" y="1685925"/>
                </a:lnTo>
                <a:lnTo>
                  <a:pt x="1760867" y="1695450"/>
                </a:lnTo>
                <a:lnTo>
                  <a:pt x="1750245" y="1704975"/>
                </a:lnTo>
                <a:lnTo>
                  <a:pt x="1739449" y="1724025"/>
                </a:lnTo>
                <a:lnTo>
                  <a:pt x="1706048" y="1752600"/>
                </a:lnTo>
                <a:lnTo>
                  <a:pt x="1671187" y="1781175"/>
                </a:lnTo>
                <a:lnTo>
                  <a:pt x="1622565" y="1819275"/>
                </a:lnTo>
                <a:lnTo>
                  <a:pt x="1571661" y="1857375"/>
                </a:lnTo>
                <a:lnTo>
                  <a:pt x="1518666" y="1895475"/>
                </a:lnTo>
                <a:lnTo>
                  <a:pt x="1505116" y="1895475"/>
                </a:lnTo>
                <a:lnTo>
                  <a:pt x="1463781" y="1924050"/>
                </a:lnTo>
                <a:lnTo>
                  <a:pt x="1449789" y="1924050"/>
                </a:lnTo>
                <a:lnTo>
                  <a:pt x="1421500" y="1943100"/>
                </a:lnTo>
                <a:close/>
              </a:path>
              <a:path w="2030095" h="2028825">
                <a:moveTo>
                  <a:pt x="1825526" y="1619249"/>
                </a:moveTo>
                <a:lnTo>
                  <a:pt x="1079196" y="1619249"/>
                </a:lnTo>
                <a:lnTo>
                  <a:pt x="1088464" y="1609724"/>
                </a:lnTo>
                <a:lnTo>
                  <a:pt x="1143624" y="1609724"/>
                </a:lnTo>
                <a:lnTo>
                  <a:pt x="1152726" y="1600199"/>
                </a:lnTo>
                <a:lnTo>
                  <a:pt x="1179824" y="1600199"/>
                </a:lnTo>
                <a:lnTo>
                  <a:pt x="1188783" y="1590674"/>
                </a:lnTo>
                <a:lnTo>
                  <a:pt x="1206575" y="1590674"/>
                </a:lnTo>
                <a:lnTo>
                  <a:pt x="1215403" y="1581149"/>
                </a:lnTo>
                <a:lnTo>
                  <a:pt x="1232921" y="1581149"/>
                </a:lnTo>
                <a:lnTo>
                  <a:pt x="1241602" y="1571624"/>
                </a:lnTo>
                <a:lnTo>
                  <a:pt x="1258804" y="1571624"/>
                </a:lnTo>
                <a:lnTo>
                  <a:pt x="1267322" y="1562099"/>
                </a:lnTo>
                <a:lnTo>
                  <a:pt x="1275778" y="1562099"/>
                </a:lnTo>
                <a:lnTo>
                  <a:pt x="1284173" y="1552574"/>
                </a:lnTo>
                <a:lnTo>
                  <a:pt x="1292506" y="1552574"/>
                </a:lnTo>
                <a:lnTo>
                  <a:pt x="1300774" y="1543049"/>
                </a:lnTo>
                <a:lnTo>
                  <a:pt x="1317104" y="1543049"/>
                </a:lnTo>
                <a:lnTo>
                  <a:pt x="1325165" y="1533524"/>
                </a:lnTo>
                <a:lnTo>
                  <a:pt x="1333154" y="1533524"/>
                </a:lnTo>
                <a:lnTo>
                  <a:pt x="1341065" y="1523999"/>
                </a:lnTo>
                <a:lnTo>
                  <a:pt x="1348901" y="1514474"/>
                </a:lnTo>
                <a:lnTo>
                  <a:pt x="1356659" y="1514474"/>
                </a:lnTo>
                <a:lnTo>
                  <a:pt x="1364338" y="1504949"/>
                </a:lnTo>
                <a:lnTo>
                  <a:pt x="1371932" y="1504949"/>
                </a:lnTo>
                <a:lnTo>
                  <a:pt x="1379443" y="1495424"/>
                </a:lnTo>
                <a:lnTo>
                  <a:pt x="1386870" y="1495424"/>
                </a:lnTo>
                <a:lnTo>
                  <a:pt x="1394210" y="1485899"/>
                </a:lnTo>
                <a:lnTo>
                  <a:pt x="1401458" y="1476374"/>
                </a:lnTo>
                <a:lnTo>
                  <a:pt x="1408617" y="1476374"/>
                </a:lnTo>
                <a:lnTo>
                  <a:pt x="1415684" y="1466849"/>
                </a:lnTo>
                <a:lnTo>
                  <a:pt x="1422657" y="1457324"/>
                </a:lnTo>
                <a:lnTo>
                  <a:pt x="1429533" y="1457324"/>
                </a:lnTo>
                <a:lnTo>
                  <a:pt x="1436312" y="1447799"/>
                </a:lnTo>
                <a:lnTo>
                  <a:pt x="1442993" y="1438274"/>
                </a:lnTo>
                <a:lnTo>
                  <a:pt x="1449574" y="1438274"/>
                </a:lnTo>
                <a:lnTo>
                  <a:pt x="1456051" y="1428749"/>
                </a:lnTo>
                <a:lnTo>
                  <a:pt x="1462425" y="1419224"/>
                </a:lnTo>
                <a:lnTo>
                  <a:pt x="1468695" y="1419224"/>
                </a:lnTo>
                <a:lnTo>
                  <a:pt x="1474858" y="1409699"/>
                </a:lnTo>
                <a:lnTo>
                  <a:pt x="1480912" y="1400174"/>
                </a:lnTo>
                <a:lnTo>
                  <a:pt x="1486857" y="1390649"/>
                </a:lnTo>
                <a:lnTo>
                  <a:pt x="1492692" y="1390649"/>
                </a:lnTo>
                <a:lnTo>
                  <a:pt x="1498416" y="1381124"/>
                </a:lnTo>
                <a:lnTo>
                  <a:pt x="1504024" y="1371599"/>
                </a:lnTo>
                <a:lnTo>
                  <a:pt x="1509518" y="1362074"/>
                </a:lnTo>
                <a:lnTo>
                  <a:pt x="1514896" y="1352549"/>
                </a:lnTo>
                <a:lnTo>
                  <a:pt x="1520158" y="1352549"/>
                </a:lnTo>
                <a:lnTo>
                  <a:pt x="1525299" y="1343024"/>
                </a:lnTo>
                <a:lnTo>
                  <a:pt x="1530321" y="1333499"/>
                </a:lnTo>
                <a:lnTo>
                  <a:pt x="1535223" y="1323974"/>
                </a:lnTo>
                <a:lnTo>
                  <a:pt x="1540003" y="1314449"/>
                </a:lnTo>
                <a:lnTo>
                  <a:pt x="1544658" y="1314449"/>
                </a:lnTo>
                <a:lnTo>
                  <a:pt x="1562028" y="1276349"/>
                </a:lnTo>
                <a:lnTo>
                  <a:pt x="1577344" y="1238249"/>
                </a:lnTo>
                <a:lnTo>
                  <a:pt x="1580844" y="1238249"/>
                </a:lnTo>
                <a:lnTo>
                  <a:pt x="1593512" y="1200149"/>
                </a:lnTo>
                <a:lnTo>
                  <a:pt x="1604008" y="1162049"/>
                </a:lnTo>
                <a:lnTo>
                  <a:pt x="1612292" y="1123949"/>
                </a:lnTo>
                <a:lnTo>
                  <a:pt x="1618333" y="1085849"/>
                </a:lnTo>
                <a:lnTo>
                  <a:pt x="1619490" y="1076324"/>
                </a:lnTo>
                <a:lnTo>
                  <a:pt x="1620505" y="1076324"/>
                </a:lnTo>
                <a:lnTo>
                  <a:pt x="1623142" y="1038224"/>
                </a:lnTo>
                <a:lnTo>
                  <a:pt x="1623621" y="1009649"/>
                </a:lnTo>
                <a:lnTo>
                  <a:pt x="1623495" y="1000124"/>
                </a:lnTo>
                <a:lnTo>
                  <a:pt x="1621563" y="962024"/>
                </a:lnTo>
                <a:lnTo>
                  <a:pt x="1617354" y="923924"/>
                </a:lnTo>
                <a:lnTo>
                  <a:pt x="1610883" y="885824"/>
                </a:lnTo>
                <a:lnTo>
                  <a:pt x="1602174" y="847724"/>
                </a:lnTo>
                <a:lnTo>
                  <a:pt x="1591260" y="809624"/>
                </a:lnTo>
                <a:lnTo>
                  <a:pt x="1588192" y="809624"/>
                </a:lnTo>
                <a:lnTo>
                  <a:pt x="1584990" y="800099"/>
                </a:lnTo>
                <a:lnTo>
                  <a:pt x="1570848" y="761999"/>
                </a:lnTo>
                <a:lnTo>
                  <a:pt x="1554619" y="723899"/>
                </a:lnTo>
                <a:lnTo>
                  <a:pt x="1550242" y="723899"/>
                </a:lnTo>
                <a:lnTo>
                  <a:pt x="1545740" y="714374"/>
                </a:lnTo>
                <a:lnTo>
                  <a:pt x="1541113" y="704849"/>
                </a:lnTo>
                <a:lnTo>
                  <a:pt x="1536364" y="695324"/>
                </a:lnTo>
                <a:lnTo>
                  <a:pt x="1531491" y="685799"/>
                </a:lnTo>
                <a:lnTo>
                  <a:pt x="1526496" y="676274"/>
                </a:lnTo>
                <a:lnTo>
                  <a:pt x="1521383" y="676274"/>
                </a:lnTo>
                <a:lnTo>
                  <a:pt x="1516150" y="666749"/>
                </a:lnTo>
                <a:lnTo>
                  <a:pt x="1510799" y="657224"/>
                </a:lnTo>
                <a:lnTo>
                  <a:pt x="1505332" y="647699"/>
                </a:lnTo>
                <a:lnTo>
                  <a:pt x="1499751" y="638174"/>
                </a:lnTo>
                <a:lnTo>
                  <a:pt x="1494055" y="638174"/>
                </a:lnTo>
                <a:lnTo>
                  <a:pt x="1488246" y="628649"/>
                </a:lnTo>
                <a:lnTo>
                  <a:pt x="1482326" y="619124"/>
                </a:lnTo>
                <a:lnTo>
                  <a:pt x="1476298" y="609599"/>
                </a:lnTo>
                <a:lnTo>
                  <a:pt x="1470161" y="609599"/>
                </a:lnTo>
                <a:lnTo>
                  <a:pt x="1463916" y="600074"/>
                </a:lnTo>
                <a:lnTo>
                  <a:pt x="1457566" y="590549"/>
                </a:lnTo>
                <a:lnTo>
                  <a:pt x="1451113" y="581024"/>
                </a:lnTo>
                <a:lnTo>
                  <a:pt x="1444558" y="581024"/>
                </a:lnTo>
                <a:lnTo>
                  <a:pt x="1437900" y="571499"/>
                </a:lnTo>
                <a:lnTo>
                  <a:pt x="1431143" y="561974"/>
                </a:lnTo>
                <a:lnTo>
                  <a:pt x="1424290" y="561974"/>
                </a:lnTo>
                <a:lnTo>
                  <a:pt x="1417341" y="552449"/>
                </a:lnTo>
                <a:lnTo>
                  <a:pt x="1410295" y="542924"/>
                </a:lnTo>
                <a:lnTo>
                  <a:pt x="1403157" y="542924"/>
                </a:lnTo>
                <a:lnTo>
                  <a:pt x="1395930" y="533399"/>
                </a:lnTo>
                <a:lnTo>
                  <a:pt x="1388613" y="533399"/>
                </a:lnTo>
                <a:lnTo>
                  <a:pt x="1381206" y="523874"/>
                </a:lnTo>
                <a:lnTo>
                  <a:pt x="1373714" y="514349"/>
                </a:lnTo>
                <a:lnTo>
                  <a:pt x="1366139" y="514349"/>
                </a:lnTo>
                <a:lnTo>
                  <a:pt x="1358481" y="504824"/>
                </a:lnTo>
                <a:lnTo>
                  <a:pt x="1350742" y="504824"/>
                </a:lnTo>
                <a:lnTo>
                  <a:pt x="1342923" y="495299"/>
                </a:lnTo>
                <a:lnTo>
                  <a:pt x="1335029" y="495299"/>
                </a:lnTo>
                <a:lnTo>
                  <a:pt x="1327060" y="485774"/>
                </a:lnTo>
                <a:lnTo>
                  <a:pt x="1319016" y="485774"/>
                </a:lnTo>
                <a:lnTo>
                  <a:pt x="1310900" y="476249"/>
                </a:lnTo>
                <a:lnTo>
                  <a:pt x="1302717" y="476249"/>
                </a:lnTo>
                <a:lnTo>
                  <a:pt x="1294466" y="466724"/>
                </a:lnTo>
                <a:lnTo>
                  <a:pt x="1286148" y="466724"/>
                </a:lnTo>
                <a:lnTo>
                  <a:pt x="1277766" y="457199"/>
                </a:lnTo>
                <a:lnTo>
                  <a:pt x="1260823" y="457199"/>
                </a:lnTo>
                <a:lnTo>
                  <a:pt x="1252262" y="447674"/>
                </a:lnTo>
                <a:lnTo>
                  <a:pt x="1410596" y="76199"/>
                </a:lnTo>
                <a:lnTo>
                  <a:pt x="1424865" y="85724"/>
                </a:lnTo>
                <a:lnTo>
                  <a:pt x="1439034" y="85724"/>
                </a:lnTo>
                <a:lnTo>
                  <a:pt x="1467073" y="104774"/>
                </a:lnTo>
                <a:lnTo>
                  <a:pt x="1480937" y="104774"/>
                </a:lnTo>
                <a:lnTo>
                  <a:pt x="1521853" y="133349"/>
                </a:lnTo>
                <a:lnTo>
                  <a:pt x="1535260" y="142874"/>
                </a:lnTo>
                <a:lnTo>
                  <a:pt x="1548542" y="142874"/>
                </a:lnTo>
                <a:lnTo>
                  <a:pt x="1574729" y="161924"/>
                </a:lnTo>
                <a:lnTo>
                  <a:pt x="1625504" y="200024"/>
                </a:lnTo>
                <a:lnTo>
                  <a:pt x="1673985" y="238124"/>
                </a:lnTo>
                <a:lnTo>
                  <a:pt x="1708731" y="266699"/>
                </a:lnTo>
                <a:lnTo>
                  <a:pt x="1731089" y="295274"/>
                </a:lnTo>
                <a:lnTo>
                  <a:pt x="1742015" y="304799"/>
                </a:lnTo>
                <a:lnTo>
                  <a:pt x="1752769" y="314324"/>
                </a:lnTo>
                <a:lnTo>
                  <a:pt x="1763353" y="323849"/>
                </a:lnTo>
                <a:lnTo>
                  <a:pt x="1773762" y="333374"/>
                </a:lnTo>
                <a:lnTo>
                  <a:pt x="1783990" y="352424"/>
                </a:lnTo>
                <a:lnTo>
                  <a:pt x="1794037" y="361949"/>
                </a:lnTo>
                <a:lnTo>
                  <a:pt x="1803904" y="371474"/>
                </a:lnTo>
                <a:lnTo>
                  <a:pt x="1813585" y="380999"/>
                </a:lnTo>
                <a:lnTo>
                  <a:pt x="1823077" y="400049"/>
                </a:lnTo>
                <a:lnTo>
                  <a:pt x="1832380" y="409574"/>
                </a:lnTo>
                <a:lnTo>
                  <a:pt x="1841492" y="419099"/>
                </a:lnTo>
                <a:lnTo>
                  <a:pt x="1850411" y="438149"/>
                </a:lnTo>
                <a:lnTo>
                  <a:pt x="1859131" y="447674"/>
                </a:lnTo>
                <a:lnTo>
                  <a:pt x="1867653" y="457199"/>
                </a:lnTo>
                <a:lnTo>
                  <a:pt x="1875977" y="476249"/>
                </a:lnTo>
                <a:lnTo>
                  <a:pt x="1884099" y="485774"/>
                </a:lnTo>
                <a:lnTo>
                  <a:pt x="1892015" y="495299"/>
                </a:lnTo>
                <a:lnTo>
                  <a:pt x="1899726" y="514349"/>
                </a:lnTo>
                <a:lnTo>
                  <a:pt x="1907230" y="523874"/>
                </a:lnTo>
                <a:lnTo>
                  <a:pt x="1914525" y="542924"/>
                </a:lnTo>
                <a:lnTo>
                  <a:pt x="1921607" y="552449"/>
                </a:lnTo>
                <a:lnTo>
                  <a:pt x="1928476" y="571499"/>
                </a:lnTo>
                <a:lnTo>
                  <a:pt x="1935133" y="581024"/>
                </a:lnTo>
                <a:lnTo>
                  <a:pt x="1941573" y="600074"/>
                </a:lnTo>
                <a:lnTo>
                  <a:pt x="1947795" y="609599"/>
                </a:lnTo>
                <a:lnTo>
                  <a:pt x="1953797" y="628649"/>
                </a:lnTo>
                <a:lnTo>
                  <a:pt x="1959581" y="638174"/>
                </a:lnTo>
                <a:lnTo>
                  <a:pt x="1965142" y="657224"/>
                </a:lnTo>
                <a:lnTo>
                  <a:pt x="1970480" y="666749"/>
                </a:lnTo>
                <a:lnTo>
                  <a:pt x="1975593" y="685799"/>
                </a:lnTo>
                <a:lnTo>
                  <a:pt x="1980482" y="695324"/>
                </a:lnTo>
                <a:lnTo>
                  <a:pt x="1985144" y="714374"/>
                </a:lnTo>
                <a:lnTo>
                  <a:pt x="1989578" y="723899"/>
                </a:lnTo>
                <a:lnTo>
                  <a:pt x="1993783" y="742949"/>
                </a:lnTo>
                <a:lnTo>
                  <a:pt x="1997759" y="761999"/>
                </a:lnTo>
                <a:lnTo>
                  <a:pt x="2001504" y="771524"/>
                </a:lnTo>
                <a:lnTo>
                  <a:pt x="2005017" y="790574"/>
                </a:lnTo>
                <a:lnTo>
                  <a:pt x="2008298" y="800099"/>
                </a:lnTo>
                <a:lnTo>
                  <a:pt x="2011346" y="819149"/>
                </a:lnTo>
                <a:lnTo>
                  <a:pt x="2014160" y="838199"/>
                </a:lnTo>
                <a:lnTo>
                  <a:pt x="2016739" y="847724"/>
                </a:lnTo>
                <a:lnTo>
                  <a:pt x="2019083" y="866774"/>
                </a:lnTo>
                <a:lnTo>
                  <a:pt x="2021192" y="876299"/>
                </a:lnTo>
                <a:lnTo>
                  <a:pt x="2023064" y="895349"/>
                </a:lnTo>
                <a:lnTo>
                  <a:pt x="2024700" y="914399"/>
                </a:lnTo>
                <a:lnTo>
                  <a:pt x="2026099" y="923924"/>
                </a:lnTo>
                <a:lnTo>
                  <a:pt x="2027260" y="942974"/>
                </a:lnTo>
                <a:lnTo>
                  <a:pt x="2028184" y="962024"/>
                </a:lnTo>
                <a:lnTo>
                  <a:pt x="2028870" y="971549"/>
                </a:lnTo>
                <a:lnTo>
                  <a:pt x="2029528" y="1000124"/>
                </a:lnTo>
                <a:lnTo>
                  <a:pt x="2029500" y="1019174"/>
                </a:lnTo>
                <a:lnTo>
                  <a:pt x="2029234" y="1038224"/>
                </a:lnTo>
                <a:lnTo>
                  <a:pt x="2028730" y="1047749"/>
                </a:lnTo>
                <a:lnTo>
                  <a:pt x="2027987" y="1066799"/>
                </a:lnTo>
                <a:lnTo>
                  <a:pt x="2027007" y="1085849"/>
                </a:lnTo>
                <a:lnTo>
                  <a:pt x="2025790" y="1095374"/>
                </a:lnTo>
                <a:lnTo>
                  <a:pt x="2024335" y="1114424"/>
                </a:lnTo>
                <a:lnTo>
                  <a:pt x="2022643" y="1123949"/>
                </a:lnTo>
                <a:lnTo>
                  <a:pt x="2020715" y="1142999"/>
                </a:lnTo>
                <a:lnTo>
                  <a:pt x="2018551" y="1162049"/>
                </a:lnTo>
                <a:lnTo>
                  <a:pt x="2016151" y="1171574"/>
                </a:lnTo>
                <a:lnTo>
                  <a:pt x="2013516" y="1190624"/>
                </a:lnTo>
                <a:lnTo>
                  <a:pt x="2010646" y="1209674"/>
                </a:lnTo>
                <a:lnTo>
                  <a:pt x="2007544" y="1219199"/>
                </a:lnTo>
                <a:lnTo>
                  <a:pt x="2004208" y="1238249"/>
                </a:lnTo>
                <a:lnTo>
                  <a:pt x="2000640" y="1247774"/>
                </a:lnTo>
                <a:lnTo>
                  <a:pt x="1996840" y="1266824"/>
                </a:lnTo>
                <a:lnTo>
                  <a:pt x="1992810" y="1276349"/>
                </a:lnTo>
                <a:lnTo>
                  <a:pt x="1988551" y="1295399"/>
                </a:lnTo>
                <a:lnTo>
                  <a:pt x="1984063" y="1314449"/>
                </a:lnTo>
                <a:lnTo>
                  <a:pt x="1979347" y="1323974"/>
                </a:lnTo>
                <a:lnTo>
                  <a:pt x="1974406" y="1343024"/>
                </a:lnTo>
                <a:lnTo>
                  <a:pt x="1969239" y="1352549"/>
                </a:lnTo>
                <a:lnTo>
                  <a:pt x="1963848" y="1371599"/>
                </a:lnTo>
                <a:lnTo>
                  <a:pt x="1958233" y="1381124"/>
                </a:lnTo>
                <a:lnTo>
                  <a:pt x="1952399" y="1400174"/>
                </a:lnTo>
                <a:lnTo>
                  <a:pt x="1946345" y="1409699"/>
                </a:lnTo>
                <a:lnTo>
                  <a:pt x="1940070" y="1428749"/>
                </a:lnTo>
                <a:lnTo>
                  <a:pt x="1933579" y="1438274"/>
                </a:lnTo>
                <a:lnTo>
                  <a:pt x="1926873" y="1457324"/>
                </a:lnTo>
                <a:lnTo>
                  <a:pt x="1919953" y="1466849"/>
                </a:lnTo>
                <a:lnTo>
                  <a:pt x="1912819" y="1485899"/>
                </a:lnTo>
                <a:lnTo>
                  <a:pt x="1905475" y="1495424"/>
                </a:lnTo>
                <a:lnTo>
                  <a:pt x="1897923" y="1514474"/>
                </a:lnTo>
                <a:lnTo>
                  <a:pt x="1890164" y="1523999"/>
                </a:lnTo>
                <a:lnTo>
                  <a:pt x="1882198" y="1533524"/>
                </a:lnTo>
                <a:lnTo>
                  <a:pt x="1874028" y="1552574"/>
                </a:lnTo>
                <a:lnTo>
                  <a:pt x="1865658" y="1562099"/>
                </a:lnTo>
                <a:lnTo>
                  <a:pt x="1857089" y="1571624"/>
                </a:lnTo>
                <a:lnTo>
                  <a:pt x="1848320" y="1590674"/>
                </a:lnTo>
                <a:lnTo>
                  <a:pt x="1839356" y="1600199"/>
                </a:lnTo>
                <a:lnTo>
                  <a:pt x="1830200" y="1609724"/>
                </a:lnTo>
                <a:lnTo>
                  <a:pt x="1825526" y="1619249"/>
                </a:lnTo>
                <a:close/>
              </a:path>
              <a:path w="2030095" h="2028825">
                <a:moveTo>
                  <a:pt x="1349165" y="1971675"/>
                </a:moveTo>
                <a:lnTo>
                  <a:pt x="678040" y="1971675"/>
                </a:lnTo>
                <a:lnTo>
                  <a:pt x="648877" y="1952625"/>
                </a:lnTo>
                <a:lnTo>
                  <a:pt x="634419" y="1952625"/>
                </a:lnTo>
                <a:lnTo>
                  <a:pt x="620050" y="1943100"/>
                </a:lnTo>
                <a:lnTo>
                  <a:pt x="1407209" y="1943100"/>
                </a:lnTo>
                <a:lnTo>
                  <a:pt x="1378361" y="1962150"/>
                </a:lnTo>
                <a:lnTo>
                  <a:pt x="1363804" y="1962150"/>
                </a:lnTo>
                <a:lnTo>
                  <a:pt x="1349165" y="1971675"/>
                </a:lnTo>
                <a:close/>
              </a:path>
              <a:path w="2030095" h="2028825">
                <a:moveTo>
                  <a:pt x="1319662" y="1981200"/>
                </a:moveTo>
                <a:lnTo>
                  <a:pt x="707527" y="1981200"/>
                </a:lnTo>
                <a:lnTo>
                  <a:pt x="692746" y="1971675"/>
                </a:lnTo>
                <a:lnTo>
                  <a:pt x="1334451" y="1971675"/>
                </a:lnTo>
                <a:lnTo>
                  <a:pt x="1319662" y="1981200"/>
                </a:lnTo>
                <a:close/>
              </a:path>
              <a:path w="2030095" h="2028825">
                <a:moveTo>
                  <a:pt x="1289866" y="1990725"/>
                </a:moveTo>
                <a:lnTo>
                  <a:pt x="737294" y="1990725"/>
                </a:lnTo>
                <a:lnTo>
                  <a:pt x="722376" y="1981200"/>
                </a:lnTo>
                <a:lnTo>
                  <a:pt x="1304798" y="1981200"/>
                </a:lnTo>
                <a:lnTo>
                  <a:pt x="1289866" y="1990725"/>
                </a:lnTo>
                <a:close/>
              </a:path>
              <a:path w="2030095" h="2028825">
                <a:moveTo>
                  <a:pt x="1244703" y="2000250"/>
                </a:moveTo>
                <a:lnTo>
                  <a:pt x="782433" y="2000250"/>
                </a:lnTo>
                <a:lnTo>
                  <a:pt x="767330" y="1990725"/>
                </a:lnTo>
                <a:lnTo>
                  <a:pt x="1259818" y="1990725"/>
                </a:lnTo>
                <a:lnTo>
                  <a:pt x="1244703" y="2000250"/>
                </a:lnTo>
                <a:close/>
              </a:path>
              <a:path w="2030095" h="2028825">
                <a:moveTo>
                  <a:pt x="1199054" y="2009775"/>
                </a:moveTo>
                <a:lnTo>
                  <a:pt x="828061" y="2009775"/>
                </a:lnTo>
                <a:lnTo>
                  <a:pt x="812802" y="2000250"/>
                </a:lnTo>
                <a:lnTo>
                  <a:pt x="1214317" y="2000250"/>
                </a:lnTo>
                <a:lnTo>
                  <a:pt x="1199054" y="2009775"/>
                </a:lnTo>
                <a:close/>
              </a:path>
              <a:path w="2030095" h="2028825">
                <a:moveTo>
                  <a:pt x="1153013" y="2019300"/>
                </a:moveTo>
                <a:lnTo>
                  <a:pt x="874081" y="2019300"/>
                </a:lnTo>
                <a:lnTo>
                  <a:pt x="858701" y="2009775"/>
                </a:lnTo>
                <a:lnTo>
                  <a:pt x="1168395" y="2009775"/>
                </a:lnTo>
                <a:lnTo>
                  <a:pt x="1153013" y="2019300"/>
                </a:lnTo>
                <a:close/>
              </a:path>
              <a:path w="2030095" h="2028825">
                <a:moveTo>
                  <a:pt x="1044620" y="2028825"/>
                </a:moveTo>
                <a:lnTo>
                  <a:pt x="982448" y="2028825"/>
                </a:lnTo>
                <a:lnTo>
                  <a:pt x="966917" y="2019300"/>
                </a:lnTo>
                <a:lnTo>
                  <a:pt x="1060157" y="2019300"/>
                </a:lnTo>
                <a:lnTo>
                  <a:pt x="1044620" y="2028825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2388231" y="4243778"/>
            <a:ext cx="134620" cy="99695"/>
          </a:xfrm>
          <a:custGeom>
            <a:avLst/>
            <a:gdLst/>
            <a:ahLst/>
            <a:cxnLst/>
            <a:rect l="l" t="t" r="r" b="b"/>
            <a:pathLst>
              <a:path w="134619" h="99695">
                <a:moveTo>
                  <a:pt x="0" y="99448"/>
                </a:moveTo>
                <a:lnTo>
                  <a:pt x="20195" y="0"/>
                </a:lnTo>
                <a:lnTo>
                  <a:pt x="134495" y="0"/>
                </a:lnTo>
              </a:path>
            </a:pathLst>
          </a:custGeom>
          <a:ln w="952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1839722" y="6381924"/>
            <a:ext cx="134620" cy="99695"/>
          </a:xfrm>
          <a:custGeom>
            <a:avLst/>
            <a:gdLst/>
            <a:ahLst/>
            <a:cxnLst/>
            <a:rect l="l" t="t" r="r" b="b"/>
            <a:pathLst>
              <a:path w="134619" h="99695">
                <a:moveTo>
                  <a:pt x="134495" y="0"/>
                </a:moveTo>
                <a:lnTo>
                  <a:pt x="114300" y="99448"/>
                </a:lnTo>
                <a:lnTo>
                  <a:pt x="0" y="99448"/>
                </a:lnTo>
              </a:path>
            </a:pathLst>
          </a:custGeom>
          <a:ln w="952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3933825" y="3657600"/>
            <a:ext cx="8486775" cy="3228975"/>
          </a:xfrm>
          <a:custGeom>
            <a:avLst/>
            <a:gdLst/>
            <a:ahLst/>
            <a:cxnLst/>
            <a:rect l="l" t="t" r="r" b="b"/>
            <a:pathLst>
              <a:path w="8486775" h="3228975">
                <a:moveTo>
                  <a:pt x="0" y="0"/>
                </a:moveTo>
                <a:lnTo>
                  <a:pt x="8486775" y="0"/>
                </a:lnTo>
                <a:lnTo>
                  <a:pt x="8486775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 txBox="1"/>
          <p:nvPr/>
        </p:nvSpPr>
        <p:spPr>
          <a:xfrm>
            <a:off x="3968750" y="3632200"/>
            <a:ext cx="190944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-45">
                <a:solidFill>
                  <a:srgbClr val="252423"/>
                </a:solidFill>
                <a:latin typeface="Arial Narrow"/>
                <a:cs typeface="Arial Narrow"/>
              </a:rPr>
              <a:t>SOT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28" name="object 828"/>
          <p:cNvSpPr/>
          <p:nvPr/>
        </p:nvSpPr>
        <p:spPr>
          <a:xfrm>
            <a:off x="4419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4476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4533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4591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4648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4705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4762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4819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4876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4933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4991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5048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5105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5162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5219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5276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5334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5391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5448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5505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5562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5619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5676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5734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5791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5848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5905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5962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6019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6076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6134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6191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6248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6305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6362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6419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6477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6534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6591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6648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6705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6762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6819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6877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6934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6991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7048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7105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7162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7219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7277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7334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7391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7448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7505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7562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7620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7677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7734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7791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7848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7905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7962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8020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8077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8134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8191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8248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8305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8362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8420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8477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8534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8591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8648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8705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8763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8820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8877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8934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8991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9048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9105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9163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9220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9277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9334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9391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9448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9505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9563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9620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9677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9734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9791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9848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9906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9963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10020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10077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10134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10191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10248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0306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0363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10420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10477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10534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10591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10648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10706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10763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10820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10877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10934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10991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11049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11106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11163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11220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112776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113347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113919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114490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115062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115633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116205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116776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117348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117919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118491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119062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119634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120205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120777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121348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121920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122491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1230630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12363450" y="58435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 txBox="1"/>
          <p:nvPr/>
        </p:nvSpPr>
        <p:spPr>
          <a:xfrm>
            <a:off x="4183657" y="57658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9" name="object 969"/>
          <p:cNvSpPr/>
          <p:nvPr/>
        </p:nvSpPr>
        <p:spPr>
          <a:xfrm>
            <a:off x="44196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4767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46482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47053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48768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50482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51054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52768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54483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55054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56769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58483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59055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60769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62484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63055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64770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67056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68770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71056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72771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75057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76771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79057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80772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81343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81915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82486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83058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83629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84201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84772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85344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85915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86487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87058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87630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88201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88773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89344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89916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90487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91059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91630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92202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92773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93345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93916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94488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95059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95631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96202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96774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97345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97917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98488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99060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99631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100203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100774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101346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101917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102489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103060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103632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104203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104775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105346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105918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106489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107061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107632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108204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108775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109347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109918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110490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111061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111633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112204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112776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113347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113919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114490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115062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115633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116205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116776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117348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117919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118491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119062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119634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120205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120777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121348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121920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122491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1230630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12363450" y="52212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 txBox="1"/>
          <p:nvPr/>
        </p:nvSpPr>
        <p:spPr>
          <a:xfrm>
            <a:off x="4183657" y="51435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0" name="object 1070"/>
          <p:cNvSpPr/>
          <p:nvPr/>
        </p:nvSpPr>
        <p:spPr>
          <a:xfrm>
            <a:off x="44196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44767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46482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4705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48768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50482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5105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5276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5448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5505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56769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5848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59055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60769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6248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63055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63627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6419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64770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65341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6591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6648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67056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67627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68199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68770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69342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6991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70485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71056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71628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72199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72771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73342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7391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74485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75057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7562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76200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76771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7734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7791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78486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79057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79629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80200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80772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8134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81915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82486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83058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83629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84201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84772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8534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85915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86487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8705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87630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88201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8877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8934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89916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90487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91059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91630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92202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9277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93345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93916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94488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95059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95631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96202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9677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97345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97917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9848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99060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99631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10020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10077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101346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101917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102489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103060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103632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10420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104775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105346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105918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106489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107061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107632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10820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108775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109347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10991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110490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111061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11163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11220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112776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113347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113919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114490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115062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115633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116205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116776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117348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117919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118491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119062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119634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120205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120777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121348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121920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122491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1230630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12363450" y="459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4419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4476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4533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4591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4648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4705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4762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4819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4876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4933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4991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5048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5105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5162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5219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5276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5334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5391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5448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5505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5562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5619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5676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5734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5791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5848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5905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5962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6019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6076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6134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6191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6248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6305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6362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6419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6477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6534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6591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6648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6705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6762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6819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6877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6934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6991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7048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7105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7162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7219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7277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7334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7391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7448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7505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7562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7620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7677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7734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7791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7848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7905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7962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8020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8077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8134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8191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8248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8305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8362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8420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8477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8534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8591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8648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8705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8763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8820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8877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8934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8991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9048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9105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9163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9220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9277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9334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9391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9448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9505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9563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9620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9677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9734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9791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9848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9906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9963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10020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10077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10134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10191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10248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10306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10363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10420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10477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10534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10591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10648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10706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10763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10820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10877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10934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10991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11049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11106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11163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11220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112776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113347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113919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114490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115062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115633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116205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116776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117348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117919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118491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119062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119634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120205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120777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121348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121920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122491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1230630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12363450" y="3976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 txBox="1"/>
          <p:nvPr/>
        </p:nvSpPr>
        <p:spPr>
          <a:xfrm>
            <a:off x="2548127" y="3898999"/>
            <a:ext cx="1789430" cy="770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9.07K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(6.38%)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3" name="object 1333"/>
          <p:cNvSpPr txBox="1"/>
          <p:nvPr/>
        </p:nvSpPr>
        <p:spPr>
          <a:xfrm>
            <a:off x="3973820" y="4357935"/>
            <a:ext cx="177800" cy="10953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SOT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334" name="object 1334"/>
          <p:cNvSpPr txBox="1"/>
          <p:nvPr/>
        </p:nvSpPr>
        <p:spPr>
          <a:xfrm rot="19500000">
            <a:off x="4283089" y="5934086"/>
            <a:ext cx="26184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yon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5" name="object 1335"/>
          <p:cNvSpPr txBox="1"/>
          <p:nvPr/>
        </p:nvSpPr>
        <p:spPr>
          <a:xfrm rot="19500000">
            <a:off x="4335098" y="5982636"/>
            <a:ext cx="42094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Paris</a:t>
            </a:r>
            <a:r>
              <a:rPr dirty="0" sz="900" spc="-8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6" name="object 1336"/>
          <p:cNvSpPr txBox="1"/>
          <p:nvPr/>
        </p:nvSpPr>
        <p:spPr>
          <a:xfrm rot="19500000">
            <a:off x="4493963" y="5996135"/>
            <a:ext cx="46634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Marseille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7" name="object 1337"/>
          <p:cNvSpPr txBox="1"/>
          <p:nvPr/>
        </p:nvSpPr>
        <p:spPr>
          <a:xfrm rot="19500000">
            <a:off x="4918424" y="5923036"/>
            <a:ext cx="22762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Lille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8" name="object 1338"/>
          <p:cNvSpPr txBox="1"/>
          <p:nvPr/>
        </p:nvSpPr>
        <p:spPr>
          <a:xfrm rot="19500000">
            <a:off x="4875127" y="6002687"/>
            <a:ext cx="48853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Bordeaux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9" name="object 1339"/>
          <p:cNvSpPr txBox="1"/>
          <p:nvPr/>
        </p:nvSpPr>
        <p:spPr>
          <a:xfrm rot="19500000">
            <a:off x="5052898" y="6010107"/>
            <a:ext cx="51326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St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Etienne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0" name="object 1340"/>
          <p:cNvSpPr txBox="1"/>
          <p:nvPr/>
        </p:nvSpPr>
        <p:spPr>
          <a:xfrm rot="19500000">
            <a:off x="5376742" y="5970579"/>
            <a:ext cx="38017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ennes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1" name="object 1341"/>
          <p:cNvSpPr txBox="1"/>
          <p:nvPr/>
        </p:nvSpPr>
        <p:spPr>
          <a:xfrm rot="19500000">
            <a:off x="5697149" y="5931327"/>
            <a:ext cx="25331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Nice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2" name="object 1342"/>
          <p:cNvSpPr txBox="1"/>
          <p:nvPr/>
        </p:nvSpPr>
        <p:spPr>
          <a:xfrm rot="19500000">
            <a:off x="5702215" y="5995126"/>
            <a:ext cx="46265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9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oulouse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3" name="object 1343"/>
          <p:cNvSpPr txBox="1"/>
          <p:nvPr/>
        </p:nvSpPr>
        <p:spPr>
          <a:xfrm rot="19500000">
            <a:off x="5935077" y="5984813"/>
            <a:ext cx="42828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Monaco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4" name="object 1344"/>
          <p:cNvSpPr txBox="1"/>
          <p:nvPr/>
        </p:nvSpPr>
        <p:spPr>
          <a:xfrm rot="19500000">
            <a:off x="6189999" y="5967345"/>
            <a:ext cx="36989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Lorient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5" name="object 1345"/>
          <p:cNvSpPr txBox="1"/>
          <p:nvPr/>
        </p:nvSpPr>
        <p:spPr>
          <a:xfrm rot="19500000">
            <a:off x="6183987" y="6033706"/>
            <a:ext cx="59403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Montpellier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6" name="object 1346"/>
          <p:cNvSpPr txBox="1"/>
          <p:nvPr/>
        </p:nvSpPr>
        <p:spPr>
          <a:xfrm rot="19500000">
            <a:off x="6530179" y="5987225"/>
            <a:ext cx="43624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Sochaux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7" name="object 1347"/>
          <p:cNvSpPr txBox="1"/>
          <p:nvPr/>
        </p:nvSpPr>
        <p:spPr>
          <a:xfrm rot="19500000">
            <a:off x="6823273" y="5957390"/>
            <a:ext cx="33684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Nancy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8" name="object 1348"/>
          <p:cNvSpPr txBox="1"/>
          <p:nvPr/>
        </p:nvSpPr>
        <p:spPr>
          <a:xfrm rot="19500000">
            <a:off x="7079236" y="5939282"/>
            <a:ext cx="27853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Caen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9" name="object 1349"/>
          <p:cNvSpPr txBox="1"/>
          <p:nvPr/>
        </p:nvSpPr>
        <p:spPr>
          <a:xfrm rot="19500000">
            <a:off x="7190655" y="5968514"/>
            <a:ext cx="37351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Nantes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0" name="object 1350"/>
          <p:cNvSpPr txBox="1"/>
          <p:nvPr/>
        </p:nvSpPr>
        <p:spPr>
          <a:xfrm rot="19500000">
            <a:off x="7126763" y="6053227"/>
            <a:ext cx="66083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7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alenciennes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1" name="object 1351"/>
          <p:cNvSpPr txBox="1"/>
          <p:nvPr/>
        </p:nvSpPr>
        <p:spPr>
          <a:xfrm rot="19500000">
            <a:off x="7561687" y="5978411"/>
            <a:ext cx="40629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Auxerre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2" name="object 1352"/>
          <p:cNvSpPr txBox="1"/>
          <p:nvPr/>
        </p:nvSpPr>
        <p:spPr>
          <a:xfrm rot="19500000">
            <a:off x="7905544" y="5931637"/>
            <a:ext cx="25444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Lens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3" name="object 1353"/>
          <p:cNvSpPr txBox="1"/>
          <p:nvPr/>
        </p:nvSpPr>
        <p:spPr>
          <a:xfrm rot="19500000">
            <a:off x="7841055" y="6017662"/>
            <a:ext cx="53930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Guingamp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4" name="object 1354"/>
          <p:cNvSpPr txBox="1"/>
          <p:nvPr/>
        </p:nvSpPr>
        <p:spPr>
          <a:xfrm rot="19500000">
            <a:off x="8138375" y="5986750"/>
            <a:ext cx="43440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Mans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5" name="object 1355"/>
          <p:cNvSpPr txBox="1"/>
          <p:nvPr/>
        </p:nvSpPr>
        <p:spPr>
          <a:xfrm rot="19500000">
            <a:off x="8426737" y="5958435"/>
            <a:ext cx="34043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8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royes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6" name="object 1356"/>
          <p:cNvSpPr txBox="1"/>
          <p:nvPr/>
        </p:nvSpPr>
        <p:spPr>
          <a:xfrm rot="19500000">
            <a:off x="8686488" y="5939101"/>
            <a:ext cx="27795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Metz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7" name="object 1357"/>
          <p:cNvSpPr txBox="1"/>
          <p:nvPr/>
        </p:nvSpPr>
        <p:spPr>
          <a:xfrm rot="19500000">
            <a:off x="8846725" y="5952455"/>
            <a:ext cx="32077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eims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8" name="object 1358"/>
          <p:cNvSpPr txBox="1"/>
          <p:nvPr/>
        </p:nvSpPr>
        <p:spPr>
          <a:xfrm rot="19500000">
            <a:off x="9049921" y="5951687"/>
            <a:ext cx="31840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Bastia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9" name="object 1359"/>
          <p:cNvSpPr txBox="1"/>
          <p:nvPr/>
        </p:nvSpPr>
        <p:spPr>
          <a:xfrm rot="19500000">
            <a:off x="9200540" y="5968039"/>
            <a:ext cx="37230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Angers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0" name="object 1360"/>
          <p:cNvSpPr txBox="1"/>
          <p:nvPr/>
        </p:nvSpPr>
        <p:spPr>
          <a:xfrm rot="19500000">
            <a:off x="9227693" y="6023793"/>
            <a:ext cx="56041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trasbourg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1" name="object 1361"/>
          <p:cNvSpPr txBox="1"/>
          <p:nvPr/>
        </p:nvSpPr>
        <p:spPr>
          <a:xfrm rot="19500000">
            <a:off x="9678170" y="5943267"/>
            <a:ext cx="29074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Dijon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2" name="object 1362"/>
          <p:cNvSpPr txBox="1"/>
          <p:nvPr/>
        </p:nvSpPr>
        <p:spPr>
          <a:xfrm rot="19500000">
            <a:off x="9131704" y="6181637"/>
            <a:ext cx="110448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Evian Thonon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Gaillard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3" name="object 1363"/>
          <p:cNvSpPr txBox="1"/>
          <p:nvPr/>
        </p:nvSpPr>
        <p:spPr>
          <a:xfrm rot="19500000">
            <a:off x="9998499" y="5969794"/>
            <a:ext cx="37775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Ajaccio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4" name="object 1364"/>
          <p:cNvSpPr txBox="1"/>
          <p:nvPr/>
        </p:nvSpPr>
        <p:spPr>
          <a:xfrm rot="19500000">
            <a:off x="10293741" y="5938919"/>
            <a:ext cx="27737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Brest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5" name="object 1365"/>
          <p:cNvSpPr txBox="1"/>
          <p:nvPr/>
        </p:nvSpPr>
        <p:spPr>
          <a:xfrm rot="19500000">
            <a:off x="10307089" y="5999774"/>
            <a:ext cx="47866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Grenoble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6" name="object 1366"/>
          <p:cNvSpPr txBox="1"/>
          <p:nvPr/>
        </p:nvSpPr>
        <p:spPr>
          <a:xfrm rot="19500000">
            <a:off x="10589548" y="5973492"/>
            <a:ext cx="39048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Amiens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7" name="object 1367"/>
          <p:cNvSpPr txBox="1"/>
          <p:nvPr/>
        </p:nvSpPr>
        <p:spPr>
          <a:xfrm rot="19500000">
            <a:off x="10837106" y="5958361"/>
            <a:ext cx="33983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Nimes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8" name="object 1368"/>
          <p:cNvSpPr txBox="1"/>
          <p:nvPr/>
        </p:nvSpPr>
        <p:spPr>
          <a:xfrm rot="19500000">
            <a:off x="11046079" y="5955726"/>
            <a:ext cx="33147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Sedan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9" name="object 1369"/>
          <p:cNvSpPr txBox="1"/>
          <p:nvPr/>
        </p:nvSpPr>
        <p:spPr>
          <a:xfrm rot="19500000">
            <a:off x="11133608" y="5992315"/>
            <a:ext cx="45342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Havre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0" name="object 1370"/>
          <p:cNvSpPr txBox="1"/>
          <p:nvPr/>
        </p:nvSpPr>
        <p:spPr>
          <a:xfrm rot="19500000">
            <a:off x="11117972" y="6061385"/>
            <a:ext cx="68899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Ajaccio</a:t>
            </a:r>
            <a:r>
              <a:rPr dirty="0" sz="900" spc="-8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GFCO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1" name="object 1371"/>
          <p:cNvSpPr txBox="1"/>
          <p:nvPr/>
        </p:nvSpPr>
        <p:spPr>
          <a:xfrm rot="19500000">
            <a:off x="11494811" y="6005317"/>
            <a:ext cx="49718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Boulogne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2" name="object 1372"/>
          <p:cNvSpPr txBox="1"/>
          <p:nvPr/>
        </p:nvSpPr>
        <p:spPr>
          <a:xfrm rot="19500000">
            <a:off x="11902914" y="5938113"/>
            <a:ext cx="27448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Arles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3" name="object 1373"/>
          <p:cNvSpPr/>
          <p:nvPr/>
        </p:nvSpPr>
        <p:spPr>
          <a:xfrm>
            <a:off x="4499937" y="4064025"/>
            <a:ext cx="160020" cy="1774825"/>
          </a:xfrm>
          <a:custGeom>
            <a:avLst/>
            <a:gdLst/>
            <a:ahLst/>
            <a:cxnLst/>
            <a:rect l="l" t="t" r="r" b="b"/>
            <a:pathLst>
              <a:path w="160020" h="1774825">
                <a:moveTo>
                  <a:pt x="0" y="0"/>
                </a:moveTo>
                <a:lnTo>
                  <a:pt x="159866" y="0"/>
                </a:lnTo>
                <a:lnTo>
                  <a:pt x="159866" y="1774799"/>
                </a:lnTo>
                <a:lnTo>
                  <a:pt x="0" y="177479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4700780" y="4069003"/>
            <a:ext cx="160020" cy="1770380"/>
          </a:xfrm>
          <a:custGeom>
            <a:avLst/>
            <a:gdLst/>
            <a:ahLst/>
            <a:cxnLst/>
            <a:rect l="l" t="t" r="r" b="b"/>
            <a:pathLst>
              <a:path w="160020" h="1770379">
                <a:moveTo>
                  <a:pt x="0" y="0"/>
                </a:moveTo>
                <a:lnTo>
                  <a:pt x="159866" y="0"/>
                </a:lnTo>
                <a:lnTo>
                  <a:pt x="159866" y="1769821"/>
                </a:lnTo>
                <a:lnTo>
                  <a:pt x="0" y="176982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4901622" y="4210266"/>
            <a:ext cx="160020" cy="1628775"/>
          </a:xfrm>
          <a:custGeom>
            <a:avLst/>
            <a:gdLst/>
            <a:ahLst/>
            <a:cxnLst/>
            <a:rect l="l" t="t" r="r" b="b"/>
            <a:pathLst>
              <a:path w="160020" h="1628775">
                <a:moveTo>
                  <a:pt x="0" y="0"/>
                </a:moveTo>
                <a:lnTo>
                  <a:pt x="159866" y="0"/>
                </a:lnTo>
                <a:lnTo>
                  <a:pt x="159866" y="1628559"/>
                </a:lnTo>
                <a:lnTo>
                  <a:pt x="0" y="162855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5102465" y="4279963"/>
            <a:ext cx="160020" cy="1558925"/>
          </a:xfrm>
          <a:custGeom>
            <a:avLst/>
            <a:gdLst/>
            <a:ahLst/>
            <a:cxnLst/>
            <a:rect l="l" t="t" r="r" b="b"/>
            <a:pathLst>
              <a:path w="160020" h="1558925">
                <a:moveTo>
                  <a:pt x="0" y="0"/>
                </a:moveTo>
                <a:lnTo>
                  <a:pt x="159866" y="0"/>
                </a:lnTo>
                <a:lnTo>
                  <a:pt x="159866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5303308" y="4431805"/>
            <a:ext cx="160020" cy="1407160"/>
          </a:xfrm>
          <a:custGeom>
            <a:avLst/>
            <a:gdLst/>
            <a:ahLst/>
            <a:cxnLst/>
            <a:rect l="l" t="t" r="r" b="b"/>
            <a:pathLst>
              <a:path w="160020" h="1407160">
                <a:moveTo>
                  <a:pt x="0" y="0"/>
                </a:moveTo>
                <a:lnTo>
                  <a:pt x="159866" y="0"/>
                </a:lnTo>
                <a:lnTo>
                  <a:pt x="159866" y="1407020"/>
                </a:lnTo>
                <a:lnTo>
                  <a:pt x="0" y="140702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5504151" y="4441761"/>
            <a:ext cx="160020" cy="1397635"/>
          </a:xfrm>
          <a:custGeom>
            <a:avLst/>
            <a:gdLst/>
            <a:ahLst/>
            <a:cxnLst/>
            <a:rect l="l" t="t" r="r" b="b"/>
            <a:pathLst>
              <a:path w="160020" h="1397635">
                <a:moveTo>
                  <a:pt x="0" y="0"/>
                </a:moveTo>
                <a:lnTo>
                  <a:pt x="159866" y="0"/>
                </a:lnTo>
                <a:lnTo>
                  <a:pt x="159866" y="1397063"/>
                </a:lnTo>
                <a:lnTo>
                  <a:pt x="0" y="139706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5704994" y="4451718"/>
            <a:ext cx="160020" cy="1387475"/>
          </a:xfrm>
          <a:custGeom>
            <a:avLst/>
            <a:gdLst/>
            <a:ahLst/>
            <a:cxnLst/>
            <a:rect l="l" t="t" r="r" b="b"/>
            <a:pathLst>
              <a:path w="160020" h="1387475">
                <a:moveTo>
                  <a:pt x="0" y="0"/>
                </a:moveTo>
                <a:lnTo>
                  <a:pt x="159866" y="0"/>
                </a:lnTo>
                <a:lnTo>
                  <a:pt x="159866" y="1387106"/>
                </a:lnTo>
                <a:lnTo>
                  <a:pt x="0" y="138710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5905836" y="4541329"/>
            <a:ext cx="160020" cy="1297940"/>
          </a:xfrm>
          <a:custGeom>
            <a:avLst/>
            <a:gdLst/>
            <a:ahLst/>
            <a:cxnLst/>
            <a:rect l="l" t="t" r="r" b="b"/>
            <a:pathLst>
              <a:path w="160020" h="1297939">
                <a:moveTo>
                  <a:pt x="0" y="0"/>
                </a:moveTo>
                <a:lnTo>
                  <a:pt x="159866" y="0"/>
                </a:lnTo>
                <a:lnTo>
                  <a:pt x="159866" y="1297495"/>
                </a:lnTo>
                <a:lnTo>
                  <a:pt x="0" y="129749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6106679" y="4577423"/>
            <a:ext cx="160020" cy="1261745"/>
          </a:xfrm>
          <a:custGeom>
            <a:avLst/>
            <a:gdLst/>
            <a:ahLst/>
            <a:cxnLst/>
            <a:rect l="l" t="t" r="r" b="b"/>
            <a:pathLst>
              <a:path w="160020" h="1261745">
                <a:moveTo>
                  <a:pt x="0" y="0"/>
                </a:moveTo>
                <a:lnTo>
                  <a:pt x="159866" y="0"/>
                </a:lnTo>
                <a:lnTo>
                  <a:pt x="159866" y="1261402"/>
                </a:lnTo>
                <a:lnTo>
                  <a:pt x="0" y="126140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6307522" y="4595469"/>
            <a:ext cx="160020" cy="1243965"/>
          </a:xfrm>
          <a:custGeom>
            <a:avLst/>
            <a:gdLst/>
            <a:ahLst/>
            <a:cxnLst/>
            <a:rect l="l" t="t" r="r" b="b"/>
            <a:pathLst>
              <a:path w="160020" h="1243964">
                <a:moveTo>
                  <a:pt x="0" y="0"/>
                </a:moveTo>
                <a:lnTo>
                  <a:pt x="159866" y="0"/>
                </a:lnTo>
                <a:lnTo>
                  <a:pt x="159866" y="1243355"/>
                </a:lnTo>
                <a:lnTo>
                  <a:pt x="0" y="124335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6508365" y="4780915"/>
            <a:ext cx="160020" cy="1057910"/>
          </a:xfrm>
          <a:custGeom>
            <a:avLst/>
            <a:gdLst/>
            <a:ahLst/>
            <a:cxnLst/>
            <a:rect l="l" t="t" r="r" b="b"/>
            <a:pathLst>
              <a:path w="160020" h="1057910">
                <a:moveTo>
                  <a:pt x="0" y="0"/>
                </a:moveTo>
                <a:lnTo>
                  <a:pt x="159866" y="0"/>
                </a:lnTo>
                <a:lnTo>
                  <a:pt x="159866" y="1057909"/>
                </a:lnTo>
                <a:lnTo>
                  <a:pt x="0" y="105790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6709208" y="4827587"/>
            <a:ext cx="160020" cy="1011555"/>
          </a:xfrm>
          <a:custGeom>
            <a:avLst/>
            <a:gdLst/>
            <a:ahLst/>
            <a:cxnLst/>
            <a:rect l="l" t="t" r="r" b="b"/>
            <a:pathLst>
              <a:path w="160020" h="1011554">
                <a:moveTo>
                  <a:pt x="0" y="0"/>
                </a:moveTo>
                <a:lnTo>
                  <a:pt x="159866" y="0"/>
                </a:lnTo>
                <a:lnTo>
                  <a:pt x="159866" y="1011237"/>
                </a:lnTo>
                <a:lnTo>
                  <a:pt x="0" y="101123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6910051" y="4978806"/>
            <a:ext cx="160020" cy="860425"/>
          </a:xfrm>
          <a:custGeom>
            <a:avLst/>
            <a:gdLst/>
            <a:ahLst/>
            <a:cxnLst/>
            <a:rect l="l" t="t" r="r" b="b"/>
            <a:pathLst>
              <a:path w="160020" h="860425">
                <a:moveTo>
                  <a:pt x="0" y="0"/>
                </a:moveTo>
                <a:lnTo>
                  <a:pt x="159866" y="0"/>
                </a:lnTo>
                <a:lnTo>
                  <a:pt x="159866" y="860018"/>
                </a:lnTo>
                <a:lnTo>
                  <a:pt x="0" y="86001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7110893" y="5016767"/>
            <a:ext cx="160020" cy="822325"/>
          </a:xfrm>
          <a:custGeom>
            <a:avLst/>
            <a:gdLst/>
            <a:ahLst/>
            <a:cxnLst/>
            <a:rect l="l" t="t" r="r" b="b"/>
            <a:pathLst>
              <a:path w="160020" h="822325">
                <a:moveTo>
                  <a:pt x="0" y="0"/>
                </a:moveTo>
                <a:lnTo>
                  <a:pt x="159866" y="0"/>
                </a:lnTo>
                <a:lnTo>
                  <a:pt x="159866" y="822058"/>
                </a:lnTo>
                <a:lnTo>
                  <a:pt x="0" y="82205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7311736" y="5056594"/>
            <a:ext cx="160020" cy="782320"/>
          </a:xfrm>
          <a:custGeom>
            <a:avLst/>
            <a:gdLst/>
            <a:ahLst/>
            <a:cxnLst/>
            <a:rect l="l" t="t" r="r" b="b"/>
            <a:pathLst>
              <a:path w="160020" h="782320">
                <a:moveTo>
                  <a:pt x="0" y="0"/>
                </a:moveTo>
                <a:lnTo>
                  <a:pt x="159866" y="0"/>
                </a:lnTo>
                <a:lnTo>
                  <a:pt x="159866" y="782231"/>
                </a:lnTo>
                <a:lnTo>
                  <a:pt x="0" y="78223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7512579" y="5071529"/>
            <a:ext cx="160020" cy="767715"/>
          </a:xfrm>
          <a:custGeom>
            <a:avLst/>
            <a:gdLst/>
            <a:ahLst/>
            <a:cxnLst/>
            <a:rect l="l" t="t" r="r" b="b"/>
            <a:pathLst>
              <a:path w="160020" h="767714">
                <a:moveTo>
                  <a:pt x="0" y="0"/>
                </a:moveTo>
                <a:lnTo>
                  <a:pt x="159866" y="0"/>
                </a:lnTo>
                <a:lnTo>
                  <a:pt x="159866" y="767295"/>
                </a:lnTo>
                <a:lnTo>
                  <a:pt x="0" y="76729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7713422" y="5103888"/>
            <a:ext cx="160020" cy="735330"/>
          </a:xfrm>
          <a:custGeom>
            <a:avLst/>
            <a:gdLst/>
            <a:ahLst/>
            <a:cxnLst/>
            <a:rect l="l" t="t" r="r" b="b"/>
            <a:pathLst>
              <a:path w="160020" h="735329">
                <a:moveTo>
                  <a:pt x="0" y="0"/>
                </a:moveTo>
                <a:lnTo>
                  <a:pt x="159866" y="0"/>
                </a:lnTo>
                <a:lnTo>
                  <a:pt x="159866" y="734936"/>
                </a:lnTo>
                <a:lnTo>
                  <a:pt x="0" y="73493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7914264" y="5167363"/>
            <a:ext cx="160020" cy="671830"/>
          </a:xfrm>
          <a:custGeom>
            <a:avLst/>
            <a:gdLst/>
            <a:ahLst/>
            <a:cxnLst/>
            <a:rect l="l" t="t" r="r" b="b"/>
            <a:pathLst>
              <a:path w="160020" h="671829">
                <a:moveTo>
                  <a:pt x="0" y="0"/>
                </a:moveTo>
                <a:lnTo>
                  <a:pt x="159866" y="0"/>
                </a:lnTo>
                <a:lnTo>
                  <a:pt x="159866" y="671461"/>
                </a:lnTo>
                <a:lnTo>
                  <a:pt x="0" y="67146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8115107" y="5275643"/>
            <a:ext cx="160020" cy="563245"/>
          </a:xfrm>
          <a:custGeom>
            <a:avLst/>
            <a:gdLst/>
            <a:ahLst/>
            <a:cxnLst/>
            <a:rect l="l" t="t" r="r" b="b"/>
            <a:pathLst>
              <a:path w="160020" h="563245">
                <a:moveTo>
                  <a:pt x="0" y="0"/>
                </a:moveTo>
                <a:lnTo>
                  <a:pt x="159866" y="0"/>
                </a:lnTo>
                <a:lnTo>
                  <a:pt x="159866" y="563181"/>
                </a:lnTo>
                <a:lnTo>
                  <a:pt x="0" y="56318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8315950" y="5315470"/>
            <a:ext cx="160020" cy="523875"/>
          </a:xfrm>
          <a:custGeom>
            <a:avLst/>
            <a:gdLst/>
            <a:ahLst/>
            <a:cxnLst/>
            <a:rect l="l" t="t" r="r" b="b"/>
            <a:pathLst>
              <a:path w="160020" h="523875">
                <a:moveTo>
                  <a:pt x="0" y="0"/>
                </a:moveTo>
                <a:lnTo>
                  <a:pt x="159866" y="0"/>
                </a:lnTo>
                <a:lnTo>
                  <a:pt x="159866" y="523354"/>
                </a:lnTo>
                <a:lnTo>
                  <a:pt x="0" y="52335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8516793" y="5329783"/>
            <a:ext cx="160020" cy="509270"/>
          </a:xfrm>
          <a:custGeom>
            <a:avLst/>
            <a:gdLst/>
            <a:ahLst/>
            <a:cxnLst/>
            <a:rect l="l" t="t" r="r" b="b"/>
            <a:pathLst>
              <a:path w="160020" h="509270">
                <a:moveTo>
                  <a:pt x="0" y="0"/>
                </a:moveTo>
                <a:lnTo>
                  <a:pt x="159866" y="0"/>
                </a:lnTo>
                <a:lnTo>
                  <a:pt x="159866" y="509041"/>
                </a:lnTo>
                <a:lnTo>
                  <a:pt x="0" y="50904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8717636" y="5384546"/>
            <a:ext cx="160020" cy="454659"/>
          </a:xfrm>
          <a:custGeom>
            <a:avLst/>
            <a:gdLst/>
            <a:ahLst/>
            <a:cxnLst/>
            <a:rect l="l" t="t" r="r" b="b"/>
            <a:pathLst>
              <a:path w="160020" h="454660">
                <a:moveTo>
                  <a:pt x="0" y="0"/>
                </a:moveTo>
                <a:lnTo>
                  <a:pt x="159866" y="0"/>
                </a:lnTo>
                <a:lnTo>
                  <a:pt x="159866" y="454278"/>
                </a:lnTo>
                <a:lnTo>
                  <a:pt x="0" y="45427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8918478" y="5404460"/>
            <a:ext cx="160020" cy="434975"/>
          </a:xfrm>
          <a:custGeom>
            <a:avLst/>
            <a:gdLst/>
            <a:ahLst/>
            <a:cxnLst/>
            <a:rect l="l" t="t" r="r" b="b"/>
            <a:pathLst>
              <a:path w="160020" h="434975">
                <a:moveTo>
                  <a:pt x="0" y="0"/>
                </a:moveTo>
                <a:lnTo>
                  <a:pt x="159866" y="0"/>
                </a:lnTo>
                <a:lnTo>
                  <a:pt x="159866" y="434365"/>
                </a:lnTo>
                <a:lnTo>
                  <a:pt x="0" y="43436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9119321" y="5412549"/>
            <a:ext cx="160020" cy="426720"/>
          </a:xfrm>
          <a:custGeom>
            <a:avLst/>
            <a:gdLst/>
            <a:ahLst/>
            <a:cxnLst/>
            <a:rect l="l" t="t" r="r" b="b"/>
            <a:pathLst>
              <a:path w="160020" h="426720">
                <a:moveTo>
                  <a:pt x="0" y="0"/>
                </a:moveTo>
                <a:lnTo>
                  <a:pt x="159866" y="0"/>
                </a:lnTo>
                <a:lnTo>
                  <a:pt x="159866" y="426275"/>
                </a:lnTo>
                <a:lnTo>
                  <a:pt x="0" y="42627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9320164" y="5451754"/>
            <a:ext cx="160020" cy="387350"/>
          </a:xfrm>
          <a:custGeom>
            <a:avLst/>
            <a:gdLst/>
            <a:ahLst/>
            <a:cxnLst/>
            <a:rect l="l" t="t" r="r" b="b"/>
            <a:pathLst>
              <a:path w="160020" h="387350">
                <a:moveTo>
                  <a:pt x="0" y="0"/>
                </a:moveTo>
                <a:lnTo>
                  <a:pt x="159866" y="0"/>
                </a:lnTo>
                <a:lnTo>
                  <a:pt x="159866" y="387070"/>
                </a:lnTo>
                <a:lnTo>
                  <a:pt x="0" y="38707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9521007" y="5458599"/>
            <a:ext cx="160020" cy="380365"/>
          </a:xfrm>
          <a:custGeom>
            <a:avLst/>
            <a:gdLst/>
            <a:ahLst/>
            <a:cxnLst/>
            <a:rect l="l" t="t" r="r" b="b"/>
            <a:pathLst>
              <a:path w="160020" h="380364">
                <a:moveTo>
                  <a:pt x="0" y="0"/>
                </a:moveTo>
                <a:lnTo>
                  <a:pt x="159866" y="0"/>
                </a:lnTo>
                <a:lnTo>
                  <a:pt x="159866" y="380225"/>
                </a:lnTo>
                <a:lnTo>
                  <a:pt x="0" y="38022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9721850" y="5470423"/>
            <a:ext cx="160020" cy="368935"/>
          </a:xfrm>
          <a:custGeom>
            <a:avLst/>
            <a:gdLst/>
            <a:ahLst/>
            <a:cxnLst/>
            <a:rect l="l" t="t" r="r" b="b"/>
            <a:pathLst>
              <a:path w="160020" h="368935">
                <a:moveTo>
                  <a:pt x="0" y="0"/>
                </a:moveTo>
                <a:lnTo>
                  <a:pt x="159866" y="0"/>
                </a:lnTo>
                <a:lnTo>
                  <a:pt x="159866" y="368401"/>
                </a:lnTo>
                <a:lnTo>
                  <a:pt x="0" y="36840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9922692" y="5478513"/>
            <a:ext cx="160020" cy="360680"/>
          </a:xfrm>
          <a:custGeom>
            <a:avLst/>
            <a:gdLst/>
            <a:ahLst/>
            <a:cxnLst/>
            <a:rect l="l" t="t" r="r" b="b"/>
            <a:pathLst>
              <a:path w="160020" h="360679">
                <a:moveTo>
                  <a:pt x="0" y="0"/>
                </a:moveTo>
                <a:lnTo>
                  <a:pt x="159866" y="0"/>
                </a:lnTo>
                <a:lnTo>
                  <a:pt x="159866" y="360311"/>
                </a:lnTo>
                <a:lnTo>
                  <a:pt x="0" y="36031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10123535" y="5497804"/>
            <a:ext cx="160020" cy="341630"/>
          </a:xfrm>
          <a:custGeom>
            <a:avLst/>
            <a:gdLst/>
            <a:ahLst/>
            <a:cxnLst/>
            <a:rect l="l" t="t" r="r" b="b"/>
            <a:pathLst>
              <a:path w="160020" h="341629">
                <a:moveTo>
                  <a:pt x="0" y="0"/>
                </a:moveTo>
                <a:lnTo>
                  <a:pt x="159866" y="0"/>
                </a:lnTo>
                <a:lnTo>
                  <a:pt x="159866" y="341020"/>
                </a:lnTo>
                <a:lnTo>
                  <a:pt x="0" y="34102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10324379" y="5509628"/>
            <a:ext cx="160020" cy="329565"/>
          </a:xfrm>
          <a:custGeom>
            <a:avLst/>
            <a:gdLst/>
            <a:ahLst/>
            <a:cxnLst/>
            <a:rect l="l" t="t" r="r" b="b"/>
            <a:pathLst>
              <a:path w="160020" h="329564">
                <a:moveTo>
                  <a:pt x="0" y="0"/>
                </a:moveTo>
                <a:lnTo>
                  <a:pt x="159866" y="0"/>
                </a:lnTo>
                <a:lnTo>
                  <a:pt x="159866" y="329196"/>
                </a:lnTo>
                <a:lnTo>
                  <a:pt x="0" y="32919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10525221" y="5588660"/>
            <a:ext cx="160020" cy="250190"/>
          </a:xfrm>
          <a:custGeom>
            <a:avLst/>
            <a:gdLst/>
            <a:ahLst/>
            <a:cxnLst/>
            <a:rect l="l" t="t" r="r" b="b"/>
            <a:pathLst>
              <a:path w="160020" h="250189">
                <a:moveTo>
                  <a:pt x="0" y="0"/>
                </a:moveTo>
                <a:lnTo>
                  <a:pt x="159866" y="0"/>
                </a:lnTo>
                <a:lnTo>
                  <a:pt x="159866" y="250164"/>
                </a:lnTo>
                <a:lnTo>
                  <a:pt x="0" y="25016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10726063" y="5678271"/>
            <a:ext cx="160020" cy="160655"/>
          </a:xfrm>
          <a:custGeom>
            <a:avLst/>
            <a:gdLst/>
            <a:ahLst/>
            <a:cxnLst/>
            <a:rect l="l" t="t" r="r" b="b"/>
            <a:pathLst>
              <a:path w="160020" h="160654">
                <a:moveTo>
                  <a:pt x="0" y="0"/>
                </a:moveTo>
                <a:lnTo>
                  <a:pt x="159866" y="0"/>
                </a:lnTo>
                <a:lnTo>
                  <a:pt x="159866" y="160553"/>
                </a:lnTo>
                <a:lnTo>
                  <a:pt x="0" y="16055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10926906" y="5709386"/>
            <a:ext cx="160020" cy="129539"/>
          </a:xfrm>
          <a:custGeom>
            <a:avLst/>
            <a:gdLst/>
            <a:ahLst/>
            <a:cxnLst/>
            <a:rect l="l" t="t" r="r" b="b"/>
            <a:pathLst>
              <a:path w="160020" h="129539">
                <a:moveTo>
                  <a:pt x="0" y="0"/>
                </a:moveTo>
                <a:lnTo>
                  <a:pt x="159866" y="0"/>
                </a:lnTo>
                <a:lnTo>
                  <a:pt x="159866" y="129438"/>
                </a:lnTo>
                <a:lnTo>
                  <a:pt x="0" y="12943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11127750" y="5734278"/>
            <a:ext cx="160020" cy="104775"/>
          </a:xfrm>
          <a:custGeom>
            <a:avLst/>
            <a:gdLst/>
            <a:ahLst/>
            <a:cxnLst/>
            <a:rect l="l" t="t" r="r" b="b"/>
            <a:pathLst>
              <a:path w="160020" h="104775">
                <a:moveTo>
                  <a:pt x="0" y="0"/>
                </a:moveTo>
                <a:lnTo>
                  <a:pt x="159866" y="0"/>
                </a:lnTo>
                <a:lnTo>
                  <a:pt x="159866" y="104546"/>
                </a:lnTo>
                <a:lnTo>
                  <a:pt x="0" y="10454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11328592" y="5735523"/>
            <a:ext cx="160020" cy="103505"/>
          </a:xfrm>
          <a:custGeom>
            <a:avLst/>
            <a:gdLst/>
            <a:ahLst/>
            <a:cxnLst/>
            <a:rect l="l" t="t" r="r" b="b"/>
            <a:pathLst>
              <a:path w="160020" h="103504">
                <a:moveTo>
                  <a:pt x="0" y="0"/>
                </a:moveTo>
                <a:lnTo>
                  <a:pt x="159866" y="0"/>
                </a:lnTo>
                <a:lnTo>
                  <a:pt x="159866" y="103301"/>
                </a:lnTo>
                <a:lnTo>
                  <a:pt x="0" y="103301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11529435" y="5752325"/>
            <a:ext cx="160020" cy="86995"/>
          </a:xfrm>
          <a:custGeom>
            <a:avLst/>
            <a:gdLst/>
            <a:ahLst/>
            <a:cxnLst/>
            <a:rect l="l" t="t" r="r" b="b"/>
            <a:pathLst>
              <a:path w="160020" h="86995">
                <a:moveTo>
                  <a:pt x="0" y="0"/>
                </a:moveTo>
                <a:lnTo>
                  <a:pt x="159866" y="0"/>
                </a:lnTo>
                <a:lnTo>
                  <a:pt x="159866" y="86499"/>
                </a:lnTo>
                <a:lnTo>
                  <a:pt x="0" y="8649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11730278" y="5761659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0" y="0"/>
                </a:moveTo>
                <a:lnTo>
                  <a:pt x="159866" y="0"/>
                </a:lnTo>
                <a:lnTo>
                  <a:pt x="159866" y="77165"/>
                </a:lnTo>
                <a:lnTo>
                  <a:pt x="0" y="7716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11931120" y="5766638"/>
            <a:ext cx="160020" cy="72390"/>
          </a:xfrm>
          <a:custGeom>
            <a:avLst/>
            <a:gdLst/>
            <a:ahLst/>
            <a:cxnLst/>
            <a:rect l="l" t="t" r="r" b="b"/>
            <a:pathLst>
              <a:path w="160020" h="72389">
                <a:moveTo>
                  <a:pt x="0" y="0"/>
                </a:moveTo>
                <a:lnTo>
                  <a:pt x="159866" y="0"/>
                </a:lnTo>
                <a:lnTo>
                  <a:pt x="159866" y="72186"/>
                </a:lnTo>
                <a:lnTo>
                  <a:pt x="0" y="721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12131963" y="5775350"/>
            <a:ext cx="160020" cy="63500"/>
          </a:xfrm>
          <a:custGeom>
            <a:avLst/>
            <a:gdLst/>
            <a:ahLst/>
            <a:cxnLst/>
            <a:rect l="l" t="t" r="r" b="b"/>
            <a:pathLst>
              <a:path w="160020" h="63500">
                <a:moveTo>
                  <a:pt x="0" y="0"/>
                </a:moveTo>
                <a:lnTo>
                  <a:pt x="159866" y="0"/>
                </a:lnTo>
                <a:lnTo>
                  <a:pt x="159866" y="63474"/>
                </a:lnTo>
                <a:lnTo>
                  <a:pt x="0" y="6347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 txBox="1"/>
          <p:nvPr/>
        </p:nvSpPr>
        <p:spPr>
          <a:xfrm>
            <a:off x="1072612" y="6423564"/>
            <a:ext cx="74168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133K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(93.62%)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13" name="object 14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175259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552450"/>
            <a:ext cx="0" cy="1209675"/>
          </a:xfrm>
          <a:custGeom>
            <a:avLst/>
            <a:gdLst/>
            <a:ahLst/>
            <a:cxnLst/>
            <a:rect l="l" t="t" r="r" b="b"/>
            <a:pathLst>
              <a:path w="0" h="1209675">
                <a:moveTo>
                  <a:pt x="0" y="0"/>
                </a:move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850" y="228600"/>
            <a:ext cx="1209675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5505">
              <a:lnSpc>
                <a:spcPct val="100000"/>
              </a:lnSpc>
            </a:pPr>
            <a:r>
              <a:rPr dirty="0"/>
              <a:t>Serie A </a:t>
            </a:r>
            <a:r>
              <a:rPr dirty="0" spc="-80"/>
              <a:t>Team</a:t>
            </a:r>
            <a:r>
              <a:rPr dirty="0" spc="-110"/>
              <a:t> </a:t>
            </a:r>
            <a:r>
              <a:rPr dirty="0"/>
              <a:t>Analysis</a:t>
            </a:r>
          </a:p>
        </p:txBody>
      </p:sp>
      <p:sp>
        <p:nvSpPr>
          <p:cNvPr id="12" name="object 12"/>
          <p:cNvSpPr/>
          <p:nvPr/>
        </p:nvSpPr>
        <p:spPr>
          <a:xfrm>
            <a:off x="409575" y="1143000"/>
            <a:ext cx="3524250" cy="2514600"/>
          </a:xfrm>
          <a:custGeom>
            <a:avLst/>
            <a:gdLst/>
            <a:ahLst/>
            <a:cxnLst/>
            <a:rect l="l" t="t" r="r" b="b"/>
            <a:pathLst>
              <a:path w="3524250" h="2514600">
                <a:moveTo>
                  <a:pt x="0" y="0"/>
                </a:moveTo>
                <a:lnTo>
                  <a:pt x="3524250" y="0"/>
                </a:lnTo>
                <a:lnTo>
                  <a:pt x="352425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4500" y="11176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5">
                <a:solidFill>
                  <a:srgbClr val="252423"/>
                </a:solidFill>
                <a:latin typeface="Arial Narrow"/>
                <a:cs typeface="Arial Narrow"/>
              </a:rPr>
              <a:t>Game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45">
                <a:solidFill>
                  <a:srgbClr val="252423"/>
                </a:solidFill>
                <a:latin typeface="Arial Narrow"/>
                <a:cs typeface="Arial Narrow"/>
              </a:rPr>
              <a:t>#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5">
                <a:solidFill>
                  <a:srgbClr val="252423"/>
                </a:solidFill>
                <a:latin typeface="Arial Narrow"/>
                <a:cs typeface="Arial Narrow"/>
              </a:rPr>
              <a:t>Win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75">
                <a:solidFill>
                  <a:srgbClr val="252423"/>
                </a:solidFill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1657829"/>
            <a:ext cx="833119" cy="1398270"/>
          </a:xfrm>
          <a:custGeom>
            <a:avLst/>
            <a:gdLst/>
            <a:ahLst/>
            <a:cxnLst/>
            <a:rect l="l" t="t" r="r" b="b"/>
            <a:pathLst>
              <a:path w="833119" h="1398270">
                <a:moveTo>
                  <a:pt x="612110" y="1397883"/>
                </a:moveTo>
                <a:lnTo>
                  <a:pt x="0" y="832958"/>
                </a:lnTo>
                <a:lnTo>
                  <a:pt x="0" y="0"/>
                </a:lnTo>
                <a:lnTo>
                  <a:pt x="15073" y="136"/>
                </a:lnTo>
                <a:lnTo>
                  <a:pt x="60236" y="2180"/>
                </a:lnTo>
                <a:lnTo>
                  <a:pt x="105220" y="6672"/>
                </a:lnTo>
                <a:lnTo>
                  <a:pt x="149900" y="13598"/>
                </a:lnTo>
                <a:lnTo>
                  <a:pt x="194138" y="22939"/>
                </a:lnTo>
                <a:lnTo>
                  <a:pt x="237799" y="34665"/>
                </a:lnTo>
                <a:lnTo>
                  <a:pt x="280760" y="48743"/>
                </a:lnTo>
                <a:lnTo>
                  <a:pt x="322899" y="65132"/>
                </a:lnTo>
                <a:lnTo>
                  <a:pt x="364086" y="83784"/>
                </a:lnTo>
                <a:lnTo>
                  <a:pt x="404195" y="104641"/>
                </a:lnTo>
                <a:lnTo>
                  <a:pt x="443115" y="127643"/>
                </a:lnTo>
                <a:lnTo>
                  <a:pt x="480733" y="152726"/>
                </a:lnTo>
                <a:lnTo>
                  <a:pt x="516934" y="179813"/>
                </a:lnTo>
                <a:lnTo>
                  <a:pt x="551609" y="208821"/>
                </a:lnTo>
                <a:lnTo>
                  <a:pt x="584659" y="239667"/>
                </a:lnTo>
                <a:lnTo>
                  <a:pt x="615990" y="272265"/>
                </a:lnTo>
                <a:lnTo>
                  <a:pt x="645506" y="306515"/>
                </a:lnTo>
                <a:lnTo>
                  <a:pt x="673117" y="342313"/>
                </a:lnTo>
                <a:lnTo>
                  <a:pt x="698745" y="379555"/>
                </a:lnTo>
                <a:lnTo>
                  <a:pt x="722318" y="418137"/>
                </a:lnTo>
                <a:lnTo>
                  <a:pt x="743762" y="457942"/>
                </a:lnTo>
                <a:lnTo>
                  <a:pt x="763013" y="498847"/>
                </a:lnTo>
                <a:lnTo>
                  <a:pt x="780016" y="540736"/>
                </a:lnTo>
                <a:lnTo>
                  <a:pt x="794723" y="583490"/>
                </a:lnTo>
                <a:lnTo>
                  <a:pt x="807089" y="626980"/>
                </a:lnTo>
                <a:lnTo>
                  <a:pt x="817075" y="671072"/>
                </a:lnTo>
                <a:lnTo>
                  <a:pt x="824655" y="715640"/>
                </a:lnTo>
                <a:lnTo>
                  <a:pt x="829806" y="760559"/>
                </a:lnTo>
                <a:lnTo>
                  <a:pt x="832512" y="805692"/>
                </a:lnTo>
                <a:lnTo>
                  <a:pt x="832953" y="835826"/>
                </a:lnTo>
                <a:lnTo>
                  <a:pt x="832765" y="850899"/>
                </a:lnTo>
                <a:lnTo>
                  <a:pt x="830565" y="896054"/>
                </a:lnTo>
                <a:lnTo>
                  <a:pt x="825918" y="941028"/>
                </a:lnTo>
                <a:lnTo>
                  <a:pt x="818837" y="985684"/>
                </a:lnTo>
                <a:lnTo>
                  <a:pt x="809345" y="1029885"/>
                </a:lnTo>
                <a:lnTo>
                  <a:pt x="797468" y="1073505"/>
                </a:lnTo>
                <a:lnTo>
                  <a:pt x="783241" y="1116422"/>
                </a:lnTo>
                <a:lnTo>
                  <a:pt x="766707" y="1158504"/>
                </a:lnTo>
                <a:lnTo>
                  <a:pt x="747915" y="1199622"/>
                </a:lnTo>
                <a:lnTo>
                  <a:pt x="726920" y="1239659"/>
                </a:lnTo>
                <a:lnTo>
                  <a:pt x="703781" y="1278503"/>
                </a:lnTo>
                <a:lnTo>
                  <a:pt x="678569" y="1316035"/>
                </a:lnTo>
                <a:lnTo>
                  <a:pt x="651360" y="1352139"/>
                </a:lnTo>
                <a:lnTo>
                  <a:pt x="622233" y="1386713"/>
                </a:lnTo>
                <a:lnTo>
                  <a:pt x="612110" y="1397883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41515" y="2490787"/>
            <a:ext cx="1442720" cy="833119"/>
          </a:xfrm>
          <a:custGeom>
            <a:avLst/>
            <a:gdLst/>
            <a:ahLst/>
            <a:cxnLst/>
            <a:rect l="l" t="t" r="r" b="b"/>
            <a:pathLst>
              <a:path w="1442720" h="833120">
                <a:moveTo>
                  <a:pt x="824890" y="832941"/>
                </a:moveTo>
                <a:lnTo>
                  <a:pt x="779731" y="831428"/>
                </a:lnTo>
                <a:lnTo>
                  <a:pt x="734725" y="827470"/>
                </a:lnTo>
                <a:lnTo>
                  <a:pt x="690001" y="821077"/>
                </a:lnTo>
                <a:lnTo>
                  <a:pt x="645683" y="812267"/>
                </a:lnTo>
                <a:lnTo>
                  <a:pt x="601909" y="801068"/>
                </a:lnTo>
                <a:lnTo>
                  <a:pt x="558811" y="787512"/>
                </a:lnTo>
                <a:lnTo>
                  <a:pt x="516512" y="771640"/>
                </a:lnTo>
                <a:lnTo>
                  <a:pt x="475131" y="753496"/>
                </a:lnTo>
                <a:lnTo>
                  <a:pt x="434794" y="733134"/>
                </a:lnTo>
                <a:lnTo>
                  <a:pt x="395626" y="710618"/>
                </a:lnTo>
                <a:lnTo>
                  <a:pt x="357735" y="686011"/>
                </a:lnTo>
                <a:lnTo>
                  <a:pt x="321231" y="659383"/>
                </a:lnTo>
                <a:lnTo>
                  <a:pt x="286225" y="630815"/>
                </a:lnTo>
                <a:lnTo>
                  <a:pt x="252822" y="600393"/>
                </a:lnTo>
                <a:lnTo>
                  <a:pt x="221118" y="568206"/>
                </a:lnTo>
                <a:lnTo>
                  <a:pt x="191203" y="534343"/>
                </a:lnTo>
                <a:lnTo>
                  <a:pt x="163168" y="498908"/>
                </a:lnTo>
                <a:lnTo>
                  <a:pt x="137099" y="462008"/>
                </a:lnTo>
                <a:lnTo>
                  <a:pt x="113068" y="423750"/>
                </a:lnTo>
                <a:lnTo>
                  <a:pt x="91145" y="384240"/>
                </a:lnTo>
                <a:lnTo>
                  <a:pt x="71397" y="343600"/>
                </a:lnTo>
                <a:lnTo>
                  <a:pt x="53883" y="301954"/>
                </a:lnTo>
                <a:lnTo>
                  <a:pt x="38653" y="259419"/>
                </a:lnTo>
                <a:lnTo>
                  <a:pt x="25751" y="216116"/>
                </a:lnTo>
                <a:lnTo>
                  <a:pt x="15215" y="172177"/>
                </a:lnTo>
                <a:lnTo>
                  <a:pt x="7079" y="127736"/>
                </a:lnTo>
                <a:lnTo>
                  <a:pt x="1363" y="82920"/>
                </a:lnTo>
                <a:lnTo>
                  <a:pt x="0" y="67917"/>
                </a:lnTo>
                <a:lnTo>
                  <a:pt x="830184" y="0"/>
                </a:lnTo>
                <a:lnTo>
                  <a:pt x="1442295" y="564925"/>
                </a:lnTo>
                <a:lnTo>
                  <a:pt x="1431978" y="575902"/>
                </a:lnTo>
                <a:lnTo>
                  <a:pt x="1399867" y="607684"/>
                </a:lnTo>
                <a:lnTo>
                  <a:pt x="1366081" y="637678"/>
                </a:lnTo>
                <a:lnTo>
                  <a:pt x="1330714" y="665799"/>
                </a:lnTo>
                <a:lnTo>
                  <a:pt x="1293874" y="691961"/>
                </a:lnTo>
                <a:lnTo>
                  <a:pt x="1255674" y="716085"/>
                </a:lnTo>
                <a:lnTo>
                  <a:pt x="1216222" y="738101"/>
                </a:lnTo>
                <a:lnTo>
                  <a:pt x="1175631" y="757948"/>
                </a:lnTo>
                <a:lnTo>
                  <a:pt x="1134022" y="775565"/>
                </a:lnTo>
                <a:lnTo>
                  <a:pt x="1091524" y="790898"/>
                </a:lnTo>
                <a:lnTo>
                  <a:pt x="1048258" y="803905"/>
                </a:lnTo>
                <a:lnTo>
                  <a:pt x="1004345" y="814547"/>
                </a:lnTo>
                <a:lnTo>
                  <a:pt x="959919" y="822793"/>
                </a:lnTo>
                <a:lnTo>
                  <a:pt x="915117" y="828617"/>
                </a:lnTo>
                <a:lnTo>
                  <a:pt x="870064" y="832003"/>
                </a:lnTo>
                <a:lnTo>
                  <a:pt x="824890" y="832941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8773" y="1657829"/>
            <a:ext cx="833119" cy="901065"/>
          </a:xfrm>
          <a:custGeom>
            <a:avLst/>
            <a:gdLst/>
            <a:ahLst/>
            <a:cxnLst/>
            <a:rect l="l" t="t" r="r" b="b"/>
            <a:pathLst>
              <a:path w="833119" h="901064">
                <a:moveTo>
                  <a:pt x="2741" y="900875"/>
                </a:moveTo>
                <a:lnTo>
                  <a:pt x="342" y="857934"/>
                </a:lnTo>
                <a:lnTo>
                  <a:pt x="0" y="825680"/>
                </a:lnTo>
                <a:lnTo>
                  <a:pt x="163" y="814927"/>
                </a:lnTo>
                <a:lnTo>
                  <a:pt x="2204" y="771968"/>
                </a:lnTo>
                <a:lnTo>
                  <a:pt x="6459" y="729171"/>
                </a:lnTo>
                <a:lnTo>
                  <a:pt x="12918" y="686651"/>
                </a:lnTo>
                <a:lnTo>
                  <a:pt x="21562" y="644521"/>
                </a:lnTo>
                <a:lnTo>
                  <a:pt x="32370" y="602893"/>
                </a:lnTo>
                <a:lnTo>
                  <a:pt x="45312" y="561879"/>
                </a:lnTo>
                <a:lnTo>
                  <a:pt x="60354" y="521588"/>
                </a:lnTo>
                <a:lnTo>
                  <a:pt x="77455" y="482126"/>
                </a:lnTo>
                <a:lnTo>
                  <a:pt x="96570" y="443600"/>
                </a:lnTo>
                <a:lnTo>
                  <a:pt x="117649" y="406112"/>
                </a:lnTo>
                <a:lnTo>
                  <a:pt x="140634" y="369761"/>
                </a:lnTo>
                <a:lnTo>
                  <a:pt x="165465" y="334646"/>
                </a:lnTo>
                <a:lnTo>
                  <a:pt x="192075" y="300859"/>
                </a:lnTo>
                <a:lnTo>
                  <a:pt x="220394" y="268490"/>
                </a:lnTo>
                <a:lnTo>
                  <a:pt x="250345" y="237627"/>
                </a:lnTo>
                <a:lnTo>
                  <a:pt x="281850" y="208350"/>
                </a:lnTo>
                <a:lnTo>
                  <a:pt x="314824" y="180739"/>
                </a:lnTo>
                <a:lnTo>
                  <a:pt x="349179" y="154866"/>
                </a:lnTo>
                <a:lnTo>
                  <a:pt x="384824" y="130801"/>
                </a:lnTo>
                <a:lnTo>
                  <a:pt x="421663" y="108608"/>
                </a:lnTo>
                <a:lnTo>
                  <a:pt x="459599" y="88346"/>
                </a:lnTo>
                <a:lnTo>
                  <a:pt x="498530" y="70069"/>
                </a:lnTo>
                <a:lnTo>
                  <a:pt x="538352" y="53826"/>
                </a:lnTo>
                <a:lnTo>
                  <a:pt x="578960" y="39660"/>
                </a:lnTo>
                <a:lnTo>
                  <a:pt x="620245" y="27609"/>
                </a:lnTo>
                <a:lnTo>
                  <a:pt x="662097" y="17705"/>
                </a:lnTo>
                <a:lnTo>
                  <a:pt x="704404" y="9975"/>
                </a:lnTo>
                <a:lnTo>
                  <a:pt x="747054" y="4438"/>
                </a:lnTo>
                <a:lnTo>
                  <a:pt x="789933" y="1110"/>
                </a:lnTo>
                <a:lnTo>
                  <a:pt x="832926" y="0"/>
                </a:lnTo>
                <a:lnTo>
                  <a:pt x="832926" y="832958"/>
                </a:lnTo>
                <a:lnTo>
                  <a:pt x="2741" y="900875"/>
                </a:lnTo>
                <a:close/>
              </a:path>
            </a:pathLst>
          </a:custGeom>
          <a:solidFill>
            <a:srgbClr val="E66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38901" y="1706459"/>
            <a:ext cx="160020" cy="69850"/>
          </a:xfrm>
          <a:custGeom>
            <a:avLst/>
            <a:gdLst/>
            <a:ahLst/>
            <a:cxnLst/>
            <a:rect l="l" t="t" r="r" b="b"/>
            <a:pathLst>
              <a:path w="160019" h="69850">
                <a:moveTo>
                  <a:pt x="0" y="69717"/>
                </a:moveTo>
                <a:lnTo>
                  <a:pt x="45580" y="0"/>
                </a:lnTo>
                <a:lnTo>
                  <a:pt x="15988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52105" y="3297988"/>
            <a:ext cx="141605" cy="78740"/>
          </a:xfrm>
          <a:custGeom>
            <a:avLst/>
            <a:gdLst/>
            <a:ahLst/>
            <a:cxnLst/>
            <a:rect l="l" t="t" r="r" b="b"/>
            <a:pathLst>
              <a:path w="141605" h="78739">
                <a:moveTo>
                  <a:pt x="141437" y="0"/>
                </a:moveTo>
                <a:lnTo>
                  <a:pt x="114300" y="78751"/>
                </a:lnTo>
                <a:lnTo>
                  <a:pt x="0" y="78751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68301" y="1855761"/>
            <a:ext cx="175895" cy="56515"/>
          </a:xfrm>
          <a:custGeom>
            <a:avLst/>
            <a:gdLst/>
            <a:ahLst/>
            <a:cxnLst/>
            <a:rect l="l" t="t" r="r" b="b"/>
            <a:pathLst>
              <a:path w="175894" h="56514">
                <a:moveTo>
                  <a:pt x="175553" y="56446"/>
                </a:moveTo>
                <a:lnTo>
                  <a:pt x="114299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46610" y="3310064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76K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(36.84%)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420" y="1789086"/>
            <a:ext cx="61849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(26.3%)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43350" y="1143000"/>
            <a:ext cx="8477250" cy="2505075"/>
          </a:xfrm>
          <a:custGeom>
            <a:avLst/>
            <a:gdLst/>
            <a:ahLst/>
            <a:cxnLst/>
            <a:rect l="l" t="t" r="r" b="b"/>
            <a:pathLst>
              <a:path w="8477250" h="2505075">
                <a:moveTo>
                  <a:pt x="0" y="0"/>
                </a:moveTo>
                <a:lnTo>
                  <a:pt x="8477250" y="0"/>
                </a:lnTo>
                <a:lnTo>
                  <a:pt x="8477250" y="2505075"/>
                </a:lnTo>
                <a:lnTo>
                  <a:pt x="0" y="2505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78275" y="1117600"/>
            <a:ext cx="1574165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Points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95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10">
                <a:solidFill>
                  <a:srgbClr val="252423"/>
                </a:solidFill>
                <a:latin typeface="Arial Narrow"/>
                <a:cs typeface="Arial Narrow"/>
              </a:rPr>
              <a:t>Year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5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52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0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7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4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81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38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95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53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10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67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4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81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38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95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53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10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67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24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81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38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5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53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10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67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24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81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38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96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3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10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67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24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81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38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96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53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10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67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24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81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38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96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53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10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67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24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81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39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96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53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410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67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24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81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39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96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53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10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67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24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81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039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96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53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10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67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324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82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39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496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553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610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67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724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782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39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896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953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010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067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124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182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239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296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353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410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467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525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582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639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696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753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810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867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925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982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039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096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153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0210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0267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0325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382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439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496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553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610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668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725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782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0839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896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953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1010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1068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1125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1182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2395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2966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3538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4109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4681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5252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5824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6395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6967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7538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8110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868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9253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9824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0396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0967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1539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21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26820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3253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4141390" y="3203674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95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52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610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67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724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781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838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895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953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10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67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124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81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238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295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353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410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67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5245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816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638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695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53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810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867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924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981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038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096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53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210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67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24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381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438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496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53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610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6675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7246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781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838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896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953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010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067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124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181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239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296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353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410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467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524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581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639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696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753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8105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8676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924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981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039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096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153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10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67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324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382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439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496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553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610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667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724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782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839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896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9535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0106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9067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9124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9182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239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296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353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410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467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9525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9582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9639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9696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753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810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867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925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982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0039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00965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01536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0210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0267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0325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0382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439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0496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0553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0610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0668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0725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0782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0839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0896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0953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010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068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125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182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12395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2966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13538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4109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681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5252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5824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16395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16967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17538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18110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18681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19253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19824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20396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20967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21539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22110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226820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2325350" y="282654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495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552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610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667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724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81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838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895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53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010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067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124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81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238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295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353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410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467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524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581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638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695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753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810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867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924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81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038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096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153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210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267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324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381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438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496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53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610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667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724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781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838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896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953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010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067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124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181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7239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296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353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410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467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524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581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639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696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753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810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867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924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981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039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8096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8153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8210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267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8324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8382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8439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8496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8553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8610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8667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724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782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839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896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953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9010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9067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9124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182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9239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9296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9353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9410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9467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525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9582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9639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9696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9753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9810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9867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9925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9982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0039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0096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0153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0210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0267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0325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0382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0439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0496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0553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0610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0668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0725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0782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0839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0896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0953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1010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1068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1125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1182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12395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12966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13538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14109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14681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15252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15824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6395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6967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17538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18110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18681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19253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19824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20396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20967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21539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22110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226820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2325350" y="23717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 txBox="1"/>
          <p:nvPr/>
        </p:nvSpPr>
        <p:spPr>
          <a:xfrm>
            <a:off x="4141390" y="2294036"/>
            <a:ext cx="272415" cy="603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1035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4495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552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610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667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724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781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838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4895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953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010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067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124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181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238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295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353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410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467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5245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5816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638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695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753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810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867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924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981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6038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6096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153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6210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6267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6324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6381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6438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6496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6553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6610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66675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67246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6781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6838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6896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6953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7010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7067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7124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7181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7239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7296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7353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7410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7467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7524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7581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7639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7696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7753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78105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78676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7924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7981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8039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8096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8153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8210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8267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8324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8382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8439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8496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553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8610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8667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8724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8782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8839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8896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89535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90106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9067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9124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9182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9239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9296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9353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9410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9467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9525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9582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9639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9696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9753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9810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9867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9925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9982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0039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00965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01536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0210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0267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0325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0382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0439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0496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0553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0610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0668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0725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0782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10839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10896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10953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1010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1068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1125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11182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112395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12966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113538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114109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114681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115252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115824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116395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116967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117538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18110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18681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119253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119824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120396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120967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121539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122110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226820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2325350" y="19169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 txBox="1"/>
          <p:nvPr/>
        </p:nvSpPr>
        <p:spPr>
          <a:xfrm>
            <a:off x="4141390" y="1839217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4495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4552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4610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4667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4724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4781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4838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4895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4953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5010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5067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5124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5181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5238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5295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5353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5410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5467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55245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55816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5638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5695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5753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5810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5867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5924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5981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6038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6096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6153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6210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6267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6324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6381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6438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6496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6553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6610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66675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67246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6781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6838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6896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6953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7010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7067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7124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7181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7239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7296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7353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7410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7467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7524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7581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7639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7696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7753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78105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78676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7924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7981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8039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8096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8153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210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8267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8324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8382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8439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8496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8553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8610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8667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8724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8782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8839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8896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89535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90106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9067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9124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9182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9239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9296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9353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9410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9467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9525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9582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9639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9696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9753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9810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9867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9925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9982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10039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100965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101536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10210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10267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10325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10382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10439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10496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10553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10610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10668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0725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10782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10839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10896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10953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11010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11068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11125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11182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112395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112966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113538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114109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114681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115252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115824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116395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116967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117538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118110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118681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119253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119824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120396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120967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121539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122110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1226820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12325350" y="1462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 txBox="1"/>
          <p:nvPr/>
        </p:nvSpPr>
        <p:spPr>
          <a:xfrm>
            <a:off x="2824182" y="1384399"/>
            <a:ext cx="1589405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1045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76K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(36.86%)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8" name="object 718"/>
          <p:cNvSpPr txBox="1"/>
          <p:nvPr/>
        </p:nvSpPr>
        <p:spPr>
          <a:xfrm>
            <a:off x="3974934" y="2038598"/>
            <a:ext cx="139700" cy="6572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900" spc="-25">
                <a:solidFill>
                  <a:srgbClr val="252423"/>
                </a:solidFill>
                <a:latin typeface="Arial Narrow"/>
                <a:cs typeface="Arial Narrow"/>
              </a:rPr>
              <a:t>P</a:t>
            </a:r>
            <a:r>
              <a:rPr dirty="0" sz="900">
                <a:solidFill>
                  <a:srgbClr val="252423"/>
                </a:solidFill>
                <a:latin typeface="Arial Narrow"/>
                <a:cs typeface="Arial Narrow"/>
              </a:rPr>
              <a:t>oints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719" name="object 719"/>
          <p:cNvSpPr/>
          <p:nvPr/>
        </p:nvSpPr>
        <p:spPr>
          <a:xfrm>
            <a:off x="45910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4591050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4591050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4591050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4591050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4591050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4591050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4591050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4591050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4591050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4591050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4591050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4591050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4591050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4591050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4591050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4591050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4591050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4591050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4591050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4591050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4591050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4591050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4591050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4591050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4591050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4591050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4591050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4591050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4591050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4591050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4591050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4591050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5866817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5866817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5866817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5866817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5866817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5866817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5866817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5866817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5866817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5866817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5866817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5866817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5866817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5866817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5866817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5866817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5866817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5866817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5866817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5866817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5866817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5866817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5866817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5866817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5866817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5866817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5866817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5866817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5866817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5866817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5866817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5866817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5866817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 txBox="1"/>
          <p:nvPr/>
        </p:nvSpPr>
        <p:spPr>
          <a:xfrm>
            <a:off x="4459882" y="3314700"/>
            <a:ext cx="154813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88415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2005	2006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6" name="object 786"/>
          <p:cNvSpPr/>
          <p:nvPr/>
        </p:nvSpPr>
        <p:spPr>
          <a:xfrm>
            <a:off x="7142584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7142584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7142584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7142584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7142584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7142584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7142584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7142584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7142584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7142584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7142584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7142584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7142584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7142584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7142584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7142584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7142584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7142584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7142584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7142584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7142584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7142584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7142584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7142584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7142584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7142584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7142584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7142584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7142584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7142584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7142584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7142584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7142584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 txBox="1"/>
          <p:nvPr/>
        </p:nvSpPr>
        <p:spPr>
          <a:xfrm>
            <a:off x="7011417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0" name="object 820"/>
          <p:cNvSpPr/>
          <p:nvPr/>
        </p:nvSpPr>
        <p:spPr>
          <a:xfrm>
            <a:off x="8418352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8418352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8418352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8418352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8418352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8418352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8418352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8418352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8418352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8418352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8418352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8418352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8418352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8418352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8418352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8418352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8418352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8418352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8418352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8418352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8418352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8418352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8418352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8418352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8418352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8418352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8418352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8418352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8418352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8418352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8418352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8418352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8418352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 txBox="1"/>
          <p:nvPr/>
        </p:nvSpPr>
        <p:spPr>
          <a:xfrm>
            <a:off x="8287185" y="3314700"/>
            <a:ext cx="27241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2008</a:t>
            </a:r>
            <a:endParaRPr sz="900">
              <a:latin typeface="Segoe UI"/>
              <a:cs typeface="Segoe UI"/>
            </a:endParaRPr>
          </a:p>
          <a:p>
            <a:pPr marL="31115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solidFill>
                  <a:srgbClr val="252423"/>
                </a:solidFill>
                <a:latin typeface="Arial Narrow"/>
                <a:cs typeface="Arial Narrow"/>
              </a:rPr>
              <a:t>Year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854" name="object 854"/>
          <p:cNvSpPr/>
          <p:nvPr/>
        </p:nvSpPr>
        <p:spPr>
          <a:xfrm>
            <a:off x="9697615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9697615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9697615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9697615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9697615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9697615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9697615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9697615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9697615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9697615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9697615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9697615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9697615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9697615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9697615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9697615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9697615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9697615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9697615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9697615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9697615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9697615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9697615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9697615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9697615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9697615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9697615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9697615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9697615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9697615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9697615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9697615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9697615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 txBox="1"/>
          <p:nvPr/>
        </p:nvSpPr>
        <p:spPr>
          <a:xfrm>
            <a:off x="9566447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8" name="object 888"/>
          <p:cNvSpPr/>
          <p:nvPr/>
        </p:nvSpPr>
        <p:spPr>
          <a:xfrm>
            <a:off x="10973382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0973382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0973382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10973382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10973382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10973382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10973382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10973382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0973382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10973382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10973382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10973382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10973382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10973382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10973382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10973382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10973382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10973382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10973382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10973382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10973382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10973382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10973382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10973382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10973382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10973382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10973382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10973382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10973382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10973382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10973382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10973382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10973382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 txBox="1"/>
          <p:nvPr/>
        </p:nvSpPr>
        <p:spPr>
          <a:xfrm>
            <a:off x="10842215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2" name="object 922"/>
          <p:cNvSpPr/>
          <p:nvPr/>
        </p:nvSpPr>
        <p:spPr>
          <a:xfrm>
            <a:off x="12249150" y="3281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12249150" y="3224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12249150" y="3167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12249150" y="3109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12249150" y="3052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12249150" y="2995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12249150" y="2938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12249150" y="2881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12249150" y="2824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2249150" y="2767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2249150" y="2709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12249150" y="2652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12249150" y="2595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12249150" y="25384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12249150" y="24812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12249150" y="24241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12249150" y="23669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12249150" y="230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12249150" y="22526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12249150" y="21955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12249150" y="21383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12249150" y="20812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12249150" y="2024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12249150" y="19669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12249150" y="1909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12249150" y="18526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12249150" y="17954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12249150" y="17383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12249150" y="16811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12249150" y="16240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12249150" y="15668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12249150" y="15097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12249150" y="14525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 txBox="1"/>
          <p:nvPr/>
        </p:nvSpPr>
        <p:spPr>
          <a:xfrm>
            <a:off x="12117983" y="3314700"/>
            <a:ext cx="27241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6" name="object 956"/>
          <p:cNvSpPr/>
          <p:nvPr/>
        </p:nvSpPr>
        <p:spPr>
          <a:xfrm>
            <a:off x="4591050" y="1457325"/>
            <a:ext cx="7658100" cy="1728470"/>
          </a:xfrm>
          <a:custGeom>
            <a:avLst/>
            <a:gdLst/>
            <a:ahLst/>
            <a:cxnLst/>
            <a:rect l="l" t="t" r="r" b="b"/>
            <a:pathLst>
              <a:path w="7658100" h="1728470">
                <a:moveTo>
                  <a:pt x="0" y="1182528"/>
                </a:moveTo>
                <a:lnTo>
                  <a:pt x="1275767" y="1728311"/>
                </a:lnTo>
                <a:lnTo>
                  <a:pt x="2551534" y="1546383"/>
                </a:lnTo>
                <a:lnTo>
                  <a:pt x="3827302" y="0"/>
                </a:lnTo>
                <a:lnTo>
                  <a:pt x="5106565" y="636746"/>
                </a:lnTo>
                <a:lnTo>
                  <a:pt x="6382332" y="181927"/>
                </a:lnTo>
                <a:lnTo>
                  <a:pt x="7658100" y="1455420"/>
                </a:lnTo>
              </a:path>
            </a:pathLst>
          </a:custGeom>
          <a:ln w="2857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409575" y="3657600"/>
            <a:ext cx="3543300" cy="3228975"/>
          </a:xfrm>
          <a:custGeom>
            <a:avLst/>
            <a:gdLst/>
            <a:ahLst/>
            <a:cxnLst/>
            <a:rect l="l" t="t" r="r" b="b"/>
            <a:pathLst>
              <a:path w="3543300" h="3228975">
                <a:moveTo>
                  <a:pt x="0" y="0"/>
                </a:moveTo>
                <a:lnTo>
                  <a:pt x="3543300" y="0"/>
                </a:lnTo>
                <a:lnTo>
                  <a:pt x="3543300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 txBox="1"/>
          <p:nvPr/>
        </p:nvSpPr>
        <p:spPr>
          <a:xfrm>
            <a:off x="444500" y="3632200"/>
            <a:ext cx="29629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 </a:t>
            </a:r>
            <a:r>
              <a:rPr dirty="0" sz="1400" spc="35">
                <a:solidFill>
                  <a:srgbClr val="252423"/>
                </a:solidFill>
                <a:latin typeface="Arial Narrow"/>
                <a:cs typeface="Arial Narrow"/>
              </a:rPr>
              <a:t>and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</a:t>
            </a:r>
            <a:r>
              <a:rPr dirty="0" sz="1400" spc="-204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Arial Narrow"/>
                <a:cs typeface="Arial Narrow"/>
              </a:rPr>
              <a:t>Opp </a:t>
            </a: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Fouls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59" name="object 959"/>
          <p:cNvSpPr/>
          <p:nvPr/>
        </p:nvSpPr>
        <p:spPr>
          <a:xfrm>
            <a:off x="1166505" y="4347789"/>
            <a:ext cx="2029460" cy="2028825"/>
          </a:xfrm>
          <a:custGeom>
            <a:avLst/>
            <a:gdLst/>
            <a:ahLst/>
            <a:cxnLst/>
            <a:rect l="l" t="t" r="r" b="b"/>
            <a:pathLst>
              <a:path w="2029460" h="2028825">
                <a:moveTo>
                  <a:pt x="1824326" y="1619249"/>
                </a:moveTo>
                <a:lnTo>
                  <a:pt x="1079944" y="1619249"/>
                </a:lnTo>
                <a:lnTo>
                  <a:pt x="1089261" y="1609724"/>
                </a:lnTo>
                <a:lnTo>
                  <a:pt x="1135533" y="1609724"/>
                </a:lnTo>
                <a:lnTo>
                  <a:pt x="1144708" y="1600199"/>
                </a:lnTo>
                <a:lnTo>
                  <a:pt x="1181086" y="1600199"/>
                </a:lnTo>
                <a:lnTo>
                  <a:pt x="1190086" y="1590674"/>
                </a:lnTo>
                <a:lnTo>
                  <a:pt x="1207963" y="1590674"/>
                </a:lnTo>
                <a:lnTo>
                  <a:pt x="1216832" y="1581149"/>
                </a:lnTo>
                <a:lnTo>
                  <a:pt x="1234426" y="1581149"/>
                </a:lnTo>
                <a:lnTo>
                  <a:pt x="1243147" y="1571624"/>
                </a:lnTo>
                <a:lnTo>
                  <a:pt x="1260420" y="1571624"/>
                </a:lnTo>
                <a:lnTo>
                  <a:pt x="1268972" y="1562099"/>
                </a:lnTo>
                <a:lnTo>
                  <a:pt x="1277464" y="1562099"/>
                </a:lnTo>
                <a:lnTo>
                  <a:pt x="1285891" y="1552574"/>
                </a:lnTo>
                <a:lnTo>
                  <a:pt x="1294254" y="1552574"/>
                </a:lnTo>
                <a:lnTo>
                  <a:pt x="1302553" y="1543049"/>
                </a:lnTo>
                <a:lnTo>
                  <a:pt x="1310784" y="1543049"/>
                </a:lnTo>
                <a:lnTo>
                  <a:pt x="1318942" y="1533524"/>
                </a:lnTo>
                <a:lnTo>
                  <a:pt x="1327028" y="1533524"/>
                </a:lnTo>
                <a:lnTo>
                  <a:pt x="1335042" y="1523999"/>
                </a:lnTo>
                <a:lnTo>
                  <a:pt x="1342980" y="1523999"/>
                </a:lnTo>
                <a:lnTo>
                  <a:pt x="1350838" y="1514474"/>
                </a:lnTo>
                <a:lnTo>
                  <a:pt x="1358617" y="1514474"/>
                </a:lnTo>
                <a:lnTo>
                  <a:pt x="1366316" y="1504949"/>
                </a:lnTo>
                <a:lnTo>
                  <a:pt x="1373931" y="1504949"/>
                </a:lnTo>
                <a:lnTo>
                  <a:pt x="1381459" y="1495424"/>
                </a:lnTo>
                <a:lnTo>
                  <a:pt x="1388901" y="1485899"/>
                </a:lnTo>
                <a:lnTo>
                  <a:pt x="1396255" y="1485899"/>
                </a:lnTo>
                <a:lnTo>
                  <a:pt x="1403519" y="1476374"/>
                </a:lnTo>
                <a:lnTo>
                  <a:pt x="1410689" y="1476374"/>
                </a:lnTo>
                <a:lnTo>
                  <a:pt x="1417765" y="1466849"/>
                </a:lnTo>
                <a:lnTo>
                  <a:pt x="1424747" y="1457324"/>
                </a:lnTo>
                <a:lnTo>
                  <a:pt x="1431631" y="1457324"/>
                </a:lnTo>
                <a:lnTo>
                  <a:pt x="1438415" y="1447799"/>
                </a:lnTo>
                <a:lnTo>
                  <a:pt x="1445099" y="1438274"/>
                </a:lnTo>
                <a:lnTo>
                  <a:pt x="1451682" y="1438274"/>
                </a:lnTo>
                <a:lnTo>
                  <a:pt x="1458162" y="1428749"/>
                </a:lnTo>
                <a:lnTo>
                  <a:pt x="1464535" y="1419224"/>
                </a:lnTo>
                <a:lnTo>
                  <a:pt x="1470801" y="1409699"/>
                </a:lnTo>
                <a:lnTo>
                  <a:pt x="1476960" y="1409699"/>
                </a:lnTo>
                <a:lnTo>
                  <a:pt x="1483010" y="1400174"/>
                </a:lnTo>
                <a:lnTo>
                  <a:pt x="1488947" y="1390649"/>
                </a:lnTo>
                <a:lnTo>
                  <a:pt x="1494771" y="1381124"/>
                </a:lnTo>
                <a:lnTo>
                  <a:pt x="1500484" y="1381124"/>
                </a:lnTo>
                <a:lnTo>
                  <a:pt x="1506081" y="1371599"/>
                </a:lnTo>
                <a:lnTo>
                  <a:pt x="1511560" y="1362074"/>
                </a:lnTo>
                <a:lnTo>
                  <a:pt x="1516921" y="1352549"/>
                </a:lnTo>
                <a:lnTo>
                  <a:pt x="1522164" y="1343024"/>
                </a:lnTo>
                <a:lnTo>
                  <a:pt x="1527287" y="1343024"/>
                </a:lnTo>
                <a:lnTo>
                  <a:pt x="1546549" y="1304924"/>
                </a:lnTo>
                <a:lnTo>
                  <a:pt x="1555426" y="1285874"/>
                </a:lnTo>
                <a:lnTo>
                  <a:pt x="1559673" y="1285874"/>
                </a:lnTo>
                <a:lnTo>
                  <a:pt x="1575360" y="1247774"/>
                </a:lnTo>
                <a:lnTo>
                  <a:pt x="1588919" y="1209674"/>
                </a:lnTo>
                <a:lnTo>
                  <a:pt x="1597661" y="1181099"/>
                </a:lnTo>
                <a:lnTo>
                  <a:pt x="1600300" y="1181099"/>
                </a:lnTo>
                <a:lnTo>
                  <a:pt x="1609458" y="1142999"/>
                </a:lnTo>
                <a:lnTo>
                  <a:pt x="1616360" y="1104899"/>
                </a:lnTo>
                <a:lnTo>
                  <a:pt x="1620979" y="1066799"/>
                </a:lnTo>
                <a:lnTo>
                  <a:pt x="1623297" y="1028699"/>
                </a:lnTo>
                <a:lnTo>
                  <a:pt x="1623521" y="1000124"/>
                </a:lnTo>
                <a:lnTo>
                  <a:pt x="1623306" y="990599"/>
                </a:lnTo>
                <a:lnTo>
                  <a:pt x="1621006" y="952499"/>
                </a:lnTo>
                <a:lnTo>
                  <a:pt x="1616405" y="914399"/>
                </a:lnTo>
                <a:lnTo>
                  <a:pt x="1609521" y="876299"/>
                </a:lnTo>
                <a:lnTo>
                  <a:pt x="1605231" y="857249"/>
                </a:lnTo>
                <a:lnTo>
                  <a:pt x="1602876" y="857249"/>
                </a:lnTo>
                <a:lnTo>
                  <a:pt x="1600381" y="847724"/>
                </a:lnTo>
                <a:lnTo>
                  <a:pt x="1589017" y="809624"/>
                </a:lnTo>
                <a:lnTo>
                  <a:pt x="1575475" y="771524"/>
                </a:lnTo>
                <a:lnTo>
                  <a:pt x="1563919" y="742949"/>
                </a:lnTo>
                <a:lnTo>
                  <a:pt x="1559805" y="742949"/>
                </a:lnTo>
                <a:lnTo>
                  <a:pt x="1555561" y="733424"/>
                </a:lnTo>
                <a:lnTo>
                  <a:pt x="1537316" y="695324"/>
                </a:lnTo>
                <a:lnTo>
                  <a:pt x="1532442" y="685799"/>
                </a:lnTo>
                <a:lnTo>
                  <a:pt x="1527446" y="685799"/>
                </a:lnTo>
                <a:lnTo>
                  <a:pt x="1522327" y="676274"/>
                </a:lnTo>
                <a:lnTo>
                  <a:pt x="1517088" y="666749"/>
                </a:lnTo>
                <a:lnTo>
                  <a:pt x="1511730" y="657224"/>
                </a:lnTo>
                <a:lnTo>
                  <a:pt x="1506255" y="647699"/>
                </a:lnTo>
                <a:lnTo>
                  <a:pt x="1500662" y="647699"/>
                </a:lnTo>
                <a:lnTo>
                  <a:pt x="1494953" y="638174"/>
                </a:lnTo>
                <a:lnTo>
                  <a:pt x="1489132" y="628649"/>
                </a:lnTo>
                <a:lnTo>
                  <a:pt x="1483198" y="619124"/>
                </a:lnTo>
                <a:lnTo>
                  <a:pt x="1477152" y="609599"/>
                </a:lnTo>
                <a:lnTo>
                  <a:pt x="1470996" y="609599"/>
                </a:lnTo>
                <a:lnTo>
                  <a:pt x="1464733" y="600074"/>
                </a:lnTo>
                <a:lnTo>
                  <a:pt x="1458364" y="590549"/>
                </a:lnTo>
                <a:lnTo>
                  <a:pt x="1451888" y="590549"/>
                </a:lnTo>
                <a:lnTo>
                  <a:pt x="1445308" y="581024"/>
                </a:lnTo>
                <a:lnTo>
                  <a:pt x="1438627" y="571499"/>
                </a:lnTo>
                <a:lnTo>
                  <a:pt x="1431846" y="561974"/>
                </a:lnTo>
                <a:lnTo>
                  <a:pt x="1424965" y="561974"/>
                </a:lnTo>
                <a:lnTo>
                  <a:pt x="1417986" y="552449"/>
                </a:lnTo>
                <a:lnTo>
                  <a:pt x="1410913" y="542924"/>
                </a:lnTo>
                <a:lnTo>
                  <a:pt x="1403746" y="542924"/>
                </a:lnTo>
                <a:lnTo>
                  <a:pt x="1396485" y="533399"/>
                </a:lnTo>
                <a:lnTo>
                  <a:pt x="1389133" y="533399"/>
                </a:lnTo>
                <a:lnTo>
                  <a:pt x="1381695" y="523874"/>
                </a:lnTo>
                <a:lnTo>
                  <a:pt x="1374169" y="514349"/>
                </a:lnTo>
                <a:lnTo>
                  <a:pt x="1366557" y="514349"/>
                </a:lnTo>
                <a:lnTo>
                  <a:pt x="1358860" y="504824"/>
                </a:lnTo>
                <a:lnTo>
                  <a:pt x="1351084" y="504824"/>
                </a:lnTo>
                <a:lnTo>
                  <a:pt x="1343229" y="495299"/>
                </a:lnTo>
                <a:lnTo>
                  <a:pt x="1335293" y="495299"/>
                </a:lnTo>
                <a:lnTo>
                  <a:pt x="1327281" y="485774"/>
                </a:lnTo>
                <a:lnTo>
                  <a:pt x="1319198" y="485774"/>
                </a:lnTo>
                <a:lnTo>
                  <a:pt x="1311042" y="476249"/>
                </a:lnTo>
                <a:lnTo>
                  <a:pt x="1302813" y="476249"/>
                </a:lnTo>
                <a:lnTo>
                  <a:pt x="1294517" y="466724"/>
                </a:lnTo>
                <a:lnTo>
                  <a:pt x="1286155" y="466724"/>
                </a:lnTo>
                <a:lnTo>
                  <a:pt x="1277730" y="457199"/>
                </a:lnTo>
                <a:lnTo>
                  <a:pt x="1260690" y="457199"/>
                </a:lnTo>
                <a:lnTo>
                  <a:pt x="1252083" y="447674"/>
                </a:lnTo>
                <a:lnTo>
                  <a:pt x="1243421" y="447674"/>
                </a:lnTo>
                <a:lnTo>
                  <a:pt x="1234701" y="438149"/>
                </a:lnTo>
                <a:lnTo>
                  <a:pt x="1217111" y="438149"/>
                </a:lnTo>
                <a:lnTo>
                  <a:pt x="1208243" y="428624"/>
                </a:lnTo>
                <a:lnTo>
                  <a:pt x="1181370" y="428624"/>
                </a:lnTo>
                <a:lnTo>
                  <a:pt x="1172332" y="419099"/>
                </a:lnTo>
                <a:lnTo>
                  <a:pt x="1144997" y="419099"/>
                </a:lnTo>
                <a:lnTo>
                  <a:pt x="1135822" y="409574"/>
                </a:lnTo>
                <a:lnTo>
                  <a:pt x="1089554" y="409574"/>
                </a:lnTo>
                <a:lnTo>
                  <a:pt x="1080237" y="400049"/>
                </a:lnTo>
                <a:lnTo>
                  <a:pt x="1014719" y="400049"/>
                </a:lnTo>
                <a:lnTo>
                  <a:pt x="1014719" y="0"/>
                </a:lnTo>
                <a:lnTo>
                  <a:pt x="1139444" y="0"/>
                </a:lnTo>
                <a:lnTo>
                  <a:pt x="1154942" y="9524"/>
                </a:lnTo>
                <a:lnTo>
                  <a:pt x="1201214" y="9524"/>
                </a:lnTo>
                <a:lnTo>
                  <a:pt x="1216557" y="19049"/>
                </a:lnTo>
                <a:lnTo>
                  <a:pt x="1247088" y="19049"/>
                </a:lnTo>
                <a:lnTo>
                  <a:pt x="1262277" y="28574"/>
                </a:lnTo>
                <a:lnTo>
                  <a:pt x="1277407" y="28574"/>
                </a:lnTo>
                <a:lnTo>
                  <a:pt x="1292470" y="38099"/>
                </a:lnTo>
                <a:lnTo>
                  <a:pt x="1307468" y="38099"/>
                </a:lnTo>
                <a:lnTo>
                  <a:pt x="1322400" y="47624"/>
                </a:lnTo>
                <a:lnTo>
                  <a:pt x="1337259" y="47624"/>
                </a:lnTo>
                <a:lnTo>
                  <a:pt x="1352038" y="57149"/>
                </a:lnTo>
                <a:lnTo>
                  <a:pt x="1366737" y="57149"/>
                </a:lnTo>
                <a:lnTo>
                  <a:pt x="1381356" y="66674"/>
                </a:lnTo>
                <a:lnTo>
                  <a:pt x="1395888" y="66674"/>
                </a:lnTo>
                <a:lnTo>
                  <a:pt x="1424671" y="85724"/>
                </a:lnTo>
                <a:lnTo>
                  <a:pt x="1438921" y="85724"/>
                </a:lnTo>
                <a:lnTo>
                  <a:pt x="1467113" y="104774"/>
                </a:lnTo>
                <a:lnTo>
                  <a:pt x="1481048" y="104774"/>
                </a:lnTo>
                <a:lnTo>
                  <a:pt x="1522183" y="133349"/>
                </a:lnTo>
                <a:lnTo>
                  <a:pt x="1535656" y="142874"/>
                </a:lnTo>
                <a:lnTo>
                  <a:pt x="1549009" y="142874"/>
                </a:lnTo>
                <a:lnTo>
                  <a:pt x="1601115" y="180974"/>
                </a:lnTo>
                <a:lnTo>
                  <a:pt x="1650995" y="219074"/>
                </a:lnTo>
                <a:lnTo>
                  <a:pt x="1686830" y="247649"/>
                </a:lnTo>
                <a:lnTo>
                  <a:pt x="1721233" y="285749"/>
                </a:lnTo>
                <a:lnTo>
                  <a:pt x="1732367" y="295274"/>
                </a:lnTo>
                <a:lnTo>
                  <a:pt x="1764743" y="323849"/>
                </a:lnTo>
                <a:lnTo>
                  <a:pt x="1785440" y="352424"/>
                </a:lnTo>
                <a:lnTo>
                  <a:pt x="1795517" y="361949"/>
                </a:lnTo>
                <a:lnTo>
                  <a:pt x="1805407" y="371474"/>
                </a:lnTo>
                <a:lnTo>
                  <a:pt x="1815109" y="390524"/>
                </a:lnTo>
                <a:lnTo>
                  <a:pt x="1824623" y="400049"/>
                </a:lnTo>
                <a:lnTo>
                  <a:pt x="1833945" y="409574"/>
                </a:lnTo>
                <a:lnTo>
                  <a:pt x="1843071" y="419099"/>
                </a:lnTo>
                <a:lnTo>
                  <a:pt x="1852000" y="438149"/>
                </a:lnTo>
                <a:lnTo>
                  <a:pt x="1860732" y="447674"/>
                </a:lnTo>
                <a:lnTo>
                  <a:pt x="1869264" y="466724"/>
                </a:lnTo>
                <a:lnTo>
                  <a:pt x="1877591" y="476249"/>
                </a:lnTo>
                <a:lnTo>
                  <a:pt x="1885714" y="485774"/>
                </a:lnTo>
                <a:lnTo>
                  <a:pt x="1893631" y="504824"/>
                </a:lnTo>
                <a:lnTo>
                  <a:pt x="1901341" y="514349"/>
                </a:lnTo>
                <a:lnTo>
                  <a:pt x="1908838" y="533399"/>
                </a:lnTo>
                <a:lnTo>
                  <a:pt x="1916123" y="542924"/>
                </a:lnTo>
                <a:lnTo>
                  <a:pt x="1923196" y="561974"/>
                </a:lnTo>
                <a:lnTo>
                  <a:pt x="1930053" y="571499"/>
                </a:lnTo>
                <a:lnTo>
                  <a:pt x="1936692" y="590549"/>
                </a:lnTo>
                <a:lnTo>
                  <a:pt x="1943112" y="600074"/>
                </a:lnTo>
                <a:lnTo>
                  <a:pt x="1949313" y="619124"/>
                </a:lnTo>
                <a:lnTo>
                  <a:pt x="1955292" y="628649"/>
                </a:lnTo>
                <a:lnTo>
                  <a:pt x="1961047" y="647699"/>
                </a:lnTo>
                <a:lnTo>
                  <a:pt x="1966577" y="657224"/>
                </a:lnTo>
                <a:lnTo>
                  <a:pt x="1971883" y="676274"/>
                </a:lnTo>
                <a:lnTo>
                  <a:pt x="1976962" y="685799"/>
                </a:lnTo>
                <a:lnTo>
                  <a:pt x="1981811" y="704849"/>
                </a:lnTo>
                <a:lnTo>
                  <a:pt x="1986431" y="714374"/>
                </a:lnTo>
                <a:lnTo>
                  <a:pt x="1990822" y="733424"/>
                </a:lnTo>
                <a:lnTo>
                  <a:pt x="1994981" y="742949"/>
                </a:lnTo>
                <a:lnTo>
                  <a:pt x="1998906" y="761999"/>
                </a:lnTo>
                <a:lnTo>
                  <a:pt x="2002598" y="781049"/>
                </a:lnTo>
                <a:lnTo>
                  <a:pt x="2006056" y="790574"/>
                </a:lnTo>
                <a:lnTo>
                  <a:pt x="2009280" y="809624"/>
                </a:lnTo>
                <a:lnTo>
                  <a:pt x="2012266" y="819149"/>
                </a:lnTo>
                <a:lnTo>
                  <a:pt x="2015016" y="838199"/>
                </a:lnTo>
                <a:lnTo>
                  <a:pt x="2017530" y="857249"/>
                </a:lnTo>
                <a:lnTo>
                  <a:pt x="2019805" y="866774"/>
                </a:lnTo>
                <a:lnTo>
                  <a:pt x="2021841" y="885824"/>
                </a:lnTo>
                <a:lnTo>
                  <a:pt x="2023639" y="904874"/>
                </a:lnTo>
                <a:lnTo>
                  <a:pt x="2025197" y="914399"/>
                </a:lnTo>
                <a:lnTo>
                  <a:pt x="2026516" y="933449"/>
                </a:lnTo>
                <a:lnTo>
                  <a:pt x="2027595" y="952499"/>
                </a:lnTo>
                <a:lnTo>
                  <a:pt x="2028433" y="962024"/>
                </a:lnTo>
                <a:lnTo>
                  <a:pt x="2029031" y="981074"/>
                </a:lnTo>
                <a:lnTo>
                  <a:pt x="2029389" y="990599"/>
                </a:lnTo>
                <a:lnTo>
                  <a:pt x="2029447" y="1000124"/>
                </a:lnTo>
                <a:lnTo>
                  <a:pt x="2029381" y="1028699"/>
                </a:lnTo>
                <a:lnTo>
                  <a:pt x="2029016" y="1038224"/>
                </a:lnTo>
                <a:lnTo>
                  <a:pt x="2028410" y="1057274"/>
                </a:lnTo>
                <a:lnTo>
                  <a:pt x="2027565" y="1076324"/>
                </a:lnTo>
                <a:lnTo>
                  <a:pt x="2026479" y="1085849"/>
                </a:lnTo>
                <a:lnTo>
                  <a:pt x="2025152" y="1104899"/>
                </a:lnTo>
                <a:lnTo>
                  <a:pt x="2023586" y="1123949"/>
                </a:lnTo>
                <a:lnTo>
                  <a:pt x="2021781" y="1133474"/>
                </a:lnTo>
                <a:lnTo>
                  <a:pt x="2019737" y="1152524"/>
                </a:lnTo>
                <a:lnTo>
                  <a:pt x="2017454" y="1162049"/>
                </a:lnTo>
                <a:lnTo>
                  <a:pt x="2014933" y="1181099"/>
                </a:lnTo>
                <a:lnTo>
                  <a:pt x="2012176" y="1200149"/>
                </a:lnTo>
                <a:lnTo>
                  <a:pt x="2009182" y="1209674"/>
                </a:lnTo>
                <a:lnTo>
                  <a:pt x="2005951" y="1228724"/>
                </a:lnTo>
                <a:lnTo>
                  <a:pt x="2002485" y="1238249"/>
                </a:lnTo>
                <a:lnTo>
                  <a:pt x="1998786" y="1257299"/>
                </a:lnTo>
                <a:lnTo>
                  <a:pt x="1994853" y="1276349"/>
                </a:lnTo>
                <a:lnTo>
                  <a:pt x="1990687" y="1285874"/>
                </a:lnTo>
                <a:lnTo>
                  <a:pt x="1986289" y="1304924"/>
                </a:lnTo>
                <a:lnTo>
                  <a:pt x="1981662" y="1314449"/>
                </a:lnTo>
                <a:lnTo>
                  <a:pt x="1976806" y="1333499"/>
                </a:lnTo>
                <a:lnTo>
                  <a:pt x="1971720" y="1343024"/>
                </a:lnTo>
                <a:lnTo>
                  <a:pt x="1966407" y="1362074"/>
                </a:lnTo>
                <a:lnTo>
                  <a:pt x="1960869" y="1381124"/>
                </a:lnTo>
                <a:lnTo>
                  <a:pt x="1955107" y="1390649"/>
                </a:lnTo>
                <a:lnTo>
                  <a:pt x="1949121" y="1409699"/>
                </a:lnTo>
                <a:lnTo>
                  <a:pt x="1942913" y="1419224"/>
                </a:lnTo>
                <a:lnTo>
                  <a:pt x="1936486" y="1438274"/>
                </a:lnTo>
                <a:lnTo>
                  <a:pt x="1929840" y="1447799"/>
                </a:lnTo>
                <a:lnTo>
                  <a:pt x="1922976" y="1466849"/>
                </a:lnTo>
                <a:lnTo>
                  <a:pt x="1915897" y="1476374"/>
                </a:lnTo>
                <a:lnTo>
                  <a:pt x="1908605" y="1485899"/>
                </a:lnTo>
                <a:lnTo>
                  <a:pt x="1901101" y="1504949"/>
                </a:lnTo>
                <a:lnTo>
                  <a:pt x="1893386" y="1514474"/>
                </a:lnTo>
                <a:lnTo>
                  <a:pt x="1885461" y="1533524"/>
                </a:lnTo>
                <a:lnTo>
                  <a:pt x="1877332" y="1543049"/>
                </a:lnTo>
                <a:lnTo>
                  <a:pt x="1868999" y="1562099"/>
                </a:lnTo>
                <a:lnTo>
                  <a:pt x="1860461" y="1571624"/>
                </a:lnTo>
                <a:lnTo>
                  <a:pt x="1851722" y="1581149"/>
                </a:lnTo>
                <a:lnTo>
                  <a:pt x="1842787" y="1600199"/>
                </a:lnTo>
                <a:lnTo>
                  <a:pt x="1833655" y="1609724"/>
                </a:lnTo>
                <a:lnTo>
                  <a:pt x="1824326" y="1619249"/>
                </a:lnTo>
                <a:close/>
              </a:path>
              <a:path w="2029460" h="2028825">
                <a:moveTo>
                  <a:pt x="1548591" y="1876425"/>
                </a:moveTo>
                <a:lnTo>
                  <a:pt x="480011" y="1876425"/>
                </a:lnTo>
                <a:lnTo>
                  <a:pt x="466790" y="1866900"/>
                </a:lnTo>
                <a:lnTo>
                  <a:pt x="415239" y="1828800"/>
                </a:lnTo>
                <a:lnTo>
                  <a:pt x="365963" y="1790700"/>
                </a:lnTo>
                <a:lnTo>
                  <a:pt x="330614" y="1762125"/>
                </a:lnTo>
                <a:lnTo>
                  <a:pt x="307853" y="1733550"/>
                </a:lnTo>
                <a:lnTo>
                  <a:pt x="296724" y="1724025"/>
                </a:lnTo>
                <a:lnTo>
                  <a:pt x="264364" y="1695450"/>
                </a:lnTo>
                <a:lnTo>
                  <a:pt x="243678" y="1666875"/>
                </a:lnTo>
                <a:lnTo>
                  <a:pt x="233607" y="1657350"/>
                </a:lnTo>
                <a:lnTo>
                  <a:pt x="223723" y="1647825"/>
                </a:lnTo>
                <a:lnTo>
                  <a:pt x="214027" y="1628775"/>
                </a:lnTo>
                <a:lnTo>
                  <a:pt x="204519" y="1619249"/>
                </a:lnTo>
                <a:lnTo>
                  <a:pt x="195203" y="1609724"/>
                </a:lnTo>
                <a:lnTo>
                  <a:pt x="186084" y="1600199"/>
                </a:lnTo>
                <a:lnTo>
                  <a:pt x="177161" y="1581149"/>
                </a:lnTo>
                <a:lnTo>
                  <a:pt x="168435" y="1571624"/>
                </a:lnTo>
                <a:lnTo>
                  <a:pt x="159909" y="1552574"/>
                </a:lnTo>
                <a:lnTo>
                  <a:pt x="151588" y="1543049"/>
                </a:lnTo>
                <a:lnTo>
                  <a:pt x="143472" y="1533524"/>
                </a:lnTo>
                <a:lnTo>
                  <a:pt x="135561" y="1514474"/>
                </a:lnTo>
                <a:lnTo>
                  <a:pt x="127859" y="1504949"/>
                </a:lnTo>
                <a:lnTo>
                  <a:pt x="120368" y="1485899"/>
                </a:lnTo>
                <a:lnTo>
                  <a:pt x="113090" y="1476374"/>
                </a:lnTo>
                <a:lnTo>
                  <a:pt x="106024" y="1457324"/>
                </a:lnTo>
                <a:lnTo>
                  <a:pt x="99173" y="1447799"/>
                </a:lnTo>
                <a:lnTo>
                  <a:pt x="92542" y="1438274"/>
                </a:lnTo>
                <a:lnTo>
                  <a:pt x="86129" y="1419224"/>
                </a:lnTo>
                <a:lnTo>
                  <a:pt x="79934" y="1409699"/>
                </a:lnTo>
                <a:lnTo>
                  <a:pt x="73962" y="1390649"/>
                </a:lnTo>
                <a:lnTo>
                  <a:pt x="68214" y="1371599"/>
                </a:lnTo>
                <a:lnTo>
                  <a:pt x="62691" y="1362074"/>
                </a:lnTo>
                <a:lnTo>
                  <a:pt x="57392" y="1343024"/>
                </a:lnTo>
                <a:lnTo>
                  <a:pt x="52321" y="1333499"/>
                </a:lnTo>
                <a:lnTo>
                  <a:pt x="47478" y="1314449"/>
                </a:lnTo>
                <a:lnTo>
                  <a:pt x="42866" y="1304924"/>
                </a:lnTo>
                <a:lnTo>
                  <a:pt x="38483" y="1285874"/>
                </a:lnTo>
                <a:lnTo>
                  <a:pt x="34331" y="1276349"/>
                </a:lnTo>
                <a:lnTo>
                  <a:pt x="30413" y="1257299"/>
                </a:lnTo>
                <a:lnTo>
                  <a:pt x="26728" y="1238249"/>
                </a:lnTo>
                <a:lnTo>
                  <a:pt x="23277" y="1228724"/>
                </a:lnTo>
                <a:lnTo>
                  <a:pt x="20061" y="1209674"/>
                </a:lnTo>
                <a:lnTo>
                  <a:pt x="17082" y="1200149"/>
                </a:lnTo>
                <a:lnTo>
                  <a:pt x="14340" y="1181099"/>
                </a:lnTo>
                <a:lnTo>
                  <a:pt x="11834" y="1162049"/>
                </a:lnTo>
                <a:lnTo>
                  <a:pt x="9566" y="1152524"/>
                </a:lnTo>
                <a:lnTo>
                  <a:pt x="7537" y="1133474"/>
                </a:lnTo>
                <a:lnTo>
                  <a:pt x="5747" y="1114424"/>
                </a:lnTo>
                <a:lnTo>
                  <a:pt x="4196" y="1104899"/>
                </a:lnTo>
                <a:lnTo>
                  <a:pt x="2885" y="1085849"/>
                </a:lnTo>
                <a:lnTo>
                  <a:pt x="1814" y="1076324"/>
                </a:lnTo>
                <a:lnTo>
                  <a:pt x="983" y="1057274"/>
                </a:lnTo>
                <a:lnTo>
                  <a:pt x="393" y="1038224"/>
                </a:lnTo>
                <a:lnTo>
                  <a:pt x="43" y="1028699"/>
                </a:lnTo>
                <a:lnTo>
                  <a:pt x="0" y="1000124"/>
                </a:lnTo>
                <a:lnTo>
                  <a:pt x="65" y="990599"/>
                </a:lnTo>
                <a:lnTo>
                  <a:pt x="438" y="981074"/>
                </a:lnTo>
                <a:lnTo>
                  <a:pt x="1051" y="962024"/>
                </a:lnTo>
                <a:lnTo>
                  <a:pt x="1904" y="942974"/>
                </a:lnTo>
                <a:lnTo>
                  <a:pt x="2998" y="933449"/>
                </a:lnTo>
                <a:lnTo>
                  <a:pt x="4332" y="914399"/>
                </a:lnTo>
                <a:lnTo>
                  <a:pt x="5906" y="895349"/>
                </a:lnTo>
                <a:lnTo>
                  <a:pt x="7718" y="885824"/>
                </a:lnTo>
                <a:lnTo>
                  <a:pt x="9770" y="866774"/>
                </a:lnTo>
                <a:lnTo>
                  <a:pt x="12060" y="857249"/>
                </a:lnTo>
                <a:lnTo>
                  <a:pt x="14588" y="838199"/>
                </a:lnTo>
                <a:lnTo>
                  <a:pt x="17353" y="819149"/>
                </a:lnTo>
                <a:lnTo>
                  <a:pt x="20355" y="809624"/>
                </a:lnTo>
                <a:lnTo>
                  <a:pt x="23593" y="790574"/>
                </a:lnTo>
                <a:lnTo>
                  <a:pt x="27066" y="781049"/>
                </a:lnTo>
                <a:lnTo>
                  <a:pt x="30773" y="761999"/>
                </a:lnTo>
                <a:lnTo>
                  <a:pt x="34713" y="742949"/>
                </a:lnTo>
                <a:lnTo>
                  <a:pt x="38886" y="733424"/>
                </a:lnTo>
                <a:lnTo>
                  <a:pt x="43291" y="714374"/>
                </a:lnTo>
                <a:lnTo>
                  <a:pt x="47926" y="704849"/>
                </a:lnTo>
                <a:lnTo>
                  <a:pt x="52790" y="685799"/>
                </a:lnTo>
                <a:lnTo>
                  <a:pt x="57883" y="676274"/>
                </a:lnTo>
                <a:lnTo>
                  <a:pt x="63203" y="657224"/>
                </a:lnTo>
                <a:lnTo>
                  <a:pt x="68747" y="638174"/>
                </a:lnTo>
                <a:lnTo>
                  <a:pt x="74516" y="628649"/>
                </a:lnTo>
                <a:lnTo>
                  <a:pt x="80510" y="609599"/>
                </a:lnTo>
                <a:lnTo>
                  <a:pt x="86725" y="600074"/>
                </a:lnTo>
                <a:lnTo>
                  <a:pt x="93158" y="581024"/>
                </a:lnTo>
                <a:lnTo>
                  <a:pt x="99811" y="571499"/>
                </a:lnTo>
                <a:lnTo>
                  <a:pt x="106682" y="552449"/>
                </a:lnTo>
                <a:lnTo>
                  <a:pt x="113768" y="542924"/>
                </a:lnTo>
                <a:lnTo>
                  <a:pt x="121066" y="533399"/>
                </a:lnTo>
                <a:lnTo>
                  <a:pt x="128577" y="514349"/>
                </a:lnTo>
                <a:lnTo>
                  <a:pt x="136299" y="504824"/>
                </a:lnTo>
                <a:lnTo>
                  <a:pt x="144230" y="485774"/>
                </a:lnTo>
                <a:lnTo>
                  <a:pt x="152365" y="476249"/>
                </a:lnTo>
                <a:lnTo>
                  <a:pt x="160705" y="457199"/>
                </a:lnTo>
                <a:lnTo>
                  <a:pt x="169250" y="447674"/>
                </a:lnTo>
                <a:lnTo>
                  <a:pt x="177995" y="438149"/>
                </a:lnTo>
                <a:lnTo>
                  <a:pt x="186936" y="419099"/>
                </a:lnTo>
                <a:lnTo>
                  <a:pt x="196074" y="409574"/>
                </a:lnTo>
                <a:lnTo>
                  <a:pt x="205409" y="400049"/>
                </a:lnTo>
                <a:lnTo>
                  <a:pt x="214935" y="380999"/>
                </a:lnTo>
                <a:lnTo>
                  <a:pt x="224649" y="371474"/>
                </a:lnTo>
                <a:lnTo>
                  <a:pt x="234550" y="361949"/>
                </a:lnTo>
                <a:lnTo>
                  <a:pt x="244639" y="352424"/>
                </a:lnTo>
                <a:lnTo>
                  <a:pt x="254910" y="333374"/>
                </a:lnTo>
                <a:lnTo>
                  <a:pt x="265359" y="323849"/>
                </a:lnTo>
                <a:lnTo>
                  <a:pt x="275986" y="314324"/>
                </a:lnTo>
                <a:lnTo>
                  <a:pt x="286790" y="304799"/>
                </a:lnTo>
                <a:lnTo>
                  <a:pt x="297768" y="295274"/>
                </a:lnTo>
                <a:lnTo>
                  <a:pt x="308912" y="276224"/>
                </a:lnTo>
                <a:lnTo>
                  <a:pt x="343346" y="247649"/>
                </a:lnTo>
                <a:lnTo>
                  <a:pt x="379210" y="219074"/>
                </a:lnTo>
                <a:lnTo>
                  <a:pt x="429127" y="180974"/>
                </a:lnTo>
                <a:lnTo>
                  <a:pt x="481266" y="142874"/>
                </a:lnTo>
                <a:lnTo>
                  <a:pt x="494627" y="142874"/>
                </a:lnTo>
                <a:lnTo>
                  <a:pt x="508107" y="133349"/>
                </a:lnTo>
                <a:lnTo>
                  <a:pt x="549264" y="104774"/>
                </a:lnTo>
                <a:lnTo>
                  <a:pt x="563206" y="104774"/>
                </a:lnTo>
                <a:lnTo>
                  <a:pt x="591412" y="85724"/>
                </a:lnTo>
                <a:lnTo>
                  <a:pt x="605668" y="85724"/>
                </a:lnTo>
                <a:lnTo>
                  <a:pt x="634462" y="66674"/>
                </a:lnTo>
                <a:lnTo>
                  <a:pt x="649000" y="66674"/>
                </a:lnTo>
                <a:lnTo>
                  <a:pt x="795288" y="438149"/>
                </a:lnTo>
                <a:lnTo>
                  <a:pt x="786565" y="447674"/>
                </a:lnTo>
                <a:lnTo>
                  <a:pt x="777899" y="447674"/>
                </a:lnTo>
                <a:lnTo>
                  <a:pt x="769289" y="457199"/>
                </a:lnTo>
                <a:lnTo>
                  <a:pt x="752241" y="457199"/>
                </a:lnTo>
                <a:lnTo>
                  <a:pt x="743812" y="466724"/>
                </a:lnTo>
                <a:lnTo>
                  <a:pt x="735446" y="466724"/>
                </a:lnTo>
                <a:lnTo>
                  <a:pt x="727145" y="476249"/>
                </a:lnTo>
                <a:lnTo>
                  <a:pt x="718913" y="476249"/>
                </a:lnTo>
                <a:lnTo>
                  <a:pt x="710752" y="485774"/>
                </a:lnTo>
                <a:lnTo>
                  <a:pt x="702664" y="485774"/>
                </a:lnTo>
                <a:lnTo>
                  <a:pt x="694647" y="495299"/>
                </a:lnTo>
                <a:lnTo>
                  <a:pt x="686707" y="495299"/>
                </a:lnTo>
                <a:lnTo>
                  <a:pt x="678846" y="504824"/>
                </a:lnTo>
                <a:lnTo>
                  <a:pt x="671065" y="504824"/>
                </a:lnTo>
                <a:lnTo>
                  <a:pt x="663364" y="514349"/>
                </a:lnTo>
                <a:lnTo>
                  <a:pt x="655746" y="514349"/>
                </a:lnTo>
                <a:lnTo>
                  <a:pt x="648215" y="523874"/>
                </a:lnTo>
                <a:lnTo>
                  <a:pt x="640771" y="533399"/>
                </a:lnTo>
                <a:lnTo>
                  <a:pt x="633414" y="533399"/>
                </a:lnTo>
                <a:lnTo>
                  <a:pt x="626147" y="542924"/>
                </a:lnTo>
                <a:lnTo>
                  <a:pt x="618974" y="542924"/>
                </a:lnTo>
                <a:lnTo>
                  <a:pt x="611895" y="552449"/>
                </a:lnTo>
                <a:lnTo>
                  <a:pt x="604910" y="561974"/>
                </a:lnTo>
                <a:lnTo>
                  <a:pt x="598022" y="561974"/>
                </a:lnTo>
                <a:lnTo>
                  <a:pt x="591235" y="571499"/>
                </a:lnTo>
                <a:lnTo>
                  <a:pt x="584548" y="581024"/>
                </a:lnTo>
                <a:lnTo>
                  <a:pt x="577962" y="590549"/>
                </a:lnTo>
                <a:lnTo>
                  <a:pt x="571479" y="590549"/>
                </a:lnTo>
                <a:lnTo>
                  <a:pt x="565103" y="600074"/>
                </a:lnTo>
                <a:lnTo>
                  <a:pt x="558834" y="609599"/>
                </a:lnTo>
                <a:lnTo>
                  <a:pt x="552671" y="609599"/>
                </a:lnTo>
                <a:lnTo>
                  <a:pt x="546618" y="619124"/>
                </a:lnTo>
                <a:lnTo>
                  <a:pt x="540677" y="628649"/>
                </a:lnTo>
                <a:lnTo>
                  <a:pt x="534849" y="638174"/>
                </a:lnTo>
                <a:lnTo>
                  <a:pt x="529133" y="638174"/>
                </a:lnTo>
                <a:lnTo>
                  <a:pt x="507438" y="676274"/>
                </a:lnTo>
                <a:lnTo>
                  <a:pt x="502311" y="685799"/>
                </a:lnTo>
                <a:lnTo>
                  <a:pt x="497307" y="685799"/>
                </a:lnTo>
                <a:lnTo>
                  <a:pt x="478528" y="723899"/>
                </a:lnTo>
                <a:lnTo>
                  <a:pt x="469897" y="742949"/>
                </a:lnTo>
                <a:lnTo>
                  <a:pt x="465774" y="742949"/>
                </a:lnTo>
                <a:lnTo>
                  <a:pt x="450598" y="781049"/>
                </a:lnTo>
                <a:lnTo>
                  <a:pt x="437562" y="819149"/>
                </a:lnTo>
                <a:lnTo>
                  <a:pt x="431863" y="838199"/>
                </a:lnTo>
                <a:lnTo>
                  <a:pt x="429220" y="838199"/>
                </a:lnTo>
                <a:lnTo>
                  <a:pt x="420044" y="876299"/>
                </a:lnTo>
                <a:lnTo>
                  <a:pt x="413124" y="914399"/>
                </a:lnTo>
                <a:lnTo>
                  <a:pt x="408487" y="952499"/>
                </a:lnTo>
                <a:lnTo>
                  <a:pt x="406151" y="990599"/>
                </a:lnTo>
                <a:lnTo>
                  <a:pt x="405913" y="1019174"/>
                </a:lnTo>
                <a:lnTo>
                  <a:pt x="406123" y="1028699"/>
                </a:lnTo>
                <a:lnTo>
                  <a:pt x="408405" y="1066799"/>
                </a:lnTo>
                <a:lnTo>
                  <a:pt x="412988" y="1104899"/>
                </a:lnTo>
                <a:lnTo>
                  <a:pt x="419854" y="1142999"/>
                </a:lnTo>
                <a:lnTo>
                  <a:pt x="426486" y="1171574"/>
                </a:lnTo>
                <a:lnTo>
                  <a:pt x="428977" y="1171574"/>
                </a:lnTo>
                <a:lnTo>
                  <a:pt x="431607" y="1181099"/>
                </a:lnTo>
                <a:lnTo>
                  <a:pt x="443502" y="1219199"/>
                </a:lnTo>
                <a:lnTo>
                  <a:pt x="457565" y="1257299"/>
                </a:lnTo>
                <a:lnTo>
                  <a:pt x="465392" y="1276349"/>
                </a:lnTo>
                <a:lnTo>
                  <a:pt x="469502" y="1276349"/>
                </a:lnTo>
                <a:lnTo>
                  <a:pt x="473742" y="1285874"/>
                </a:lnTo>
                <a:lnTo>
                  <a:pt x="491971" y="1323974"/>
                </a:lnTo>
                <a:lnTo>
                  <a:pt x="496841" y="1333499"/>
                </a:lnTo>
                <a:lnTo>
                  <a:pt x="501833" y="1333499"/>
                </a:lnTo>
                <a:lnTo>
                  <a:pt x="506949" y="1343024"/>
                </a:lnTo>
                <a:lnTo>
                  <a:pt x="512184" y="1352549"/>
                </a:lnTo>
                <a:lnTo>
                  <a:pt x="517538" y="1362074"/>
                </a:lnTo>
                <a:lnTo>
                  <a:pt x="523010" y="1371599"/>
                </a:lnTo>
                <a:lnTo>
                  <a:pt x="528599" y="1381124"/>
                </a:lnTo>
                <a:lnTo>
                  <a:pt x="534304" y="1381124"/>
                </a:lnTo>
                <a:lnTo>
                  <a:pt x="540122" y="1390649"/>
                </a:lnTo>
                <a:lnTo>
                  <a:pt x="546052" y="1400174"/>
                </a:lnTo>
                <a:lnTo>
                  <a:pt x="552095" y="1409699"/>
                </a:lnTo>
                <a:lnTo>
                  <a:pt x="558247" y="1409699"/>
                </a:lnTo>
                <a:lnTo>
                  <a:pt x="564506" y="1419224"/>
                </a:lnTo>
                <a:lnTo>
                  <a:pt x="570873" y="1428749"/>
                </a:lnTo>
                <a:lnTo>
                  <a:pt x="577346" y="1438274"/>
                </a:lnTo>
                <a:lnTo>
                  <a:pt x="583922" y="1438274"/>
                </a:lnTo>
                <a:lnTo>
                  <a:pt x="590599" y="1447799"/>
                </a:lnTo>
                <a:lnTo>
                  <a:pt x="597377" y="1457324"/>
                </a:lnTo>
                <a:lnTo>
                  <a:pt x="604256" y="1457324"/>
                </a:lnTo>
                <a:lnTo>
                  <a:pt x="611232" y="1466849"/>
                </a:lnTo>
                <a:lnTo>
                  <a:pt x="618302" y="1476374"/>
                </a:lnTo>
                <a:lnTo>
                  <a:pt x="625466" y="1476374"/>
                </a:lnTo>
                <a:lnTo>
                  <a:pt x="632724" y="1485899"/>
                </a:lnTo>
                <a:lnTo>
                  <a:pt x="640072" y="1485899"/>
                </a:lnTo>
                <a:lnTo>
                  <a:pt x="647508" y="1495424"/>
                </a:lnTo>
                <a:lnTo>
                  <a:pt x="655031" y="1504949"/>
                </a:lnTo>
                <a:lnTo>
                  <a:pt x="662641" y="1504949"/>
                </a:lnTo>
                <a:lnTo>
                  <a:pt x="670335" y="1514474"/>
                </a:lnTo>
                <a:lnTo>
                  <a:pt x="678108" y="1514474"/>
                </a:lnTo>
                <a:lnTo>
                  <a:pt x="685961" y="1523999"/>
                </a:lnTo>
                <a:lnTo>
                  <a:pt x="693895" y="1523999"/>
                </a:lnTo>
                <a:lnTo>
                  <a:pt x="701904" y="1533524"/>
                </a:lnTo>
                <a:lnTo>
                  <a:pt x="709985" y="1533524"/>
                </a:lnTo>
                <a:lnTo>
                  <a:pt x="718139" y="1543049"/>
                </a:lnTo>
                <a:lnTo>
                  <a:pt x="726365" y="1543049"/>
                </a:lnTo>
                <a:lnTo>
                  <a:pt x="734660" y="1552574"/>
                </a:lnTo>
                <a:lnTo>
                  <a:pt x="743019" y="1552574"/>
                </a:lnTo>
                <a:lnTo>
                  <a:pt x="751442" y="1562099"/>
                </a:lnTo>
                <a:lnTo>
                  <a:pt x="759930" y="1562099"/>
                </a:lnTo>
                <a:lnTo>
                  <a:pt x="768479" y="1571624"/>
                </a:lnTo>
                <a:lnTo>
                  <a:pt x="785744" y="1571624"/>
                </a:lnTo>
                <a:lnTo>
                  <a:pt x="794462" y="1581149"/>
                </a:lnTo>
                <a:lnTo>
                  <a:pt x="812050" y="1581149"/>
                </a:lnTo>
                <a:lnTo>
                  <a:pt x="820915" y="1590674"/>
                </a:lnTo>
                <a:lnTo>
                  <a:pt x="838787" y="1590674"/>
                </a:lnTo>
                <a:lnTo>
                  <a:pt x="847785" y="1600199"/>
                </a:lnTo>
                <a:lnTo>
                  <a:pt x="884153" y="1600199"/>
                </a:lnTo>
                <a:lnTo>
                  <a:pt x="893327" y="1609724"/>
                </a:lnTo>
                <a:lnTo>
                  <a:pt x="939592" y="1609724"/>
                </a:lnTo>
                <a:lnTo>
                  <a:pt x="948908" y="1619249"/>
                </a:lnTo>
                <a:lnTo>
                  <a:pt x="1824326" y="1619249"/>
                </a:lnTo>
                <a:lnTo>
                  <a:pt x="1814806" y="1638300"/>
                </a:lnTo>
                <a:lnTo>
                  <a:pt x="1805098" y="1647825"/>
                </a:lnTo>
                <a:lnTo>
                  <a:pt x="1795203" y="1657350"/>
                </a:lnTo>
                <a:lnTo>
                  <a:pt x="1785120" y="1666875"/>
                </a:lnTo>
                <a:lnTo>
                  <a:pt x="1774855" y="1685925"/>
                </a:lnTo>
                <a:lnTo>
                  <a:pt x="1764411" y="1695450"/>
                </a:lnTo>
                <a:lnTo>
                  <a:pt x="1753790" y="1704975"/>
                </a:lnTo>
                <a:lnTo>
                  <a:pt x="1742991" y="1714500"/>
                </a:lnTo>
                <a:lnTo>
                  <a:pt x="1732019" y="1724025"/>
                </a:lnTo>
                <a:lnTo>
                  <a:pt x="1720879" y="1743075"/>
                </a:lnTo>
                <a:lnTo>
                  <a:pt x="1686461" y="1771650"/>
                </a:lnTo>
                <a:lnTo>
                  <a:pt x="1638355" y="1809750"/>
                </a:lnTo>
                <a:lnTo>
                  <a:pt x="1587882" y="1847850"/>
                </a:lnTo>
                <a:lnTo>
                  <a:pt x="1561821" y="1866900"/>
                </a:lnTo>
                <a:lnTo>
                  <a:pt x="1548591" y="1876425"/>
                </a:lnTo>
                <a:close/>
              </a:path>
              <a:path w="2029460" h="2028825">
                <a:moveTo>
                  <a:pt x="1480611" y="1914525"/>
                </a:moveTo>
                <a:lnTo>
                  <a:pt x="547954" y="1914525"/>
                </a:lnTo>
                <a:lnTo>
                  <a:pt x="534129" y="1905000"/>
                </a:lnTo>
                <a:lnTo>
                  <a:pt x="493360" y="1876425"/>
                </a:lnTo>
                <a:lnTo>
                  <a:pt x="1535234" y="1876425"/>
                </a:lnTo>
                <a:lnTo>
                  <a:pt x="1494442" y="1905000"/>
                </a:lnTo>
                <a:lnTo>
                  <a:pt x="1480611" y="1914525"/>
                </a:lnTo>
                <a:close/>
              </a:path>
              <a:path w="2029460" h="2028825">
                <a:moveTo>
                  <a:pt x="1395432" y="1952625"/>
                </a:moveTo>
                <a:lnTo>
                  <a:pt x="633095" y="1952625"/>
                </a:lnTo>
                <a:lnTo>
                  <a:pt x="604318" y="1933575"/>
                </a:lnTo>
                <a:lnTo>
                  <a:pt x="590071" y="1933575"/>
                </a:lnTo>
                <a:lnTo>
                  <a:pt x="561885" y="1914525"/>
                </a:lnTo>
                <a:lnTo>
                  <a:pt x="1466673" y="1914525"/>
                </a:lnTo>
                <a:lnTo>
                  <a:pt x="1424220" y="1943100"/>
                </a:lnTo>
                <a:lnTo>
                  <a:pt x="1409873" y="1943100"/>
                </a:lnTo>
                <a:lnTo>
                  <a:pt x="1395432" y="1952625"/>
                </a:lnTo>
                <a:close/>
              </a:path>
              <a:path w="2029460" h="2028825">
                <a:moveTo>
                  <a:pt x="1351574" y="1971675"/>
                </a:moveTo>
                <a:lnTo>
                  <a:pt x="676936" y="1971675"/>
                </a:lnTo>
                <a:lnTo>
                  <a:pt x="647624" y="1952625"/>
                </a:lnTo>
                <a:lnTo>
                  <a:pt x="1380897" y="1952625"/>
                </a:lnTo>
                <a:lnTo>
                  <a:pt x="1351574" y="1971675"/>
                </a:lnTo>
                <a:close/>
              </a:path>
              <a:path w="2029460" h="2028825">
                <a:moveTo>
                  <a:pt x="1321931" y="1981200"/>
                </a:moveTo>
                <a:lnTo>
                  <a:pt x="706570" y="1981200"/>
                </a:lnTo>
                <a:lnTo>
                  <a:pt x="691713" y="1971675"/>
                </a:lnTo>
                <a:lnTo>
                  <a:pt x="1336793" y="1971675"/>
                </a:lnTo>
                <a:lnTo>
                  <a:pt x="1321931" y="1981200"/>
                </a:lnTo>
                <a:close/>
              </a:path>
              <a:path w="2029460" h="2028825">
                <a:moveTo>
                  <a:pt x="1291997" y="1990725"/>
                </a:moveTo>
                <a:lnTo>
                  <a:pt x="751557" y="1990725"/>
                </a:lnTo>
                <a:lnTo>
                  <a:pt x="736495" y="1981200"/>
                </a:lnTo>
                <a:lnTo>
                  <a:pt x="1306997" y="1981200"/>
                </a:lnTo>
                <a:lnTo>
                  <a:pt x="1291997" y="1990725"/>
                </a:lnTo>
                <a:close/>
              </a:path>
              <a:path w="2029460" h="2028825">
                <a:moveTo>
                  <a:pt x="1246610" y="2000250"/>
                </a:moveTo>
                <a:lnTo>
                  <a:pt x="781871" y="2000250"/>
                </a:lnTo>
                <a:lnTo>
                  <a:pt x="766685" y="1990725"/>
                </a:lnTo>
                <a:lnTo>
                  <a:pt x="1261800" y="1990725"/>
                </a:lnTo>
                <a:lnTo>
                  <a:pt x="1246610" y="2000250"/>
                </a:lnTo>
                <a:close/>
              </a:path>
              <a:path w="2029460" h="2028825">
                <a:moveTo>
                  <a:pt x="1200730" y="2009775"/>
                </a:moveTo>
                <a:lnTo>
                  <a:pt x="827741" y="2009775"/>
                </a:lnTo>
                <a:lnTo>
                  <a:pt x="812399" y="2000250"/>
                </a:lnTo>
                <a:lnTo>
                  <a:pt x="1216075" y="2000250"/>
                </a:lnTo>
                <a:lnTo>
                  <a:pt x="1200730" y="2009775"/>
                </a:lnTo>
                <a:close/>
              </a:path>
              <a:path w="2029460" h="2028825">
                <a:moveTo>
                  <a:pt x="1154454" y="2019300"/>
                </a:moveTo>
                <a:lnTo>
                  <a:pt x="874010" y="2019300"/>
                </a:lnTo>
                <a:lnTo>
                  <a:pt x="858550" y="2009775"/>
                </a:lnTo>
                <a:lnTo>
                  <a:pt x="1169917" y="2009775"/>
                </a:lnTo>
                <a:lnTo>
                  <a:pt x="1154454" y="2019300"/>
                </a:lnTo>
                <a:close/>
              </a:path>
              <a:path w="2029460" h="2028825">
                <a:moveTo>
                  <a:pt x="1045483" y="2028825"/>
                </a:moveTo>
                <a:lnTo>
                  <a:pt x="982972" y="2028825"/>
                </a:lnTo>
                <a:lnTo>
                  <a:pt x="967356" y="2019300"/>
                </a:lnTo>
                <a:lnTo>
                  <a:pt x="1061100" y="2019300"/>
                </a:lnTo>
                <a:lnTo>
                  <a:pt x="1045483" y="202882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1815505" y="4347789"/>
            <a:ext cx="365760" cy="447040"/>
          </a:xfrm>
          <a:custGeom>
            <a:avLst/>
            <a:gdLst/>
            <a:ahLst/>
            <a:cxnLst/>
            <a:rect l="l" t="t" r="r" b="b"/>
            <a:pathLst>
              <a:path w="365760" h="447039">
                <a:moveTo>
                  <a:pt x="146287" y="446829"/>
                </a:moveTo>
                <a:lnTo>
                  <a:pt x="0" y="68192"/>
                </a:lnTo>
                <a:lnTo>
                  <a:pt x="35427" y="55235"/>
                </a:lnTo>
                <a:lnTo>
                  <a:pt x="71109" y="43642"/>
                </a:lnTo>
                <a:lnTo>
                  <a:pt x="143236" y="24549"/>
                </a:lnTo>
                <a:lnTo>
                  <a:pt x="216379" y="10910"/>
                </a:lnTo>
                <a:lnTo>
                  <a:pt x="290541" y="2727"/>
                </a:lnTo>
                <a:lnTo>
                  <a:pt x="365719" y="0"/>
                </a:lnTo>
                <a:lnTo>
                  <a:pt x="365719" y="405914"/>
                </a:lnTo>
                <a:lnTo>
                  <a:pt x="328087" y="407050"/>
                </a:lnTo>
                <a:lnTo>
                  <a:pt x="290880" y="410460"/>
                </a:lnTo>
                <a:lnTo>
                  <a:pt x="254096" y="416143"/>
                </a:lnTo>
                <a:lnTo>
                  <a:pt x="217736" y="424098"/>
                </a:lnTo>
                <a:lnTo>
                  <a:pt x="181800" y="434327"/>
                </a:lnTo>
                <a:lnTo>
                  <a:pt x="146287" y="446829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2371886" y="6385107"/>
            <a:ext cx="133350" cy="100330"/>
          </a:xfrm>
          <a:custGeom>
            <a:avLst/>
            <a:gdLst/>
            <a:ahLst/>
            <a:cxnLst/>
            <a:rect l="l" t="t" r="r" b="b"/>
            <a:pathLst>
              <a:path w="133350" h="100329">
                <a:moveTo>
                  <a:pt x="0" y="0"/>
                </a:moveTo>
                <a:lnTo>
                  <a:pt x="18601" y="99759"/>
                </a:lnTo>
                <a:lnTo>
                  <a:pt x="132901" y="99759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1857662" y="4240284"/>
            <a:ext cx="133350" cy="100330"/>
          </a:xfrm>
          <a:custGeom>
            <a:avLst/>
            <a:gdLst/>
            <a:ahLst/>
            <a:cxnLst/>
            <a:rect l="l" t="t" r="r" b="b"/>
            <a:pathLst>
              <a:path w="133350" h="100329">
                <a:moveTo>
                  <a:pt x="132901" y="99759"/>
                </a:moveTo>
                <a:lnTo>
                  <a:pt x="114299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 txBox="1"/>
          <p:nvPr/>
        </p:nvSpPr>
        <p:spPr>
          <a:xfrm>
            <a:off x="1065847" y="4173609"/>
            <a:ext cx="76644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10.58K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(5.87%)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4" name="object 964"/>
          <p:cNvSpPr/>
          <p:nvPr/>
        </p:nvSpPr>
        <p:spPr>
          <a:xfrm>
            <a:off x="3933825" y="3657600"/>
            <a:ext cx="8486775" cy="3228975"/>
          </a:xfrm>
          <a:custGeom>
            <a:avLst/>
            <a:gdLst/>
            <a:ahLst/>
            <a:cxnLst/>
            <a:rect l="l" t="t" r="r" b="b"/>
            <a:pathLst>
              <a:path w="8486775" h="3228975">
                <a:moveTo>
                  <a:pt x="0" y="0"/>
                </a:moveTo>
                <a:lnTo>
                  <a:pt x="8486775" y="0"/>
                </a:lnTo>
                <a:lnTo>
                  <a:pt x="8486775" y="3228975"/>
                </a:lnTo>
                <a:lnTo>
                  <a:pt x="0" y="322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 txBox="1"/>
          <p:nvPr/>
        </p:nvSpPr>
        <p:spPr>
          <a:xfrm>
            <a:off x="3968750" y="3632200"/>
            <a:ext cx="190944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solidFill>
                  <a:srgbClr val="252423"/>
                </a:solidFill>
                <a:latin typeface="Arial Narrow"/>
                <a:cs typeface="Arial Narrow"/>
              </a:rPr>
              <a:t>Sum of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 </a:t>
            </a:r>
            <a:r>
              <a:rPr dirty="0" sz="1400" spc="-45">
                <a:solidFill>
                  <a:srgbClr val="252423"/>
                </a:solidFill>
                <a:latin typeface="Arial Narrow"/>
                <a:cs typeface="Arial Narrow"/>
              </a:rPr>
              <a:t>SOT </a:t>
            </a:r>
            <a:r>
              <a:rPr dirty="0" sz="1400" spc="60">
                <a:solidFill>
                  <a:srgbClr val="252423"/>
                </a:solidFill>
                <a:latin typeface="Arial Narrow"/>
                <a:cs typeface="Arial Narrow"/>
              </a:rPr>
              <a:t>by</a:t>
            </a:r>
            <a:r>
              <a:rPr dirty="0" sz="1400" spc="-1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400" spc="20">
                <a:solidFill>
                  <a:srgbClr val="252423"/>
                </a:solidFill>
                <a:latin typeface="Arial Narrow"/>
                <a:cs typeface="Arial Narrow"/>
              </a:rPr>
              <a:t>Team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66" name="object 966"/>
          <p:cNvSpPr/>
          <p:nvPr/>
        </p:nvSpPr>
        <p:spPr>
          <a:xfrm>
            <a:off x="4457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4514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4572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4629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686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4743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4800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4857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4914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4972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5029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5086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5143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5200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5257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5314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5372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429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486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55435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5600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5657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5715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5772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5829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5886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5943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6000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6057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6115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6172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6229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6286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6343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6400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6457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6515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6572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6629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66865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6743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6800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6858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6915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6972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7029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7086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7143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7200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7258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7315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7372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7429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7486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7543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7600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7658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7715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7772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78295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7886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7943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8001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8058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8115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8172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8229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8286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8343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8401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8458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8515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8572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8629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8686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8743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8801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8858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8915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89725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9029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9086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9144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9201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9258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9315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9372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9429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9486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9544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9601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9658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9715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9772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9829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9886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9944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10001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10058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101155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10172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10229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10287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10344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10401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10458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10515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10572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10629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10687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10744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10801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10858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10915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10972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11029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11087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11144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11201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112585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113157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113728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114300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114871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115443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116014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116586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117157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117729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118300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118872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119443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120015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120586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121158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121729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122301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1228725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12344400" y="611981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 txBox="1"/>
          <p:nvPr/>
        </p:nvSpPr>
        <p:spPr>
          <a:xfrm>
            <a:off x="4221757" y="6042124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6" name="object 1106"/>
          <p:cNvSpPr/>
          <p:nvPr/>
        </p:nvSpPr>
        <p:spPr>
          <a:xfrm>
            <a:off x="44577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45148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46863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47434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49149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51435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53149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55435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57150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57721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59436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61722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63436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65722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67437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68008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69723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72009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73723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76009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77724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78295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80010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81724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82296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84010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86296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86868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87439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88011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88582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89154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89725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90297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90868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91440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92011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92583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93154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93726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94297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94869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95440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96012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96583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97155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97726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98298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98869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99441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100012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100584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101155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101727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102298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102870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103441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104013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104584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105156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105727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106299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106870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107442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108013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108585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109156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109728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110299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110871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111442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112014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112585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113157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113728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114300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114871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115443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116014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116586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117157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117729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118300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118872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119443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120015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120586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121158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121729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122301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1228725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12344400" y="55074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 txBox="1"/>
          <p:nvPr/>
        </p:nvSpPr>
        <p:spPr>
          <a:xfrm>
            <a:off x="4221757" y="5429803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99" name="object 1199"/>
          <p:cNvSpPr/>
          <p:nvPr/>
        </p:nvSpPr>
        <p:spPr>
          <a:xfrm>
            <a:off x="44577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45148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46863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47434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49149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51435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53149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55435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57150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57721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59436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61722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63436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65722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66294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66865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67437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68008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68580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69151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69723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70294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70866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71437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72009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72580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73152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73723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74295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74866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75438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76009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76581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77152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77724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78295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78867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79438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80010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80581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81153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81724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82296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82867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83439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84010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84582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85153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85725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86296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86868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87439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88011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88582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89154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89725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90297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90868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91440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92011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92583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93154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93726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94297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94869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95440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96012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96583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97155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97726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98298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98869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99441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100012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100584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101155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101727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102298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102870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103441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104013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104584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105156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105727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106299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106870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107442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108013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108585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109156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109728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110299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110871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111442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112014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112585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113157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113728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114300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114871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115443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116014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116586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117157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117729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118300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118872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119443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120015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120586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121158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121729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122301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1228725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12344400" y="4895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 txBox="1"/>
          <p:nvPr/>
        </p:nvSpPr>
        <p:spPr>
          <a:xfrm>
            <a:off x="4221757" y="4817481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15" name="object 1315"/>
          <p:cNvSpPr/>
          <p:nvPr/>
        </p:nvSpPr>
        <p:spPr>
          <a:xfrm>
            <a:off x="4457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4514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4686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4743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4800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4857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4914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4972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5029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5086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5143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5200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5257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5314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5372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5429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5486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55435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5600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5657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57150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57721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5829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5886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5943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6000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6057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6115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6172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6229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6286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6343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6400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6457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6515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6572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6629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66865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6743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6800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68580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69151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7" name="object 1357"/>
          <p:cNvSpPr/>
          <p:nvPr/>
        </p:nvSpPr>
        <p:spPr>
          <a:xfrm>
            <a:off x="6972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7029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7086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7143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7200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7258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7315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7372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7429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7486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7543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7600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7658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7715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7772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78295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7886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7943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80010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80581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8115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8172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8229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8286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8343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8401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8458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8515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8572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8629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8686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8743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8801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8858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8915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89725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9029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9086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91440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92011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9258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9315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9372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9429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9486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9544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9601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9658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9715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9772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9829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9886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9944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10001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10058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101155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10172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10229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102870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103441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10401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10458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10515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10572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10629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10687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10744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10801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10858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10915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10972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11029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11087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11144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11201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112585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113157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113728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114300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114871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115443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116014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116586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117157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117729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118300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118872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119443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120015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120586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121158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121729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122301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1228725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12344400" y="428284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 txBox="1"/>
          <p:nvPr/>
        </p:nvSpPr>
        <p:spPr>
          <a:xfrm>
            <a:off x="4221757" y="420515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3" name="object 1453"/>
          <p:cNvSpPr txBox="1"/>
          <p:nvPr/>
        </p:nvSpPr>
        <p:spPr>
          <a:xfrm>
            <a:off x="3973820" y="4496048"/>
            <a:ext cx="177800" cy="10953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Sum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of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Arial Narrow"/>
                <a:cs typeface="Arial Narrow"/>
              </a:rPr>
              <a:t>T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eam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 </a:t>
            </a:r>
            <a:r>
              <a:rPr dirty="0" sz="1200">
                <a:solidFill>
                  <a:srgbClr val="252423"/>
                </a:solidFill>
                <a:latin typeface="Arial Narrow"/>
                <a:cs typeface="Arial Narrow"/>
              </a:rPr>
              <a:t>SOT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454" name="object 1454"/>
          <p:cNvSpPr txBox="1"/>
          <p:nvPr/>
        </p:nvSpPr>
        <p:spPr>
          <a:xfrm rot="19500000">
            <a:off x="4278204" y="6225639"/>
            <a:ext cx="31071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oma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5" name="object 1455"/>
          <p:cNvSpPr txBox="1"/>
          <p:nvPr/>
        </p:nvSpPr>
        <p:spPr>
          <a:xfrm rot="19500000">
            <a:off x="4490152" y="6223339"/>
            <a:ext cx="30363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Milan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6" name="object 1456"/>
          <p:cNvSpPr txBox="1"/>
          <p:nvPr/>
        </p:nvSpPr>
        <p:spPr>
          <a:xfrm rot="19500000">
            <a:off x="4736335" y="6209729"/>
            <a:ext cx="26013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Inter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7" name="object 1457"/>
          <p:cNvSpPr txBox="1"/>
          <p:nvPr/>
        </p:nvSpPr>
        <p:spPr>
          <a:xfrm rot="19500000">
            <a:off x="4762358" y="6268043"/>
            <a:ext cx="45158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Juventus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8" name="object 1458"/>
          <p:cNvSpPr txBox="1"/>
          <p:nvPr/>
        </p:nvSpPr>
        <p:spPr>
          <a:xfrm rot="19500000">
            <a:off x="4907181" y="6287325"/>
            <a:ext cx="51698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Fiorentina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9" name="object 1459"/>
          <p:cNvSpPr txBox="1"/>
          <p:nvPr/>
        </p:nvSpPr>
        <p:spPr>
          <a:xfrm rot="19500000">
            <a:off x="5329930" y="6216916"/>
            <a:ext cx="28259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Lazio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0" name="object 1460"/>
          <p:cNvSpPr txBox="1"/>
          <p:nvPr/>
        </p:nvSpPr>
        <p:spPr>
          <a:xfrm rot="19500000">
            <a:off x="5469442" y="6238374"/>
            <a:ext cx="35242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Napoli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1" name="object 1461"/>
          <p:cNvSpPr txBox="1"/>
          <p:nvPr/>
        </p:nvSpPr>
        <p:spPr>
          <a:xfrm rot="19500000">
            <a:off x="5609677" y="6259336"/>
            <a:ext cx="42216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Udinese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2" name="object 1462"/>
          <p:cNvSpPr txBox="1"/>
          <p:nvPr/>
        </p:nvSpPr>
        <p:spPr>
          <a:xfrm rot="19500000">
            <a:off x="5691064" y="6298940"/>
            <a:ext cx="5566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Sampdoria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3" name="object 1463"/>
          <p:cNvSpPr txBox="1"/>
          <p:nvPr/>
        </p:nvSpPr>
        <p:spPr>
          <a:xfrm rot="19500000">
            <a:off x="6009318" y="6262703"/>
            <a:ext cx="43379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Atalanta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4" name="object 1464"/>
          <p:cNvSpPr txBox="1"/>
          <p:nvPr/>
        </p:nvSpPr>
        <p:spPr>
          <a:xfrm rot="19500000">
            <a:off x="6250671" y="6251029"/>
            <a:ext cx="39412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Cagliari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5" name="object 1465"/>
          <p:cNvSpPr txBox="1"/>
          <p:nvPr/>
        </p:nvSpPr>
        <p:spPr>
          <a:xfrm rot="19500000">
            <a:off x="6499334" y="6236875"/>
            <a:ext cx="34762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Genoa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6" name="object 1466"/>
          <p:cNvSpPr txBox="1"/>
          <p:nvPr/>
        </p:nvSpPr>
        <p:spPr>
          <a:xfrm rot="19500000">
            <a:off x="6630868" y="6260654"/>
            <a:ext cx="42706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alermo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7" name="object 1467"/>
          <p:cNvSpPr txBox="1"/>
          <p:nvPr/>
        </p:nvSpPr>
        <p:spPr>
          <a:xfrm rot="19500000">
            <a:off x="6894732" y="6241666"/>
            <a:ext cx="36325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Chievo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8" name="object 1468"/>
          <p:cNvSpPr txBox="1"/>
          <p:nvPr/>
        </p:nvSpPr>
        <p:spPr>
          <a:xfrm rot="19500000">
            <a:off x="7126173" y="6233071"/>
            <a:ext cx="33505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9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orino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9" name="object 1469"/>
          <p:cNvSpPr txBox="1"/>
          <p:nvPr/>
        </p:nvSpPr>
        <p:spPr>
          <a:xfrm rot="19500000">
            <a:off x="7331368" y="6233033"/>
            <a:ext cx="33505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arma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0" name="object 1470"/>
          <p:cNvSpPr txBox="1"/>
          <p:nvPr/>
        </p:nvSpPr>
        <p:spPr>
          <a:xfrm rot="19500000">
            <a:off x="7445394" y="6262484"/>
            <a:ext cx="43318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Bologna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1" name="object 1471"/>
          <p:cNvSpPr txBox="1"/>
          <p:nvPr/>
        </p:nvSpPr>
        <p:spPr>
          <a:xfrm rot="19500000">
            <a:off x="7686877" y="6250757"/>
            <a:ext cx="3935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Catania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2" name="object 1472"/>
          <p:cNvSpPr txBox="1"/>
          <p:nvPr/>
        </p:nvSpPr>
        <p:spPr>
          <a:xfrm rot="19500000">
            <a:off x="7984702" y="6220522"/>
            <a:ext cx="29425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Siena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3" name="object 1473"/>
          <p:cNvSpPr txBox="1"/>
          <p:nvPr/>
        </p:nvSpPr>
        <p:spPr>
          <a:xfrm rot="19500000">
            <a:off x="8124038" y="6242013"/>
            <a:ext cx="36446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Empoli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4" name="object 1474"/>
          <p:cNvSpPr txBox="1"/>
          <p:nvPr/>
        </p:nvSpPr>
        <p:spPr>
          <a:xfrm rot="19500000">
            <a:off x="8243314" y="6269687"/>
            <a:ext cx="45711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Sassuolo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5" name="object 1475"/>
          <p:cNvSpPr txBox="1"/>
          <p:nvPr/>
        </p:nvSpPr>
        <p:spPr>
          <a:xfrm rot="19500000">
            <a:off x="8508692" y="6250229"/>
            <a:ext cx="39169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Livorno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6" name="object 1476"/>
          <p:cNvSpPr txBox="1"/>
          <p:nvPr/>
        </p:nvSpPr>
        <p:spPr>
          <a:xfrm rot="19500000">
            <a:off x="8797954" y="6222859"/>
            <a:ext cx="30187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Lecce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7" name="object 1477"/>
          <p:cNvSpPr txBox="1"/>
          <p:nvPr/>
        </p:nvSpPr>
        <p:spPr>
          <a:xfrm rot="19500000">
            <a:off x="8887309" y="6260414"/>
            <a:ext cx="42583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eggina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8" name="object 1478"/>
          <p:cNvSpPr txBox="1"/>
          <p:nvPr/>
        </p:nvSpPr>
        <p:spPr>
          <a:xfrm rot="19500000">
            <a:off x="9142875" y="6244114"/>
            <a:ext cx="3711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6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erona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9" name="object 1479"/>
          <p:cNvSpPr txBox="1"/>
          <p:nvPr/>
        </p:nvSpPr>
        <p:spPr>
          <a:xfrm rot="19500000">
            <a:off x="9340419" y="6246516"/>
            <a:ext cx="37956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Cesena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0" name="object 1480"/>
          <p:cNvSpPr txBox="1"/>
          <p:nvPr/>
        </p:nvSpPr>
        <p:spPr>
          <a:xfrm rot="19500000">
            <a:off x="9602177" y="6228077"/>
            <a:ext cx="31899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Ascoli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1" name="object 1481"/>
          <p:cNvSpPr txBox="1"/>
          <p:nvPr/>
        </p:nvSpPr>
        <p:spPr>
          <a:xfrm rot="19500000">
            <a:off x="9707545" y="6260414"/>
            <a:ext cx="42583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Messina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2" name="object 1482"/>
          <p:cNvSpPr txBox="1"/>
          <p:nvPr/>
        </p:nvSpPr>
        <p:spPr>
          <a:xfrm rot="19500000">
            <a:off x="10103755" y="6197602"/>
            <a:ext cx="22270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Bari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3" name="object 1483"/>
          <p:cNvSpPr txBox="1"/>
          <p:nvPr/>
        </p:nvSpPr>
        <p:spPr>
          <a:xfrm rot="19500000">
            <a:off x="10289590" y="6204164"/>
            <a:ext cx="24260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4" name="object 1484"/>
          <p:cNvSpPr txBox="1"/>
          <p:nvPr/>
        </p:nvSpPr>
        <p:spPr>
          <a:xfrm rot="19500000">
            <a:off x="10324832" y="6259704"/>
            <a:ext cx="4233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Crotone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5" name="object 1485"/>
          <p:cNvSpPr txBox="1"/>
          <p:nvPr/>
        </p:nvSpPr>
        <p:spPr>
          <a:xfrm rot="19500000">
            <a:off x="10557177" y="6250938"/>
            <a:ext cx="39412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escara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6" name="object 1486"/>
          <p:cNvSpPr txBox="1"/>
          <p:nvPr/>
        </p:nvSpPr>
        <p:spPr>
          <a:xfrm rot="19500000">
            <a:off x="10656979" y="6284727"/>
            <a:ext cx="50831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Frosinone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7" name="object 1487"/>
          <p:cNvSpPr txBox="1"/>
          <p:nvPr/>
        </p:nvSpPr>
        <p:spPr>
          <a:xfrm rot="19500000">
            <a:off x="10989202" y="6243859"/>
            <a:ext cx="37049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Brescia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8" name="object 1488"/>
          <p:cNvSpPr txBox="1"/>
          <p:nvPr/>
        </p:nvSpPr>
        <p:spPr>
          <a:xfrm rot="19500000">
            <a:off x="11031288" y="6296176"/>
            <a:ext cx="5467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Benevento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9" name="object 1489"/>
          <p:cNvSpPr txBox="1"/>
          <p:nvPr/>
        </p:nvSpPr>
        <p:spPr>
          <a:xfrm rot="19500000">
            <a:off x="11389565" y="6246990"/>
            <a:ext cx="38138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Novara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0" name="object 1490"/>
          <p:cNvSpPr txBox="1"/>
          <p:nvPr/>
        </p:nvSpPr>
        <p:spPr>
          <a:xfrm rot="19500000">
            <a:off x="11608728" y="6242418"/>
            <a:ext cx="3662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80">
                <a:solidFill>
                  <a:srgbClr val="605D5C"/>
                </a:solidFill>
                <a:latin typeface="Segoe UI"/>
                <a:cs typeface="Segoe UI"/>
              </a:rPr>
              <a:t>T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reviso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1" name="object 1491"/>
          <p:cNvSpPr txBox="1"/>
          <p:nvPr/>
        </p:nvSpPr>
        <p:spPr>
          <a:xfrm rot="19500000">
            <a:off x="11887288" y="6218399"/>
            <a:ext cx="28724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Carpi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2" name="object 1492"/>
          <p:cNvSpPr/>
          <p:nvPr/>
        </p:nvSpPr>
        <p:spPr>
          <a:xfrm>
            <a:off x="4539723" y="4224813"/>
            <a:ext cx="163195" cy="1890395"/>
          </a:xfrm>
          <a:custGeom>
            <a:avLst/>
            <a:gdLst/>
            <a:ahLst/>
            <a:cxnLst/>
            <a:rect l="l" t="t" r="r" b="b"/>
            <a:pathLst>
              <a:path w="163195" h="1890395">
                <a:moveTo>
                  <a:pt x="0" y="0"/>
                </a:moveTo>
                <a:lnTo>
                  <a:pt x="163201" y="0"/>
                </a:lnTo>
                <a:lnTo>
                  <a:pt x="163201" y="1890236"/>
                </a:lnTo>
                <a:lnTo>
                  <a:pt x="0" y="189023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4744782" y="4327071"/>
            <a:ext cx="163195" cy="1788160"/>
          </a:xfrm>
          <a:custGeom>
            <a:avLst/>
            <a:gdLst/>
            <a:ahLst/>
            <a:cxnLst/>
            <a:rect l="l" t="t" r="r" b="b"/>
            <a:pathLst>
              <a:path w="163195" h="1788160">
                <a:moveTo>
                  <a:pt x="0" y="0"/>
                </a:moveTo>
                <a:lnTo>
                  <a:pt x="163201" y="0"/>
                </a:lnTo>
                <a:lnTo>
                  <a:pt x="163201" y="1787978"/>
                </a:lnTo>
                <a:lnTo>
                  <a:pt x="0" y="178797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4949841" y="4348502"/>
            <a:ext cx="163195" cy="1766570"/>
          </a:xfrm>
          <a:custGeom>
            <a:avLst/>
            <a:gdLst/>
            <a:ahLst/>
            <a:cxnLst/>
            <a:rect l="l" t="t" r="r" b="b"/>
            <a:pathLst>
              <a:path w="163195" h="1766570">
                <a:moveTo>
                  <a:pt x="0" y="0"/>
                </a:moveTo>
                <a:lnTo>
                  <a:pt x="163201" y="0"/>
                </a:lnTo>
                <a:lnTo>
                  <a:pt x="163201" y="1766547"/>
                </a:lnTo>
                <a:lnTo>
                  <a:pt x="0" y="176654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5154900" y="4411571"/>
            <a:ext cx="163195" cy="1703705"/>
          </a:xfrm>
          <a:custGeom>
            <a:avLst/>
            <a:gdLst/>
            <a:ahLst/>
            <a:cxnLst/>
            <a:rect l="l" t="t" r="r" b="b"/>
            <a:pathLst>
              <a:path w="163195" h="1703704">
                <a:moveTo>
                  <a:pt x="0" y="0"/>
                </a:moveTo>
                <a:lnTo>
                  <a:pt x="163201" y="0"/>
                </a:lnTo>
                <a:lnTo>
                  <a:pt x="163201" y="1703478"/>
                </a:lnTo>
                <a:lnTo>
                  <a:pt x="0" y="170347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5359959" y="4438513"/>
            <a:ext cx="163195" cy="1677035"/>
          </a:xfrm>
          <a:custGeom>
            <a:avLst/>
            <a:gdLst/>
            <a:ahLst/>
            <a:cxnLst/>
            <a:rect l="l" t="t" r="r" b="b"/>
            <a:pathLst>
              <a:path w="163195" h="1677035">
                <a:moveTo>
                  <a:pt x="0" y="0"/>
                </a:moveTo>
                <a:lnTo>
                  <a:pt x="163201" y="0"/>
                </a:lnTo>
                <a:lnTo>
                  <a:pt x="163201" y="1676536"/>
                </a:lnTo>
                <a:lnTo>
                  <a:pt x="0" y="167653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5565018" y="4485663"/>
            <a:ext cx="163195" cy="1629410"/>
          </a:xfrm>
          <a:custGeom>
            <a:avLst/>
            <a:gdLst/>
            <a:ahLst/>
            <a:cxnLst/>
            <a:rect l="l" t="t" r="r" b="b"/>
            <a:pathLst>
              <a:path w="163195" h="1629410">
                <a:moveTo>
                  <a:pt x="0" y="0"/>
                </a:moveTo>
                <a:lnTo>
                  <a:pt x="163201" y="0"/>
                </a:lnTo>
                <a:lnTo>
                  <a:pt x="163201" y="1629387"/>
                </a:lnTo>
                <a:lnTo>
                  <a:pt x="0" y="162938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5770077" y="4525463"/>
            <a:ext cx="163195" cy="1590040"/>
          </a:xfrm>
          <a:custGeom>
            <a:avLst/>
            <a:gdLst/>
            <a:ahLst/>
            <a:cxnLst/>
            <a:rect l="l" t="t" r="r" b="b"/>
            <a:pathLst>
              <a:path w="163195" h="1590039">
                <a:moveTo>
                  <a:pt x="0" y="0"/>
                </a:moveTo>
                <a:lnTo>
                  <a:pt x="163201" y="0"/>
                </a:lnTo>
                <a:lnTo>
                  <a:pt x="163201" y="1589586"/>
                </a:lnTo>
                <a:lnTo>
                  <a:pt x="0" y="158958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5975136" y="4673033"/>
            <a:ext cx="163195" cy="1442085"/>
          </a:xfrm>
          <a:custGeom>
            <a:avLst/>
            <a:gdLst/>
            <a:ahLst/>
            <a:cxnLst/>
            <a:rect l="l" t="t" r="r" b="b"/>
            <a:pathLst>
              <a:path w="163195" h="1442085">
                <a:moveTo>
                  <a:pt x="0" y="0"/>
                </a:moveTo>
                <a:lnTo>
                  <a:pt x="163201" y="0"/>
                </a:lnTo>
                <a:lnTo>
                  <a:pt x="163201" y="1442016"/>
                </a:lnTo>
                <a:lnTo>
                  <a:pt x="0" y="144201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6180195" y="4804069"/>
            <a:ext cx="163195" cy="1311275"/>
          </a:xfrm>
          <a:custGeom>
            <a:avLst/>
            <a:gdLst/>
            <a:ahLst/>
            <a:cxnLst/>
            <a:rect l="l" t="t" r="r" b="b"/>
            <a:pathLst>
              <a:path w="163195" h="1311275">
                <a:moveTo>
                  <a:pt x="0" y="0"/>
                </a:moveTo>
                <a:lnTo>
                  <a:pt x="163201" y="0"/>
                </a:lnTo>
                <a:lnTo>
                  <a:pt x="163201" y="1310980"/>
                </a:lnTo>
                <a:lnTo>
                  <a:pt x="0" y="131098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6385254" y="4872649"/>
            <a:ext cx="163195" cy="1242695"/>
          </a:xfrm>
          <a:custGeom>
            <a:avLst/>
            <a:gdLst/>
            <a:ahLst/>
            <a:cxnLst/>
            <a:rect l="l" t="t" r="r" b="b"/>
            <a:pathLst>
              <a:path w="163195" h="1242695">
                <a:moveTo>
                  <a:pt x="0" y="0"/>
                </a:moveTo>
                <a:lnTo>
                  <a:pt x="163201" y="0"/>
                </a:lnTo>
                <a:lnTo>
                  <a:pt x="163201" y="1242400"/>
                </a:lnTo>
                <a:lnTo>
                  <a:pt x="0" y="124240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6590313" y="4923472"/>
            <a:ext cx="163195" cy="1191895"/>
          </a:xfrm>
          <a:custGeom>
            <a:avLst/>
            <a:gdLst/>
            <a:ahLst/>
            <a:cxnLst/>
            <a:rect l="l" t="t" r="r" b="b"/>
            <a:pathLst>
              <a:path w="163195" h="1191895">
                <a:moveTo>
                  <a:pt x="0" y="0"/>
                </a:moveTo>
                <a:lnTo>
                  <a:pt x="163201" y="0"/>
                </a:lnTo>
                <a:lnTo>
                  <a:pt x="163201" y="1191577"/>
                </a:lnTo>
                <a:lnTo>
                  <a:pt x="0" y="119157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3" name="object 1503"/>
          <p:cNvSpPr/>
          <p:nvPr/>
        </p:nvSpPr>
        <p:spPr>
          <a:xfrm>
            <a:off x="6795372" y="4960211"/>
            <a:ext cx="163195" cy="1155065"/>
          </a:xfrm>
          <a:custGeom>
            <a:avLst/>
            <a:gdLst/>
            <a:ahLst/>
            <a:cxnLst/>
            <a:rect l="l" t="t" r="r" b="b"/>
            <a:pathLst>
              <a:path w="163195" h="1155064">
                <a:moveTo>
                  <a:pt x="0" y="0"/>
                </a:moveTo>
                <a:lnTo>
                  <a:pt x="163201" y="0"/>
                </a:lnTo>
                <a:lnTo>
                  <a:pt x="163201" y="1154838"/>
                </a:lnTo>
                <a:lnTo>
                  <a:pt x="0" y="115483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7000430" y="4962661"/>
            <a:ext cx="163195" cy="1152525"/>
          </a:xfrm>
          <a:custGeom>
            <a:avLst/>
            <a:gdLst/>
            <a:ahLst/>
            <a:cxnLst/>
            <a:rect l="l" t="t" r="r" b="b"/>
            <a:pathLst>
              <a:path w="163195" h="1152525">
                <a:moveTo>
                  <a:pt x="0" y="0"/>
                </a:moveTo>
                <a:lnTo>
                  <a:pt x="163201" y="0"/>
                </a:lnTo>
                <a:lnTo>
                  <a:pt x="163201" y="1152388"/>
                </a:lnTo>
                <a:lnTo>
                  <a:pt x="0" y="115238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5" name="object 1505"/>
          <p:cNvSpPr/>
          <p:nvPr/>
        </p:nvSpPr>
        <p:spPr>
          <a:xfrm>
            <a:off x="7205489" y="4992052"/>
            <a:ext cx="163195" cy="1123315"/>
          </a:xfrm>
          <a:custGeom>
            <a:avLst/>
            <a:gdLst/>
            <a:ahLst/>
            <a:cxnLst/>
            <a:rect l="l" t="t" r="r" b="b"/>
            <a:pathLst>
              <a:path w="163195" h="1123314">
                <a:moveTo>
                  <a:pt x="0" y="0"/>
                </a:moveTo>
                <a:lnTo>
                  <a:pt x="163201" y="0"/>
                </a:lnTo>
                <a:lnTo>
                  <a:pt x="163201" y="1122997"/>
                </a:lnTo>
                <a:lnTo>
                  <a:pt x="0" y="112299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6" name="object 1506"/>
          <p:cNvSpPr/>
          <p:nvPr/>
        </p:nvSpPr>
        <p:spPr>
          <a:xfrm>
            <a:off x="7410549" y="5106556"/>
            <a:ext cx="163195" cy="1009015"/>
          </a:xfrm>
          <a:custGeom>
            <a:avLst/>
            <a:gdLst/>
            <a:ahLst/>
            <a:cxnLst/>
            <a:rect l="l" t="t" r="r" b="b"/>
            <a:pathLst>
              <a:path w="163195" h="1009014">
                <a:moveTo>
                  <a:pt x="0" y="0"/>
                </a:moveTo>
                <a:lnTo>
                  <a:pt x="163201" y="0"/>
                </a:lnTo>
                <a:lnTo>
                  <a:pt x="163201" y="1008493"/>
                </a:lnTo>
                <a:lnTo>
                  <a:pt x="0" y="100849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7" name="object 1507"/>
          <p:cNvSpPr/>
          <p:nvPr/>
        </p:nvSpPr>
        <p:spPr>
          <a:xfrm>
            <a:off x="7615608" y="5178810"/>
            <a:ext cx="163195" cy="936625"/>
          </a:xfrm>
          <a:custGeom>
            <a:avLst/>
            <a:gdLst/>
            <a:ahLst/>
            <a:cxnLst/>
            <a:rect l="l" t="t" r="r" b="b"/>
            <a:pathLst>
              <a:path w="163195" h="936625">
                <a:moveTo>
                  <a:pt x="0" y="0"/>
                </a:moveTo>
                <a:lnTo>
                  <a:pt x="163201" y="0"/>
                </a:lnTo>
                <a:lnTo>
                  <a:pt x="163201" y="936239"/>
                </a:lnTo>
                <a:lnTo>
                  <a:pt x="0" y="93623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7820666" y="5245553"/>
            <a:ext cx="163195" cy="869950"/>
          </a:xfrm>
          <a:custGeom>
            <a:avLst/>
            <a:gdLst/>
            <a:ahLst/>
            <a:cxnLst/>
            <a:rect l="l" t="t" r="r" b="b"/>
            <a:pathLst>
              <a:path w="163195" h="869950">
                <a:moveTo>
                  <a:pt x="0" y="0"/>
                </a:moveTo>
                <a:lnTo>
                  <a:pt x="163201" y="0"/>
                </a:lnTo>
                <a:lnTo>
                  <a:pt x="163201" y="869496"/>
                </a:lnTo>
                <a:lnTo>
                  <a:pt x="0" y="86949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9" name="object 1509"/>
          <p:cNvSpPr/>
          <p:nvPr/>
        </p:nvSpPr>
        <p:spPr>
          <a:xfrm>
            <a:off x="8025725" y="5380264"/>
            <a:ext cx="163195" cy="735330"/>
          </a:xfrm>
          <a:custGeom>
            <a:avLst/>
            <a:gdLst/>
            <a:ahLst/>
            <a:cxnLst/>
            <a:rect l="l" t="t" r="r" b="b"/>
            <a:pathLst>
              <a:path w="163195" h="735329">
                <a:moveTo>
                  <a:pt x="0" y="0"/>
                </a:moveTo>
                <a:lnTo>
                  <a:pt x="163201" y="0"/>
                </a:lnTo>
                <a:lnTo>
                  <a:pt x="163201" y="734785"/>
                </a:lnTo>
                <a:lnTo>
                  <a:pt x="0" y="73478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0" name="object 1510"/>
          <p:cNvSpPr/>
          <p:nvPr/>
        </p:nvSpPr>
        <p:spPr>
          <a:xfrm>
            <a:off x="8230784" y="5454355"/>
            <a:ext cx="163195" cy="661035"/>
          </a:xfrm>
          <a:custGeom>
            <a:avLst/>
            <a:gdLst/>
            <a:ahLst/>
            <a:cxnLst/>
            <a:rect l="l" t="t" r="r" b="b"/>
            <a:pathLst>
              <a:path w="163195" h="661035">
                <a:moveTo>
                  <a:pt x="0" y="0"/>
                </a:moveTo>
                <a:lnTo>
                  <a:pt x="163201" y="0"/>
                </a:lnTo>
                <a:lnTo>
                  <a:pt x="163201" y="660694"/>
                </a:lnTo>
                <a:lnTo>
                  <a:pt x="0" y="66069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1" name="object 1511"/>
          <p:cNvSpPr/>
          <p:nvPr/>
        </p:nvSpPr>
        <p:spPr>
          <a:xfrm>
            <a:off x="8435844" y="5467214"/>
            <a:ext cx="163195" cy="648335"/>
          </a:xfrm>
          <a:custGeom>
            <a:avLst/>
            <a:gdLst/>
            <a:ahLst/>
            <a:cxnLst/>
            <a:rect l="l" t="t" r="r" b="b"/>
            <a:pathLst>
              <a:path w="163195" h="648335">
                <a:moveTo>
                  <a:pt x="0" y="0"/>
                </a:moveTo>
                <a:lnTo>
                  <a:pt x="163201" y="0"/>
                </a:lnTo>
                <a:lnTo>
                  <a:pt x="163201" y="647836"/>
                </a:lnTo>
                <a:lnTo>
                  <a:pt x="0" y="64783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8640902" y="5527221"/>
            <a:ext cx="163195" cy="588010"/>
          </a:xfrm>
          <a:custGeom>
            <a:avLst/>
            <a:gdLst/>
            <a:ahLst/>
            <a:cxnLst/>
            <a:rect l="l" t="t" r="r" b="b"/>
            <a:pathLst>
              <a:path w="163195" h="588010">
                <a:moveTo>
                  <a:pt x="0" y="0"/>
                </a:moveTo>
                <a:lnTo>
                  <a:pt x="163201" y="0"/>
                </a:lnTo>
                <a:lnTo>
                  <a:pt x="163201" y="587828"/>
                </a:lnTo>
                <a:lnTo>
                  <a:pt x="0" y="58782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3" name="object 1513"/>
          <p:cNvSpPr/>
          <p:nvPr/>
        </p:nvSpPr>
        <p:spPr>
          <a:xfrm>
            <a:off x="8845961" y="5671729"/>
            <a:ext cx="163195" cy="443865"/>
          </a:xfrm>
          <a:custGeom>
            <a:avLst/>
            <a:gdLst/>
            <a:ahLst/>
            <a:cxnLst/>
            <a:rect l="l" t="t" r="r" b="b"/>
            <a:pathLst>
              <a:path w="163195" h="443864">
                <a:moveTo>
                  <a:pt x="0" y="0"/>
                </a:moveTo>
                <a:lnTo>
                  <a:pt x="163201" y="0"/>
                </a:lnTo>
                <a:lnTo>
                  <a:pt x="163201" y="443320"/>
                </a:lnTo>
                <a:lnTo>
                  <a:pt x="0" y="443320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9051020" y="5731736"/>
            <a:ext cx="163195" cy="383540"/>
          </a:xfrm>
          <a:custGeom>
            <a:avLst/>
            <a:gdLst/>
            <a:ahLst/>
            <a:cxnLst/>
            <a:rect l="l" t="t" r="r" b="b"/>
            <a:pathLst>
              <a:path w="163195" h="383539">
                <a:moveTo>
                  <a:pt x="0" y="0"/>
                </a:moveTo>
                <a:lnTo>
                  <a:pt x="163201" y="0"/>
                </a:lnTo>
                <a:lnTo>
                  <a:pt x="163201" y="383313"/>
                </a:lnTo>
                <a:lnTo>
                  <a:pt x="0" y="38331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5" name="object 1515"/>
          <p:cNvSpPr/>
          <p:nvPr/>
        </p:nvSpPr>
        <p:spPr>
          <a:xfrm>
            <a:off x="9256079" y="5746432"/>
            <a:ext cx="163195" cy="368935"/>
          </a:xfrm>
          <a:custGeom>
            <a:avLst/>
            <a:gdLst/>
            <a:ahLst/>
            <a:cxnLst/>
            <a:rect l="l" t="t" r="r" b="b"/>
            <a:pathLst>
              <a:path w="163195" h="368935">
                <a:moveTo>
                  <a:pt x="0" y="0"/>
                </a:moveTo>
                <a:lnTo>
                  <a:pt x="163201" y="0"/>
                </a:lnTo>
                <a:lnTo>
                  <a:pt x="163201" y="368617"/>
                </a:lnTo>
                <a:lnTo>
                  <a:pt x="0" y="36861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9461138" y="5770925"/>
            <a:ext cx="163195" cy="344170"/>
          </a:xfrm>
          <a:custGeom>
            <a:avLst/>
            <a:gdLst/>
            <a:ahLst/>
            <a:cxnLst/>
            <a:rect l="l" t="t" r="r" b="b"/>
            <a:pathLst>
              <a:path w="163195" h="344170">
                <a:moveTo>
                  <a:pt x="0" y="0"/>
                </a:moveTo>
                <a:lnTo>
                  <a:pt x="163201" y="0"/>
                </a:lnTo>
                <a:lnTo>
                  <a:pt x="163201" y="344124"/>
                </a:lnTo>
                <a:lnTo>
                  <a:pt x="0" y="344124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7" name="object 1517"/>
          <p:cNvSpPr/>
          <p:nvPr/>
        </p:nvSpPr>
        <p:spPr>
          <a:xfrm>
            <a:off x="9666197" y="5883592"/>
            <a:ext cx="163195" cy="231775"/>
          </a:xfrm>
          <a:custGeom>
            <a:avLst/>
            <a:gdLst/>
            <a:ahLst/>
            <a:cxnLst/>
            <a:rect l="l" t="t" r="r" b="b"/>
            <a:pathLst>
              <a:path w="163195" h="231775">
                <a:moveTo>
                  <a:pt x="0" y="0"/>
                </a:moveTo>
                <a:lnTo>
                  <a:pt x="163201" y="0"/>
                </a:lnTo>
                <a:lnTo>
                  <a:pt x="163201" y="231457"/>
                </a:lnTo>
                <a:lnTo>
                  <a:pt x="0" y="23145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9871256" y="5909922"/>
            <a:ext cx="163195" cy="205740"/>
          </a:xfrm>
          <a:custGeom>
            <a:avLst/>
            <a:gdLst/>
            <a:ahLst/>
            <a:cxnLst/>
            <a:rect l="l" t="t" r="r" b="b"/>
            <a:pathLst>
              <a:path w="163195" h="205739">
                <a:moveTo>
                  <a:pt x="0" y="0"/>
                </a:moveTo>
                <a:lnTo>
                  <a:pt x="163201" y="0"/>
                </a:lnTo>
                <a:lnTo>
                  <a:pt x="163201" y="205127"/>
                </a:lnTo>
                <a:lnTo>
                  <a:pt x="0" y="20512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10076315" y="5919107"/>
            <a:ext cx="163195" cy="196215"/>
          </a:xfrm>
          <a:custGeom>
            <a:avLst/>
            <a:gdLst/>
            <a:ahLst/>
            <a:cxnLst/>
            <a:rect l="l" t="t" r="r" b="b"/>
            <a:pathLst>
              <a:path w="163195" h="196214">
                <a:moveTo>
                  <a:pt x="0" y="0"/>
                </a:moveTo>
                <a:lnTo>
                  <a:pt x="163201" y="0"/>
                </a:lnTo>
                <a:lnTo>
                  <a:pt x="163201" y="195942"/>
                </a:lnTo>
                <a:lnTo>
                  <a:pt x="0" y="195942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10281373" y="5944212"/>
            <a:ext cx="163195" cy="171450"/>
          </a:xfrm>
          <a:custGeom>
            <a:avLst/>
            <a:gdLst/>
            <a:ahLst/>
            <a:cxnLst/>
            <a:rect l="l" t="t" r="r" b="b"/>
            <a:pathLst>
              <a:path w="163195" h="171450">
                <a:moveTo>
                  <a:pt x="0" y="0"/>
                </a:moveTo>
                <a:lnTo>
                  <a:pt x="163201" y="0"/>
                </a:lnTo>
                <a:lnTo>
                  <a:pt x="163201" y="170837"/>
                </a:lnTo>
                <a:lnTo>
                  <a:pt x="0" y="17083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10486432" y="5951560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5" h="163829">
                <a:moveTo>
                  <a:pt x="0" y="0"/>
                </a:moveTo>
                <a:lnTo>
                  <a:pt x="163201" y="0"/>
                </a:lnTo>
                <a:lnTo>
                  <a:pt x="163201" y="163489"/>
                </a:lnTo>
                <a:lnTo>
                  <a:pt x="0" y="16348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10691491" y="595278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0" y="0"/>
                </a:moveTo>
                <a:lnTo>
                  <a:pt x="163201" y="0"/>
                </a:lnTo>
                <a:lnTo>
                  <a:pt x="163201" y="162265"/>
                </a:lnTo>
                <a:lnTo>
                  <a:pt x="0" y="16226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10896550" y="595278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0" y="0"/>
                </a:moveTo>
                <a:lnTo>
                  <a:pt x="163201" y="0"/>
                </a:lnTo>
                <a:lnTo>
                  <a:pt x="163201" y="162265"/>
                </a:lnTo>
                <a:lnTo>
                  <a:pt x="0" y="162265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11101609" y="5955846"/>
            <a:ext cx="163195" cy="159385"/>
          </a:xfrm>
          <a:custGeom>
            <a:avLst/>
            <a:gdLst/>
            <a:ahLst/>
            <a:cxnLst/>
            <a:rect l="l" t="t" r="r" b="b"/>
            <a:pathLst>
              <a:path w="163195" h="159385">
                <a:moveTo>
                  <a:pt x="0" y="0"/>
                </a:moveTo>
                <a:lnTo>
                  <a:pt x="163201" y="0"/>
                </a:lnTo>
                <a:lnTo>
                  <a:pt x="163201" y="159203"/>
                </a:lnTo>
                <a:lnTo>
                  <a:pt x="0" y="15920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11306668" y="6020752"/>
            <a:ext cx="163195" cy="94615"/>
          </a:xfrm>
          <a:custGeom>
            <a:avLst/>
            <a:gdLst/>
            <a:ahLst/>
            <a:cxnLst/>
            <a:rect l="l" t="t" r="r" b="b"/>
            <a:pathLst>
              <a:path w="163195" h="94614">
                <a:moveTo>
                  <a:pt x="0" y="0"/>
                </a:moveTo>
                <a:lnTo>
                  <a:pt x="163201" y="0"/>
                </a:lnTo>
                <a:lnTo>
                  <a:pt x="163201" y="94297"/>
                </a:lnTo>
                <a:lnTo>
                  <a:pt x="0" y="9429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11511727" y="6025651"/>
            <a:ext cx="163195" cy="89535"/>
          </a:xfrm>
          <a:custGeom>
            <a:avLst/>
            <a:gdLst/>
            <a:ahLst/>
            <a:cxnLst/>
            <a:rect l="l" t="t" r="r" b="b"/>
            <a:pathLst>
              <a:path w="163195" h="89535">
                <a:moveTo>
                  <a:pt x="0" y="0"/>
                </a:moveTo>
                <a:lnTo>
                  <a:pt x="163201" y="0"/>
                </a:lnTo>
                <a:lnTo>
                  <a:pt x="163201" y="89398"/>
                </a:lnTo>
                <a:lnTo>
                  <a:pt x="0" y="89398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11716787" y="6028100"/>
            <a:ext cx="163195" cy="86995"/>
          </a:xfrm>
          <a:custGeom>
            <a:avLst/>
            <a:gdLst/>
            <a:ahLst/>
            <a:cxnLst/>
            <a:rect l="l" t="t" r="r" b="b"/>
            <a:pathLst>
              <a:path w="163195" h="86995">
                <a:moveTo>
                  <a:pt x="0" y="0"/>
                </a:moveTo>
                <a:lnTo>
                  <a:pt x="163201" y="0"/>
                </a:lnTo>
                <a:lnTo>
                  <a:pt x="163201" y="86949"/>
                </a:lnTo>
                <a:lnTo>
                  <a:pt x="0" y="86949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11921845" y="6032386"/>
            <a:ext cx="163195" cy="83185"/>
          </a:xfrm>
          <a:custGeom>
            <a:avLst/>
            <a:gdLst/>
            <a:ahLst/>
            <a:cxnLst/>
            <a:rect l="l" t="t" r="r" b="b"/>
            <a:pathLst>
              <a:path w="163195" h="83185">
                <a:moveTo>
                  <a:pt x="0" y="0"/>
                </a:moveTo>
                <a:lnTo>
                  <a:pt x="163201" y="0"/>
                </a:lnTo>
                <a:lnTo>
                  <a:pt x="163201" y="82663"/>
                </a:lnTo>
                <a:lnTo>
                  <a:pt x="0" y="82663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12126904" y="6034223"/>
            <a:ext cx="163195" cy="81280"/>
          </a:xfrm>
          <a:custGeom>
            <a:avLst/>
            <a:gdLst/>
            <a:ahLst/>
            <a:cxnLst/>
            <a:rect l="l" t="t" r="r" b="b"/>
            <a:pathLst>
              <a:path w="163195" h="81279">
                <a:moveTo>
                  <a:pt x="0" y="0"/>
                </a:moveTo>
                <a:lnTo>
                  <a:pt x="163201" y="0"/>
                </a:lnTo>
                <a:lnTo>
                  <a:pt x="163201" y="80826"/>
                </a:lnTo>
                <a:lnTo>
                  <a:pt x="0" y="8082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 txBox="1"/>
          <p:nvPr/>
        </p:nvSpPr>
        <p:spPr>
          <a:xfrm>
            <a:off x="2530187" y="6427058"/>
            <a:ext cx="74168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170K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(94.13%)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31" name="object 15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80"/>
              <a:t>T</a:t>
            </a:r>
            <a:r>
              <a:rPr dirty="0" spc="50"/>
              <a:t>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2023-09-26T05:30:41Z</dcterms:created>
  <dcterms:modified xsi:type="dcterms:W3CDTF">2023-09-26T05:30:41Z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PDFium</vt:lpwstr>
  </property>
  <property fmtid="{D5CDD505-2E9C-101B-9397-08002B2CF9AE}" pid="4" name="LastSaved">
    <vt:filetime>2023-09-26T00:00:00Z</vt:filetime>
  </property>
</Properties>
</file>