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4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96411"/>
            <a:ext cx="9815307" cy="2240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9"/>
              </a:lnSpc>
            </a:pPr>
            <a:r>
              <a:rPr lang="en-US" sz="13238" spc="1297">
                <a:solidFill>
                  <a:srgbClr val="231F20"/>
                </a:solidFill>
                <a:latin typeface="Oswald Bold"/>
              </a:rPr>
              <a:t>PIGGYBACK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SOCIAL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PATEL ARYAN &amp; PANCHAL MIHIR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908899" y="6005886"/>
            <a:ext cx="7132181" cy="153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THIS IS NOT BASED ON KEYWORD BUT ON SEMANTIC SEARCHING TECHNIQUES SO THE TRADITIONAL SEARCHING TECHNIQUES ARE OUTRIDDEN BY THESE ALGORITHMS.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53868" y="263714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54345" y="104465"/>
            <a:ext cx="12055269" cy="310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spc="588">
                <a:solidFill>
                  <a:srgbClr val="231F20"/>
                </a:solidFill>
                <a:latin typeface="Oswald Bold"/>
              </a:rPr>
              <a:t>USE CASE</a:t>
            </a:r>
          </a:p>
          <a:p>
            <a:pPr algn="ctr">
              <a:lnSpc>
                <a:spcPts val="8280"/>
              </a:lnSpc>
            </a:pPr>
            <a:r>
              <a:rPr lang="en-US" sz="6000" spc="588">
                <a:solidFill>
                  <a:srgbClr val="231F20"/>
                </a:solidFill>
                <a:latin typeface="Oswald Bold"/>
              </a:rPr>
              <a:t> AND </a:t>
            </a:r>
          </a:p>
          <a:p>
            <a:pPr algn="ctr">
              <a:lnSpc>
                <a:spcPts val="8280"/>
              </a:lnSpc>
            </a:pPr>
            <a:r>
              <a:rPr lang="en-US" sz="6000" spc="588">
                <a:solidFill>
                  <a:srgbClr val="231F20"/>
                </a:solidFill>
                <a:latin typeface="Oswald Bold"/>
              </a:rPr>
              <a:t>USERS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08899" y="3624745"/>
            <a:ext cx="7132181" cy="153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THIS END PRODUCT WHEN PUBLISHED CAN BE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USED BY THE END - USER TO SEARCH FOR SOCIAL MEDIA CONTENT SEARCHING EASILY AND AT THEIR FINGERTIPS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20102" y="3376069"/>
            <a:ext cx="7942168" cy="1396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BENEFITS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20102" y="5095875"/>
            <a:ext cx="5741759" cy="3516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WHEN USING SEMANTIC SEARCHING TECHNIQUES YOU GET THE BEST RESULTS </a:t>
            </a:r>
          </a:p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</a:rPr>
              <a:t>UNLIKE WHAT IS DONE IN TRADITIONAL SEARCHES BECAUSE SEMANTICS DO NOT BIASE KEYWORDS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49972" y="3530304"/>
            <a:ext cx="7202160" cy="327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787"/>
              </a:lnSpc>
              <a:spcBef>
                <a:spcPct val="0"/>
              </a:spcBef>
            </a:pPr>
            <a:r>
              <a:rPr lang="en-US" sz="19411">
                <a:solidFill>
                  <a:srgbClr val="231F20"/>
                </a:solidFill>
                <a:latin typeface="Oswald Bold"/>
              </a:rPr>
              <a:t>80%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240034" y="6950607"/>
            <a:ext cx="5422036" cy="922409"/>
            <a:chOff x="0" y="0"/>
            <a:chExt cx="7229381" cy="1229879"/>
          </a:xfrm>
        </p:grpSpPr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0" y="0"/>
              <a:ext cx="7229381" cy="1229879"/>
              <a:chOff x="0" y="0"/>
              <a:chExt cx="13271500" cy="225777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16351" y="0"/>
                <a:ext cx="10571728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105717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moveTo>
                      <a:pt x="1952149" y="0"/>
                    </a:moveTo>
                    <a:cubicBezTo>
                      <a:pt x="1835249" y="0"/>
                      <a:pt x="1740482" y="94766"/>
                      <a:pt x="1740482" y="211667"/>
                    </a:cubicBezTo>
                    <a:lnTo>
                      <a:pt x="1740482" y="282222"/>
                    </a:lnTo>
                    <a:cubicBezTo>
                      <a:pt x="1740482" y="399122"/>
                      <a:pt x="1835249" y="493889"/>
                      <a:pt x="1952149" y="493889"/>
                    </a:cubicBezTo>
                    <a:cubicBezTo>
                      <a:pt x="2069049" y="493889"/>
                      <a:pt x="2163816" y="399122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94766"/>
                      <a:pt x="2069049" y="0"/>
                      <a:pt x="1952149" y="0"/>
                    </a:cubicBezTo>
                    <a:moveTo>
                      <a:pt x="1732933" y="969998"/>
                    </a:moveTo>
                    <a:cubicBezTo>
                      <a:pt x="1734132" y="961884"/>
                      <a:pt x="1722702" y="958709"/>
                      <a:pt x="1719527" y="966258"/>
                    </a:cubicBezTo>
                    <a:lnTo>
                      <a:pt x="1565505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0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5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3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9"/>
                      <a:pt x="2569608" y="1385363"/>
                      <a:pt x="2563072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8"/>
                    </a:cubicBezTo>
                    <a:lnTo>
                      <a:pt x="2184841" y="966258"/>
                    </a:lnTo>
                    <a:cubicBezTo>
                      <a:pt x="2181596" y="958709"/>
                      <a:pt x="2170236" y="961884"/>
                      <a:pt x="2171365" y="969998"/>
                    </a:cubicBezTo>
                    <a:lnTo>
                      <a:pt x="2234371" y="1411111"/>
                    </a:lnTo>
                    <a:lnTo>
                      <a:pt x="2301752" y="2219607"/>
                    </a:lnTo>
                    <a:cubicBezTo>
                      <a:pt x="2302560" y="2229429"/>
                      <a:pt x="2299223" y="2239141"/>
                      <a:pt x="2292548" y="2246392"/>
                    </a:cubicBezTo>
                    <a:cubicBezTo>
                      <a:pt x="2285874" y="2253643"/>
                      <a:pt x="2276470" y="2257771"/>
                      <a:pt x="2266615" y="2257778"/>
                    </a:cubicBezTo>
                    <a:lnTo>
                      <a:pt x="2212781" y="2257778"/>
                    </a:lnTo>
                    <a:cubicBezTo>
                      <a:pt x="2143800" y="2257786"/>
                      <a:pt x="2084923" y="2207921"/>
                      <a:pt x="2073575" y="2139879"/>
                    </a:cubicBezTo>
                    <a:lnTo>
                      <a:pt x="1959205" y="1452880"/>
                    </a:lnTo>
                    <a:cubicBezTo>
                      <a:pt x="1957864" y="1444978"/>
                      <a:pt x="1946575" y="1444978"/>
                      <a:pt x="1945234" y="1452880"/>
                    </a:cubicBezTo>
                    <a:lnTo>
                      <a:pt x="1830793" y="2139879"/>
                    </a:lnTo>
                    <a:cubicBezTo>
                      <a:pt x="1819442" y="2207948"/>
                      <a:pt x="1760525" y="2257821"/>
                      <a:pt x="1691517" y="2257778"/>
                    </a:cubicBezTo>
                    <a:lnTo>
                      <a:pt x="1637683" y="2257778"/>
                    </a:lnTo>
                    <a:cubicBezTo>
                      <a:pt x="1627828" y="2257771"/>
                      <a:pt x="1618424" y="2253643"/>
                      <a:pt x="1611750" y="2246392"/>
                    </a:cubicBezTo>
                    <a:cubicBezTo>
                      <a:pt x="1605075" y="2239141"/>
                      <a:pt x="1601738" y="2229429"/>
                      <a:pt x="1602546" y="2219607"/>
                    </a:cubicBezTo>
                    <a:lnTo>
                      <a:pt x="1669927" y="1411111"/>
                    </a:lnTo>
                    <a:lnTo>
                      <a:pt x="1732933" y="969998"/>
                    </a:lnTo>
                    <a:moveTo>
                      <a:pt x="3285649" y="0"/>
                    </a:moveTo>
                    <a:cubicBezTo>
                      <a:pt x="3168749" y="0"/>
                      <a:pt x="3073982" y="94766"/>
                      <a:pt x="3073982" y="211667"/>
                    </a:cubicBezTo>
                    <a:lnTo>
                      <a:pt x="3073982" y="282222"/>
                    </a:lnTo>
                    <a:cubicBezTo>
                      <a:pt x="3073982" y="399122"/>
                      <a:pt x="3168749" y="493889"/>
                      <a:pt x="3285649" y="493889"/>
                    </a:cubicBezTo>
                    <a:cubicBezTo>
                      <a:pt x="3402549" y="493889"/>
                      <a:pt x="3497316" y="399122"/>
                      <a:pt x="3497316" y="282222"/>
                    </a:cubicBezTo>
                    <a:lnTo>
                      <a:pt x="3497316" y="211667"/>
                    </a:lnTo>
                    <a:cubicBezTo>
                      <a:pt x="3497316" y="94766"/>
                      <a:pt x="3402549" y="0"/>
                      <a:pt x="3285649" y="0"/>
                    </a:cubicBezTo>
                    <a:moveTo>
                      <a:pt x="3066433" y="969998"/>
                    </a:moveTo>
                    <a:cubicBezTo>
                      <a:pt x="3067632" y="961884"/>
                      <a:pt x="3056202" y="958709"/>
                      <a:pt x="3053027" y="966258"/>
                    </a:cubicBezTo>
                    <a:lnTo>
                      <a:pt x="2899005" y="1325598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6" y="1411122"/>
                      <a:pt x="2681190" y="1405168"/>
                      <a:pt x="2674655" y="1395265"/>
                    </a:cubicBezTo>
                    <a:cubicBezTo>
                      <a:pt x="2668120" y="1385363"/>
                      <a:pt x="2667000" y="1372839"/>
                      <a:pt x="2671675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5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9"/>
                      <a:pt x="3903107" y="1385363"/>
                      <a:pt x="3896572" y="1395265"/>
                    </a:cubicBezTo>
                    <a:cubicBezTo>
                      <a:pt x="3890037" y="1405168"/>
                      <a:pt x="3878962" y="1411122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8"/>
                    </a:cubicBezTo>
                    <a:lnTo>
                      <a:pt x="3518341" y="966258"/>
                    </a:lnTo>
                    <a:cubicBezTo>
                      <a:pt x="3515096" y="958709"/>
                      <a:pt x="3503736" y="961884"/>
                      <a:pt x="3504865" y="969998"/>
                    </a:cubicBezTo>
                    <a:lnTo>
                      <a:pt x="3567871" y="1411111"/>
                    </a:lnTo>
                    <a:lnTo>
                      <a:pt x="3635252" y="2219607"/>
                    </a:lnTo>
                    <a:cubicBezTo>
                      <a:pt x="3636060" y="2229429"/>
                      <a:pt x="3632723" y="2239141"/>
                      <a:pt x="3626048" y="2246392"/>
                    </a:cubicBezTo>
                    <a:cubicBezTo>
                      <a:pt x="3619374" y="2253643"/>
                      <a:pt x="3609970" y="2257771"/>
                      <a:pt x="3600115" y="2257778"/>
                    </a:cubicBezTo>
                    <a:lnTo>
                      <a:pt x="3546281" y="2257778"/>
                    </a:lnTo>
                    <a:cubicBezTo>
                      <a:pt x="3477299" y="2257786"/>
                      <a:pt x="3418423" y="2207921"/>
                      <a:pt x="3407075" y="2139879"/>
                    </a:cubicBezTo>
                    <a:lnTo>
                      <a:pt x="3292704" y="1452880"/>
                    </a:lnTo>
                    <a:cubicBezTo>
                      <a:pt x="3291364" y="1444978"/>
                      <a:pt x="3280075" y="1444978"/>
                      <a:pt x="3278735" y="1452880"/>
                    </a:cubicBezTo>
                    <a:lnTo>
                      <a:pt x="3164293" y="2139879"/>
                    </a:lnTo>
                    <a:cubicBezTo>
                      <a:pt x="3152942" y="2207948"/>
                      <a:pt x="3094025" y="2257821"/>
                      <a:pt x="3025017" y="2257778"/>
                    </a:cubicBezTo>
                    <a:lnTo>
                      <a:pt x="2971183" y="2257778"/>
                    </a:lnTo>
                    <a:cubicBezTo>
                      <a:pt x="2961328" y="2257771"/>
                      <a:pt x="2951924" y="2253643"/>
                      <a:pt x="2945250" y="2246392"/>
                    </a:cubicBezTo>
                    <a:cubicBezTo>
                      <a:pt x="2938575" y="2239141"/>
                      <a:pt x="2935238" y="2229429"/>
                      <a:pt x="2936046" y="2219607"/>
                    </a:cubicBezTo>
                    <a:lnTo>
                      <a:pt x="3003427" y="1411111"/>
                    </a:lnTo>
                    <a:lnTo>
                      <a:pt x="3066433" y="969998"/>
                    </a:lnTo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7"/>
                    </a:cubicBezTo>
                    <a:lnTo>
                      <a:pt x="4407482" y="282222"/>
                    </a:lnTo>
                    <a:cubicBezTo>
                      <a:pt x="4407482" y="399122"/>
                      <a:pt x="4502249" y="493889"/>
                      <a:pt x="4619149" y="493889"/>
                    </a:cubicBezTo>
                    <a:cubicBezTo>
                      <a:pt x="4736049" y="493889"/>
                      <a:pt x="4830816" y="399122"/>
                      <a:pt x="4830816" y="282222"/>
                    </a:cubicBezTo>
                    <a:lnTo>
                      <a:pt x="4830816" y="211667"/>
                    </a:lnTo>
                    <a:cubicBezTo>
                      <a:pt x="4830816" y="94766"/>
                      <a:pt x="4736049" y="0"/>
                      <a:pt x="4619149" y="0"/>
                    </a:cubicBezTo>
                    <a:moveTo>
                      <a:pt x="4399933" y="969998"/>
                    </a:moveTo>
                    <a:cubicBezTo>
                      <a:pt x="4401132" y="961884"/>
                      <a:pt x="4389702" y="958709"/>
                      <a:pt x="4386527" y="966258"/>
                    </a:cubicBezTo>
                    <a:lnTo>
                      <a:pt x="4232504" y="1325598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5" y="1411122"/>
                      <a:pt x="4014691" y="1405168"/>
                      <a:pt x="4008155" y="1395265"/>
                    </a:cubicBezTo>
                    <a:cubicBezTo>
                      <a:pt x="4001620" y="1385363"/>
                      <a:pt x="4000500" y="1372839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9"/>
                      <a:pt x="5236607" y="1385363"/>
                      <a:pt x="5230072" y="1395265"/>
                    </a:cubicBezTo>
                    <a:cubicBezTo>
                      <a:pt x="5223537" y="1405168"/>
                      <a:pt x="5212462" y="1411122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8"/>
                    </a:cubicBezTo>
                    <a:lnTo>
                      <a:pt x="4851841" y="966258"/>
                    </a:lnTo>
                    <a:cubicBezTo>
                      <a:pt x="4848596" y="958709"/>
                      <a:pt x="4837236" y="961884"/>
                      <a:pt x="4838365" y="969998"/>
                    </a:cubicBezTo>
                    <a:lnTo>
                      <a:pt x="4901371" y="1411111"/>
                    </a:lnTo>
                    <a:lnTo>
                      <a:pt x="4968752" y="2219607"/>
                    </a:lnTo>
                    <a:cubicBezTo>
                      <a:pt x="4969560" y="2229429"/>
                      <a:pt x="4966223" y="2239141"/>
                      <a:pt x="4959548" y="2246392"/>
                    </a:cubicBezTo>
                    <a:cubicBezTo>
                      <a:pt x="4952874" y="2253643"/>
                      <a:pt x="4943470" y="2257771"/>
                      <a:pt x="4933615" y="2257778"/>
                    </a:cubicBezTo>
                    <a:lnTo>
                      <a:pt x="4879781" y="2257778"/>
                    </a:lnTo>
                    <a:cubicBezTo>
                      <a:pt x="4810799" y="2257786"/>
                      <a:pt x="4751923" y="2207921"/>
                      <a:pt x="4740575" y="2139879"/>
                    </a:cubicBezTo>
                    <a:lnTo>
                      <a:pt x="4626204" y="1452880"/>
                    </a:lnTo>
                    <a:cubicBezTo>
                      <a:pt x="4624864" y="1444978"/>
                      <a:pt x="4613575" y="1444978"/>
                      <a:pt x="4612235" y="1452880"/>
                    </a:cubicBezTo>
                    <a:lnTo>
                      <a:pt x="4497794" y="2139879"/>
                    </a:lnTo>
                    <a:cubicBezTo>
                      <a:pt x="4486442" y="2207948"/>
                      <a:pt x="4427525" y="2257821"/>
                      <a:pt x="4358517" y="2257778"/>
                    </a:cubicBezTo>
                    <a:lnTo>
                      <a:pt x="4304683" y="2257778"/>
                    </a:lnTo>
                    <a:cubicBezTo>
                      <a:pt x="4294828" y="2257771"/>
                      <a:pt x="4285424" y="2253643"/>
                      <a:pt x="4278750" y="2246392"/>
                    </a:cubicBezTo>
                    <a:cubicBezTo>
                      <a:pt x="4272075" y="2239141"/>
                      <a:pt x="4268738" y="2229429"/>
                      <a:pt x="4269546" y="2219607"/>
                    </a:cubicBezTo>
                    <a:lnTo>
                      <a:pt x="4336927" y="1411111"/>
                    </a:lnTo>
                    <a:lnTo>
                      <a:pt x="4399933" y="969998"/>
                    </a:lnTo>
                    <a:moveTo>
                      <a:pt x="5952649" y="0"/>
                    </a:moveTo>
                    <a:cubicBezTo>
                      <a:pt x="5835749" y="0"/>
                      <a:pt x="5740982" y="94766"/>
                      <a:pt x="5740982" y="211667"/>
                    </a:cubicBezTo>
                    <a:lnTo>
                      <a:pt x="5740982" y="282222"/>
                    </a:lnTo>
                    <a:cubicBezTo>
                      <a:pt x="5740982" y="399122"/>
                      <a:pt x="5835749" y="493889"/>
                      <a:pt x="5952649" y="493889"/>
                    </a:cubicBezTo>
                    <a:cubicBezTo>
                      <a:pt x="6069549" y="493889"/>
                      <a:pt x="6164316" y="399122"/>
                      <a:pt x="6164316" y="282222"/>
                    </a:cubicBezTo>
                    <a:lnTo>
                      <a:pt x="6164316" y="211667"/>
                    </a:lnTo>
                    <a:cubicBezTo>
                      <a:pt x="6164316" y="94766"/>
                      <a:pt x="6069549" y="0"/>
                      <a:pt x="5952649" y="0"/>
                    </a:cubicBezTo>
                    <a:moveTo>
                      <a:pt x="5733433" y="969998"/>
                    </a:moveTo>
                    <a:cubicBezTo>
                      <a:pt x="5734632" y="961884"/>
                      <a:pt x="5723202" y="958709"/>
                      <a:pt x="5720027" y="966258"/>
                    </a:cubicBezTo>
                    <a:lnTo>
                      <a:pt x="5566004" y="1325598"/>
                    </a:lnTo>
                    <a:cubicBezTo>
                      <a:pt x="5543748" y="1377518"/>
                      <a:pt x="5492672" y="1411161"/>
                      <a:pt x="5436182" y="1411111"/>
                    </a:cubicBezTo>
                    <a:lnTo>
                      <a:pt x="5371130" y="1411111"/>
                    </a:lnTo>
                    <a:cubicBezTo>
                      <a:pt x="5359265" y="1411122"/>
                      <a:pt x="5348191" y="1405168"/>
                      <a:pt x="5341655" y="1395265"/>
                    </a:cubicBezTo>
                    <a:cubicBezTo>
                      <a:pt x="5335120" y="1385363"/>
                      <a:pt x="5334000" y="1372839"/>
                      <a:pt x="5338674" y="1361934"/>
                    </a:cubicBezTo>
                    <a:lnTo>
                      <a:pt x="5529316" y="917222"/>
                    </a:lnTo>
                    <a:lnTo>
                      <a:pt x="5599448" y="741821"/>
                    </a:lnTo>
                    <a:cubicBezTo>
                      <a:pt x="5642318" y="634683"/>
                      <a:pt x="5746095" y="564437"/>
                      <a:pt x="5861491" y="564444"/>
                    </a:cubicBezTo>
                    <a:lnTo>
                      <a:pt x="6043807" y="564444"/>
                    </a:lnTo>
                    <a:cubicBezTo>
                      <a:pt x="6159203" y="564437"/>
                      <a:pt x="6262980" y="634683"/>
                      <a:pt x="6305850" y="741821"/>
                    </a:cubicBezTo>
                    <a:lnTo>
                      <a:pt x="6375982" y="917222"/>
                    </a:lnTo>
                    <a:lnTo>
                      <a:pt x="6566553" y="1361934"/>
                    </a:lnTo>
                    <a:cubicBezTo>
                      <a:pt x="6571228" y="1372839"/>
                      <a:pt x="6570107" y="1385363"/>
                      <a:pt x="6563572" y="1395265"/>
                    </a:cubicBezTo>
                    <a:cubicBezTo>
                      <a:pt x="6557037" y="1405168"/>
                      <a:pt x="6545962" y="1411122"/>
                      <a:pt x="6534097" y="1411111"/>
                    </a:cubicBezTo>
                    <a:lnTo>
                      <a:pt x="6469045" y="1411111"/>
                    </a:lnTo>
                    <a:cubicBezTo>
                      <a:pt x="6412607" y="1411105"/>
                      <a:pt x="6361601" y="1377471"/>
                      <a:pt x="6339364" y="1325598"/>
                    </a:cubicBezTo>
                    <a:lnTo>
                      <a:pt x="6185341" y="966258"/>
                    </a:lnTo>
                    <a:cubicBezTo>
                      <a:pt x="6182096" y="958709"/>
                      <a:pt x="6170736" y="961884"/>
                      <a:pt x="6171865" y="969998"/>
                    </a:cubicBezTo>
                    <a:lnTo>
                      <a:pt x="6234871" y="1411111"/>
                    </a:lnTo>
                    <a:lnTo>
                      <a:pt x="6302252" y="2219607"/>
                    </a:lnTo>
                    <a:cubicBezTo>
                      <a:pt x="6303060" y="2229429"/>
                      <a:pt x="6299723" y="2239141"/>
                      <a:pt x="6293048" y="2246392"/>
                    </a:cubicBezTo>
                    <a:cubicBezTo>
                      <a:pt x="6286374" y="2253643"/>
                      <a:pt x="6276970" y="2257771"/>
                      <a:pt x="6267115" y="2257778"/>
                    </a:cubicBezTo>
                    <a:lnTo>
                      <a:pt x="6213281" y="2257778"/>
                    </a:lnTo>
                    <a:cubicBezTo>
                      <a:pt x="6144299" y="2257786"/>
                      <a:pt x="6085423" y="2207921"/>
                      <a:pt x="6074075" y="2139879"/>
                    </a:cubicBezTo>
                    <a:lnTo>
                      <a:pt x="5959704" y="1452880"/>
                    </a:lnTo>
                    <a:cubicBezTo>
                      <a:pt x="5958364" y="1444978"/>
                      <a:pt x="5947075" y="1444978"/>
                      <a:pt x="5945735" y="1452880"/>
                    </a:cubicBezTo>
                    <a:lnTo>
                      <a:pt x="5831294" y="2139879"/>
                    </a:lnTo>
                    <a:cubicBezTo>
                      <a:pt x="5819942" y="2207948"/>
                      <a:pt x="5761025" y="2257821"/>
                      <a:pt x="5692017" y="2257778"/>
                    </a:cubicBezTo>
                    <a:lnTo>
                      <a:pt x="5638183" y="2257778"/>
                    </a:lnTo>
                    <a:cubicBezTo>
                      <a:pt x="5628328" y="2257771"/>
                      <a:pt x="5618924" y="2253643"/>
                      <a:pt x="5612250" y="2246392"/>
                    </a:cubicBezTo>
                    <a:cubicBezTo>
                      <a:pt x="5605575" y="2239141"/>
                      <a:pt x="5602238" y="2229429"/>
                      <a:pt x="5603046" y="2219607"/>
                    </a:cubicBezTo>
                    <a:lnTo>
                      <a:pt x="5670427" y="1411111"/>
                    </a:lnTo>
                    <a:lnTo>
                      <a:pt x="5733433" y="969998"/>
                    </a:lnTo>
                    <a:moveTo>
                      <a:pt x="7286149" y="0"/>
                    </a:moveTo>
                    <a:cubicBezTo>
                      <a:pt x="7169248" y="0"/>
                      <a:pt x="7074482" y="94766"/>
                      <a:pt x="7074482" y="211667"/>
                    </a:cubicBezTo>
                    <a:lnTo>
                      <a:pt x="7074482" y="282222"/>
                    </a:lnTo>
                    <a:cubicBezTo>
                      <a:pt x="7074482" y="399122"/>
                      <a:pt x="7169248" y="493889"/>
                      <a:pt x="7286149" y="493889"/>
                    </a:cubicBezTo>
                    <a:cubicBezTo>
                      <a:pt x="7403050" y="493889"/>
                      <a:pt x="7497816" y="399122"/>
                      <a:pt x="7497816" y="282222"/>
                    </a:cubicBezTo>
                    <a:lnTo>
                      <a:pt x="7497816" y="211667"/>
                    </a:lnTo>
                    <a:cubicBezTo>
                      <a:pt x="7497816" y="94766"/>
                      <a:pt x="7403050" y="0"/>
                      <a:pt x="7286149" y="0"/>
                    </a:cubicBezTo>
                    <a:moveTo>
                      <a:pt x="7066933" y="969998"/>
                    </a:moveTo>
                    <a:cubicBezTo>
                      <a:pt x="7068132" y="961884"/>
                      <a:pt x="7056703" y="958709"/>
                      <a:pt x="7053528" y="966258"/>
                    </a:cubicBezTo>
                    <a:lnTo>
                      <a:pt x="6899504" y="1325598"/>
                    </a:lnTo>
                    <a:cubicBezTo>
                      <a:pt x="6877248" y="1377518"/>
                      <a:pt x="6826172" y="1411161"/>
                      <a:pt x="6769682" y="1411111"/>
                    </a:cubicBezTo>
                    <a:lnTo>
                      <a:pt x="6704630" y="1411111"/>
                    </a:lnTo>
                    <a:cubicBezTo>
                      <a:pt x="6692766" y="1411122"/>
                      <a:pt x="6681691" y="1405168"/>
                      <a:pt x="6675155" y="1395265"/>
                    </a:cubicBezTo>
                    <a:cubicBezTo>
                      <a:pt x="6668620" y="1385363"/>
                      <a:pt x="6667500" y="1372839"/>
                      <a:pt x="6672175" y="1361934"/>
                    </a:cubicBezTo>
                    <a:lnTo>
                      <a:pt x="6862816" y="917222"/>
                    </a:lnTo>
                    <a:lnTo>
                      <a:pt x="6932948" y="741821"/>
                    </a:lnTo>
                    <a:cubicBezTo>
                      <a:pt x="6975818" y="634683"/>
                      <a:pt x="7079594" y="564437"/>
                      <a:pt x="7194991" y="564444"/>
                    </a:cubicBezTo>
                    <a:lnTo>
                      <a:pt x="7377307" y="564444"/>
                    </a:lnTo>
                    <a:cubicBezTo>
                      <a:pt x="7492704" y="564437"/>
                      <a:pt x="7596480" y="634683"/>
                      <a:pt x="7639350" y="741821"/>
                    </a:cubicBezTo>
                    <a:lnTo>
                      <a:pt x="7709482" y="917222"/>
                    </a:lnTo>
                    <a:lnTo>
                      <a:pt x="7900053" y="1361934"/>
                    </a:lnTo>
                    <a:cubicBezTo>
                      <a:pt x="7904728" y="1372839"/>
                      <a:pt x="7903607" y="1385363"/>
                      <a:pt x="7897072" y="1395265"/>
                    </a:cubicBezTo>
                    <a:cubicBezTo>
                      <a:pt x="7890537" y="1405168"/>
                      <a:pt x="7879462" y="1411122"/>
                      <a:pt x="7867597" y="1411111"/>
                    </a:cubicBezTo>
                    <a:lnTo>
                      <a:pt x="7802545" y="1411111"/>
                    </a:lnTo>
                    <a:cubicBezTo>
                      <a:pt x="7746107" y="1411105"/>
                      <a:pt x="7695101" y="1377471"/>
                      <a:pt x="7672864" y="1325598"/>
                    </a:cubicBezTo>
                    <a:lnTo>
                      <a:pt x="7518841" y="966258"/>
                    </a:lnTo>
                    <a:cubicBezTo>
                      <a:pt x="7515595" y="958709"/>
                      <a:pt x="7504236" y="961884"/>
                      <a:pt x="7505365" y="969998"/>
                    </a:cubicBezTo>
                    <a:lnTo>
                      <a:pt x="7568371" y="1411111"/>
                    </a:lnTo>
                    <a:lnTo>
                      <a:pt x="7635752" y="2219607"/>
                    </a:lnTo>
                    <a:cubicBezTo>
                      <a:pt x="7636560" y="2229429"/>
                      <a:pt x="7633222" y="2239141"/>
                      <a:pt x="7626548" y="2246392"/>
                    </a:cubicBezTo>
                    <a:cubicBezTo>
                      <a:pt x="7619874" y="2253643"/>
                      <a:pt x="7610470" y="2257771"/>
                      <a:pt x="7600615" y="2257778"/>
                    </a:cubicBezTo>
                    <a:lnTo>
                      <a:pt x="7546781" y="2257778"/>
                    </a:lnTo>
                    <a:cubicBezTo>
                      <a:pt x="7477799" y="2257786"/>
                      <a:pt x="7418922" y="2207921"/>
                      <a:pt x="7407575" y="2139879"/>
                    </a:cubicBezTo>
                    <a:lnTo>
                      <a:pt x="7293204" y="1452880"/>
                    </a:lnTo>
                    <a:cubicBezTo>
                      <a:pt x="7291864" y="1444978"/>
                      <a:pt x="7280575" y="1444978"/>
                      <a:pt x="7279235" y="1452880"/>
                    </a:cubicBezTo>
                    <a:lnTo>
                      <a:pt x="7164794" y="2139879"/>
                    </a:lnTo>
                    <a:cubicBezTo>
                      <a:pt x="7153442" y="2207948"/>
                      <a:pt x="7094525" y="2257821"/>
                      <a:pt x="7025517" y="2257778"/>
                    </a:cubicBezTo>
                    <a:lnTo>
                      <a:pt x="6971683" y="2257778"/>
                    </a:lnTo>
                    <a:cubicBezTo>
                      <a:pt x="6961828" y="2257771"/>
                      <a:pt x="6952424" y="2253643"/>
                      <a:pt x="6945750" y="2246392"/>
                    </a:cubicBezTo>
                    <a:cubicBezTo>
                      <a:pt x="6939076" y="2239141"/>
                      <a:pt x="6935738" y="2229429"/>
                      <a:pt x="6936546" y="2219607"/>
                    </a:cubicBezTo>
                    <a:lnTo>
                      <a:pt x="7003927" y="1411111"/>
                    </a:lnTo>
                    <a:lnTo>
                      <a:pt x="7066933" y="969998"/>
                    </a:lnTo>
                    <a:moveTo>
                      <a:pt x="8619649" y="0"/>
                    </a:moveTo>
                    <a:cubicBezTo>
                      <a:pt x="8502748" y="0"/>
                      <a:pt x="8407982" y="94766"/>
                      <a:pt x="8407982" y="211667"/>
                    </a:cubicBezTo>
                    <a:lnTo>
                      <a:pt x="8407982" y="282222"/>
                    </a:lnTo>
                    <a:cubicBezTo>
                      <a:pt x="8407982" y="399122"/>
                      <a:pt x="8502748" y="493889"/>
                      <a:pt x="8619649" y="493889"/>
                    </a:cubicBezTo>
                    <a:cubicBezTo>
                      <a:pt x="8736550" y="493889"/>
                      <a:pt x="8831316" y="399122"/>
                      <a:pt x="8831316" y="282222"/>
                    </a:cubicBezTo>
                    <a:lnTo>
                      <a:pt x="8831316" y="211667"/>
                    </a:lnTo>
                    <a:cubicBezTo>
                      <a:pt x="8831316" y="94766"/>
                      <a:pt x="8736550" y="0"/>
                      <a:pt x="8619649" y="0"/>
                    </a:cubicBezTo>
                    <a:moveTo>
                      <a:pt x="8400433" y="969998"/>
                    </a:moveTo>
                    <a:cubicBezTo>
                      <a:pt x="8401632" y="961884"/>
                      <a:pt x="8390203" y="958709"/>
                      <a:pt x="8387028" y="966258"/>
                    </a:cubicBezTo>
                    <a:lnTo>
                      <a:pt x="8233004" y="1325598"/>
                    </a:lnTo>
                    <a:cubicBezTo>
                      <a:pt x="8210748" y="1377518"/>
                      <a:pt x="8159672" y="1411161"/>
                      <a:pt x="8103182" y="1411111"/>
                    </a:cubicBezTo>
                    <a:lnTo>
                      <a:pt x="8038130" y="1411111"/>
                    </a:lnTo>
                    <a:cubicBezTo>
                      <a:pt x="8026266" y="1411122"/>
                      <a:pt x="8015191" y="1405168"/>
                      <a:pt x="8008655" y="1395265"/>
                    </a:cubicBezTo>
                    <a:cubicBezTo>
                      <a:pt x="8002120" y="1385363"/>
                      <a:pt x="8001000" y="1372839"/>
                      <a:pt x="8005675" y="1361934"/>
                    </a:cubicBezTo>
                    <a:lnTo>
                      <a:pt x="8196316" y="917222"/>
                    </a:lnTo>
                    <a:lnTo>
                      <a:pt x="8266448" y="741821"/>
                    </a:lnTo>
                    <a:cubicBezTo>
                      <a:pt x="8309318" y="634683"/>
                      <a:pt x="8413094" y="564437"/>
                      <a:pt x="8528491" y="564444"/>
                    </a:cubicBezTo>
                    <a:lnTo>
                      <a:pt x="8710807" y="564444"/>
                    </a:lnTo>
                    <a:cubicBezTo>
                      <a:pt x="8826204" y="564437"/>
                      <a:pt x="8929980" y="634683"/>
                      <a:pt x="8972850" y="741821"/>
                    </a:cubicBezTo>
                    <a:lnTo>
                      <a:pt x="9042982" y="917222"/>
                    </a:lnTo>
                    <a:lnTo>
                      <a:pt x="9233553" y="1361934"/>
                    </a:lnTo>
                    <a:cubicBezTo>
                      <a:pt x="9238228" y="1372839"/>
                      <a:pt x="9237107" y="1385363"/>
                      <a:pt x="9230572" y="1395265"/>
                    </a:cubicBezTo>
                    <a:cubicBezTo>
                      <a:pt x="9224037" y="1405168"/>
                      <a:pt x="9212962" y="1411122"/>
                      <a:pt x="9201097" y="1411111"/>
                    </a:cubicBezTo>
                    <a:lnTo>
                      <a:pt x="9136045" y="1411111"/>
                    </a:lnTo>
                    <a:cubicBezTo>
                      <a:pt x="9079607" y="1411105"/>
                      <a:pt x="9028601" y="1377471"/>
                      <a:pt x="9006364" y="1325598"/>
                    </a:cubicBezTo>
                    <a:lnTo>
                      <a:pt x="8852341" y="966258"/>
                    </a:lnTo>
                    <a:cubicBezTo>
                      <a:pt x="8849095" y="958709"/>
                      <a:pt x="8837736" y="961884"/>
                      <a:pt x="8838865" y="969998"/>
                    </a:cubicBezTo>
                    <a:lnTo>
                      <a:pt x="8901871" y="1411111"/>
                    </a:lnTo>
                    <a:lnTo>
                      <a:pt x="8969252" y="2219607"/>
                    </a:lnTo>
                    <a:cubicBezTo>
                      <a:pt x="8970060" y="2229429"/>
                      <a:pt x="8966722" y="2239141"/>
                      <a:pt x="8960048" y="2246392"/>
                    </a:cubicBezTo>
                    <a:cubicBezTo>
                      <a:pt x="8953374" y="2253643"/>
                      <a:pt x="8943970" y="2257771"/>
                      <a:pt x="8934115" y="2257778"/>
                    </a:cubicBezTo>
                    <a:lnTo>
                      <a:pt x="8880281" y="2257778"/>
                    </a:lnTo>
                    <a:cubicBezTo>
                      <a:pt x="8811299" y="2257786"/>
                      <a:pt x="8752422" y="2207921"/>
                      <a:pt x="8741075" y="2139879"/>
                    </a:cubicBezTo>
                    <a:lnTo>
                      <a:pt x="8626704" y="1452880"/>
                    </a:lnTo>
                    <a:cubicBezTo>
                      <a:pt x="8625364" y="1444978"/>
                      <a:pt x="8614075" y="1444978"/>
                      <a:pt x="8612735" y="1452880"/>
                    </a:cubicBezTo>
                    <a:lnTo>
                      <a:pt x="8498294" y="2139879"/>
                    </a:lnTo>
                    <a:cubicBezTo>
                      <a:pt x="8486942" y="2207948"/>
                      <a:pt x="8428025" y="2257821"/>
                      <a:pt x="8359017" y="2257778"/>
                    </a:cubicBezTo>
                    <a:lnTo>
                      <a:pt x="8305183" y="2257778"/>
                    </a:lnTo>
                    <a:cubicBezTo>
                      <a:pt x="8295328" y="2257771"/>
                      <a:pt x="8285924" y="2253643"/>
                      <a:pt x="8279250" y="2246392"/>
                    </a:cubicBezTo>
                    <a:cubicBezTo>
                      <a:pt x="8272576" y="2239141"/>
                      <a:pt x="8269238" y="2229429"/>
                      <a:pt x="8270046" y="2219607"/>
                    </a:cubicBezTo>
                    <a:lnTo>
                      <a:pt x="8337427" y="1411111"/>
                    </a:lnTo>
                    <a:lnTo>
                      <a:pt x="8400433" y="969998"/>
                    </a:lnTo>
                    <a:moveTo>
                      <a:pt x="9953149" y="0"/>
                    </a:moveTo>
                    <a:cubicBezTo>
                      <a:pt x="9836248" y="0"/>
                      <a:pt x="9741482" y="94766"/>
                      <a:pt x="9741482" y="211667"/>
                    </a:cubicBezTo>
                    <a:lnTo>
                      <a:pt x="9741482" y="282222"/>
                    </a:lnTo>
                    <a:cubicBezTo>
                      <a:pt x="9741482" y="399122"/>
                      <a:pt x="9836248" y="493889"/>
                      <a:pt x="9953149" y="493889"/>
                    </a:cubicBezTo>
                    <a:cubicBezTo>
                      <a:pt x="10070050" y="493889"/>
                      <a:pt x="10164816" y="399122"/>
                      <a:pt x="10164816" y="282222"/>
                    </a:cubicBezTo>
                    <a:lnTo>
                      <a:pt x="10164816" y="211667"/>
                    </a:lnTo>
                    <a:cubicBezTo>
                      <a:pt x="10164816" y="94766"/>
                      <a:pt x="10070050" y="0"/>
                      <a:pt x="9953149" y="0"/>
                    </a:cubicBezTo>
                    <a:moveTo>
                      <a:pt x="9733933" y="969998"/>
                    </a:moveTo>
                    <a:cubicBezTo>
                      <a:pt x="9735132" y="961884"/>
                      <a:pt x="9723703" y="958709"/>
                      <a:pt x="9720528" y="966258"/>
                    </a:cubicBezTo>
                    <a:lnTo>
                      <a:pt x="9566504" y="1325598"/>
                    </a:lnTo>
                    <a:cubicBezTo>
                      <a:pt x="9544248" y="1377518"/>
                      <a:pt x="9493172" y="1411161"/>
                      <a:pt x="9436682" y="1411111"/>
                    </a:cubicBezTo>
                    <a:lnTo>
                      <a:pt x="9371630" y="1411111"/>
                    </a:lnTo>
                    <a:cubicBezTo>
                      <a:pt x="9359766" y="1411122"/>
                      <a:pt x="9348691" y="1405168"/>
                      <a:pt x="9342155" y="1395265"/>
                    </a:cubicBezTo>
                    <a:cubicBezTo>
                      <a:pt x="9335620" y="1385363"/>
                      <a:pt x="9334500" y="1372839"/>
                      <a:pt x="9339175" y="1361934"/>
                    </a:cubicBezTo>
                    <a:lnTo>
                      <a:pt x="9529816" y="917222"/>
                    </a:lnTo>
                    <a:lnTo>
                      <a:pt x="9599948" y="741821"/>
                    </a:lnTo>
                    <a:cubicBezTo>
                      <a:pt x="9642818" y="634683"/>
                      <a:pt x="9746594" y="564437"/>
                      <a:pt x="9861991" y="564444"/>
                    </a:cubicBezTo>
                    <a:lnTo>
                      <a:pt x="10044307" y="564444"/>
                    </a:lnTo>
                    <a:cubicBezTo>
                      <a:pt x="10159704" y="564437"/>
                      <a:pt x="10263480" y="634683"/>
                      <a:pt x="10306350" y="741821"/>
                    </a:cubicBezTo>
                    <a:lnTo>
                      <a:pt x="10376482" y="917222"/>
                    </a:lnTo>
                    <a:lnTo>
                      <a:pt x="10567053" y="1361934"/>
                    </a:lnTo>
                    <a:cubicBezTo>
                      <a:pt x="10571728" y="1372839"/>
                      <a:pt x="10570607" y="1385363"/>
                      <a:pt x="10564072" y="1395265"/>
                    </a:cubicBezTo>
                    <a:cubicBezTo>
                      <a:pt x="10557537" y="1405168"/>
                      <a:pt x="10546462" y="1411122"/>
                      <a:pt x="10534597" y="1411111"/>
                    </a:cubicBezTo>
                    <a:lnTo>
                      <a:pt x="10469545" y="1411111"/>
                    </a:lnTo>
                    <a:cubicBezTo>
                      <a:pt x="10413107" y="1411105"/>
                      <a:pt x="10362101" y="1377471"/>
                      <a:pt x="10339864" y="1325598"/>
                    </a:cubicBezTo>
                    <a:lnTo>
                      <a:pt x="10185841" y="966258"/>
                    </a:lnTo>
                    <a:cubicBezTo>
                      <a:pt x="10182595" y="958709"/>
                      <a:pt x="10171236" y="961884"/>
                      <a:pt x="10172365" y="969998"/>
                    </a:cubicBezTo>
                    <a:lnTo>
                      <a:pt x="10235371" y="1411111"/>
                    </a:lnTo>
                    <a:lnTo>
                      <a:pt x="10302752" y="2219607"/>
                    </a:lnTo>
                    <a:cubicBezTo>
                      <a:pt x="10303560" y="2229429"/>
                      <a:pt x="10300222" y="2239141"/>
                      <a:pt x="10293548" y="2246392"/>
                    </a:cubicBezTo>
                    <a:cubicBezTo>
                      <a:pt x="10286874" y="2253643"/>
                      <a:pt x="10277470" y="2257771"/>
                      <a:pt x="10267615" y="2257778"/>
                    </a:cubicBezTo>
                    <a:lnTo>
                      <a:pt x="10213781" y="2257778"/>
                    </a:lnTo>
                    <a:cubicBezTo>
                      <a:pt x="10144799" y="2257786"/>
                      <a:pt x="10085922" y="2207921"/>
                      <a:pt x="10074575" y="2139879"/>
                    </a:cubicBezTo>
                    <a:lnTo>
                      <a:pt x="9960204" y="1452880"/>
                    </a:lnTo>
                    <a:cubicBezTo>
                      <a:pt x="9958864" y="1444978"/>
                      <a:pt x="9947575" y="1444978"/>
                      <a:pt x="9946235" y="1452880"/>
                    </a:cubicBezTo>
                    <a:lnTo>
                      <a:pt x="9831794" y="2139879"/>
                    </a:lnTo>
                    <a:cubicBezTo>
                      <a:pt x="9820442" y="2207948"/>
                      <a:pt x="9761525" y="2257821"/>
                      <a:pt x="9692517" y="2257778"/>
                    </a:cubicBezTo>
                    <a:lnTo>
                      <a:pt x="9638683" y="2257778"/>
                    </a:lnTo>
                    <a:cubicBezTo>
                      <a:pt x="9628828" y="2257771"/>
                      <a:pt x="9619424" y="2253643"/>
                      <a:pt x="9612750" y="2246392"/>
                    </a:cubicBezTo>
                    <a:cubicBezTo>
                      <a:pt x="9606076" y="2239141"/>
                      <a:pt x="9602738" y="2229429"/>
                      <a:pt x="9603546" y="2219607"/>
                    </a:cubicBezTo>
                    <a:lnTo>
                      <a:pt x="9670927" y="1411111"/>
                    </a:lnTo>
                    <a:lnTo>
                      <a:pt x="9733933" y="969998"/>
                    </a:lnTo>
                  </a:path>
                </a:pathLst>
              </a:custGeom>
              <a:solidFill>
                <a:srgbClr val="13121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10684351" y="0"/>
                <a:ext cx="2570727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2570727">
                    <a:moveTo>
                      <a:pt x="618649" y="0"/>
                    </a:moveTo>
                    <a:cubicBezTo>
                      <a:pt x="501748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8" y="493889"/>
                      <a:pt x="618649" y="493889"/>
                    </a:cubicBezTo>
                    <a:cubicBezTo>
                      <a:pt x="735550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50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3" y="958709"/>
                      <a:pt x="386028" y="966258"/>
                    </a:cubicBezTo>
                    <a:lnTo>
                      <a:pt x="232004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1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7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5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2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299" y="2257786"/>
                      <a:pt x="751422" y="2207921"/>
                      <a:pt x="740075" y="2139879"/>
                    </a:cubicBezTo>
                    <a:lnTo>
                      <a:pt x="625704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4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6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moveTo>
                      <a:pt x="1952149" y="0"/>
                    </a:moveTo>
                    <a:cubicBezTo>
                      <a:pt x="1835248" y="0"/>
                      <a:pt x="1740482" y="94766"/>
                      <a:pt x="1740482" y="211667"/>
                    </a:cubicBezTo>
                    <a:lnTo>
                      <a:pt x="1740482" y="282222"/>
                    </a:lnTo>
                    <a:cubicBezTo>
                      <a:pt x="1740482" y="399122"/>
                      <a:pt x="1835248" y="493889"/>
                      <a:pt x="1952149" y="493889"/>
                    </a:cubicBezTo>
                    <a:cubicBezTo>
                      <a:pt x="2069050" y="493889"/>
                      <a:pt x="2163816" y="399122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94766"/>
                      <a:pt x="2069050" y="0"/>
                      <a:pt x="1952149" y="0"/>
                    </a:cubicBezTo>
                    <a:moveTo>
                      <a:pt x="1732933" y="969998"/>
                    </a:moveTo>
                    <a:cubicBezTo>
                      <a:pt x="1734132" y="961884"/>
                      <a:pt x="1722703" y="958709"/>
                      <a:pt x="1719528" y="966258"/>
                    </a:cubicBezTo>
                    <a:lnTo>
                      <a:pt x="1565504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1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4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4" y="564437"/>
                      <a:pt x="2262480" y="634683"/>
                      <a:pt x="2305350" y="741821"/>
                    </a:cubicBezTo>
                    <a:lnTo>
                      <a:pt x="2375483" y="917222"/>
                    </a:lnTo>
                    <a:lnTo>
                      <a:pt x="2566053" y="1361934"/>
                    </a:lnTo>
                    <a:cubicBezTo>
                      <a:pt x="2570727" y="1372839"/>
                      <a:pt x="2569607" y="1385363"/>
                      <a:pt x="2563073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3" y="1325598"/>
                    </a:cubicBezTo>
                    <a:lnTo>
                      <a:pt x="2184841" y="966258"/>
                    </a:lnTo>
                    <a:cubicBezTo>
                      <a:pt x="2181595" y="958709"/>
                      <a:pt x="2170236" y="961884"/>
                      <a:pt x="2171365" y="969998"/>
                    </a:cubicBezTo>
                    <a:lnTo>
                      <a:pt x="2234371" y="1411111"/>
                    </a:lnTo>
                    <a:lnTo>
                      <a:pt x="2301752" y="2219607"/>
                    </a:lnTo>
                    <a:cubicBezTo>
                      <a:pt x="2302560" y="2229429"/>
                      <a:pt x="2299222" y="2239141"/>
                      <a:pt x="2292548" y="2246392"/>
                    </a:cubicBezTo>
                    <a:cubicBezTo>
                      <a:pt x="2285874" y="2253643"/>
                      <a:pt x="2276470" y="2257771"/>
                      <a:pt x="2266615" y="2257778"/>
                    </a:cubicBezTo>
                    <a:lnTo>
                      <a:pt x="2212781" y="2257778"/>
                    </a:lnTo>
                    <a:cubicBezTo>
                      <a:pt x="2143799" y="2257786"/>
                      <a:pt x="2084922" y="2207921"/>
                      <a:pt x="2073575" y="2139879"/>
                    </a:cubicBezTo>
                    <a:lnTo>
                      <a:pt x="1959204" y="1452880"/>
                    </a:lnTo>
                    <a:cubicBezTo>
                      <a:pt x="1957864" y="1444978"/>
                      <a:pt x="1946575" y="1444978"/>
                      <a:pt x="1945235" y="1452880"/>
                    </a:cubicBezTo>
                    <a:lnTo>
                      <a:pt x="1830794" y="2139879"/>
                    </a:lnTo>
                    <a:cubicBezTo>
                      <a:pt x="1819442" y="2207948"/>
                      <a:pt x="1760525" y="2257821"/>
                      <a:pt x="1691517" y="2257778"/>
                    </a:cubicBezTo>
                    <a:lnTo>
                      <a:pt x="1637683" y="2257778"/>
                    </a:lnTo>
                    <a:cubicBezTo>
                      <a:pt x="1627828" y="2257771"/>
                      <a:pt x="1618424" y="2253643"/>
                      <a:pt x="1611750" y="2246392"/>
                    </a:cubicBezTo>
                    <a:cubicBezTo>
                      <a:pt x="1605076" y="2239141"/>
                      <a:pt x="1601738" y="2229429"/>
                      <a:pt x="1602546" y="2219607"/>
                    </a:cubicBezTo>
                    <a:lnTo>
                      <a:pt x="1669927" y="1411111"/>
                    </a:lnTo>
                    <a:lnTo>
                      <a:pt x="1732933" y="969998"/>
                    </a:lnTo>
                  </a:path>
                </a:pathLst>
              </a:custGeom>
              <a:solidFill>
                <a:srgbClr val="B3B5A9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11323654" y="7968266"/>
            <a:ext cx="5741759" cy="200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000000"/>
                </a:solidFill>
                <a:latin typeface="DM Sans"/>
              </a:rPr>
              <a:t>80% OF THE CONTENT SEARCHED USING KEYWORDS IS NOT EXACTLY WHAT IS ASKED FOR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3732628" y="4016965"/>
            <a:ext cx="1211702" cy="1322294"/>
          </a:xfrm>
          <a:custGeom>
            <a:avLst/>
            <a:gdLst/>
            <a:ahLst/>
            <a:cxnLst/>
            <a:rect r="r" b="b" t="t" l="l"/>
            <a:pathLst>
              <a:path h="1322294" w="1211702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563658" y="4016965"/>
            <a:ext cx="1160684" cy="1393835"/>
          </a:xfrm>
          <a:custGeom>
            <a:avLst/>
            <a:gdLst/>
            <a:ahLst/>
            <a:cxnLst/>
            <a:rect r="r" b="b" t="t" l="l"/>
            <a:pathLst>
              <a:path h="1393835" w="1160684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272985" y="3986188"/>
            <a:ext cx="1353071" cy="1353071"/>
          </a:xfrm>
          <a:custGeom>
            <a:avLst/>
            <a:gdLst/>
            <a:ahLst/>
            <a:cxnLst/>
            <a:rect r="r" b="b" t="t" l="l"/>
            <a:pathLst>
              <a:path h="1353071" w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342653" y="106988"/>
            <a:ext cx="13617940" cy="324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5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WHY WE NEED IT</a:t>
            </a:r>
          </a:p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WHY BETTER?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4589" y="5624704"/>
            <a:ext cx="3542623" cy="2046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THERE ARE OTHER PROGRAMS WHICH GET YOU BETTER RESULTS THAN TRADITIONAL SEARCHES BUT IT HAS LLM BASED TECH WHICH TAKES UP A LOT OF DATA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72688" y="5624704"/>
            <a:ext cx="3542623" cy="116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LLM HAS TB'S OF DATA WHICH IS NEEDED TO GET OVER FOR EFFICIENT EXECUTION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78209" y="5624704"/>
            <a:ext cx="3542623" cy="116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</a:rPr>
              <a:t>SO USING THIS ONE CAN USE FRONTEND OR SIMPLE UI ON HIS/HER MOBILE DEVICES FOR EASE OF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DAFqqy2TeVQ</dc:identifier>
  <dcterms:modified xsi:type="dcterms:W3CDTF">2011-08-01T06:04:30Z</dcterms:modified>
  <cp:revision>1</cp:revision>
  <dc:title>Grey minimalist business project presentation </dc:title>
</cp:coreProperties>
</file>