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 id="2147483710"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DM Sans" pitchFamily="2" charset="0"/>
      <p:regular r:id="rId15"/>
      <p:bold r:id="rId16"/>
      <p:italic r:id="rId17"/>
      <p:boldItalic r:id="rId18"/>
    </p:embeddedFont>
    <p:embeddedFont>
      <p:font typeface="DM Sans Medium" pitchFamily="2" charset="0"/>
      <p:regular r:id="rId19"/>
      <p:bold r:id="rId20"/>
      <p:italic r:id="rId21"/>
      <p:boldItalic r:id="rId22"/>
    </p:embeddedFont>
    <p:embeddedFont>
      <p:font typeface="DM Sans SemiBold" panose="020B0604020202020204" charset="0"/>
      <p:regular r:id="rId23"/>
      <p:bold r:id="rId24"/>
      <p:italic r:id="rId25"/>
      <p:boldItalic r:id="rId26"/>
    </p:embeddedFont>
    <p:embeddedFont>
      <p:font typeface="Fredoka" panose="020B0604020202020204" charset="-79"/>
      <p:regular r:id="rId27"/>
      <p:bold r:id="rId28"/>
    </p:embeddedFont>
    <p:embeddedFont>
      <p:font typeface="Glegoo" panose="020B0604020202020204" charset="0"/>
      <p:regular r:id="rId29"/>
      <p:bold r:id="rId30"/>
    </p:embeddedFont>
    <p:embeddedFont>
      <p:font typeface="Hepta Slab SemiBol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SLIDES_API83252868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SLIDES_API83252868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SLIDES_API83252868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SLIDES_API83252868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SLIDES_API83252868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SLIDES_API83252868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SLIDES_API83252868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SLIDES_API83252868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SLIDES_API83252868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SLIDES_API83252868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SLIDES_API83252868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 name="Google Shape;1674;SLIDES_API83252868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SLIDES_API83252868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SLIDES_API83252868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SLIDES_API83252868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SLIDES_API83252868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SLIDES_API83252868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5" name="Google Shape;1695;SLIDES_API83252868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SLIDES_API83252868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SLIDES_API83252868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type="title">
  <p:cSld name="TITLE">
    <p:bg>
      <p:bgPr>
        <a:solidFill>
          <a:schemeClr val="accen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subTitle" idx="1"/>
          </p:nvPr>
        </p:nvSpPr>
        <p:spPr>
          <a:xfrm>
            <a:off x="1566075" y="2986525"/>
            <a:ext cx="6022500" cy="469200"/>
          </a:xfrm>
          <a:prstGeom prst="rect">
            <a:avLst/>
          </a:prstGeom>
          <a:solidFill>
            <a:schemeClr val="accent2"/>
          </a:solidFill>
        </p:spPr>
        <p:txBody>
          <a:bodyPr spcFirstLastPara="1" wrap="square" lIns="0" tIns="0" rIns="0" bIns="0" anchor="t" anchorCtr="0">
            <a:noAutofit/>
          </a:bodyPr>
          <a:lstStyle>
            <a:lvl1pPr lvl="0" algn="ctr">
              <a:lnSpc>
                <a:spcPct val="100000"/>
              </a:lnSpc>
              <a:spcBef>
                <a:spcPts val="0"/>
              </a:spcBef>
              <a:spcAft>
                <a:spcPts val="0"/>
              </a:spcAft>
              <a:buClr>
                <a:schemeClr val="accent1"/>
              </a:buClr>
              <a:buSzPts val="2800"/>
              <a:buFont typeface="DM Sans SemiBold"/>
              <a:buNone/>
              <a:defRPr sz="2800">
                <a:solidFill>
                  <a:schemeClr val="accent1"/>
                </a:solidFill>
                <a:latin typeface="DM Sans SemiBold"/>
                <a:ea typeface="DM Sans SemiBold"/>
                <a:cs typeface="DM Sans SemiBold"/>
                <a:sym typeface="DM Sans SemiBold"/>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7" name="Google Shape;57;p14"/>
          <p:cNvSpPr/>
          <p:nvPr/>
        </p:nvSpPr>
        <p:spPr>
          <a:xfrm>
            <a:off x="-281150" y="4354625"/>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 name="Google Shape;58;p14"/>
          <p:cNvSpPr/>
          <p:nvPr/>
        </p:nvSpPr>
        <p:spPr>
          <a:xfrm rot="10800000">
            <a:off x="7634350" y="-519750"/>
            <a:ext cx="2449800" cy="1093800"/>
          </a:xfrm>
          <a:prstGeom prst="snip1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59" name="Google Shape;59;p14"/>
          <p:cNvGrpSpPr/>
          <p:nvPr/>
        </p:nvGrpSpPr>
        <p:grpSpPr>
          <a:xfrm>
            <a:off x="455105" y="190698"/>
            <a:ext cx="2277538" cy="2277538"/>
            <a:chOff x="987244" y="313753"/>
            <a:chExt cx="555321" cy="555321"/>
          </a:xfrm>
        </p:grpSpPr>
        <p:grpSp>
          <p:nvGrpSpPr>
            <p:cNvPr id="60" name="Google Shape;60;p14"/>
            <p:cNvGrpSpPr/>
            <p:nvPr/>
          </p:nvGrpSpPr>
          <p:grpSpPr>
            <a:xfrm>
              <a:off x="1068575" y="395075"/>
              <a:ext cx="392675" cy="392675"/>
              <a:chOff x="458050" y="265600"/>
              <a:chExt cx="392675" cy="392675"/>
            </a:xfrm>
          </p:grpSpPr>
          <p:sp>
            <p:nvSpPr>
              <p:cNvPr id="61" name="Google Shape;61;p1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 name="Google Shape;62;p1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 name="Google Shape;63;p1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 name="Google Shape;64;p1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5" name="Google Shape;65;p14"/>
            <p:cNvGrpSpPr/>
            <p:nvPr/>
          </p:nvGrpSpPr>
          <p:grpSpPr>
            <a:xfrm rot="-2700000">
              <a:off x="1068569" y="395078"/>
              <a:ext cx="392671" cy="392671"/>
              <a:chOff x="458050" y="265600"/>
              <a:chExt cx="392675" cy="392675"/>
            </a:xfrm>
          </p:grpSpPr>
          <p:sp>
            <p:nvSpPr>
              <p:cNvPr id="66" name="Google Shape;66;p1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 name="Google Shape;67;p1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8" name="Google Shape;68;p1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 name="Google Shape;69;p1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70" name="Google Shape;70;p14"/>
          <p:cNvSpPr txBox="1">
            <a:spLocks noGrp="1"/>
          </p:cNvSpPr>
          <p:nvPr>
            <p:ph type="ctrTitle"/>
          </p:nvPr>
        </p:nvSpPr>
        <p:spPr>
          <a:xfrm>
            <a:off x="1566075" y="820775"/>
            <a:ext cx="6022500" cy="2052600"/>
          </a:xfrm>
          <a:prstGeom prst="rect">
            <a:avLst/>
          </a:prstGeom>
        </p:spPr>
        <p:txBody>
          <a:bodyPr spcFirstLastPara="1" wrap="square" lIns="0" tIns="0" rIns="0" bIns="0" anchor="b" anchorCtr="0">
            <a:noAutofit/>
          </a:bodyPr>
          <a:lstStyle>
            <a:lvl1pPr lvl="0" algn="ctr">
              <a:spcBef>
                <a:spcPts val="0"/>
              </a:spcBef>
              <a:spcAft>
                <a:spcPts val="0"/>
              </a:spcAft>
              <a:buClr>
                <a:schemeClr val="accent6"/>
              </a:buClr>
              <a:buSzPts val="4000"/>
              <a:buNone/>
              <a:defRPr sz="4000">
                <a:solidFill>
                  <a:schemeClr val="accent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71" name="Google Shape;71;p14"/>
          <p:cNvGrpSpPr/>
          <p:nvPr/>
        </p:nvGrpSpPr>
        <p:grpSpPr>
          <a:xfrm>
            <a:off x="302263" y="4600963"/>
            <a:ext cx="392675" cy="392675"/>
            <a:chOff x="458050" y="265600"/>
            <a:chExt cx="392675" cy="392675"/>
          </a:xfrm>
        </p:grpSpPr>
        <p:sp>
          <p:nvSpPr>
            <p:cNvPr id="72" name="Google Shape;72;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 name="Google Shape;73;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 name="Google Shape;74;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 name="Google Shape;75;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6" name="Google Shape;76;p14"/>
          <p:cNvGrpSpPr/>
          <p:nvPr/>
        </p:nvGrpSpPr>
        <p:grpSpPr>
          <a:xfrm>
            <a:off x="842163" y="4600950"/>
            <a:ext cx="392675" cy="392675"/>
            <a:chOff x="458050" y="265600"/>
            <a:chExt cx="392675" cy="392675"/>
          </a:xfrm>
        </p:grpSpPr>
        <p:sp>
          <p:nvSpPr>
            <p:cNvPr id="77" name="Google Shape;77;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 name="Google Shape;78;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 name="Google Shape;79;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0" name="Google Shape;80;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1" name="Google Shape;81;p14"/>
          <p:cNvGrpSpPr/>
          <p:nvPr/>
        </p:nvGrpSpPr>
        <p:grpSpPr>
          <a:xfrm>
            <a:off x="571394" y="4219963"/>
            <a:ext cx="392675" cy="392675"/>
            <a:chOff x="458050" y="265600"/>
            <a:chExt cx="392675" cy="392675"/>
          </a:xfrm>
        </p:grpSpPr>
        <p:sp>
          <p:nvSpPr>
            <p:cNvPr id="82" name="Google Shape;82;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 name="Google Shape;83;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 name="Google Shape;84;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 name="Google Shape;85;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6" name="Google Shape;86;p14"/>
          <p:cNvGrpSpPr/>
          <p:nvPr/>
        </p:nvGrpSpPr>
        <p:grpSpPr>
          <a:xfrm>
            <a:off x="1111294" y="4219950"/>
            <a:ext cx="392675" cy="392675"/>
            <a:chOff x="458050" y="265600"/>
            <a:chExt cx="392675" cy="392675"/>
          </a:xfrm>
        </p:grpSpPr>
        <p:sp>
          <p:nvSpPr>
            <p:cNvPr id="87" name="Google Shape;87;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 name="Google Shape;88;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 name="Google Shape;89;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 name="Google Shape;90;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1" name="Google Shape;91;p14"/>
          <p:cNvGrpSpPr/>
          <p:nvPr/>
        </p:nvGrpSpPr>
        <p:grpSpPr>
          <a:xfrm>
            <a:off x="8137738" y="-49687"/>
            <a:ext cx="392675" cy="392675"/>
            <a:chOff x="458050" y="265600"/>
            <a:chExt cx="392675" cy="392675"/>
          </a:xfrm>
        </p:grpSpPr>
        <p:sp>
          <p:nvSpPr>
            <p:cNvPr id="92" name="Google Shape;92;p1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 name="Google Shape;93;p1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 name="Google Shape;94;p1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 name="Google Shape;95;p1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6" name="Google Shape;96;p14"/>
          <p:cNvGrpSpPr/>
          <p:nvPr/>
        </p:nvGrpSpPr>
        <p:grpSpPr>
          <a:xfrm>
            <a:off x="8677638" y="-49700"/>
            <a:ext cx="392675" cy="392675"/>
            <a:chOff x="458050" y="265600"/>
            <a:chExt cx="392675" cy="392675"/>
          </a:xfrm>
        </p:grpSpPr>
        <p:sp>
          <p:nvSpPr>
            <p:cNvPr id="97" name="Google Shape;97;p1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8" name="Google Shape;98;p1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 name="Google Shape;99;p1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0" name="Google Shape;100;p1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01" name="Google Shape;101;p14"/>
          <p:cNvSpPr/>
          <p:nvPr/>
        </p:nvSpPr>
        <p:spPr>
          <a:xfrm>
            <a:off x="8137749" y="4148902"/>
            <a:ext cx="1588200" cy="1588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Agenda">
  <p:cSld name="CUSTOM">
    <p:bg>
      <p:bgPr>
        <a:solidFill>
          <a:schemeClr val="accent2"/>
        </a:solidFill>
        <a:effectLst/>
      </p:bgPr>
    </p:bg>
    <p:spTree>
      <p:nvGrpSpPr>
        <p:cNvPr id="1" name="Shape 102"/>
        <p:cNvGrpSpPr/>
        <p:nvPr/>
      </p:nvGrpSpPr>
      <p:grpSpPr>
        <a:xfrm>
          <a:off x="0" y="0"/>
          <a:ext cx="0" cy="0"/>
          <a:chOff x="0" y="0"/>
          <a:chExt cx="0" cy="0"/>
        </a:xfrm>
      </p:grpSpPr>
      <p:sp>
        <p:nvSpPr>
          <p:cNvPr id="103" name="Google Shape;103;p15"/>
          <p:cNvSpPr/>
          <p:nvPr/>
        </p:nvSpPr>
        <p:spPr>
          <a:xfrm flipH="1">
            <a:off x="1737400" y="283725"/>
            <a:ext cx="7132500" cy="4589700"/>
          </a:xfrm>
          <a:prstGeom prst="snip2DiagRect">
            <a:avLst>
              <a:gd name="adj1" fmla="val 0"/>
              <a:gd name="adj2" fmla="val 1233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 name="Google Shape;104;p15"/>
          <p:cNvSpPr txBox="1">
            <a:spLocks noGrp="1"/>
          </p:cNvSpPr>
          <p:nvPr>
            <p:ph type="title"/>
          </p:nvPr>
        </p:nvSpPr>
        <p:spPr>
          <a:xfrm>
            <a:off x="3758275" y="547232"/>
            <a:ext cx="43794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2000"/>
              <a:buNone/>
              <a:defRPr>
                <a:solidFill>
                  <a:schemeClr val="accent1"/>
                </a:solidFill>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5" name="Google Shape;105;p15"/>
          <p:cNvSpPr>
            <a:spLocks noGrp="1"/>
          </p:cNvSpPr>
          <p:nvPr>
            <p:ph type="pic" idx="2"/>
          </p:nvPr>
        </p:nvSpPr>
        <p:spPr>
          <a:xfrm>
            <a:off x="270920" y="994350"/>
            <a:ext cx="2931000" cy="3154800"/>
          </a:xfrm>
          <a:prstGeom prst="snip2DiagRect">
            <a:avLst>
              <a:gd name="adj1" fmla="val 0"/>
              <a:gd name="adj2" fmla="val 16667"/>
            </a:avLst>
          </a:prstGeom>
          <a:noFill/>
          <a:ln>
            <a:noFill/>
          </a:ln>
        </p:spPr>
      </p:sp>
      <p:sp>
        <p:nvSpPr>
          <p:cNvPr id="106" name="Google Shape;106;p15"/>
          <p:cNvSpPr/>
          <p:nvPr/>
        </p:nvSpPr>
        <p:spPr>
          <a:xfrm>
            <a:off x="3758275" y="1471075"/>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01</a:t>
            </a:r>
            <a:endParaRPr sz="1800" b="1">
              <a:solidFill>
                <a:schemeClr val="lt1"/>
              </a:solidFill>
              <a:latin typeface="Glegoo"/>
              <a:ea typeface="Glegoo"/>
              <a:cs typeface="Glegoo"/>
              <a:sym typeface="Glegoo"/>
            </a:endParaRPr>
          </a:p>
        </p:txBody>
      </p:sp>
      <p:sp>
        <p:nvSpPr>
          <p:cNvPr id="107" name="Google Shape;107;p15"/>
          <p:cNvSpPr txBox="1">
            <a:spLocks noGrp="1"/>
          </p:cNvSpPr>
          <p:nvPr>
            <p:ph type="subTitle" idx="1"/>
          </p:nvPr>
        </p:nvSpPr>
        <p:spPr>
          <a:xfrm>
            <a:off x="4499450" y="1470950"/>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15"/>
          <p:cNvSpPr/>
          <p:nvPr/>
        </p:nvSpPr>
        <p:spPr>
          <a:xfrm>
            <a:off x="6326525" y="1471138"/>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02</a:t>
            </a:r>
            <a:endParaRPr sz="1800" b="1">
              <a:solidFill>
                <a:schemeClr val="lt1"/>
              </a:solidFill>
              <a:latin typeface="Glegoo"/>
              <a:ea typeface="Glegoo"/>
              <a:cs typeface="Glegoo"/>
              <a:sym typeface="Glegoo"/>
            </a:endParaRPr>
          </a:p>
        </p:txBody>
      </p:sp>
      <p:sp>
        <p:nvSpPr>
          <p:cNvPr id="109" name="Google Shape;109;p15"/>
          <p:cNvSpPr txBox="1">
            <a:spLocks noGrp="1"/>
          </p:cNvSpPr>
          <p:nvPr>
            <p:ph type="subTitle" idx="3"/>
          </p:nvPr>
        </p:nvSpPr>
        <p:spPr>
          <a:xfrm>
            <a:off x="7067700" y="1471013"/>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15"/>
          <p:cNvSpPr/>
          <p:nvPr/>
        </p:nvSpPr>
        <p:spPr>
          <a:xfrm>
            <a:off x="3746413" y="2738600"/>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03</a:t>
            </a:r>
            <a:endParaRPr sz="1800" b="1">
              <a:solidFill>
                <a:schemeClr val="lt1"/>
              </a:solidFill>
              <a:latin typeface="Glegoo"/>
              <a:ea typeface="Glegoo"/>
              <a:cs typeface="Glegoo"/>
              <a:sym typeface="Glegoo"/>
            </a:endParaRPr>
          </a:p>
        </p:txBody>
      </p:sp>
      <p:sp>
        <p:nvSpPr>
          <p:cNvPr id="111" name="Google Shape;111;p15"/>
          <p:cNvSpPr txBox="1">
            <a:spLocks noGrp="1"/>
          </p:cNvSpPr>
          <p:nvPr>
            <p:ph type="subTitle" idx="4"/>
          </p:nvPr>
        </p:nvSpPr>
        <p:spPr>
          <a:xfrm>
            <a:off x="4487588" y="2738475"/>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15"/>
          <p:cNvSpPr/>
          <p:nvPr/>
        </p:nvSpPr>
        <p:spPr>
          <a:xfrm>
            <a:off x="6314663" y="2738663"/>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04</a:t>
            </a:r>
            <a:endParaRPr sz="1800" b="1">
              <a:solidFill>
                <a:schemeClr val="lt1"/>
              </a:solidFill>
              <a:latin typeface="Glegoo"/>
              <a:ea typeface="Glegoo"/>
              <a:cs typeface="Glegoo"/>
              <a:sym typeface="Glegoo"/>
            </a:endParaRPr>
          </a:p>
        </p:txBody>
      </p:sp>
      <p:sp>
        <p:nvSpPr>
          <p:cNvPr id="113" name="Google Shape;113;p15"/>
          <p:cNvSpPr txBox="1">
            <a:spLocks noGrp="1"/>
          </p:cNvSpPr>
          <p:nvPr>
            <p:ph type="subTitle" idx="5"/>
          </p:nvPr>
        </p:nvSpPr>
        <p:spPr>
          <a:xfrm>
            <a:off x="7055838" y="2738538"/>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15"/>
          <p:cNvSpPr/>
          <p:nvPr/>
        </p:nvSpPr>
        <p:spPr>
          <a:xfrm>
            <a:off x="3746413" y="3959650"/>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05</a:t>
            </a:r>
            <a:endParaRPr sz="1800" b="1">
              <a:solidFill>
                <a:schemeClr val="lt1"/>
              </a:solidFill>
              <a:latin typeface="Glegoo"/>
              <a:ea typeface="Glegoo"/>
              <a:cs typeface="Glegoo"/>
              <a:sym typeface="Glegoo"/>
            </a:endParaRPr>
          </a:p>
        </p:txBody>
      </p:sp>
      <p:sp>
        <p:nvSpPr>
          <p:cNvPr id="115" name="Google Shape;115;p15"/>
          <p:cNvSpPr txBox="1">
            <a:spLocks noGrp="1"/>
          </p:cNvSpPr>
          <p:nvPr>
            <p:ph type="subTitle" idx="6"/>
          </p:nvPr>
        </p:nvSpPr>
        <p:spPr>
          <a:xfrm>
            <a:off x="4487588" y="3959525"/>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15"/>
          <p:cNvSpPr/>
          <p:nvPr/>
        </p:nvSpPr>
        <p:spPr>
          <a:xfrm>
            <a:off x="6314663" y="3959713"/>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Glegoo"/>
                <a:ea typeface="Glegoo"/>
                <a:cs typeface="Glegoo"/>
                <a:sym typeface="Glegoo"/>
              </a:rPr>
              <a:t>06</a:t>
            </a:r>
            <a:endParaRPr sz="1800" b="1">
              <a:solidFill>
                <a:schemeClr val="lt1"/>
              </a:solidFill>
              <a:latin typeface="Glegoo"/>
              <a:ea typeface="Glegoo"/>
              <a:cs typeface="Glegoo"/>
              <a:sym typeface="Glegoo"/>
            </a:endParaRPr>
          </a:p>
        </p:txBody>
      </p:sp>
      <p:sp>
        <p:nvSpPr>
          <p:cNvPr id="117" name="Google Shape;117;p15"/>
          <p:cNvSpPr txBox="1">
            <a:spLocks noGrp="1"/>
          </p:cNvSpPr>
          <p:nvPr>
            <p:ph type="subTitle" idx="7"/>
          </p:nvPr>
        </p:nvSpPr>
        <p:spPr>
          <a:xfrm>
            <a:off x="7055838" y="3959588"/>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118" name="Google Shape;118;p15"/>
          <p:cNvGrpSpPr/>
          <p:nvPr/>
        </p:nvGrpSpPr>
        <p:grpSpPr>
          <a:xfrm>
            <a:off x="924175" y="346675"/>
            <a:ext cx="392675" cy="392675"/>
            <a:chOff x="458050" y="265600"/>
            <a:chExt cx="392675" cy="392675"/>
          </a:xfrm>
        </p:grpSpPr>
        <p:sp>
          <p:nvSpPr>
            <p:cNvPr id="119" name="Google Shape;119;p1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0" name="Google Shape;120;p1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1" name="Google Shape;121;p1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 name="Google Shape;122;p1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3" name="Google Shape;123;p15"/>
          <p:cNvGrpSpPr/>
          <p:nvPr/>
        </p:nvGrpSpPr>
        <p:grpSpPr>
          <a:xfrm>
            <a:off x="8324675" y="4317441"/>
            <a:ext cx="908783" cy="908783"/>
            <a:chOff x="987244" y="313753"/>
            <a:chExt cx="555321" cy="555321"/>
          </a:xfrm>
        </p:grpSpPr>
        <p:grpSp>
          <p:nvGrpSpPr>
            <p:cNvPr id="124" name="Google Shape;124;p15"/>
            <p:cNvGrpSpPr/>
            <p:nvPr/>
          </p:nvGrpSpPr>
          <p:grpSpPr>
            <a:xfrm>
              <a:off x="1068575" y="395075"/>
              <a:ext cx="392675" cy="392675"/>
              <a:chOff x="458050" y="265600"/>
              <a:chExt cx="392675" cy="392675"/>
            </a:xfrm>
          </p:grpSpPr>
          <p:sp>
            <p:nvSpPr>
              <p:cNvPr id="125" name="Google Shape;125;p15"/>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 name="Google Shape;126;p15"/>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 name="Google Shape;127;p15"/>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8" name="Google Shape;128;p15"/>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9" name="Google Shape;129;p15"/>
            <p:cNvGrpSpPr/>
            <p:nvPr/>
          </p:nvGrpSpPr>
          <p:grpSpPr>
            <a:xfrm rot="-2700000">
              <a:off x="1068569" y="395078"/>
              <a:ext cx="392671" cy="392671"/>
              <a:chOff x="458050" y="265600"/>
              <a:chExt cx="392675" cy="392675"/>
            </a:xfrm>
          </p:grpSpPr>
          <p:sp>
            <p:nvSpPr>
              <p:cNvPr id="130" name="Google Shape;130;p15"/>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 name="Google Shape;131;p15"/>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 name="Google Shape;132;p15"/>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 name="Google Shape;133;p15"/>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Paragraph v2 - Image">
  <p:cSld name="CUSTOM_1">
    <p:bg>
      <p:bgPr>
        <a:solidFill>
          <a:schemeClr val="accent1"/>
        </a:solidFill>
        <a:effectLst/>
      </p:bgPr>
    </p:bg>
    <p:spTree>
      <p:nvGrpSpPr>
        <p:cNvPr id="1" name="Shape 134"/>
        <p:cNvGrpSpPr/>
        <p:nvPr/>
      </p:nvGrpSpPr>
      <p:grpSpPr>
        <a:xfrm>
          <a:off x="0" y="0"/>
          <a:ext cx="0" cy="0"/>
          <a:chOff x="0" y="0"/>
          <a:chExt cx="0" cy="0"/>
        </a:xfrm>
      </p:grpSpPr>
      <p:sp>
        <p:nvSpPr>
          <p:cNvPr id="135" name="Google Shape;135;p16"/>
          <p:cNvSpPr/>
          <p:nvPr/>
        </p:nvSpPr>
        <p:spPr>
          <a:xfrm>
            <a:off x="6860150" y="-3575"/>
            <a:ext cx="2365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 name="Google Shape;136;p16"/>
          <p:cNvSpPr txBox="1">
            <a:spLocks noGrp="1"/>
          </p:cNvSpPr>
          <p:nvPr>
            <p:ph type="title"/>
          </p:nvPr>
        </p:nvSpPr>
        <p:spPr>
          <a:xfrm>
            <a:off x="628425" y="561800"/>
            <a:ext cx="37392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37" name="Google Shape;137;p16"/>
          <p:cNvSpPr>
            <a:spLocks noGrp="1"/>
          </p:cNvSpPr>
          <p:nvPr>
            <p:ph type="pic" idx="2"/>
          </p:nvPr>
        </p:nvSpPr>
        <p:spPr>
          <a:xfrm>
            <a:off x="4664825" y="975600"/>
            <a:ext cx="4213800" cy="3192300"/>
          </a:xfrm>
          <a:prstGeom prst="snip1Rect">
            <a:avLst>
              <a:gd name="adj" fmla="val 16667"/>
            </a:avLst>
          </a:prstGeom>
          <a:noFill/>
          <a:ln>
            <a:noFill/>
          </a:ln>
        </p:spPr>
      </p:sp>
      <p:sp>
        <p:nvSpPr>
          <p:cNvPr id="138" name="Google Shape;138;p16"/>
          <p:cNvSpPr txBox="1">
            <a:spLocks noGrp="1"/>
          </p:cNvSpPr>
          <p:nvPr>
            <p:ph type="body" idx="1"/>
          </p:nvPr>
        </p:nvSpPr>
        <p:spPr>
          <a:xfrm>
            <a:off x="613575" y="1707800"/>
            <a:ext cx="3739200" cy="2277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139" name="Google Shape;139;p16"/>
          <p:cNvGrpSpPr/>
          <p:nvPr/>
        </p:nvGrpSpPr>
        <p:grpSpPr>
          <a:xfrm>
            <a:off x="7788867" y="-840619"/>
            <a:ext cx="2277538" cy="2277538"/>
            <a:chOff x="987244" y="313753"/>
            <a:chExt cx="555321" cy="555321"/>
          </a:xfrm>
        </p:grpSpPr>
        <p:grpSp>
          <p:nvGrpSpPr>
            <p:cNvPr id="140" name="Google Shape;140;p16"/>
            <p:cNvGrpSpPr/>
            <p:nvPr/>
          </p:nvGrpSpPr>
          <p:grpSpPr>
            <a:xfrm>
              <a:off x="1068575" y="395075"/>
              <a:ext cx="392675" cy="392675"/>
              <a:chOff x="458050" y="265600"/>
              <a:chExt cx="392675" cy="392675"/>
            </a:xfrm>
          </p:grpSpPr>
          <p:sp>
            <p:nvSpPr>
              <p:cNvPr id="141" name="Google Shape;141;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 name="Google Shape;142;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3" name="Google Shape;143;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 name="Google Shape;144;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5" name="Google Shape;145;p16"/>
            <p:cNvGrpSpPr/>
            <p:nvPr/>
          </p:nvGrpSpPr>
          <p:grpSpPr>
            <a:xfrm rot="-2700000">
              <a:off x="1068569" y="395078"/>
              <a:ext cx="392671" cy="392671"/>
              <a:chOff x="458050" y="265600"/>
              <a:chExt cx="392675" cy="392675"/>
            </a:xfrm>
          </p:grpSpPr>
          <p:sp>
            <p:nvSpPr>
              <p:cNvPr id="146" name="Google Shape;146;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 name="Google Shape;147;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 name="Google Shape;148;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 name="Google Shape;149;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150" name="Google Shape;150;p16"/>
          <p:cNvGrpSpPr/>
          <p:nvPr/>
        </p:nvGrpSpPr>
        <p:grpSpPr>
          <a:xfrm>
            <a:off x="73663" y="4895554"/>
            <a:ext cx="392675" cy="392675"/>
            <a:chOff x="458050" y="265600"/>
            <a:chExt cx="392675" cy="392675"/>
          </a:xfrm>
        </p:grpSpPr>
        <p:sp>
          <p:nvSpPr>
            <p:cNvPr id="151" name="Google Shape;151;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 name="Google Shape;152;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3" name="Google Shape;153;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 name="Google Shape;154;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5" name="Google Shape;155;p16"/>
          <p:cNvGrpSpPr/>
          <p:nvPr/>
        </p:nvGrpSpPr>
        <p:grpSpPr>
          <a:xfrm>
            <a:off x="613563" y="4895542"/>
            <a:ext cx="392675" cy="392675"/>
            <a:chOff x="458050" y="265600"/>
            <a:chExt cx="392675" cy="392675"/>
          </a:xfrm>
        </p:grpSpPr>
        <p:sp>
          <p:nvSpPr>
            <p:cNvPr id="156" name="Google Shape;156;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 name="Google Shape;157;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 name="Google Shape;158;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9" name="Google Shape;159;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60" name="Google Shape;160;p16"/>
          <p:cNvGrpSpPr/>
          <p:nvPr/>
        </p:nvGrpSpPr>
        <p:grpSpPr>
          <a:xfrm>
            <a:off x="348063" y="4502879"/>
            <a:ext cx="392675" cy="392675"/>
            <a:chOff x="458050" y="265600"/>
            <a:chExt cx="392675" cy="392675"/>
          </a:xfrm>
        </p:grpSpPr>
        <p:sp>
          <p:nvSpPr>
            <p:cNvPr id="161" name="Google Shape;161;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2" name="Google Shape;162;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3" name="Google Shape;163;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4" name="Google Shape;164;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Paragraph v1">
  <p:cSld name="CUSTOM_1_1">
    <p:bg>
      <p:bgPr>
        <a:solidFill>
          <a:schemeClr val="accent1"/>
        </a:solidFill>
        <a:effectLst/>
      </p:bgPr>
    </p:bg>
    <p:spTree>
      <p:nvGrpSpPr>
        <p:cNvPr id="1" name="Shape 165"/>
        <p:cNvGrpSpPr/>
        <p:nvPr/>
      </p:nvGrpSpPr>
      <p:grpSpPr>
        <a:xfrm>
          <a:off x="0" y="0"/>
          <a:ext cx="0" cy="0"/>
          <a:chOff x="0" y="0"/>
          <a:chExt cx="0" cy="0"/>
        </a:xfrm>
      </p:grpSpPr>
      <p:sp>
        <p:nvSpPr>
          <p:cNvPr id="166" name="Google Shape;166;p17"/>
          <p:cNvSpPr/>
          <p:nvPr/>
        </p:nvSpPr>
        <p:spPr>
          <a:xfrm>
            <a:off x="8656225" y="0"/>
            <a:ext cx="559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7" name="Google Shape;167;p17"/>
          <p:cNvSpPr txBox="1">
            <a:spLocks noGrp="1"/>
          </p:cNvSpPr>
          <p:nvPr>
            <p:ph type="title"/>
          </p:nvPr>
        </p:nvSpPr>
        <p:spPr>
          <a:xfrm>
            <a:off x="284850" y="561800"/>
            <a:ext cx="75969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
        <p:nvSpPr>
          <p:cNvPr id="168" name="Google Shape;168;p17"/>
          <p:cNvSpPr txBox="1">
            <a:spLocks noGrp="1"/>
          </p:cNvSpPr>
          <p:nvPr>
            <p:ph type="body" idx="1"/>
          </p:nvPr>
        </p:nvSpPr>
        <p:spPr>
          <a:xfrm>
            <a:off x="270000" y="1464600"/>
            <a:ext cx="7596900" cy="25209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169" name="Google Shape;169;p17"/>
          <p:cNvGrpSpPr/>
          <p:nvPr/>
        </p:nvGrpSpPr>
        <p:grpSpPr>
          <a:xfrm>
            <a:off x="73663" y="4677163"/>
            <a:ext cx="392675" cy="392675"/>
            <a:chOff x="458050" y="265600"/>
            <a:chExt cx="392675" cy="392675"/>
          </a:xfrm>
        </p:grpSpPr>
        <p:sp>
          <p:nvSpPr>
            <p:cNvPr id="170" name="Google Shape;170;p1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1" name="Google Shape;171;p1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2" name="Google Shape;172;p1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3" name="Google Shape;173;p1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74" name="Google Shape;174;p17"/>
          <p:cNvGrpSpPr/>
          <p:nvPr/>
        </p:nvGrpSpPr>
        <p:grpSpPr>
          <a:xfrm>
            <a:off x="613563" y="4677150"/>
            <a:ext cx="392675" cy="392675"/>
            <a:chOff x="458050" y="265600"/>
            <a:chExt cx="392675" cy="392675"/>
          </a:xfrm>
        </p:grpSpPr>
        <p:sp>
          <p:nvSpPr>
            <p:cNvPr id="175" name="Google Shape;175;p1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6" name="Google Shape;176;p1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7" name="Google Shape;177;p1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8" name="Google Shape;178;p1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79" name="Google Shape;179;p17"/>
          <p:cNvGrpSpPr/>
          <p:nvPr/>
        </p:nvGrpSpPr>
        <p:grpSpPr>
          <a:xfrm>
            <a:off x="348063" y="4284488"/>
            <a:ext cx="392675" cy="392675"/>
            <a:chOff x="458050" y="265600"/>
            <a:chExt cx="392675" cy="392675"/>
          </a:xfrm>
        </p:grpSpPr>
        <p:sp>
          <p:nvSpPr>
            <p:cNvPr id="180" name="Google Shape;180;p1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1" name="Google Shape;181;p1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2" name="Google Shape;182;p1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3" name="Google Shape;183;p1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84" name="Google Shape;184;p17"/>
          <p:cNvSpPr/>
          <p:nvPr/>
        </p:nvSpPr>
        <p:spPr>
          <a:xfrm>
            <a:off x="8137749" y="-626998"/>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with 3 paragraphs">
  <p:cSld name="CUSTOM_1_1_1">
    <p:bg>
      <p:bgPr>
        <a:solidFill>
          <a:schemeClr val="accent1"/>
        </a:solidFill>
        <a:effectLst/>
      </p:bgPr>
    </p:bg>
    <p:spTree>
      <p:nvGrpSpPr>
        <p:cNvPr id="1" name="Shape 185"/>
        <p:cNvGrpSpPr/>
        <p:nvPr/>
      </p:nvGrpSpPr>
      <p:grpSpPr>
        <a:xfrm>
          <a:off x="0" y="0"/>
          <a:ext cx="0" cy="0"/>
          <a:chOff x="0" y="0"/>
          <a:chExt cx="0" cy="0"/>
        </a:xfrm>
      </p:grpSpPr>
      <p:sp>
        <p:nvSpPr>
          <p:cNvPr id="186" name="Google Shape;186;p18"/>
          <p:cNvSpPr txBox="1">
            <a:spLocks noGrp="1"/>
          </p:cNvSpPr>
          <p:nvPr>
            <p:ph type="body" idx="1"/>
          </p:nvPr>
        </p:nvSpPr>
        <p:spPr>
          <a:xfrm>
            <a:off x="270000" y="1410798"/>
            <a:ext cx="2346900" cy="2430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87" name="Google Shape;187;p18"/>
          <p:cNvSpPr txBox="1">
            <a:spLocks noGrp="1"/>
          </p:cNvSpPr>
          <p:nvPr>
            <p:ph type="body" idx="2"/>
          </p:nvPr>
        </p:nvSpPr>
        <p:spPr>
          <a:xfrm>
            <a:off x="6235900" y="1410798"/>
            <a:ext cx="2346900" cy="2430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88" name="Google Shape;188;p18"/>
          <p:cNvSpPr txBox="1">
            <a:spLocks noGrp="1"/>
          </p:cNvSpPr>
          <p:nvPr>
            <p:ph type="body" idx="3"/>
          </p:nvPr>
        </p:nvSpPr>
        <p:spPr>
          <a:xfrm>
            <a:off x="3312275" y="1410798"/>
            <a:ext cx="2346900" cy="2430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89" name="Google Shape;189;p18"/>
          <p:cNvSpPr/>
          <p:nvPr/>
        </p:nvSpPr>
        <p:spPr>
          <a:xfrm>
            <a:off x="-890750" y="4354625"/>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0" name="Google Shape;190;p18"/>
          <p:cNvSpPr/>
          <p:nvPr/>
        </p:nvSpPr>
        <p:spPr>
          <a:xfrm rot="10800000">
            <a:off x="7634350" y="-519750"/>
            <a:ext cx="2449800" cy="1093800"/>
          </a:xfrm>
          <a:prstGeom prst="snip1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91" name="Google Shape;191;p18"/>
          <p:cNvGrpSpPr/>
          <p:nvPr/>
        </p:nvGrpSpPr>
        <p:grpSpPr>
          <a:xfrm>
            <a:off x="-307337" y="4600963"/>
            <a:ext cx="392675" cy="392675"/>
            <a:chOff x="458050" y="265600"/>
            <a:chExt cx="392675" cy="392675"/>
          </a:xfrm>
        </p:grpSpPr>
        <p:sp>
          <p:nvSpPr>
            <p:cNvPr id="192" name="Google Shape;192;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3" name="Google Shape;193;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4" name="Google Shape;194;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5" name="Google Shape;195;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96" name="Google Shape;196;p18"/>
          <p:cNvGrpSpPr/>
          <p:nvPr/>
        </p:nvGrpSpPr>
        <p:grpSpPr>
          <a:xfrm>
            <a:off x="232563" y="4600950"/>
            <a:ext cx="392675" cy="392675"/>
            <a:chOff x="458050" y="265600"/>
            <a:chExt cx="392675" cy="392675"/>
          </a:xfrm>
        </p:grpSpPr>
        <p:sp>
          <p:nvSpPr>
            <p:cNvPr id="197" name="Google Shape;197;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8" name="Google Shape;198;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9" name="Google Shape;199;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0" name="Google Shape;200;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01" name="Google Shape;201;p18"/>
          <p:cNvGrpSpPr/>
          <p:nvPr/>
        </p:nvGrpSpPr>
        <p:grpSpPr>
          <a:xfrm>
            <a:off x="-38206" y="4219963"/>
            <a:ext cx="392675" cy="392675"/>
            <a:chOff x="458050" y="265600"/>
            <a:chExt cx="392675" cy="392675"/>
          </a:xfrm>
        </p:grpSpPr>
        <p:sp>
          <p:nvSpPr>
            <p:cNvPr id="202" name="Google Shape;202;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3" name="Google Shape;203;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4" name="Google Shape;204;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5" name="Google Shape;205;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06" name="Google Shape;206;p18"/>
          <p:cNvGrpSpPr/>
          <p:nvPr/>
        </p:nvGrpSpPr>
        <p:grpSpPr>
          <a:xfrm>
            <a:off x="501694" y="4219950"/>
            <a:ext cx="392675" cy="392675"/>
            <a:chOff x="458050" y="265600"/>
            <a:chExt cx="392675" cy="392675"/>
          </a:xfrm>
        </p:grpSpPr>
        <p:sp>
          <p:nvSpPr>
            <p:cNvPr id="207" name="Google Shape;207;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8" name="Google Shape;208;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9" name="Google Shape;209;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0" name="Google Shape;210;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11" name="Google Shape;211;p18"/>
          <p:cNvGrpSpPr/>
          <p:nvPr/>
        </p:nvGrpSpPr>
        <p:grpSpPr>
          <a:xfrm>
            <a:off x="8137738" y="-49687"/>
            <a:ext cx="392675" cy="392675"/>
            <a:chOff x="458050" y="265600"/>
            <a:chExt cx="392675" cy="392675"/>
          </a:xfrm>
        </p:grpSpPr>
        <p:sp>
          <p:nvSpPr>
            <p:cNvPr id="212" name="Google Shape;212;p18"/>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3" name="Google Shape;213;p18"/>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4" name="Google Shape;214;p18"/>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5" name="Google Shape;215;p18"/>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16" name="Google Shape;216;p18"/>
          <p:cNvGrpSpPr/>
          <p:nvPr/>
        </p:nvGrpSpPr>
        <p:grpSpPr>
          <a:xfrm>
            <a:off x="8677638" y="-49700"/>
            <a:ext cx="392675" cy="392675"/>
            <a:chOff x="458050" y="265600"/>
            <a:chExt cx="392675" cy="392675"/>
          </a:xfrm>
        </p:grpSpPr>
        <p:sp>
          <p:nvSpPr>
            <p:cNvPr id="217" name="Google Shape;217;p18"/>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8" name="Google Shape;218;p18"/>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9" name="Google Shape;219;p18"/>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0" name="Google Shape;220;p18"/>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221" name="Google Shape;221;p18"/>
          <p:cNvSpPr/>
          <p:nvPr/>
        </p:nvSpPr>
        <p:spPr>
          <a:xfrm>
            <a:off x="8137749" y="4148902"/>
            <a:ext cx="1588200" cy="1588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2" name="Google Shape;222;p18"/>
          <p:cNvSpPr txBox="1">
            <a:spLocks noGrp="1"/>
          </p:cNvSpPr>
          <p:nvPr>
            <p:ph type="title"/>
          </p:nvPr>
        </p:nvSpPr>
        <p:spPr>
          <a:xfrm>
            <a:off x="284850" y="574050"/>
            <a:ext cx="75969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with an image and 4 bullets">
  <p:cSld name="CUSTOM_2">
    <p:bg>
      <p:bgPr>
        <a:solidFill>
          <a:schemeClr val="accent3"/>
        </a:solidFill>
        <a:effectLst/>
      </p:bgPr>
    </p:bg>
    <p:spTree>
      <p:nvGrpSpPr>
        <p:cNvPr id="1" name="Shape 223"/>
        <p:cNvGrpSpPr/>
        <p:nvPr/>
      </p:nvGrpSpPr>
      <p:grpSpPr>
        <a:xfrm>
          <a:off x="0" y="0"/>
          <a:ext cx="0" cy="0"/>
          <a:chOff x="0" y="0"/>
          <a:chExt cx="0" cy="0"/>
        </a:xfrm>
      </p:grpSpPr>
      <p:sp>
        <p:nvSpPr>
          <p:cNvPr id="224" name="Google Shape;224;p19"/>
          <p:cNvSpPr/>
          <p:nvPr/>
        </p:nvSpPr>
        <p:spPr>
          <a:xfrm>
            <a:off x="8361079" y="2599772"/>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225" name="Google Shape;225;p19"/>
          <p:cNvGrpSpPr/>
          <p:nvPr/>
        </p:nvGrpSpPr>
        <p:grpSpPr>
          <a:xfrm>
            <a:off x="2378667" y="-688219"/>
            <a:ext cx="2277538" cy="2277538"/>
            <a:chOff x="987244" y="313753"/>
            <a:chExt cx="555321" cy="555321"/>
          </a:xfrm>
        </p:grpSpPr>
        <p:grpSp>
          <p:nvGrpSpPr>
            <p:cNvPr id="226" name="Google Shape;226;p19"/>
            <p:cNvGrpSpPr/>
            <p:nvPr/>
          </p:nvGrpSpPr>
          <p:grpSpPr>
            <a:xfrm>
              <a:off x="1068575" y="395075"/>
              <a:ext cx="392675" cy="392675"/>
              <a:chOff x="458050" y="265600"/>
              <a:chExt cx="392675" cy="392675"/>
            </a:xfrm>
          </p:grpSpPr>
          <p:sp>
            <p:nvSpPr>
              <p:cNvPr id="227" name="Google Shape;227;p1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8" name="Google Shape;228;p1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9" name="Google Shape;229;p1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0" name="Google Shape;230;p1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31" name="Google Shape;231;p19"/>
            <p:cNvGrpSpPr/>
            <p:nvPr/>
          </p:nvGrpSpPr>
          <p:grpSpPr>
            <a:xfrm rot="-2700000">
              <a:off x="1068569" y="395078"/>
              <a:ext cx="392671" cy="392671"/>
              <a:chOff x="458050" y="265600"/>
              <a:chExt cx="392675" cy="392675"/>
            </a:xfrm>
          </p:grpSpPr>
          <p:sp>
            <p:nvSpPr>
              <p:cNvPr id="232" name="Google Shape;232;p1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3" name="Google Shape;233;p1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4" name="Google Shape;234;p1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5" name="Google Shape;235;p1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236" name="Google Shape;236;p19"/>
          <p:cNvSpPr/>
          <p:nvPr/>
        </p:nvSpPr>
        <p:spPr>
          <a:xfrm>
            <a:off x="-60650" y="2429400"/>
            <a:ext cx="4167600" cy="276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7" name="Google Shape;237;p19"/>
          <p:cNvSpPr/>
          <p:nvPr/>
        </p:nvSpPr>
        <p:spPr>
          <a:xfrm>
            <a:off x="4651625" y="1951925"/>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8" name="Google Shape;238;p19"/>
          <p:cNvSpPr txBox="1">
            <a:spLocks noGrp="1"/>
          </p:cNvSpPr>
          <p:nvPr>
            <p:ph type="title"/>
          </p:nvPr>
        </p:nvSpPr>
        <p:spPr>
          <a:xfrm>
            <a:off x="4664825" y="269950"/>
            <a:ext cx="4167600" cy="458100"/>
          </a:xfrm>
          <a:prstGeom prst="rect">
            <a:avLst/>
          </a:prstGeom>
        </p:spPr>
        <p:txBody>
          <a:bodyPr spcFirstLastPara="1" wrap="square" lIns="0" tIns="0" rIns="0" bIns="0" anchor="b"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39" name="Google Shape;239;p19"/>
          <p:cNvSpPr txBox="1">
            <a:spLocks noGrp="1"/>
          </p:cNvSpPr>
          <p:nvPr>
            <p:ph type="body" idx="1"/>
          </p:nvPr>
        </p:nvSpPr>
        <p:spPr>
          <a:xfrm>
            <a:off x="5203850" y="2064275"/>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0" name="Google Shape;240;p19"/>
          <p:cNvSpPr/>
          <p:nvPr/>
        </p:nvSpPr>
        <p:spPr>
          <a:xfrm>
            <a:off x="4801450" y="2246225"/>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1" name="Google Shape;241;p19"/>
          <p:cNvSpPr/>
          <p:nvPr/>
        </p:nvSpPr>
        <p:spPr>
          <a:xfrm>
            <a:off x="4651625" y="2986563"/>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2" name="Google Shape;242;p19"/>
          <p:cNvSpPr txBox="1">
            <a:spLocks noGrp="1"/>
          </p:cNvSpPr>
          <p:nvPr>
            <p:ph type="body" idx="2"/>
          </p:nvPr>
        </p:nvSpPr>
        <p:spPr>
          <a:xfrm>
            <a:off x="5203850" y="3098913"/>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3" name="Google Shape;243;p19"/>
          <p:cNvSpPr/>
          <p:nvPr/>
        </p:nvSpPr>
        <p:spPr>
          <a:xfrm>
            <a:off x="4801450" y="3280863"/>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4" name="Google Shape;244;p19"/>
          <p:cNvSpPr/>
          <p:nvPr/>
        </p:nvSpPr>
        <p:spPr>
          <a:xfrm>
            <a:off x="4664825" y="4021200"/>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5" name="Google Shape;245;p19"/>
          <p:cNvSpPr txBox="1">
            <a:spLocks noGrp="1"/>
          </p:cNvSpPr>
          <p:nvPr>
            <p:ph type="body" idx="3"/>
          </p:nvPr>
        </p:nvSpPr>
        <p:spPr>
          <a:xfrm>
            <a:off x="5217050" y="4133550"/>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6" name="Google Shape;246;p19"/>
          <p:cNvSpPr/>
          <p:nvPr/>
        </p:nvSpPr>
        <p:spPr>
          <a:xfrm>
            <a:off x="4814650" y="4315500"/>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7" name="Google Shape;247;p19"/>
          <p:cNvSpPr/>
          <p:nvPr/>
        </p:nvSpPr>
        <p:spPr>
          <a:xfrm>
            <a:off x="-60650" y="-85625"/>
            <a:ext cx="2360700" cy="25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8" name="Google Shape;248;p19"/>
          <p:cNvSpPr>
            <a:spLocks noGrp="1"/>
          </p:cNvSpPr>
          <p:nvPr>
            <p:ph type="pic" idx="4"/>
          </p:nvPr>
        </p:nvSpPr>
        <p:spPr>
          <a:xfrm>
            <a:off x="281825" y="267550"/>
            <a:ext cx="3476400" cy="4599000"/>
          </a:xfrm>
          <a:prstGeom prst="snip1Rect">
            <a:avLst>
              <a:gd name="adj" fmla="val 16667"/>
            </a:avLst>
          </a:prstGeom>
          <a:noFill/>
          <a:ln>
            <a:noFill/>
          </a:ln>
        </p:spPr>
      </p:sp>
      <p:sp>
        <p:nvSpPr>
          <p:cNvPr id="249" name="Google Shape;249;p19"/>
          <p:cNvSpPr/>
          <p:nvPr/>
        </p:nvSpPr>
        <p:spPr>
          <a:xfrm>
            <a:off x="-60650" y="4869525"/>
            <a:ext cx="342600" cy="3210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0" name="Google Shape;250;p19"/>
          <p:cNvSpPr/>
          <p:nvPr/>
        </p:nvSpPr>
        <p:spPr>
          <a:xfrm>
            <a:off x="4651625" y="917288"/>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1" name="Google Shape;251;p19"/>
          <p:cNvSpPr txBox="1">
            <a:spLocks noGrp="1"/>
          </p:cNvSpPr>
          <p:nvPr>
            <p:ph type="body" idx="5"/>
          </p:nvPr>
        </p:nvSpPr>
        <p:spPr>
          <a:xfrm>
            <a:off x="5203850" y="1029638"/>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2" name="Google Shape;252;p19"/>
          <p:cNvSpPr/>
          <p:nvPr/>
        </p:nvSpPr>
        <p:spPr>
          <a:xfrm>
            <a:off x="4801450" y="1211588"/>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With Bullet Points v1">
  <p:cSld name="CUSTOM_2_1">
    <p:bg>
      <p:bgPr>
        <a:solidFill>
          <a:schemeClr val="accent3"/>
        </a:solidFill>
        <a:effectLst/>
      </p:bgPr>
    </p:bg>
    <p:spTree>
      <p:nvGrpSpPr>
        <p:cNvPr id="1" name="Shape 253"/>
        <p:cNvGrpSpPr/>
        <p:nvPr/>
      </p:nvGrpSpPr>
      <p:grpSpPr>
        <a:xfrm>
          <a:off x="0" y="0"/>
          <a:ext cx="0" cy="0"/>
          <a:chOff x="0" y="0"/>
          <a:chExt cx="0" cy="0"/>
        </a:xfrm>
      </p:grpSpPr>
      <p:sp>
        <p:nvSpPr>
          <p:cNvPr id="254" name="Google Shape;254;p20"/>
          <p:cNvSpPr/>
          <p:nvPr/>
        </p:nvSpPr>
        <p:spPr>
          <a:xfrm>
            <a:off x="8361079" y="4047572"/>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255" name="Google Shape;255;p20"/>
          <p:cNvGrpSpPr/>
          <p:nvPr/>
        </p:nvGrpSpPr>
        <p:grpSpPr>
          <a:xfrm>
            <a:off x="2378667" y="-688219"/>
            <a:ext cx="2277538" cy="2277538"/>
            <a:chOff x="987244" y="313753"/>
            <a:chExt cx="555321" cy="555321"/>
          </a:xfrm>
        </p:grpSpPr>
        <p:grpSp>
          <p:nvGrpSpPr>
            <p:cNvPr id="256" name="Google Shape;256;p20"/>
            <p:cNvGrpSpPr/>
            <p:nvPr/>
          </p:nvGrpSpPr>
          <p:grpSpPr>
            <a:xfrm>
              <a:off x="1068575" y="395075"/>
              <a:ext cx="392675" cy="392675"/>
              <a:chOff x="458050" y="265600"/>
              <a:chExt cx="392675" cy="392675"/>
            </a:xfrm>
          </p:grpSpPr>
          <p:sp>
            <p:nvSpPr>
              <p:cNvPr id="257" name="Google Shape;257;p2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8" name="Google Shape;258;p2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9" name="Google Shape;259;p2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0" name="Google Shape;260;p2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61" name="Google Shape;261;p20"/>
            <p:cNvGrpSpPr/>
            <p:nvPr/>
          </p:nvGrpSpPr>
          <p:grpSpPr>
            <a:xfrm rot="-2700000">
              <a:off x="1068569" y="395078"/>
              <a:ext cx="392671" cy="392671"/>
              <a:chOff x="458050" y="265600"/>
              <a:chExt cx="392675" cy="392675"/>
            </a:xfrm>
          </p:grpSpPr>
          <p:sp>
            <p:nvSpPr>
              <p:cNvPr id="262" name="Google Shape;262;p2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3" name="Google Shape;263;p2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4" name="Google Shape;264;p2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5" name="Google Shape;265;p2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266" name="Google Shape;266;p20"/>
          <p:cNvSpPr/>
          <p:nvPr/>
        </p:nvSpPr>
        <p:spPr>
          <a:xfrm>
            <a:off x="-60650" y="2429400"/>
            <a:ext cx="4167600" cy="276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7" name="Google Shape;267;p20"/>
          <p:cNvSpPr txBox="1">
            <a:spLocks noGrp="1"/>
          </p:cNvSpPr>
          <p:nvPr>
            <p:ph type="title"/>
          </p:nvPr>
        </p:nvSpPr>
        <p:spPr>
          <a:xfrm>
            <a:off x="4664825" y="699100"/>
            <a:ext cx="4167600" cy="4581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68" name="Google Shape;268;p20"/>
          <p:cNvSpPr/>
          <p:nvPr/>
        </p:nvSpPr>
        <p:spPr>
          <a:xfrm>
            <a:off x="-60650" y="-85625"/>
            <a:ext cx="2360700" cy="25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9" name="Google Shape;269;p20"/>
          <p:cNvSpPr>
            <a:spLocks noGrp="1"/>
          </p:cNvSpPr>
          <p:nvPr>
            <p:ph type="pic" idx="2"/>
          </p:nvPr>
        </p:nvSpPr>
        <p:spPr>
          <a:xfrm>
            <a:off x="281825" y="267550"/>
            <a:ext cx="3476400" cy="4599000"/>
          </a:xfrm>
          <a:prstGeom prst="snip1Rect">
            <a:avLst>
              <a:gd name="adj" fmla="val 16667"/>
            </a:avLst>
          </a:prstGeom>
          <a:noFill/>
          <a:ln>
            <a:noFill/>
          </a:ln>
        </p:spPr>
      </p:sp>
      <p:sp>
        <p:nvSpPr>
          <p:cNvPr id="270" name="Google Shape;270;p20"/>
          <p:cNvSpPr/>
          <p:nvPr/>
        </p:nvSpPr>
        <p:spPr>
          <a:xfrm>
            <a:off x="-60650" y="4869525"/>
            <a:ext cx="342600" cy="3210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1" name="Google Shape;271;p20"/>
          <p:cNvSpPr txBox="1">
            <a:spLocks noGrp="1"/>
          </p:cNvSpPr>
          <p:nvPr>
            <p:ph type="body" idx="1"/>
          </p:nvPr>
        </p:nvSpPr>
        <p:spPr>
          <a:xfrm>
            <a:off x="4734825" y="1458800"/>
            <a:ext cx="4097700" cy="25887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With Bullet Points v2">
  <p:cSld name="CUSTOM_9">
    <p:bg>
      <p:bgPr>
        <a:solidFill>
          <a:schemeClr val="accent1"/>
        </a:solidFill>
        <a:effectLst/>
      </p:bgPr>
    </p:bg>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311700" y="269950"/>
            <a:ext cx="40950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grpSp>
        <p:nvGrpSpPr>
          <p:cNvPr id="274" name="Google Shape;274;p21"/>
          <p:cNvGrpSpPr/>
          <p:nvPr/>
        </p:nvGrpSpPr>
        <p:grpSpPr>
          <a:xfrm>
            <a:off x="-1098745" y="3967456"/>
            <a:ext cx="2277538" cy="2277538"/>
            <a:chOff x="987244" y="313753"/>
            <a:chExt cx="555321" cy="555321"/>
          </a:xfrm>
        </p:grpSpPr>
        <p:grpSp>
          <p:nvGrpSpPr>
            <p:cNvPr id="275" name="Google Shape;275;p21"/>
            <p:cNvGrpSpPr/>
            <p:nvPr/>
          </p:nvGrpSpPr>
          <p:grpSpPr>
            <a:xfrm>
              <a:off x="1068575" y="395075"/>
              <a:ext cx="392675" cy="392675"/>
              <a:chOff x="458050" y="265600"/>
              <a:chExt cx="392675" cy="392675"/>
            </a:xfrm>
          </p:grpSpPr>
          <p:sp>
            <p:nvSpPr>
              <p:cNvPr id="276" name="Google Shape;276;p21"/>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7" name="Google Shape;277;p21"/>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8" name="Google Shape;278;p21"/>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9" name="Google Shape;279;p21"/>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80" name="Google Shape;280;p21"/>
            <p:cNvGrpSpPr/>
            <p:nvPr/>
          </p:nvGrpSpPr>
          <p:grpSpPr>
            <a:xfrm rot="-2700000">
              <a:off x="1068569" y="395078"/>
              <a:ext cx="392671" cy="392671"/>
              <a:chOff x="458050" y="265600"/>
              <a:chExt cx="392675" cy="392675"/>
            </a:xfrm>
          </p:grpSpPr>
          <p:sp>
            <p:nvSpPr>
              <p:cNvPr id="281" name="Google Shape;281;p21"/>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2" name="Google Shape;282;p21"/>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3" name="Google Shape;283;p21"/>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4" name="Google Shape;284;p21"/>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285" name="Google Shape;285;p21"/>
          <p:cNvSpPr/>
          <p:nvPr/>
        </p:nvSpPr>
        <p:spPr>
          <a:xfrm flipH="1">
            <a:off x="5007801" y="2429400"/>
            <a:ext cx="4167600" cy="276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6" name="Google Shape;286;p21"/>
          <p:cNvSpPr/>
          <p:nvPr/>
        </p:nvSpPr>
        <p:spPr>
          <a:xfrm flipH="1">
            <a:off x="6804234" y="-85625"/>
            <a:ext cx="2360700" cy="25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7" name="Google Shape;287;p21"/>
          <p:cNvSpPr>
            <a:spLocks noGrp="1"/>
          </p:cNvSpPr>
          <p:nvPr>
            <p:ph type="pic" idx="2"/>
          </p:nvPr>
        </p:nvSpPr>
        <p:spPr>
          <a:xfrm>
            <a:off x="5350276" y="267550"/>
            <a:ext cx="3476400" cy="4599000"/>
          </a:xfrm>
          <a:prstGeom prst="snip1Rect">
            <a:avLst>
              <a:gd name="adj" fmla="val 16667"/>
            </a:avLst>
          </a:prstGeom>
          <a:noFill/>
          <a:ln>
            <a:noFill/>
          </a:ln>
        </p:spPr>
      </p:sp>
      <p:sp>
        <p:nvSpPr>
          <p:cNvPr id="288" name="Google Shape;288;p21"/>
          <p:cNvSpPr/>
          <p:nvPr/>
        </p:nvSpPr>
        <p:spPr>
          <a:xfrm>
            <a:off x="8805742" y="4869525"/>
            <a:ext cx="342600" cy="32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9" name="Google Shape;289;p21"/>
          <p:cNvSpPr/>
          <p:nvPr/>
        </p:nvSpPr>
        <p:spPr>
          <a:xfrm>
            <a:off x="8158683" y="-707823"/>
            <a:ext cx="1588200" cy="1588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0" name="Google Shape;290;p21"/>
          <p:cNvSpPr txBox="1">
            <a:spLocks noGrp="1"/>
          </p:cNvSpPr>
          <p:nvPr>
            <p:ph type="body" idx="1"/>
          </p:nvPr>
        </p:nvSpPr>
        <p:spPr>
          <a:xfrm>
            <a:off x="311700" y="1458800"/>
            <a:ext cx="4095000" cy="2588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 With Bullet Points v1 No Image">
  <p:cSld name="CUSTOM_9_1">
    <p:bg>
      <p:bgPr>
        <a:solidFill>
          <a:schemeClr val="accent5"/>
        </a:solidFill>
        <a:effectLst/>
      </p:bgPr>
    </p:bg>
    <p:spTree>
      <p:nvGrpSpPr>
        <p:cNvPr id="1" name="Shape 291"/>
        <p:cNvGrpSpPr/>
        <p:nvPr/>
      </p:nvGrpSpPr>
      <p:grpSpPr>
        <a:xfrm>
          <a:off x="0" y="0"/>
          <a:ext cx="0" cy="0"/>
          <a:chOff x="0" y="0"/>
          <a:chExt cx="0" cy="0"/>
        </a:xfrm>
      </p:grpSpPr>
      <p:sp>
        <p:nvSpPr>
          <p:cNvPr id="292" name="Google Shape;292;p22"/>
          <p:cNvSpPr/>
          <p:nvPr/>
        </p:nvSpPr>
        <p:spPr>
          <a:xfrm rot="10800000" flipH="1">
            <a:off x="-1754575" y="-519750"/>
            <a:ext cx="2449800" cy="1093800"/>
          </a:xfrm>
          <a:prstGeom prst="snip1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3" name="Google Shape;293;p22"/>
          <p:cNvSpPr txBox="1">
            <a:spLocks noGrp="1"/>
          </p:cNvSpPr>
          <p:nvPr>
            <p:ph type="title"/>
          </p:nvPr>
        </p:nvSpPr>
        <p:spPr>
          <a:xfrm>
            <a:off x="420600" y="374600"/>
            <a:ext cx="7544700" cy="458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a:endParaRPr/>
          </a:p>
        </p:txBody>
      </p:sp>
      <p:grpSp>
        <p:nvGrpSpPr>
          <p:cNvPr id="294" name="Google Shape;294;p22"/>
          <p:cNvGrpSpPr/>
          <p:nvPr/>
        </p:nvGrpSpPr>
        <p:grpSpPr>
          <a:xfrm>
            <a:off x="-1098745" y="3967456"/>
            <a:ext cx="2277538" cy="2277538"/>
            <a:chOff x="987244" y="313753"/>
            <a:chExt cx="555321" cy="555321"/>
          </a:xfrm>
        </p:grpSpPr>
        <p:grpSp>
          <p:nvGrpSpPr>
            <p:cNvPr id="295" name="Google Shape;295;p22"/>
            <p:cNvGrpSpPr/>
            <p:nvPr/>
          </p:nvGrpSpPr>
          <p:grpSpPr>
            <a:xfrm>
              <a:off x="1068575" y="395075"/>
              <a:ext cx="392675" cy="392675"/>
              <a:chOff x="458050" y="265600"/>
              <a:chExt cx="392675" cy="392675"/>
            </a:xfrm>
          </p:grpSpPr>
          <p:sp>
            <p:nvSpPr>
              <p:cNvPr id="296" name="Google Shape;296;p22"/>
              <p:cNvSpPr/>
              <p:nvPr/>
            </p:nvSpPr>
            <p:spPr>
              <a:xfrm>
                <a:off x="638050" y="265600"/>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7" name="Google Shape;297;p22"/>
              <p:cNvSpPr/>
              <p:nvPr/>
            </p:nvSpPr>
            <p:spPr>
              <a:xfrm>
                <a:off x="638050" y="5229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8" name="Google Shape;298;p22"/>
              <p:cNvSpPr/>
              <p:nvPr/>
            </p:nvSpPr>
            <p:spPr>
              <a:xfrm rot="-5400000">
                <a:off x="509350" y="3942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9" name="Google Shape;299;p22"/>
              <p:cNvSpPr/>
              <p:nvPr/>
            </p:nvSpPr>
            <p:spPr>
              <a:xfrm rot="-5400000">
                <a:off x="766725" y="3942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00" name="Google Shape;300;p22"/>
            <p:cNvGrpSpPr/>
            <p:nvPr/>
          </p:nvGrpSpPr>
          <p:grpSpPr>
            <a:xfrm rot="-2700000">
              <a:off x="1068569" y="395078"/>
              <a:ext cx="392671" cy="392671"/>
              <a:chOff x="458050" y="265600"/>
              <a:chExt cx="392675" cy="392675"/>
            </a:xfrm>
          </p:grpSpPr>
          <p:sp>
            <p:nvSpPr>
              <p:cNvPr id="301" name="Google Shape;301;p22"/>
              <p:cNvSpPr/>
              <p:nvPr/>
            </p:nvSpPr>
            <p:spPr>
              <a:xfrm>
                <a:off x="638050" y="265600"/>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02" name="Google Shape;302;p22"/>
              <p:cNvSpPr/>
              <p:nvPr/>
            </p:nvSpPr>
            <p:spPr>
              <a:xfrm>
                <a:off x="638050" y="5229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03" name="Google Shape;303;p22"/>
              <p:cNvSpPr/>
              <p:nvPr/>
            </p:nvSpPr>
            <p:spPr>
              <a:xfrm rot="-5400000">
                <a:off x="509350" y="3942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04" name="Google Shape;304;p22"/>
              <p:cNvSpPr/>
              <p:nvPr/>
            </p:nvSpPr>
            <p:spPr>
              <a:xfrm rot="-5400000">
                <a:off x="766725" y="394275"/>
                <a:ext cx="32700" cy="135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305" name="Google Shape;305;p22"/>
          <p:cNvSpPr/>
          <p:nvPr/>
        </p:nvSpPr>
        <p:spPr>
          <a:xfrm>
            <a:off x="8158683" y="-707823"/>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06" name="Google Shape;306;p22"/>
          <p:cNvSpPr txBox="1">
            <a:spLocks noGrp="1"/>
          </p:cNvSpPr>
          <p:nvPr>
            <p:ph type="body" idx="1"/>
          </p:nvPr>
        </p:nvSpPr>
        <p:spPr>
          <a:xfrm>
            <a:off x="420600" y="1458800"/>
            <a:ext cx="8302800" cy="2588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307" name="Google Shape;307;p22"/>
          <p:cNvSpPr/>
          <p:nvPr/>
        </p:nvSpPr>
        <p:spPr>
          <a:xfrm flipH="1">
            <a:off x="7099800" y="4354625"/>
            <a:ext cx="2449800" cy="1093800"/>
          </a:xfrm>
          <a:prstGeom prst="snip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with 6 bullets">
  <p:cSld name="CUSTOM_3">
    <p:bg>
      <p:bgPr>
        <a:solidFill>
          <a:schemeClr val="accent1"/>
        </a:solidFill>
        <a:effectLst/>
      </p:bgPr>
    </p:bg>
    <p:spTree>
      <p:nvGrpSpPr>
        <p:cNvPr id="1" name="Shape 308"/>
        <p:cNvGrpSpPr/>
        <p:nvPr/>
      </p:nvGrpSpPr>
      <p:grpSpPr>
        <a:xfrm>
          <a:off x="0" y="0"/>
          <a:ext cx="0" cy="0"/>
          <a:chOff x="0" y="0"/>
          <a:chExt cx="0" cy="0"/>
        </a:xfrm>
      </p:grpSpPr>
      <p:sp>
        <p:nvSpPr>
          <p:cNvPr id="309" name="Google Shape;309;p23"/>
          <p:cNvSpPr/>
          <p:nvPr/>
        </p:nvSpPr>
        <p:spPr>
          <a:xfrm>
            <a:off x="281825" y="1502750"/>
            <a:ext cx="8588100" cy="909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10" name="Google Shape;310;p23"/>
          <p:cNvSpPr txBox="1">
            <a:spLocks noGrp="1"/>
          </p:cNvSpPr>
          <p:nvPr>
            <p:ph type="title"/>
          </p:nvPr>
        </p:nvSpPr>
        <p:spPr>
          <a:xfrm>
            <a:off x="311700" y="269946"/>
            <a:ext cx="8520600" cy="4581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1" name="Google Shape;311;p23"/>
          <p:cNvSpPr txBox="1">
            <a:spLocks noGrp="1"/>
          </p:cNvSpPr>
          <p:nvPr>
            <p:ph type="body" idx="1"/>
          </p:nvPr>
        </p:nvSpPr>
        <p:spPr>
          <a:xfrm>
            <a:off x="6671475" y="1663250"/>
            <a:ext cx="1968900" cy="5886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312" name="Google Shape;312;p23"/>
          <p:cNvSpPr txBox="1">
            <a:spLocks noGrp="1"/>
          </p:cNvSpPr>
          <p:nvPr>
            <p:ph type="body" idx="2"/>
          </p:nvPr>
        </p:nvSpPr>
        <p:spPr>
          <a:xfrm>
            <a:off x="503625" y="1663250"/>
            <a:ext cx="1968900" cy="588600"/>
          </a:xfrm>
          <a:prstGeom prst="rect">
            <a:avLst/>
          </a:prstGeom>
        </p:spPr>
        <p:txBody>
          <a:bodyPr spcFirstLastPara="1" wrap="square" lIns="0" tIns="0" rIns="0" bIns="0" anchor="ctr" anchorCtr="0">
            <a:noAutofit/>
          </a:bodyPr>
          <a:lstStyle>
            <a:lvl1pPr marL="457200" lvl="0" indent="-298450" algn="r">
              <a:spcBef>
                <a:spcPts val="0"/>
              </a:spcBef>
              <a:spcAft>
                <a:spcPts val="0"/>
              </a:spcAft>
              <a:buClr>
                <a:schemeClr val="accent1"/>
              </a:buClr>
              <a:buSzPts val="1100"/>
              <a:buChar char="●"/>
              <a:defRPr>
                <a:solidFill>
                  <a:schemeClr val="accent1"/>
                </a:solidFill>
              </a:defRPr>
            </a:lvl1pPr>
            <a:lvl2pPr marL="914400" lvl="1" indent="-298450" algn="r">
              <a:spcBef>
                <a:spcPts val="0"/>
              </a:spcBef>
              <a:spcAft>
                <a:spcPts val="0"/>
              </a:spcAft>
              <a:buClr>
                <a:schemeClr val="accent1"/>
              </a:buClr>
              <a:buSzPts val="1100"/>
              <a:buChar char="○"/>
              <a:defRPr>
                <a:solidFill>
                  <a:schemeClr val="accent1"/>
                </a:solidFill>
              </a:defRPr>
            </a:lvl2pPr>
            <a:lvl3pPr marL="1371600" lvl="2" indent="-298450" algn="r">
              <a:spcBef>
                <a:spcPts val="0"/>
              </a:spcBef>
              <a:spcAft>
                <a:spcPts val="0"/>
              </a:spcAft>
              <a:buClr>
                <a:schemeClr val="accent1"/>
              </a:buClr>
              <a:buSzPts val="1100"/>
              <a:buChar char="■"/>
              <a:defRPr>
                <a:solidFill>
                  <a:schemeClr val="accent1"/>
                </a:solidFill>
              </a:defRPr>
            </a:lvl3pPr>
            <a:lvl4pPr marL="1828800" lvl="3" indent="-298450" algn="r">
              <a:spcBef>
                <a:spcPts val="0"/>
              </a:spcBef>
              <a:spcAft>
                <a:spcPts val="0"/>
              </a:spcAft>
              <a:buClr>
                <a:schemeClr val="accent1"/>
              </a:buClr>
              <a:buSzPts val="1100"/>
              <a:buChar char="●"/>
              <a:defRPr>
                <a:solidFill>
                  <a:schemeClr val="accent1"/>
                </a:solidFill>
              </a:defRPr>
            </a:lvl4pPr>
            <a:lvl5pPr marL="2286000" lvl="4" indent="-298450" algn="r">
              <a:spcBef>
                <a:spcPts val="0"/>
              </a:spcBef>
              <a:spcAft>
                <a:spcPts val="0"/>
              </a:spcAft>
              <a:buClr>
                <a:schemeClr val="accent1"/>
              </a:buClr>
              <a:buSzPts val="1100"/>
              <a:buChar char="○"/>
              <a:defRPr>
                <a:solidFill>
                  <a:schemeClr val="accent1"/>
                </a:solidFill>
              </a:defRPr>
            </a:lvl5pPr>
            <a:lvl6pPr marL="2743200" lvl="5" indent="-298450" algn="r">
              <a:spcBef>
                <a:spcPts val="0"/>
              </a:spcBef>
              <a:spcAft>
                <a:spcPts val="0"/>
              </a:spcAft>
              <a:buClr>
                <a:schemeClr val="accent1"/>
              </a:buClr>
              <a:buSzPts val="1100"/>
              <a:buChar char="■"/>
              <a:defRPr>
                <a:solidFill>
                  <a:schemeClr val="accent1"/>
                </a:solidFill>
              </a:defRPr>
            </a:lvl6pPr>
            <a:lvl7pPr marL="3200400" lvl="6" indent="-298450" algn="r">
              <a:spcBef>
                <a:spcPts val="0"/>
              </a:spcBef>
              <a:spcAft>
                <a:spcPts val="0"/>
              </a:spcAft>
              <a:buClr>
                <a:schemeClr val="accent1"/>
              </a:buClr>
              <a:buSzPts val="1100"/>
              <a:buChar char="●"/>
              <a:defRPr>
                <a:solidFill>
                  <a:schemeClr val="accent1"/>
                </a:solidFill>
              </a:defRPr>
            </a:lvl7pPr>
            <a:lvl8pPr marL="3657600" lvl="7" indent="-298450" algn="r">
              <a:spcBef>
                <a:spcPts val="0"/>
              </a:spcBef>
              <a:spcAft>
                <a:spcPts val="0"/>
              </a:spcAft>
              <a:buClr>
                <a:schemeClr val="accent1"/>
              </a:buClr>
              <a:buSzPts val="1100"/>
              <a:buChar char="○"/>
              <a:defRPr>
                <a:solidFill>
                  <a:schemeClr val="accent1"/>
                </a:solidFill>
              </a:defRPr>
            </a:lvl8pPr>
            <a:lvl9pPr marL="4114800" lvl="8" indent="-298450" algn="r">
              <a:spcBef>
                <a:spcPts val="0"/>
              </a:spcBef>
              <a:spcAft>
                <a:spcPts val="0"/>
              </a:spcAft>
              <a:buClr>
                <a:schemeClr val="accent1"/>
              </a:buClr>
              <a:buSzPts val="1100"/>
              <a:buChar char="■"/>
              <a:defRPr>
                <a:solidFill>
                  <a:schemeClr val="accent1"/>
                </a:solidFill>
              </a:defRPr>
            </a:lvl9pPr>
          </a:lstStyle>
          <a:p>
            <a:endParaRPr/>
          </a:p>
        </p:txBody>
      </p:sp>
      <p:sp>
        <p:nvSpPr>
          <p:cNvPr id="313" name="Google Shape;313;p23"/>
          <p:cNvSpPr/>
          <p:nvPr/>
        </p:nvSpPr>
        <p:spPr>
          <a:xfrm>
            <a:off x="281825" y="2412350"/>
            <a:ext cx="8588100" cy="909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14" name="Google Shape;314;p23"/>
          <p:cNvSpPr txBox="1">
            <a:spLocks noGrp="1"/>
          </p:cNvSpPr>
          <p:nvPr>
            <p:ph type="body" idx="3"/>
          </p:nvPr>
        </p:nvSpPr>
        <p:spPr>
          <a:xfrm>
            <a:off x="6671475" y="2572850"/>
            <a:ext cx="1968900" cy="5886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315" name="Google Shape;315;p23"/>
          <p:cNvSpPr txBox="1">
            <a:spLocks noGrp="1"/>
          </p:cNvSpPr>
          <p:nvPr>
            <p:ph type="body" idx="4"/>
          </p:nvPr>
        </p:nvSpPr>
        <p:spPr>
          <a:xfrm>
            <a:off x="503625" y="2572850"/>
            <a:ext cx="1968900" cy="588600"/>
          </a:xfrm>
          <a:prstGeom prst="rect">
            <a:avLst/>
          </a:prstGeom>
        </p:spPr>
        <p:txBody>
          <a:bodyPr spcFirstLastPara="1" wrap="square" lIns="0" tIns="0" rIns="0" bIns="0" anchor="ctr" anchorCtr="0">
            <a:noAutofit/>
          </a:bodyPr>
          <a:lstStyle>
            <a:lvl1pPr marL="457200" lvl="0" indent="-298450" algn="r">
              <a:spcBef>
                <a:spcPts val="0"/>
              </a:spcBef>
              <a:spcAft>
                <a:spcPts val="0"/>
              </a:spcAft>
              <a:buClr>
                <a:schemeClr val="accent1"/>
              </a:buClr>
              <a:buSzPts val="1100"/>
              <a:buChar char="●"/>
              <a:defRPr>
                <a:solidFill>
                  <a:schemeClr val="accent1"/>
                </a:solidFill>
              </a:defRPr>
            </a:lvl1pPr>
            <a:lvl2pPr marL="914400" lvl="1" indent="-298450" algn="r">
              <a:spcBef>
                <a:spcPts val="0"/>
              </a:spcBef>
              <a:spcAft>
                <a:spcPts val="0"/>
              </a:spcAft>
              <a:buClr>
                <a:schemeClr val="accent1"/>
              </a:buClr>
              <a:buSzPts val="1100"/>
              <a:buChar char="○"/>
              <a:defRPr>
                <a:solidFill>
                  <a:schemeClr val="accent1"/>
                </a:solidFill>
              </a:defRPr>
            </a:lvl2pPr>
            <a:lvl3pPr marL="1371600" lvl="2" indent="-298450" algn="r">
              <a:spcBef>
                <a:spcPts val="0"/>
              </a:spcBef>
              <a:spcAft>
                <a:spcPts val="0"/>
              </a:spcAft>
              <a:buClr>
                <a:schemeClr val="accent1"/>
              </a:buClr>
              <a:buSzPts val="1100"/>
              <a:buChar char="■"/>
              <a:defRPr>
                <a:solidFill>
                  <a:schemeClr val="accent1"/>
                </a:solidFill>
              </a:defRPr>
            </a:lvl3pPr>
            <a:lvl4pPr marL="1828800" lvl="3" indent="-298450" algn="r">
              <a:spcBef>
                <a:spcPts val="0"/>
              </a:spcBef>
              <a:spcAft>
                <a:spcPts val="0"/>
              </a:spcAft>
              <a:buClr>
                <a:schemeClr val="accent1"/>
              </a:buClr>
              <a:buSzPts val="1100"/>
              <a:buChar char="●"/>
              <a:defRPr>
                <a:solidFill>
                  <a:schemeClr val="accent1"/>
                </a:solidFill>
              </a:defRPr>
            </a:lvl4pPr>
            <a:lvl5pPr marL="2286000" lvl="4" indent="-298450" algn="r">
              <a:spcBef>
                <a:spcPts val="0"/>
              </a:spcBef>
              <a:spcAft>
                <a:spcPts val="0"/>
              </a:spcAft>
              <a:buClr>
                <a:schemeClr val="accent1"/>
              </a:buClr>
              <a:buSzPts val="1100"/>
              <a:buChar char="○"/>
              <a:defRPr>
                <a:solidFill>
                  <a:schemeClr val="accent1"/>
                </a:solidFill>
              </a:defRPr>
            </a:lvl5pPr>
            <a:lvl6pPr marL="2743200" lvl="5" indent="-298450" algn="r">
              <a:spcBef>
                <a:spcPts val="0"/>
              </a:spcBef>
              <a:spcAft>
                <a:spcPts val="0"/>
              </a:spcAft>
              <a:buClr>
                <a:schemeClr val="accent1"/>
              </a:buClr>
              <a:buSzPts val="1100"/>
              <a:buChar char="■"/>
              <a:defRPr>
                <a:solidFill>
                  <a:schemeClr val="accent1"/>
                </a:solidFill>
              </a:defRPr>
            </a:lvl6pPr>
            <a:lvl7pPr marL="3200400" lvl="6" indent="-298450" algn="r">
              <a:spcBef>
                <a:spcPts val="0"/>
              </a:spcBef>
              <a:spcAft>
                <a:spcPts val="0"/>
              </a:spcAft>
              <a:buClr>
                <a:schemeClr val="accent1"/>
              </a:buClr>
              <a:buSzPts val="1100"/>
              <a:buChar char="●"/>
              <a:defRPr>
                <a:solidFill>
                  <a:schemeClr val="accent1"/>
                </a:solidFill>
              </a:defRPr>
            </a:lvl7pPr>
            <a:lvl8pPr marL="3657600" lvl="7" indent="-298450" algn="r">
              <a:spcBef>
                <a:spcPts val="0"/>
              </a:spcBef>
              <a:spcAft>
                <a:spcPts val="0"/>
              </a:spcAft>
              <a:buClr>
                <a:schemeClr val="accent1"/>
              </a:buClr>
              <a:buSzPts val="1100"/>
              <a:buChar char="○"/>
              <a:defRPr>
                <a:solidFill>
                  <a:schemeClr val="accent1"/>
                </a:solidFill>
              </a:defRPr>
            </a:lvl8pPr>
            <a:lvl9pPr marL="4114800" lvl="8" indent="-298450" algn="r">
              <a:spcBef>
                <a:spcPts val="0"/>
              </a:spcBef>
              <a:spcAft>
                <a:spcPts val="0"/>
              </a:spcAft>
              <a:buClr>
                <a:schemeClr val="accent1"/>
              </a:buClr>
              <a:buSzPts val="1100"/>
              <a:buChar char="■"/>
              <a:defRPr>
                <a:solidFill>
                  <a:schemeClr val="accent1"/>
                </a:solidFill>
              </a:defRPr>
            </a:lvl9pPr>
          </a:lstStyle>
          <a:p>
            <a:endParaRPr/>
          </a:p>
        </p:txBody>
      </p:sp>
      <p:sp>
        <p:nvSpPr>
          <p:cNvPr id="316" name="Google Shape;316;p23"/>
          <p:cNvSpPr/>
          <p:nvPr/>
        </p:nvSpPr>
        <p:spPr>
          <a:xfrm>
            <a:off x="281825" y="3321950"/>
            <a:ext cx="8588100" cy="909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17" name="Google Shape;317;p23"/>
          <p:cNvSpPr txBox="1">
            <a:spLocks noGrp="1"/>
          </p:cNvSpPr>
          <p:nvPr>
            <p:ph type="body" idx="5"/>
          </p:nvPr>
        </p:nvSpPr>
        <p:spPr>
          <a:xfrm>
            <a:off x="6671475" y="3482450"/>
            <a:ext cx="1968900" cy="5886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318" name="Google Shape;318;p23"/>
          <p:cNvSpPr txBox="1">
            <a:spLocks noGrp="1"/>
          </p:cNvSpPr>
          <p:nvPr>
            <p:ph type="body" idx="6"/>
          </p:nvPr>
        </p:nvSpPr>
        <p:spPr>
          <a:xfrm>
            <a:off x="503625" y="3482450"/>
            <a:ext cx="1968900" cy="588600"/>
          </a:xfrm>
          <a:prstGeom prst="rect">
            <a:avLst/>
          </a:prstGeom>
        </p:spPr>
        <p:txBody>
          <a:bodyPr spcFirstLastPara="1" wrap="square" lIns="0" tIns="0" rIns="0" bIns="0" anchor="ctr" anchorCtr="0">
            <a:noAutofit/>
          </a:bodyPr>
          <a:lstStyle>
            <a:lvl1pPr marL="457200" lvl="0" indent="-298450" algn="r">
              <a:spcBef>
                <a:spcPts val="0"/>
              </a:spcBef>
              <a:spcAft>
                <a:spcPts val="0"/>
              </a:spcAft>
              <a:buClr>
                <a:schemeClr val="accent1"/>
              </a:buClr>
              <a:buSzPts val="1100"/>
              <a:buChar char="●"/>
              <a:defRPr>
                <a:solidFill>
                  <a:schemeClr val="accent1"/>
                </a:solidFill>
              </a:defRPr>
            </a:lvl1pPr>
            <a:lvl2pPr marL="914400" lvl="1" indent="-298450" algn="r">
              <a:spcBef>
                <a:spcPts val="0"/>
              </a:spcBef>
              <a:spcAft>
                <a:spcPts val="0"/>
              </a:spcAft>
              <a:buClr>
                <a:schemeClr val="accent1"/>
              </a:buClr>
              <a:buSzPts val="1100"/>
              <a:buChar char="○"/>
              <a:defRPr>
                <a:solidFill>
                  <a:schemeClr val="accent1"/>
                </a:solidFill>
              </a:defRPr>
            </a:lvl2pPr>
            <a:lvl3pPr marL="1371600" lvl="2" indent="-298450" algn="r">
              <a:spcBef>
                <a:spcPts val="0"/>
              </a:spcBef>
              <a:spcAft>
                <a:spcPts val="0"/>
              </a:spcAft>
              <a:buClr>
                <a:schemeClr val="accent1"/>
              </a:buClr>
              <a:buSzPts val="1100"/>
              <a:buChar char="■"/>
              <a:defRPr>
                <a:solidFill>
                  <a:schemeClr val="accent1"/>
                </a:solidFill>
              </a:defRPr>
            </a:lvl3pPr>
            <a:lvl4pPr marL="1828800" lvl="3" indent="-298450" algn="r">
              <a:spcBef>
                <a:spcPts val="0"/>
              </a:spcBef>
              <a:spcAft>
                <a:spcPts val="0"/>
              </a:spcAft>
              <a:buClr>
                <a:schemeClr val="accent1"/>
              </a:buClr>
              <a:buSzPts val="1100"/>
              <a:buChar char="●"/>
              <a:defRPr>
                <a:solidFill>
                  <a:schemeClr val="accent1"/>
                </a:solidFill>
              </a:defRPr>
            </a:lvl4pPr>
            <a:lvl5pPr marL="2286000" lvl="4" indent="-298450" algn="r">
              <a:spcBef>
                <a:spcPts val="0"/>
              </a:spcBef>
              <a:spcAft>
                <a:spcPts val="0"/>
              </a:spcAft>
              <a:buClr>
                <a:schemeClr val="accent1"/>
              </a:buClr>
              <a:buSzPts val="1100"/>
              <a:buChar char="○"/>
              <a:defRPr>
                <a:solidFill>
                  <a:schemeClr val="accent1"/>
                </a:solidFill>
              </a:defRPr>
            </a:lvl5pPr>
            <a:lvl6pPr marL="2743200" lvl="5" indent="-298450" algn="r">
              <a:spcBef>
                <a:spcPts val="0"/>
              </a:spcBef>
              <a:spcAft>
                <a:spcPts val="0"/>
              </a:spcAft>
              <a:buClr>
                <a:schemeClr val="accent1"/>
              </a:buClr>
              <a:buSzPts val="1100"/>
              <a:buChar char="■"/>
              <a:defRPr>
                <a:solidFill>
                  <a:schemeClr val="accent1"/>
                </a:solidFill>
              </a:defRPr>
            </a:lvl6pPr>
            <a:lvl7pPr marL="3200400" lvl="6" indent="-298450" algn="r">
              <a:spcBef>
                <a:spcPts val="0"/>
              </a:spcBef>
              <a:spcAft>
                <a:spcPts val="0"/>
              </a:spcAft>
              <a:buClr>
                <a:schemeClr val="accent1"/>
              </a:buClr>
              <a:buSzPts val="1100"/>
              <a:buChar char="●"/>
              <a:defRPr>
                <a:solidFill>
                  <a:schemeClr val="accent1"/>
                </a:solidFill>
              </a:defRPr>
            </a:lvl7pPr>
            <a:lvl8pPr marL="3657600" lvl="7" indent="-298450" algn="r">
              <a:spcBef>
                <a:spcPts val="0"/>
              </a:spcBef>
              <a:spcAft>
                <a:spcPts val="0"/>
              </a:spcAft>
              <a:buClr>
                <a:schemeClr val="accent1"/>
              </a:buClr>
              <a:buSzPts val="1100"/>
              <a:buChar char="○"/>
              <a:defRPr>
                <a:solidFill>
                  <a:schemeClr val="accent1"/>
                </a:solidFill>
              </a:defRPr>
            </a:lvl8pPr>
            <a:lvl9pPr marL="4114800" lvl="8" indent="-298450" algn="r">
              <a:spcBef>
                <a:spcPts val="0"/>
              </a:spcBef>
              <a:spcAft>
                <a:spcPts val="0"/>
              </a:spcAft>
              <a:buClr>
                <a:schemeClr val="accent1"/>
              </a:buClr>
              <a:buSzPts val="1100"/>
              <a:buChar char="■"/>
              <a:defRPr>
                <a:solidFill>
                  <a:schemeClr val="accent1"/>
                </a:solidFill>
              </a:defRPr>
            </a:lvl9pPr>
          </a:lstStyle>
          <a:p>
            <a:endParaRPr/>
          </a:p>
        </p:txBody>
      </p:sp>
      <p:sp>
        <p:nvSpPr>
          <p:cNvPr id="319" name="Google Shape;319;p23"/>
          <p:cNvSpPr/>
          <p:nvPr/>
        </p:nvSpPr>
        <p:spPr>
          <a:xfrm flipH="1">
            <a:off x="3030900" y="1078800"/>
            <a:ext cx="3082200" cy="3576600"/>
          </a:xfrm>
          <a:prstGeom prst="snip2DiagRect">
            <a:avLst>
              <a:gd name="adj1" fmla="val 0"/>
              <a:gd name="adj2" fmla="val 24373"/>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0" name="Google Shape;320;p23"/>
          <p:cNvSpPr>
            <a:spLocks noGrp="1"/>
          </p:cNvSpPr>
          <p:nvPr>
            <p:ph type="pic" idx="7"/>
          </p:nvPr>
        </p:nvSpPr>
        <p:spPr>
          <a:xfrm>
            <a:off x="3211500" y="1232599"/>
            <a:ext cx="2721000" cy="3269100"/>
          </a:xfrm>
          <a:prstGeom prst="snip2DiagRect">
            <a:avLst>
              <a:gd name="adj1" fmla="val 0"/>
              <a:gd name="adj2" fmla="val 16667"/>
            </a:avLst>
          </a:prstGeom>
          <a:noFill/>
          <a:ln>
            <a:noFill/>
          </a:ln>
        </p:spPr>
      </p:sp>
      <p:sp>
        <p:nvSpPr>
          <p:cNvPr id="321" name="Google Shape;321;p23"/>
          <p:cNvSpPr/>
          <p:nvPr/>
        </p:nvSpPr>
        <p:spPr>
          <a:xfrm>
            <a:off x="6269584" y="1833050"/>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2" name="Google Shape;322;p23"/>
          <p:cNvSpPr/>
          <p:nvPr/>
        </p:nvSpPr>
        <p:spPr>
          <a:xfrm>
            <a:off x="6269597" y="2747900"/>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3" name="Google Shape;323;p23"/>
          <p:cNvSpPr/>
          <p:nvPr/>
        </p:nvSpPr>
        <p:spPr>
          <a:xfrm>
            <a:off x="6269597" y="3657500"/>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4" name="Google Shape;324;p23"/>
          <p:cNvSpPr/>
          <p:nvPr/>
        </p:nvSpPr>
        <p:spPr>
          <a:xfrm>
            <a:off x="2629009" y="1835675"/>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5" name="Google Shape;325;p23"/>
          <p:cNvSpPr/>
          <p:nvPr/>
        </p:nvSpPr>
        <p:spPr>
          <a:xfrm>
            <a:off x="2629022" y="2750525"/>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6" name="Google Shape;326;p23"/>
          <p:cNvSpPr/>
          <p:nvPr/>
        </p:nvSpPr>
        <p:spPr>
          <a:xfrm>
            <a:off x="2629022" y="3660125"/>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ide with 3 items on timeline v2">
  <p:cSld name="CUSTOM_4">
    <p:bg>
      <p:bgPr>
        <a:solidFill>
          <a:schemeClr val="accent1"/>
        </a:solidFill>
        <a:effectLst/>
      </p:bgPr>
    </p:bg>
    <p:spTree>
      <p:nvGrpSpPr>
        <p:cNvPr id="1" name="Shape 327"/>
        <p:cNvGrpSpPr/>
        <p:nvPr/>
      </p:nvGrpSpPr>
      <p:grpSpPr>
        <a:xfrm>
          <a:off x="0" y="0"/>
          <a:ext cx="0" cy="0"/>
          <a:chOff x="0" y="0"/>
          <a:chExt cx="0" cy="0"/>
        </a:xfrm>
      </p:grpSpPr>
      <p:sp>
        <p:nvSpPr>
          <p:cNvPr id="328" name="Google Shape;328;p24"/>
          <p:cNvSpPr txBox="1">
            <a:spLocks noGrp="1"/>
          </p:cNvSpPr>
          <p:nvPr>
            <p:ph type="title"/>
          </p:nvPr>
        </p:nvSpPr>
        <p:spPr>
          <a:xfrm>
            <a:off x="311700" y="269951"/>
            <a:ext cx="8520600" cy="5565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grpSp>
        <p:nvGrpSpPr>
          <p:cNvPr id="329" name="Google Shape;329;p24"/>
          <p:cNvGrpSpPr/>
          <p:nvPr/>
        </p:nvGrpSpPr>
        <p:grpSpPr>
          <a:xfrm>
            <a:off x="266400" y="2663100"/>
            <a:ext cx="2835600" cy="378533"/>
            <a:chOff x="266400" y="2262650"/>
            <a:chExt cx="2835600" cy="378533"/>
          </a:xfrm>
        </p:grpSpPr>
        <p:sp>
          <p:nvSpPr>
            <p:cNvPr id="330" name="Google Shape;330;p24"/>
            <p:cNvSpPr/>
            <p:nvPr/>
          </p:nvSpPr>
          <p:spPr>
            <a:xfrm>
              <a:off x="266400" y="2262650"/>
              <a:ext cx="2835600" cy="189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31" name="Google Shape;331;p24"/>
            <p:cNvSpPr/>
            <p:nvPr/>
          </p:nvSpPr>
          <p:spPr>
            <a:xfrm rot="10800000" flipH="1">
              <a:off x="1566600" y="2451283"/>
              <a:ext cx="235200" cy="1899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32" name="Google Shape;332;p24"/>
          <p:cNvGrpSpPr/>
          <p:nvPr/>
        </p:nvGrpSpPr>
        <p:grpSpPr>
          <a:xfrm>
            <a:off x="6034350" y="2663100"/>
            <a:ext cx="2835600" cy="377782"/>
            <a:chOff x="266400" y="2262650"/>
            <a:chExt cx="2835600" cy="377782"/>
          </a:xfrm>
        </p:grpSpPr>
        <p:sp>
          <p:nvSpPr>
            <p:cNvPr id="333" name="Google Shape;333;p24"/>
            <p:cNvSpPr/>
            <p:nvPr/>
          </p:nvSpPr>
          <p:spPr>
            <a:xfrm>
              <a:off x="266400" y="2262650"/>
              <a:ext cx="2835600" cy="189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34" name="Google Shape;334;p24"/>
            <p:cNvSpPr/>
            <p:nvPr/>
          </p:nvSpPr>
          <p:spPr>
            <a:xfrm rot="10800000" flipH="1">
              <a:off x="1566600" y="2450532"/>
              <a:ext cx="235200" cy="189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35" name="Google Shape;335;p24"/>
          <p:cNvGrpSpPr/>
          <p:nvPr/>
        </p:nvGrpSpPr>
        <p:grpSpPr>
          <a:xfrm rot="10800000" flipH="1">
            <a:off x="3102250" y="2475168"/>
            <a:ext cx="2936700" cy="377832"/>
            <a:chOff x="218275" y="2223950"/>
            <a:chExt cx="2936700" cy="377832"/>
          </a:xfrm>
        </p:grpSpPr>
        <p:sp>
          <p:nvSpPr>
            <p:cNvPr id="336" name="Google Shape;336;p24"/>
            <p:cNvSpPr/>
            <p:nvPr/>
          </p:nvSpPr>
          <p:spPr>
            <a:xfrm>
              <a:off x="218275" y="2223950"/>
              <a:ext cx="29367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37" name="Google Shape;337;p24"/>
            <p:cNvSpPr/>
            <p:nvPr/>
          </p:nvSpPr>
          <p:spPr>
            <a:xfrm rot="10800000" flipH="1">
              <a:off x="1566600" y="2411882"/>
              <a:ext cx="235200" cy="1899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cxnSp>
        <p:nvCxnSpPr>
          <p:cNvPr id="338" name="Google Shape;338;p24"/>
          <p:cNvCxnSpPr/>
          <p:nvPr/>
        </p:nvCxnSpPr>
        <p:spPr>
          <a:xfrm>
            <a:off x="3099875" y="2264000"/>
            <a:ext cx="0" cy="909000"/>
          </a:xfrm>
          <a:prstGeom prst="straightConnector1">
            <a:avLst/>
          </a:prstGeom>
          <a:noFill/>
          <a:ln w="19050" cap="flat" cmpd="sng">
            <a:solidFill>
              <a:schemeClr val="lt1"/>
            </a:solidFill>
            <a:prstDash val="lgDash"/>
            <a:round/>
            <a:headEnd type="none" w="med" len="med"/>
            <a:tailEnd type="none" w="med" len="med"/>
          </a:ln>
        </p:spPr>
      </p:cxnSp>
      <p:cxnSp>
        <p:nvCxnSpPr>
          <p:cNvPr id="339" name="Google Shape;339;p24"/>
          <p:cNvCxnSpPr/>
          <p:nvPr/>
        </p:nvCxnSpPr>
        <p:spPr>
          <a:xfrm>
            <a:off x="6038950" y="2264000"/>
            <a:ext cx="0" cy="909000"/>
          </a:xfrm>
          <a:prstGeom prst="straightConnector1">
            <a:avLst/>
          </a:prstGeom>
          <a:noFill/>
          <a:ln w="19050" cap="flat" cmpd="sng">
            <a:solidFill>
              <a:schemeClr val="lt1"/>
            </a:solidFill>
            <a:prstDash val="lgDash"/>
            <a:round/>
            <a:headEnd type="none" w="med" len="med"/>
            <a:tailEnd type="none" w="med" len="med"/>
          </a:ln>
        </p:spPr>
      </p:cxnSp>
      <p:sp>
        <p:nvSpPr>
          <p:cNvPr id="340" name="Google Shape;340;p24"/>
          <p:cNvSpPr txBox="1">
            <a:spLocks noGrp="1"/>
          </p:cNvSpPr>
          <p:nvPr>
            <p:ph type="subTitle" idx="1"/>
          </p:nvPr>
        </p:nvSpPr>
        <p:spPr>
          <a:xfrm>
            <a:off x="1037788" y="3173000"/>
            <a:ext cx="1283400" cy="297600"/>
          </a:xfrm>
          <a:prstGeom prst="rect">
            <a:avLst/>
          </a:prstGeom>
        </p:spPr>
        <p:txBody>
          <a:bodyPr spcFirstLastPara="1" wrap="square" lIns="0" tIns="0" rIns="0" bIns="0" anchor="t" anchorCtr="0">
            <a:noAutofit/>
          </a:bodyPr>
          <a:lstStyle>
            <a:lvl1pPr lvl="0" algn="ctr">
              <a:spcBef>
                <a:spcPts val="0"/>
              </a:spcBef>
              <a:spcAft>
                <a:spcPts val="0"/>
              </a:spcAft>
              <a:buClr>
                <a:schemeClr val="accent2"/>
              </a:buClr>
              <a:buSzPts val="1400"/>
              <a:buFont typeface="DM Sans SemiBold"/>
              <a:buNone/>
              <a:defRPr sz="1400">
                <a:solidFill>
                  <a:schemeClr val="accent2"/>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1" name="Google Shape;341;p24"/>
          <p:cNvSpPr txBox="1">
            <a:spLocks noGrp="1"/>
          </p:cNvSpPr>
          <p:nvPr>
            <p:ph type="body" idx="2"/>
          </p:nvPr>
        </p:nvSpPr>
        <p:spPr>
          <a:xfrm>
            <a:off x="1020050" y="1886300"/>
            <a:ext cx="1283400" cy="377700"/>
          </a:xfrm>
          <a:prstGeom prst="rect">
            <a:avLst/>
          </a:prstGeom>
        </p:spPr>
        <p:txBody>
          <a:bodyPr spcFirstLastPara="1" wrap="square" lIns="0" tIns="0" rIns="0" bIns="0" anchor="b" anchorCtr="0">
            <a:noAutofit/>
          </a:bodyPr>
          <a:lstStyle>
            <a:lvl1pPr marL="457200" lvl="0" indent="-298450" algn="ctr">
              <a:spcBef>
                <a:spcPts val="0"/>
              </a:spcBef>
              <a:spcAft>
                <a:spcPts val="0"/>
              </a:spcAft>
              <a:buClr>
                <a:schemeClr val="lt2"/>
              </a:buClr>
              <a:buSzPts val="1100"/>
              <a:buChar char="●"/>
              <a:defRPr>
                <a:solidFill>
                  <a:schemeClr val="lt2"/>
                </a:solidFill>
              </a:defRPr>
            </a:lvl1pPr>
            <a:lvl2pPr marL="914400" lvl="1" indent="-298450" algn="ctr">
              <a:spcBef>
                <a:spcPts val="0"/>
              </a:spcBef>
              <a:spcAft>
                <a:spcPts val="0"/>
              </a:spcAft>
              <a:buClr>
                <a:schemeClr val="lt2"/>
              </a:buClr>
              <a:buSzPts val="1100"/>
              <a:buChar char="○"/>
              <a:defRPr>
                <a:solidFill>
                  <a:schemeClr val="lt2"/>
                </a:solidFill>
              </a:defRPr>
            </a:lvl2pPr>
            <a:lvl3pPr marL="1371600" lvl="2" indent="-298450" algn="ctr">
              <a:spcBef>
                <a:spcPts val="0"/>
              </a:spcBef>
              <a:spcAft>
                <a:spcPts val="0"/>
              </a:spcAft>
              <a:buClr>
                <a:schemeClr val="lt2"/>
              </a:buClr>
              <a:buSzPts val="1100"/>
              <a:buChar char="■"/>
              <a:defRPr>
                <a:solidFill>
                  <a:schemeClr val="lt2"/>
                </a:solidFill>
              </a:defRPr>
            </a:lvl3pPr>
            <a:lvl4pPr marL="1828800" lvl="3" indent="-298450" algn="ctr">
              <a:spcBef>
                <a:spcPts val="0"/>
              </a:spcBef>
              <a:spcAft>
                <a:spcPts val="0"/>
              </a:spcAft>
              <a:buClr>
                <a:schemeClr val="lt2"/>
              </a:buClr>
              <a:buSzPts val="1100"/>
              <a:buChar char="●"/>
              <a:defRPr>
                <a:solidFill>
                  <a:schemeClr val="lt2"/>
                </a:solidFill>
              </a:defRPr>
            </a:lvl4pPr>
            <a:lvl5pPr marL="2286000" lvl="4" indent="-298450" algn="ctr">
              <a:spcBef>
                <a:spcPts val="0"/>
              </a:spcBef>
              <a:spcAft>
                <a:spcPts val="0"/>
              </a:spcAft>
              <a:buClr>
                <a:schemeClr val="lt2"/>
              </a:buClr>
              <a:buSzPts val="1100"/>
              <a:buChar char="○"/>
              <a:defRPr>
                <a:solidFill>
                  <a:schemeClr val="lt2"/>
                </a:solidFill>
              </a:defRPr>
            </a:lvl5pPr>
            <a:lvl6pPr marL="2743200" lvl="5" indent="-298450" algn="ctr">
              <a:spcBef>
                <a:spcPts val="0"/>
              </a:spcBef>
              <a:spcAft>
                <a:spcPts val="0"/>
              </a:spcAft>
              <a:buClr>
                <a:schemeClr val="lt2"/>
              </a:buClr>
              <a:buSzPts val="1100"/>
              <a:buChar char="■"/>
              <a:defRPr>
                <a:solidFill>
                  <a:schemeClr val="lt2"/>
                </a:solidFill>
              </a:defRPr>
            </a:lvl6pPr>
            <a:lvl7pPr marL="3200400" lvl="6" indent="-298450" algn="ctr">
              <a:spcBef>
                <a:spcPts val="0"/>
              </a:spcBef>
              <a:spcAft>
                <a:spcPts val="0"/>
              </a:spcAft>
              <a:buClr>
                <a:schemeClr val="lt2"/>
              </a:buClr>
              <a:buSzPts val="1100"/>
              <a:buChar char="●"/>
              <a:defRPr>
                <a:solidFill>
                  <a:schemeClr val="lt2"/>
                </a:solidFill>
              </a:defRPr>
            </a:lvl7pPr>
            <a:lvl8pPr marL="3657600" lvl="7" indent="-298450" algn="ctr">
              <a:spcBef>
                <a:spcPts val="0"/>
              </a:spcBef>
              <a:spcAft>
                <a:spcPts val="0"/>
              </a:spcAft>
              <a:buClr>
                <a:schemeClr val="lt2"/>
              </a:buClr>
              <a:buSzPts val="1100"/>
              <a:buChar char="○"/>
              <a:defRPr>
                <a:solidFill>
                  <a:schemeClr val="lt2"/>
                </a:solidFill>
              </a:defRPr>
            </a:lvl8pPr>
            <a:lvl9pPr marL="4114800" lvl="8" indent="-298450" algn="ctr">
              <a:spcBef>
                <a:spcPts val="0"/>
              </a:spcBef>
              <a:spcAft>
                <a:spcPts val="0"/>
              </a:spcAft>
              <a:buClr>
                <a:schemeClr val="lt2"/>
              </a:buClr>
              <a:buSzPts val="1100"/>
              <a:buChar char="■"/>
              <a:defRPr>
                <a:solidFill>
                  <a:schemeClr val="lt2"/>
                </a:solidFill>
              </a:defRPr>
            </a:lvl9pPr>
          </a:lstStyle>
          <a:p>
            <a:endParaRPr/>
          </a:p>
        </p:txBody>
      </p:sp>
      <p:sp>
        <p:nvSpPr>
          <p:cNvPr id="342" name="Google Shape;342;p24"/>
          <p:cNvSpPr txBox="1">
            <a:spLocks noGrp="1"/>
          </p:cNvSpPr>
          <p:nvPr>
            <p:ph type="subTitle" idx="3"/>
          </p:nvPr>
        </p:nvSpPr>
        <p:spPr>
          <a:xfrm>
            <a:off x="3926050" y="1966400"/>
            <a:ext cx="1283400" cy="297600"/>
          </a:xfrm>
          <a:prstGeom prst="rect">
            <a:avLst/>
          </a:prstGeom>
        </p:spPr>
        <p:txBody>
          <a:bodyPr spcFirstLastPara="1" wrap="square" lIns="0" tIns="0" rIns="0" bIns="0" anchor="b" anchorCtr="0">
            <a:noAutofit/>
          </a:bodyPr>
          <a:lstStyle>
            <a:lvl1pPr lvl="0" algn="ctr">
              <a:spcBef>
                <a:spcPts val="0"/>
              </a:spcBef>
              <a:spcAft>
                <a:spcPts val="0"/>
              </a:spcAft>
              <a:buClr>
                <a:schemeClr val="accent6"/>
              </a:buClr>
              <a:buSzPts val="1400"/>
              <a:buFont typeface="DM Sans SemiBold"/>
              <a:buNone/>
              <a:defRPr sz="1400">
                <a:solidFill>
                  <a:schemeClr val="accent6"/>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3" name="Google Shape;343;p24"/>
          <p:cNvSpPr txBox="1">
            <a:spLocks noGrp="1"/>
          </p:cNvSpPr>
          <p:nvPr>
            <p:ph type="body" idx="4"/>
          </p:nvPr>
        </p:nvSpPr>
        <p:spPr>
          <a:xfrm>
            <a:off x="3929375" y="3064175"/>
            <a:ext cx="1283400" cy="377700"/>
          </a:xfrm>
          <a:prstGeom prst="rect">
            <a:avLst/>
          </a:prstGeom>
        </p:spPr>
        <p:txBody>
          <a:bodyPr spcFirstLastPara="1" wrap="square" lIns="0" tIns="0" rIns="0" bIns="0" anchor="t" anchorCtr="0">
            <a:noAutofit/>
          </a:bodyPr>
          <a:lstStyle>
            <a:lvl1pPr marL="457200" lvl="0" indent="-298450" algn="ctr">
              <a:spcBef>
                <a:spcPts val="0"/>
              </a:spcBef>
              <a:spcAft>
                <a:spcPts val="0"/>
              </a:spcAft>
              <a:buClr>
                <a:schemeClr val="lt2"/>
              </a:buClr>
              <a:buSzPts val="1100"/>
              <a:buChar char="●"/>
              <a:defRPr>
                <a:solidFill>
                  <a:schemeClr val="lt2"/>
                </a:solidFill>
              </a:defRPr>
            </a:lvl1pPr>
            <a:lvl2pPr marL="914400" lvl="1" indent="-298450" algn="ctr">
              <a:spcBef>
                <a:spcPts val="0"/>
              </a:spcBef>
              <a:spcAft>
                <a:spcPts val="0"/>
              </a:spcAft>
              <a:buClr>
                <a:schemeClr val="lt2"/>
              </a:buClr>
              <a:buSzPts val="1100"/>
              <a:buChar char="○"/>
              <a:defRPr>
                <a:solidFill>
                  <a:schemeClr val="lt2"/>
                </a:solidFill>
              </a:defRPr>
            </a:lvl2pPr>
            <a:lvl3pPr marL="1371600" lvl="2" indent="-298450" algn="ctr">
              <a:spcBef>
                <a:spcPts val="0"/>
              </a:spcBef>
              <a:spcAft>
                <a:spcPts val="0"/>
              </a:spcAft>
              <a:buClr>
                <a:schemeClr val="lt2"/>
              </a:buClr>
              <a:buSzPts val="1100"/>
              <a:buChar char="■"/>
              <a:defRPr>
                <a:solidFill>
                  <a:schemeClr val="lt2"/>
                </a:solidFill>
              </a:defRPr>
            </a:lvl3pPr>
            <a:lvl4pPr marL="1828800" lvl="3" indent="-298450" algn="ctr">
              <a:spcBef>
                <a:spcPts val="0"/>
              </a:spcBef>
              <a:spcAft>
                <a:spcPts val="0"/>
              </a:spcAft>
              <a:buClr>
                <a:schemeClr val="lt2"/>
              </a:buClr>
              <a:buSzPts val="1100"/>
              <a:buChar char="●"/>
              <a:defRPr>
                <a:solidFill>
                  <a:schemeClr val="lt2"/>
                </a:solidFill>
              </a:defRPr>
            </a:lvl4pPr>
            <a:lvl5pPr marL="2286000" lvl="4" indent="-298450" algn="ctr">
              <a:spcBef>
                <a:spcPts val="0"/>
              </a:spcBef>
              <a:spcAft>
                <a:spcPts val="0"/>
              </a:spcAft>
              <a:buClr>
                <a:schemeClr val="lt2"/>
              </a:buClr>
              <a:buSzPts val="1100"/>
              <a:buChar char="○"/>
              <a:defRPr>
                <a:solidFill>
                  <a:schemeClr val="lt2"/>
                </a:solidFill>
              </a:defRPr>
            </a:lvl5pPr>
            <a:lvl6pPr marL="2743200" lvl="5" indent="-298450" algn="ctr">
              <a:spcBef>
                <a:spcPts val="0"/>
              </a:spcBef>
              <a:spcAft>
                <a:spcPts val="0"/>
              </a:spcAft>
              <a:buClr>
                <a:schemeClr val="lt2"/>
              </a:buClr>
              <a:buSzPts val="1100"/>
              <a:buChar char="■"/>
              <a:defRPr>
                <a:solidFill>
                  <a:schemeClr val="lt2"/>
                </a:solidFill>
              </a:defRPr>
            </a:lvl6pPr>
            <a:lvl7pPr marL="3200400" lvl="6" indent="-298450" algn="ctr">
              <a:spcBef>
                <a:spcPts val="0"/>
              </a:spcBef>
              <a:spcAft>
                <a:spcPts val="0"/>
              </a:spcAft>
              <a:buClr>
                <a:schemeClr val="lt2"/>
              </a:buClr>
              <a:buSzPts val="1100"/>
              <a:buChar char="●"/>
              <a:defRPr>
                <a:solidFill>
                  <a:schemeClr val="lt2"/>
                </a:solidFill>
              </a:defRPr>
            </a:lvl7pPr>
            <a:lvl8pPr marL="3657600" lvl="7" indent="-298450" algn="ctr">
              <a:spcBef>
                <a:spcPts val="0"/>
              </a:spcBef>
              <a:spcAft>
                <a:spcPts val="0"/>
              </a:spcAft>
              <a:buClr>
                <a:schemeClr val="lt2"/>
              </a:buClr>
              <a:buSzPts val="1100"/>
              <a:buChar char="○"/>
              <a:defRPr>
                <a:solidFill>
                  <a:schemeClr val="lt2"/>
                </a:solidFill>
              </a:defRPr>
            </a:lvl8pPr>
            <a:lvl9pPr marL="4114800" lvl="8" indent="-298450" algn="ctr">
              <a:spcBef>
                <a:spcPts val="0"/>
              </a:spcBef>
              <a:spcAft>
                <a:spcPts val="0"/>
              </a:spcAft>
              <a:buClr>
                <a:schemeClr val="lt2"/>
              </a:buClr>
              <a:buSzPts val="1100"/>
              <a:buChar char="■"/>
              <a:defRPr>
                <a:solidFill>
                  <a:schemeClr val="lt2"/>
                </a:solidFill>
              </a:defRPr>
            </a:lvl9pPr>
          </a:lstStyle>
          <a:p>
            <a:endParaRPr/>
          </a:p>
        </p:txBody>
      </p:sp>
      <p:sp>
        <p:nvSpPr>
          <p:cNvPr id="344" name="Google Shape;344;p24"/>
          <p:cNvSpPr txBox="1">
            <a:spLocks noGrp="1"/>
          </p:cNvSpPr>
          <p:nvPr>
            <p:ph type="subTitle" idx="5"/>
          </p:nvPr>
        </p:nvSpPr>
        <p:spPr>
          <a:xfrm>
            <a:off x="6810456" y="3173000"/>
            <a:ext cx="1283400" cy="297600"/>
          </a:xfrm>
          <a:prstGeom prst="rect">
            <a:avLst/>
          </a:prstGeom>
        </p:spPr>
        <p:txBody>
          <a:bodyPr spcFirstLastPara="1" wrap="square" lIns="0" tIns="0" rIns="0" bIns="0" anchor="t" anchorCtr="0">
            <a:noAutofit/>
          </a:bodyPr>
          <a:lstStyle>
            <a:lvl1pPr lvl="0" algn="ctr">
              <a:spcBef>
                <a:spcPts val="0"/>
              </a:spcBef>
              <a:spcAft>
                <a:spcPts val="0"/>
              </a:spcAft>
              <a:buClr>
                <a:schemeClr val="accent3"/>
              </a:buClr>
              <a:buSzPts val="1400"/>
              <a:buFont typeface="DM Sans SemiBold"/>
              <a:buNone/>
              <a:defRPr sz="1400">
                <a:solidFill>
                  <a:schemeClr val="accent3"/>
                </a:solidFill>
                <a:latin typeface="DM Sans SemiBold"/>
                <a:ea typeface="DM Sans SemiBold"/>
                <a:cs typeface="DM Sans SemiBold"/>
                <a:sym typeface="DM Sans SemiBold"/>
              </a:defRPr>
            </a:lvl1pPr>
            <a:lvl2pPr lvl="1">
              <a:spcBef>
                <a:spcPts val="0"/>
              </a:spcBef>
              <a:spcAft>
                <a:spcPts val="0"/>
              </a:spcAft>
              <a:buClr>
                <a:schemeClr val="accent3"/>
              </a:buClr>
              <a:buSzPts val="1100"/>
              <a:buNone/>
              <a:defRPr>
                <a:solidFill>
                  <a:schemeClr val="accent3"/>
                </a:solidFill>
              </a:defRPr>
            </a:lvl2pPr>
            <a:lvl3pPr lvl="2">
              <a:spcBef>
                <a:spcPts val="0"/>
              </a:spcBef>
              <a:spcAft>
                <a:spcPts val="0"/>
              </a:spcAft>
              <a:buClr>
                <a:schemeClr val="accent3"/>
              </a:buClr>
              <a:buSzPts val="1100"/>
              <a:buNone/>
              <a:defRPr>
                <a:solidFill>
                  <a:schemeClr val="accent3"/>
                </a:solidFill>
              </a:defRPr>
            </a:lvl3pPr>
            <a:lvl4pPr lvl="3">
              <a:spcBef>
                <a:spcPts val="0"/>
              </a:spcBef>
              <a:spcAft>
                <a:spcPts val="0"/>
              </a:spcAft>
              <a:buClr>
                <a:schemeClr val="accent3"/>
              </a:buClr>
              <a:buSzPts val="1100"/>
              <a:buNone/>
              <a:defRPr>
                <a:solidFill>
                  <a:schemeClr val="accent3"/>
                </a:solidFill>
              </a:defRPr>
            </a:lvl4pPr>
            <a:lvl5pPr lvl="4">
              <a:spcBef>
                <a:spcPts val="0"/>
              </a:spcBef>
              <a:spcAft>
                <a:spcPts val="0"/>
              </a:spcAft>
              <a:buClr>
                <a:schemeClr val="accent3"/>
              </a:buClr>
              <a:buSzPts val="1100"/>
              <a:buNone/>
              <a:defRPr>
                <a:solidFill>
                  <a:schemeClr val="accent3"/>
                </a:solidFill>
              </a:defRPr>
            </a:lvl5pPr>
            <a:lvl6pPr lvl="5">
              <a:spcBef>
                <a:spcPts val="0"/>
              </a:spcBef>
              <a:spcAft>
                <a:spcPts val="0"/>
              </a:spcAft>
              <a:buClr>
                <a:schemeClr val="accent3"/>
              </a:buClr>
              <a:buSzPts val="1100"/>
              <a:buNone/>
              <a:defRPr>
                <a:solidFill>
                  <a:schemeClr val="accent3"/>
                </a:solidFill>
              </a:defRPr>
            </a:lvl6pPr>
            <a:lvl7pPr lvl="6">
              <a:spcBef>
                <a:spcPts val="0"/>
              </a:spcBef>
              <a:spcAft>
                <a:spcPts val="0"/>
              </a:spcAft>
              <a:buClr>
                <a:schemeClr val="accent3"/>
              </a:buClr>
              <a:buSzPts val="1100"/>
              <a:buNone/>
              <a:defRPr>
                <a:solidFill>
                  <a:schemeClr val="accent3"/>
                </a:solidFill>
              </a:defRPr>
            </a:lvl7pPr>
            <a:lvl8pPr lvl="7">
              <a:spcBef>
                <a:spcPts val="0"/>
              </a:spcBef>
              <a:spcAft>
                <a:spcPts val="0"/>
              </a:spcAft>
              <a:buClr>
                <a:schemeClr val="accent3"/>
              </a:buClr>
              <a:buSzPts val="1100"/>
              <a:buNone/>
              <a:defRPr>
                <a:solidFill>
                  <a:schemeClr val="accent3"/>
                </a:solidFill>
              </a:defRPr>
            </a:lvl8pPr>
            <a:lvl9pPr lvl="8">
              <a:spcBef>
                <a:spcPts val="0"/>
              </a:spcBef>
              <a:spcAft>
                <a:spcPts val="0"/>
              </a:spcAft>
              <a:buClr>
                <a:schemeClr val="accent3"/>
              </a:buClr>
              <a:buSzPts val="1100"/>
              <a:buNone/>
              <a:defRPr>
                <a:solidFill>
                  <a:schemeClr val="accent3"/>
                </a:solidFill>
              </a:defRPr>
            </a:lvl9pPr>
          </a:lstStyle>
          <a:p>
            <a:endParaRPr/>
          </a:p>
        </p:txBody>
      </p:sp>
      <p:sp>
        <p:nvSpPr>
          <p:cNvPr id="345" name="Google Shape;345;p24"/>
          <p:cNvSpPr txBox="1">
            <a:spLocks noGrp="1"/>
          </p:cNvSpPr>
          <p:nvPr>
            <p:ph type="body" idx="6"/>
          </p:nvPr>
        </p:nvSpPr>
        <p:spPr>
          <a:xfrm>
            <a:off x="6769313" y="1886300"/>
            <a:ext cx="1283400" cy="377700"/>
          </a:xfrm>
          <a:prstGeom prst="rect">
            <a:avLst/>
          </a:prstGeom>
        </p:spPr>
        <p:txBody>
          <a:bodyPr spcFirstLastPara="1" wrap="square" lIns="0" tIns="0" rIns="0" bIns="0" anchor="b" anchorCtr="0">
            <a:noAutofit/>
          </a:bodyPr>
          <a:lstStyle>
            <a:lvl1pPr marL="457200" lvl="0" indent="-298450" algn="ctr">
              <a:spcBef>
                <a:spcPts val="0"/>
              </a:spcBef>
              <a:spcAft>
                <a:spcPts val="0"/>
              </a:spcAft>
              <a:buClr>
                <a:schemeClr val="lt2"/>
              </a:buClr>
              <a:buSzPts val="1100"/>
              <a:buChar char="●"/>
              <a:defRPr>
                <a:solidFill>
                  <a:schemeClr val="lt2"/>
                </a:solidFill>
              </a:defRPr>
            </a:lvl1pPr>
            <a:lvl2pPr marL="914400" lvl="1" indent="-298450" algn="ctr">
              <a:spcBef>
                <a:spcPts val="0"/>
              </a:spcBef>
              <a:spcAft>
                <a:spcPts val="0"/>
              </a:spcAft>
              <a:buClr>
                <a:schemeClr val="lt2"/>
              </a:buClr>
              <a:buSzPts val="1100"/>
              <a:buChar char="○"/>
              <a:defRPr>
                <a:solidFill>
                  <a:schemeClr val="lt2"/>
                </a:solidFill>
              </a:defRPr>
            </a:lvl2pPr>
            <a:lvl3pPr marL="1371600" lvl="2" indent="-298450" algn="ctr">
              <a:spcBef>
                <a:spcPts val="0"/>
              </a:spcBef>
              <a:spcAft>
                <a:spcPts val="0"/>
              </a:spcAft>
              <a:buClr>
                <a:schemeClr val="lt2"/>
              </a:buClr>
              <a:buSzPts val="1100"/>
              <a:buChar char="■"/>
              <a:defRPr>
                <a:solidFill>
                  <a:schemeClr val="lt2"/>
                </a:solidFill>
              </a:defRPr>
            </a:lvl3pPr>
            <a:lvl4pPr marL="1828800" lvl="3" indent="-298450" algn="ctr">
              <a:spcBef>
                <a:spcPts val="0"/>
              </a:spcBef>
              <a:spcAft>
                <a:spcPts val="0"/>
              </a:spcAft>
              <a:buClr>
                <a:schemeClr val="lt2"/>
              </a:buClr>
              <a:buSzPts val="1100"/>
              <a:buChar char="●"/>
              <a:defRPr>
                <a:solidFill>
                  <a:schemeClr val="lt2"/>
                </a:solidFill>
              </a:defRPr>
            </a:lvl4pPr>
            <a:lvl5pPr marL="2286000" lvl="4" indent="-298450" algn="ctr">
              <a:spcBef>
                <a:spcPts val="0"/>
              </a:spcBef>
              <a:spcAft>
                <a:spcPts val="0"/>
              </a:spcAft>
              <a:buClr>
                <a:schemeClr val="lt2"/>
              </a:buClr>
              <a:buSzPts val="1100"/>
              <a:buChar char="○"/>
              <a:defRPr>
                <a:solidFill>
                  <a:schemeClr val="lt2"/>
                </a:solidFill>
              </a:defRPr>
            </a:lvl5pPr>
            <a:lvl6pPr marL="2743200" lvl="5" indent="-298450" algn="ctr">
              <a:spcBef>
                <a:spcPts val="0"/>
              </a:spcBef>
              <a:spcAft>
                <a:spcPts val="0"/>
              </a:spcAft>
              <a:buClr>
                <a:schemeClr val="lt2"/>
              </a:buClr>
              <a:buSzPts val="1100"/>
              <a:buChar char="■"/>
              <a:defRPr>
                <a:solidFill>
                  <a:schemeClr val="lt2"/>
                </a:solidFill>
              </a:defRPr>
            </a:lvl6pPr>
            <a:lvl7pPr marL="3200400" lvl="6" indent="-298450" algn="ctr">
              <a:spcBef>
                <a:spcPts val="0"/>
              </a:spcBef>
              <a:spcAft>
                <a:spcPts val="0"/>
              </a:spcAft>
              <a:buClr>
                <a:schemeClr val="lt2"/>
              </a:buClr>
              <a:buSzPts val="1100"/>
              <a:buChar char="●"/>
              <a:defRPr>
                <a:solidFill>
                  <a:schemeClr val="lt2"/>
                </a:solidFill>
              </a:defRPr>
            </a:lvl7pPr>
            <a:lvl8pPr marL="3657600" lvl="7" indent="-298450" algn="ctr">
              <a:spcBef>
                <a:spcPts val="0"/>
              </a:spcBef>
              <a:spcAft>
                <a:spcPts val="0"/>
              </a:spcAft>
              <a:buClr>
                <a:schemeClr val="lt2"/>
              </a:buClr>
              <a:buSzPts val="1100"/>
              <a:buChar char="○"/>
              <a:defRPr>
                <a:solidFill>
                  <a:schemeClr val="lt2"/>
                </a:solidFill>
              </a:defRPr>
            </a:lvl8pPr>
            <a:lvl9pPr marL="4114800" lvl="8" indent="-298450" algn="ctr">
              <a:spcBef>
                <a:spcPts val="0"/>
              </a:spcBef>
              <a:spcAft>
                <a:spcPts val="0"/>
              </a:spcAft>
              <a:buClr>
                <a:schemeClr val="lt2"/>
              </a:buClr>
              <a:buSzPts val="1100"/>
              <a:buChar char="■"/>
              <a:defRPr>
                <a:solidFill>
                  <a:schemeClr val="lt2"/>
                </a:solidFill>
              </a:defRPr>
            </a:lvl9pPr>
          </a:lstStyle>
          <a:p>
            <a:endParaRPr/>
          </a:p>
        </p:txBody>
      </p:sp>
      <p:grpSp>
        <p:nvGrpSpPr>
          <p:cNvPr id="346" name="Google Shape;346;p24"/>
          <p:cNvGrpSpPr/>
          <p:nvPr/>
        </p:nvGrpSpPr>
        <p:grpSpPr>
          <a:xfrm>
            <a:off x="-824158" y="3670122"/>
            <a:ext cx="2277538" cy="2277538"/>
            <a:chOff x="987244" y="313753"/>
            <a:chExt cx="555321" cy="555321"/>
          </a:xfrm>
        </p:grpSpPr>
        <p:grpSp>
          <p:nvGrpSpPr>
            <p:cNvPr id="347" name="Google Shape;347;p24"/>
            <p:cNvGrpSpPr/>
            <p:nvPr/>
          </p:nvGrpSpPr>
          <p:grpSpPr>
            <a:xfrm>
              <a:off x="1068575" y="395075"/>
              <a:ext cx="392675" cy="392675"/>
              <a:chOff x="458050" y="265600"/>
              <a:chExt cx="392675" cy="392675"/>
            </a:xfrm>
          </p:grpSpPr>
          <p:sp>
            <p:nvSpPr>
              <p:cNvPr id="348" name="Google Shape;348;p2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49" name="Google Shape;349;p2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0" name="Google Shape;350;p2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1" name="Google Shape;351;p2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52" name="Google Shape;352;p24"/>
            <p:cNvGrpSpPr/>
            <p:nvPr/>
          </p:nvGrpSpPr>
          <p:grpSpPr>
            <a:xfrm rot="-2700000">
              <a:off x="1068569" y="395078"/>
              <a:ext cx="392671" cy="392671"/>
              <a:chOff x="458050" y="265600"/>
              <a:chExt cx="392675" cy="392675"/>
            </a:xfrm>
          </p:grpSpPr>
          <p:sp>
            <p:nvSpPr>
              <p:cNvPr id="353" name="Google Shape;353;p2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4" name="Google Shape;354;p2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5" name="Google Shape;355;p2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6" name="Google Shape;356;p2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357" name="Google Shape;357;p24"/>
          <p:cNvGrpSpPr/>
          <p:nvPr/>
        </p:nvGrpSpPr>
        <p:grpSpPr>
          <a:xfrm>
            <a:off x="8303263" y="28963"/>
            <a:ext cx="392675" cy="392675"/>
            <a:chOff x="458050" y="265600"/>
            <a:chExt cx="392675" cy="392675"/>
          </a:xfrm>
        </p:grpSpPr>
        <p:sp>
          <p:nvSpPr>
            <p:cNvPr id="358" name="Google Shape;358;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9" name="Google Shape;359;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0" name="Google Shape;360;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1" name="Google Shape;361;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62" name="Google Shape;362;p24"/>
          <p:cNvGrpSpPr/>
          <p:nvPr/>
        </p:nvGrpSpPr>
        <p:grpSpPr>
          <a:xfrm>
            <a:off x="8843163" y="28950"/>
            <a:ext cx="392675" cy="392675"/>
            <a:chOff x="458050" y="265600"/>
            <a:chExt cx="392675" cy="392675"/>
          </a:xfrm>
        </p:grpSpPr>
        <p:sp>
          <p:nvSpPr>
            <p:cNvPr id="363" name="Google Shape;363;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4" name="Google Shape;364;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5" name="Google Shape;365;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6" name="Google Shape;366;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67" name="Google Shape;367;p24"/>
          <p:cNvGrpSpPr/>
          <p:nvPr/>
        </p:nvGrpSpPr>
        <p:grpSpPr>
          <a:xfrm>
            <a:off x="8567531" y="465897"/>
            <a:ext cx="392675" cy="392675"/>
            <a:chOff x="458050" y="265600"/>
            <a:chExt cx="392675" cy="392675"/>
          </a:xfrm>
        </p:grpSpPr>
        <p:sp>
          <p:nvSpPr>
            <p:cNvPr id="368" name="Google Shape;368;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9" name="Google Shape;369;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0" name="Google Shape;370;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1" name="Google Shape;371;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72" name="Google Shape;372;p24"/>
          <p:cNvGrpSpPr/>
          <p:nvPr/>
        </p:nvGrpSpPr>
        <p:grpSpPr>
          <a:xfrm>
            <a:off x="9107431" y="465884"/>
            <a:ext cx="392675" cy="392675"/>
            <a:chOff x="458050" y="265600"/>
            <a:chExt cx="392675" cy="392675"/>
          </a:xfrm>
        </p:grpSpPr>
        <p:sp>
          <p:nvSpPr>
            <p:cNvPr id="373" name="Google Shape;373;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4" name="Google Shape;374;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5" name="Google Shape;375;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6" name="Google Shape;376;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with 3 items on timeline">
  <p:cSld name="CUSTOM_4_1">
    <p:bg>
      <p:bgPr>
        <a:solidFill>
          <a:schemeClr val="accent1"/>
        </a:solidFill>
        <a:effectLst/>
      </p:bgPr>
    </p:bg>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311700" y="269951"/>
            <a:ext cx="8520600" cy="5565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grpSp>
        <p:nvGrpSpPr>
          <p:cNvPr id="379" name="Google Shape;379;p25"/>
          <p:cNvGrpSpPr/>
          <p:nvPr/>
        </p:nvGrpSpPr>
        <p:grpSpPr>
          <a:xfrm rot="-5400000">
            <a:off x="1877868" y="1797262"/>
            <a:ext cx="927868" cy="202603"/>
            <a:chOff x="1082850" y="2340833"/>
            <a:chExt cx="2019300" cy="195299"/>
          </a:xfrm>
        </p:grpSpPr>
        <p:sp>
          <p:nvSpPr>
            <p:cNvPr id="380" name="Google Shape;380;p25"/>
            <p:cNvSpPr/>
            <p:nvPr/>
          </p:nvSpPr>
          <p:spPr>
            <a:xfrm>
              <a:off x="1082850" y="2340833"/>
              <a:ext cx="2019300" cy="11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1" name="Google Shape;381;p25"/>
            <p:cNvSpPr/>
            <p:nvPr/>
          </p:nvSpPr>
          <p:spPr>
            <a:xfrm rot="10800000" flipH="1">
              <a:off x="1974902" y="2451232"/>
              <a:ext cx="235200" cy="849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382" name="Google Shape;382;p25"/>
          <p:cNvSpPr txBox="1">
            <a:spLocks noGrp="1"/>
          </p:cNvSpPr>
          <p:nvPr>
            <p:ph type="subTitle" idx="1"/>
          </p:nvPr>
        </p:nvSpPr>
        <p:spPr>
          <a:xfrm>
            <a:off x="749913" y="1749763"/>
            <a:ext cx="1283400" cy="297600"/>
          </a:xfrm>
          <a:prstGeom prst="rect">
            <a:avLst/>
          </a:prstGeom>
        </p:spPr>
        <p:txBody>
          <a:bodyPr spcFirstLastPara="1" wrap="square" lIns="0" tIns="0" rIns="0" bIns="0" anchor="ctr" anchorCtr="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383" name="Google Shape;383;p25"/>
          <p:cNvSpPr txBox="1">
            <a:spLocks noGrp="1"/>
          </p:cNvSpPr>
          <p:nvPr>
            <p:ph type="body" idx="2"/>
          </p:nvPr>
        </p:nvSpPr>
        <p:spPr>
          <a:xfrm>
            <a:off x="2650275" y="1709725"/>
            <a:ext cx="5743800" cy="3777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384" name="Google Shape;384;p25"/>
          <p:cNvGrpSpPr/>
          <p:nvPr/>
        </p:nvGrpSpPr>
        <p:grpSpPr>
          <a:xfrm>
            <a:off x="7701292" y="3734734"/>
            <a:ext cx="2277538" cy="2277538"/>
            <a:chOff x="987244" y="313753"/>
            <a:chExt cx="555321" cy="555321"/>
          </a:xfrm>
        </p:grpSpPr>
        <p:grpSp>
          <p:nvGrpSpPr>
            <p:cNvPr id="385" name="Google Shape;385;p25"/>
            <p:cNvGrpSpPr/>
            <p:nvPr/>
          </p:nvGrpSpPr>
          <p:grpSpPr>
            <a:xfrm>
              <a:off x="1068575" y="395075"/>
              <a:ext cx="392675" cy="392675"/>
              <a:chOff x="458050" y="265600"/>
              <a:chExt cx="392675" cy="392675"/>
            </a:xfrm>
          </p:grpSpPr>
          <p:sp>
            <p:nvSpPr>
              <p:cNvPr id="386" name="Google Shape;386;p2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7" name="Google Shape;387;p2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8" name="Google Shape;388;p2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9" name="Google Shape;389;p2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90" name="Google Shape;390;p25"/>
            <p:cNvGrpSpPr/>
            <p:nvPr/>
          </p:nvGrpSpPr>
          <p:grpSpPr>
            <a:xfrm rot="-2700000">
              <a:off x="1068569" y="395078"/>
              <a:ext cx="392671" cy="392671"/>
              <a:chOff x="458050" y="265600"/>
              <a:chExt cx="392675" cy="392675"/>
            </a:xfrm>
          </p:grpSpPr>
          <p:sp>
            <p:nvSpPr>
              <p:cNvPr id="391" name="Google Shape;391;p2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2" name="Google Shape;392;p2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3" name="Google Shape;393;p2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4" name="Google Shape;394;p2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395" name="Google Shape;395;p25"/>
          <p:cNvGrpSpPr/>
          <p:nvPr/>
        </p:nvGrpSpPr>
        <p:grpSpPr>
          <a:xfrm>
            <a:off x="-459737" y="28963"/>
            <a:ext cx="392675" cy="392675"/>
            <a:chOff x="458050" y="265600"/>
            <a:chExt cx="392675" cy="392675"/>
          </a:xfrm>
        </p:grpSpPr>
        <p:sp>
          <p:nvSpPr>
            <p:cNvPr id="396" name="Google Shape;396;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7" name="Google Shape;397;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8" name="Google Shape;398;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9" name="Google Shape;399;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00" name="Google Shape;400;p25"/>
          <p:cNvGrpSpPr/>
          <p:nvPr/>
        </p:nvGrpSpPr>
        <p:grpSpPr>
          <a:xfrm>
            <a:off x="80163" y="28950"/>
            <a:ext cx="392675" cy="392675"/>
            <a:chOff x="458050" y="265600"/>
            <a:chExt cx="392675" cy="392675"/>
          </a:xfrm>
        </p:grpSpPr>
        <p:sp>
          <p:nvSpPr>
            <p:cNvPr id="401" name="Google Shape;401;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2" name="Google Shape;402;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3" name="Google Shape;403;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4" name="Google Shape;404;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05" name="Google Shape;405;p25"/>
          <p:cNvGrpSpPr/>
          <p:nvPr/>
        </p:nvGrpSpPr>
        <p:grpSpPr>
          <a:xfrm>
            <a:off x="-195469" y="465897"/>
            <a:ext cx="392675" cy="392675"/>
            <a:chOff x="458050" y="265600"/>
            <a:chExt cx="392675" cy="392675"/>
          </a:xfrm>
        </p:grpSpPr>
        <p:sp>
          <p:nvSpPr>
            <p:cNvPr id="406" name="Google Shape;406;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7" name="Google Shape;407;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8" name="Google Shape;408;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9" name="Google Shape;409;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10" name="Google Shape;410;p25"/>
          <p:cNvGrpSpPr/>
          <p:nvPr/>
        </p:nvGrpSpPr>
        <p:grpSpPr>
          <a:xfrm>
            <a:off x="344431" y="465884"/>
            <a:ext cx="392675" cy="392675"/>
            <a:chOff x="458050" y="265600"/>
            <a:chExt cx="392675" cy="392675"/>
          </a:xfrm>
        </p:grpSpPr>
        <p:sp>
          <p:nvSpPr>
            <p:cNvPr id="411" name="Google Shape;411;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2" name="Google Shape;412;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3" name="Google Shape;413;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4" name="Google Shape;414;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15" name="Google Shape;415;p25"/>
          <p:cNvGrpSpPr/>
          <p:nvPr/>
        </p:nvGrpSpPr>
        <p:grpSpPr>
          <a:xfrm rot="-5400000">
            <a:off x="1877749" y="2729577"/>
            <a:ext cx="927868" cy="202603"/>
            <a:chOff x="1082850" y="2340833"/>
            <a:chExt cx="2019300" cy="195299"/>
          </a:xfrm>
        </p:grpSpPr>
        <p:sp>
          <p:nvSpPr>
            <p:cNvPr id="416" name="Google Shape;416;p25"/>
            <p:cNvSpPr/>
            <p:nvPr/>
          </p:nvSpPr>
          <p:spPr>
            <a:xfrm>
              <a:off x="1082850" y="2340833"/>
              <a:ext cx="2019300" cy="111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7" name="Google Shape;417;p25"/>
            <p:cNvSpPr/>
            <p:nvPr/>
          </p:nvSpPr>
          <p:spPr>
            <a:xfrm rot="10800000" flipH="1">
              <a:off x="1974902" y="2451232"/>
              <a:ext cx="235200" cy="849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18" name="Google Shape;418;p25"/>
          <p:cNvSpPr txBox="1">
            <a:spLocks noGrp="1"/>
          </p:cNvSpPr>
          <p:nvPr>
            <p:ph type="subTitle" idx="3"/>
          </p:nvPr>
        </p:nvSpPr>
        <p:spPr>
          <a:xfrm>
            <a:off x="749794" y="2682078"/>
            <a:ext cx="1283400" cy="297600"/>
          </a:xfrm>
          <a:prstGeom prst="rect">
            <a:avLst/>
          </a:prstGeom>
        </p:spPr>
        <p:txBody>
          <a:bodyPr spcFirstLastPara="1" wrap="square" lIns="0" tIns="0" rIns="0" bIns="0" anchor="ctr" anchorCtr="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19" name="Google Shape;419;p25"/>
          <p:cNvSpPr txBox="1">
            <a:spLocks noGrp="1"/>
          </p:cNvSpPr>
          <p:nvPr>
            <p:ph type="body" idx="4"/>
          </p:nvPr>
        </p:nvSpPr>
        <p:spPr>
          <a:xfrm>
            <a:off x="2650156" y="2642040"/>
            <a:ext cx="5743800" cy="3777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20" name="Google Shape;420;p25"/>
          <p:cNvGrpSpPr/>
          <p:nvPr/>
        </p:nvGrpSpPr>
        <p:grpSpPr>
          <a:xfrm rot="-5400000">
            <a:off x="1877874" y="3657452"/>
            <a:ext cx="927868" cy="202603"/>
            <a:chOff x="1082850" y="2340833"/>
            <a:chExt cx="2019300" cy="195299"/>
          </a:xfrm>
        </p:grpSpPr>
        <p:sp>
          <p:nvSpPr>
            <p:cNvPr id="421" name="Google Shape;421;p25"/>
            <p:cNvSpPr/>
            <p:nvPr/>
          </p:nvSpPr>
          <p:spPr>
            <a:xfrm>
              <a:off x="1082850" y="2340833"/>
              <a:ext cx="2019300" cy="11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22" name="Google Shape;422;p25"/>
            <p:cNvSpPr/>
            <p:nvPr/>
          </p:nvSpPr>
          <p:spPr>
            <a:xfrm rot="10800000" flipH="1">
              <a:off x="1974902" y="2451232"/>
              <a:ext cx="235200" cy="84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23" name="Google Shape;423;p25"/>
          <p:cNvSpPr txBox="1">
            <a:spLocks noGrp="1"/>
          </p:cNvSpPr>
          <p:nvPr>
            <p:ph type="subTitle" idx="5"/>
          </p:nvPr>
        </p:nvSpPr>
        <p:spPr>
          <a:xfrm>
            <a:off x="749919" y="3609953"/>
            <a:ext cx="1283400" cy="297600"/>
          </a:xfrm>
          <a:prstGeom prst="rect">
            <a:avLst/>
          </a:prstGeom>
        </p:spPr>
        <p:txBody>
          <a:bodyPr spcFirstLastPara="1" wrap="square" lIns="0" tIns="0" rIns="0" bIns="0" anchor="ctr" anchorCtr="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24" name="Google Shape;424;p25"/>
          <p:cNvSpPr txBox="1">
            <a:spLocks noGrp="1"/>
          </p:cNvSpPr>
          <p:nvPr>
            <p:ph type="body" idx="6"/>
          </p:nvPr>
        </p:nvSpPr>
        <p:spPr>
          <a:xfrm>
            <a:off x="2650281" y="3569915"/>
            <a:ext cx="5743800" cy="3777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 with 4 items on timeline 1">
  <p:cSld name="CUSTOM_4_1_1">
    <p:bg>
      <p:bgPr>
        <a:solidFill>
          <a:schemeClr val="accent1"/>
        </a:solidFill>
        <a:effectLst/>
      </p:bgPr>
    </p:bg>
    <p:spTree>
      <p:nvGrpSpPr>
        <p:cNvPr id="1" name="Shape 425"/>
        <p:cNvGrpSpPr/>
        <p:nvPr/>
      </p:nvGrpSpPr>
      <p:grpSpPr>
        <a:xfrm>
          <a:off x="0" y="0"/>
          <a:ext cx="0" cy="0"/>
          <a:chOff x="0" y="0"/>
          <a:chExt cx="0" cy="0"/>
        </a:xfrm>
      </p:grpSpPr>
      <p:grpSp>
        <p:nvGrpSpPr>
          <p:cNvPr id="426" name="Google Shape;426;p26"/>
          <p:cNvGrpSpPr/>
          <p:nvPr/>
        </p:nvGrpSpPr>
        <p:grpSpPr>
          <a:xfrm rot="-5400000">
            <a:off x="1732654" y="2389064"/>
            <a:ext cx="808326" cy="176511"/>
            <a:chOff x="1082850" y="2340833"/>
            <a:chExt cx="2019300" cy="195299"/>
          </a:xfrm>
        </p:grpSpPr>
        <p:sp>
          <p:nvSpPr>
            <p:cNvPr id="427" name="Google Shape;427;p26"/>
            <p:cNvSpPr/>
            <p:nvPr/>
          </p:nvSpPr>
          <p:spPr>
            <a:xfrm>
              <a:off x="1082850" y="2340833"/>
              <a:ext cx="2019300" cy="11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28" name="Google Shape;428;p26"/>
            <p:cNvSpPr/>
            <p:nvPr/>
          </p:nvSpPr>
          <p:spPr>
            <a:xfrm rot="10800000" flipH="1">
              <a:off x="1974902" y="2451232"/>
              <a:ext cx="235200" cy="849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29" name="Google Shape;429;p26"/>
          <p:cNvSpPr txBox="1">
            <a:spLocks noGrp="1"/>
          </p:cNvSpPr>
          <p:nvPr>
            <p:ph type="subTitle" idx="1"/>
          </p:nvPr>
        </p:nvSpPr>
        <p:spPr>
          <a:xfrm>
            <a:off x="749903" y="2347665"/>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30" name="Google Shape;430;p26"/>
          <p:cNvSpPr txBox="1">
            <a:spLocks noGrp="1"/>
          </p:cNvSpPr>
          <p:nvPr>
            <p:ph type="body" idx="2"/>
          </p:nvPr>
        </p:nvSpPr>
        <p:spPr>
          <a:xfrm>
            <a:off x="2405472" y="2312775"/>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31" name="Google Shape;431;p26"/>
          <p:cNvGrpSpPr/>
          <p:nvPr/>
        </p:nvGrpSpPr>
        <p:grpSpPr>
          <a:xfrm rot="-5400000">
            <a:off x="1732550" y="3201285"/>
            <a:ext cx="808326" cy="176511"/>
            <a:chOff x="1082850" y="2340833"/>
            <a:chExt cx="2019300" cy="195299"/>
          </a:xfrm>
        </p:grpSpPr>
        <p:sp>
          <p:nvSpPr>
            <p:cNvPr id="432" name="Google Shape;432;p26"/>
            <p:cNvSpPr/>
            <p:nvPr/>
          </p:nvSpPr>
          <p:spPr>
            <a:xfrm>
              <a:off x="1082850" y="2340833"/>
              <a:ext cx="2019300" cy="111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33" name="Google Shape;433;p26"/>
            <p:cNvSpPr/>
            <p:nvPr/>
          </p:nvSpPr>
          <p:spPr>
            <a:xfrm rot="10800000" flipH="1">
              <a:off x="1974902" y="2451232"/>
              <a:ext cx="235200" cy="849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34" name="Google Shape;434;p26"/>
          <p:cNvSpPr txBox="1">
            <a:spLocks noGrp="1"/>
          </p:cNvSpPr>
          <p:nvPr>
            <p:ph type="subTitle" idx="3"/>
          </p:nvPr>
        </p:nvSpPr>
        <p:spPr>
          <a:xfrm>
            <a:off x="749799" y="3159886"/>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35" name="Google Shape;435;p26"/>
          <p:cNvSpPr txBox="1">
            <a:spLocks noGrp="1"/>
          </p:cNvSpPr>
          <p:nvPr>
            <p:ph type="body" idx="4"/>
          </p:nvPr>
        </p:nvSpPr>
        <p:spPr>
          <a:xfrm>
            <a:off x="2405349" y="3124996"/>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36" name="Google Shape;436;p26"/>
          <p:cNvGrpSpPr/>
          <p:nvPr/>
        </p:nvGrpSpPr>
        <p:grpSpPr>
          <a:xfrm rot="-5400000">
            <a:off x="1732659" y="4009637"/>
            <a:ext cx="808326" cy="176511"/>
            <a:chOff x="1082850" y="2340833"/>
            <a:chExt cx="2019300" cy="195299"/>
          </a:xfrm>
        </p:grpSpPr>
        <p:sp>
          <p:nvSpPr>
            <p:cNvPr id="437" name="Google Shape;437;p26"/>
            <p:cNvSpPr/>
            <p:nvPr/>
          </p:nvSpPr>
          <p:spPr>
            <a:xfrm>
              <a:off x="1082850" y="2340833"/>
              <a:ext cx="2019300" cy="11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38" name="Google Shape;438;p26"/>
            <p:cNvSpPr/>
            <p:nvPr/>
          </p:nvSpPr>
          <p:spPr>
            <a:xfrm rot="10800000" flipH="1">
              <a:off x="1974902" y="2451232"/>
              <a:ext cx="235200" cy="84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39" name="Google Shape;439;p26"/>
          <p:cNvSpPr txBox="1">
            <a:spLocks noGrp="1"/>
          </p:cNvSpPr>
          <p:nvPr>
            <p:ph type="subTitle" idx="5"/>
          </p:nvPr>
        </p:nvSpPr>
        <p:spPr>
          <a:xfrm>
            <a:off x="749908" y="3968238"/>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40" name="Google Shape;440;p26"/>
          <p:cNvSpPr txBox="1">
            <a:spLocks noGrp="1"/>
          </p:cNvSpPr>
          <p:nvPr>
            <p:ph type="body" idx="6"/>
          </p:nvPr>
        </p:nvSpPr>
        <p:spPr>
          <a:xfrm>
            <a:off x="2405479" y="3933350"/>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41" name="Google Shape;441;p26"/>
          <p:cNvGrpSpPr/>
          <p:nvPr/>
        </p:nvGrpSpPr>
        <p:grpSpPr>
          <a:xfrm rot="-5400000">
            <a:off x="1733987" y="1580739"/>
            <a:ext cx="808326" cy="176511"/>
            <a:chOff x="1082850" y="2340833"/>
            <a:chExt cx="2019300" cy="195299"/>
          </a:xfrm>
        </p:grpSpPr>
        <p:sp>
          <p:nvSpPr>
            <p:cNvPr id="442" name="Google Shape;442;p26"/>
            <p:cNvSpPr/>
            <p:nvPr/>
          </p:nvSpPr>
          <p:spPr>
            <a:xfrm>
              <a:off x="1082850" y="2340833"/>
              <a:ext cx="2019300" cy="111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43" name="Google Shape;443;p26"/>
            <p:cNvSpPr/>
            <p:nvPr/>
          </p:nvSpPr>
          <p:spPr>
            <a:xfrm rot="10800000" flipH="1">
              <a:off x="1974902" y="2451232"/>
              <a:ext cx="235200" cy="849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44" name="Google Shape;444;p26"/>
          <p:cNvSpPr txBox="1">
            <a:spLocks noGrp="1"/>
          </p:cNvSpPr>
          <p:nvPr>
            <p:ph type="subTitle" idx="7"/>
          </p:nvPr>
        </p:nvSpPr>
        <p:spPr>
          <a:xfrm>
            <a:off x="751236" y="1539340"/>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4"/>
              </a:buClr>
              <a:buSzPts val="1200"/>
              <a:buFont typeface="DM Sans SemiBold"/>
              <a:buNone/>
              <a:defRPr sz="1200">
                <a:solidFill>
                  <a:schemeClr val="accent4"/>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45" name="Google Shape;445;p26"/>
          <p:cNvSpPr txBox="1">
            <a:spLocks noGrp="1"/>
          </p:cNvSpPr>
          <p:nvPr>
            <p:ph type="body" idx="8"/>
          </p:nvPr>
        </p:nvSpPr>
        <p:spPr>
          <a:xfrm>
            <a:off x="2406806" y="1504450"/>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sp>
        <p:nvSpPr>
          <p:cNvPr id="446" name="Google Shape;446;p26"/>
          <p:cNvSpPr txBox="1">
            <a:spLocks noGrp="1"/>
          </p:cNvSpPr>
          <p:nvPr>
            <p:ph type="title"/>
          </p:nvPr>
        </p:nvSpPr>
        <p:spPr>
          <a:xfrm>
            <a:off x="311700" y="269951"/>
            <a:ext cx="8520600" cy="5565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3400"/>
              <a:buNone/>
              <a:defRPr sz="3400"/>
            </a:lvl2pPr>
            <a:lvl3pPr lvl="2" algn="ctr">
              <a:spcBef>
                <a:spcPts val="0"/>
              </a:spcBef>
              <a:spcAft>
                <a:spcPts val="0"/>
              </a:spcAft>
              <a:buSzPts val="3400"/>
              <a:buNone/>
              <a:defRPr sz="3400"/>
            </a:lvl3pPr>
            <a:lvl4pPr lvl="3" algn="ctr">
              <a:spcBef>
                <a:spcPts val="0"/>
              </a:spcBef>
              <a:spcAft>
                <a:spcPts val="0"/>
              </a:spcAft>
              <a:buSzPts val="3400"/>
              <a:buNone/>
              <a:defRPr sz="3400"/>
            </a:lvl4pPr>
            <a:lvl5pPr lvl="4" algn="ctr">
              <a:spcBef>
                <a:spcPts val="0"/>
              </a:spcBef>
              <a:spcAft>
                <a:spcPts val="0"/>
              </a:spcAft>
              <a:buSzPts val="3400"/>
              <a:buNone/>
              <a:defRPr sz="3400"/>
            </a:lvl5pPr>
            <a:lvl6pPr lvl="5" algn="ctr">
              <a:spcBef>
                <a:spcPts val="0"/>
              </a:spcBef>
              <a:spcAft>
                <a:spcPts val="0"/>
              </a:spcAft>
              <a:buSzPts val="3400"/>
              <a:buNone/>
              <a:defRPr sz="3400"/>
            </a:lvl6pPr>
            <a:lvl7pPr lvl="6" algn="ctr">
              <a:spcBef>
                <a:spcPts val="0"/>
              </a:spcBef>
              <a:spcAft>
                <a:spcPts val="0"/>
              </a:spcAft>
              <a:buSzPts val="3400"/>
              <a:buNone/>
              <a:defRPr sz="3400"/>
            </a:lvl7pPr>
            <a:lvl8pPr lvl="7" algn="ctr">
              <a:spcBef>
                <a:spcPts val="0"/>
              </a:spcBef>
              <a:spcAft>
                <a:spcPts val="0"/>
              </a:spcAft>
              <a:buSzPts val="3400"/>
              <a:buNone/>
              <a:defRPr sz="3400"/>
            </a:lvl8pPr>
            <a:lvl9pPr lvl="8" algn="ctr">
              <a:spcBef>
                <a:spcPts val="0"/>
              </a:spcBef>
              <a:spcAft>
                <a:spcPts val="0"/>
              </a:spcAft>
              <a:buSzPts val="3400"/>
              <a:buNone/>
              <a:defRPr sz="3400"/>
            </a:lvl9pPr>
          </a:lstStyle>
          <a:p>
            <a:endParaRPr/>
          </a:p>
        </p:txBody>
      </p:sp>
      <p:grpSp>
        <p:nvGrpSpPr>
          <p:cNvPr id="447" name="Google Shape;447;p26"/>
          <p:cNvGrpSpPr/>
          <p:nvPr/>
        </p:nvGrpSpPr>
        <p:grpSpPr>
          <a:xfrm>
            <a:off x="73663" y="4677163"/>
            <a:ext cx="392675" cy="392675"/>
            <a:chOff x="458050" y="265600"/>
            <a:chExt cx="392675" cy="392675"/>
          </a:xfrm>
        </p:grpSpPr>
        <p:sp>
          <p:nvSpPr>
            <p:cNvPr id="448" name="Google Shape;448;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49" name="Google Shape;449;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0" name="Google Shape;450;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1" name="Google Shape;451;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52" name="Google Shape;452;p26"/>
          <p:cNvGrpSpPr/>
          <p:nvPr/>
        </p:nvGrpSpPr>
        <p:grpSpPr>
          <a:xfrm>
            <a:off x="613563" y="4677150"/>
            <a:ext cx="392675" cy="392675"/>
            <a:chOff x="458050" y="265600"/>
            <a:chExt cx="392675" cy="392675"/>
          </a:xfrm>
        </p:grpSpPr>
        <p:sp>
          <p:nvSpPr>
            <p:cNvPr id="453" name="Google Shape;453;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4" name="Google Shape;454;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5" name="Google Shape;455;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6" name="Google Shape;456;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57" name="Google Shape;457;p26"/>
          <p:cNvGrpSpPr/>
          <p:nvPr/>
        </p:nvGrpSpPr>
        <p:grpSpPr>
          <a:xfrm>
            <a:off x="348063" y="4284488"/>
            <a:ext cx="392675" cy="392675"/>
            <a:chOff x="458050" y="265600"/>
            <a:chExt cx="392675" cy="392675"/>
          </a:xfrm>
        </p:grpSpPr>
        <p:sp>
          <p:nvSpPr>
            <p:cNvPr id="458" name="Google Shape;458;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9" name="Google Shape;459;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0" name="Google Shape;460;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1" name="Google Shape;461;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62" name="Google Shape;462;p26"/>
          <p:cNvSpPr/>
          <p:nvPr/>
        </p:nvSpPr>
        <p:spPr>
          <a:xfrm>
            <a:off x="8381600" y="-3575"/>
            <a:ext cx="8436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463" name="Google Shape;463;p26"/>
          <p:cNvGrpSpPr/>
          <p:nvPr/>
        </p:nvGrpSpPr>
        <p:grpSpPr>
          <a:xfrm>
            <a:off x="7788867" y="-840619"/>
            <a:ext cx="2277538" cy="2277538"/>
            <a:chOff x="987244" y="313753"/>
            <a:chExt cx="555321" cy="555321"/>
          </a:xfrm>
        </p:grpSpPr>
        <p:grpSp>
          <p:nvGrpSpPr>
            <p:cNvPr id="464" name="Google Shape;464;p26"/>
            <p:cNvGrpSpPr/>
            <p:nvPr/>
          </p:nvGrpSpPr>
          <p:grpSpPr>
            <a:xfrm>
              <a:off x="1068575" y="395075"/>
              <a:ext cx="392675" cy="392675"/>
              <a:chOff x="458050" y="265600"/>
              <a:chExt cx="392675" cy="392675"/>
            </a:xfrm>
          </p:grpSpPr>
          <p:sp>
            <p:nvSpPr>
              <p:cNvPr id="465" name="Google Shape;465;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6" name="Google Shape;466;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7" name="Google Shape;467;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8" name="Google Shape;468;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69" name="Google Shape;469;p26"/>
            <p:cNvGrpSpPr/>
            <p:nvPr/>
          </p:nvGrpSpPr>
          <p:grpSpPr>
            <a:xfrm rot="-2700000">
              <a:off x="1068569" y="395078"/>
              <a:ext cx="392671" cy="392671"/>
              <a:chOff x="458050" y="265600"/>
              <a:chExt cx="392675" cy="392675"/>
            </a:xfrm>
          </p:grpSpPr>
          <p:sp>
            <p:nvSpPr>
              <p:cNvPr id="470" name="Google Shape;470;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1" name="Google Shape;471;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2" name="Google Shape;472;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3" name="Google Shape;473;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reak Slide">
  <p:cSld name="CUSTOM_5">
    <p:bg>
      <p:bgPr>
        <a:solidFill>
          <a:schemeClr val="accent5"/>
        </a:solidFill>
        <a:effectLst/>
      </p:bgPr>
    </p:bg>
    <p:spTree>
      <p:nvGrpSpPr>
        <p:cNvPr id="1" name="Shape 474"/>
        <p:cNvGrpSpPr/>
        <p:nvPr/>
      </p:nvGrpSpPr>
      <p:grpSpPr>
        <a:xfrm>
          <a:off x="0" y="0"/>
          <a:ext cx="0" cy="0"/>
          <a:chOff x="0" y="0"/>
          <a:chExt cx="0" cy="0"/>
        </a:xfrm>
      </p:grpSpPr>
      <p:grpSp>
        <p:nvGrpSpPr>
          <p:cNvPr id="475" name="Google Shape;475;p27"/>
          <p:cNvGrpSpPr/>
          <p:nvPr/>
        </p:nvGrpSpPr>
        <p:grpSpPr>
          <a:xfrm>
            <a:off x="1322434" y="2156088"/>
            <a:ext cx="2277538" cy="2277538"/>
            <a:chOff x="987244" y="313753"/>
            <a:chExt cx="555321" cy="555321"/>
          </a:xfrm>
        </p:grpSpPr>
        <p:grpSp>
          <p:nvGrpSpPr>
            <p:cNvPr id="476" name="Google Shape;476;p27"/>
            <p:cNvGrpSpPr/>
            <p:nvPr/>
          </p:nvGrpSpPr>
          <p:grpSpPr>
            <a:xfrm>
              <a:off x="1068575" y="395075"/>
              <a:ext cx="392675" cy="392675"/>
              <a:chOff x="458050" y="265600"/>
              <a:chExt cx="392675" cy="392675"/>
            </a:xfrm>
          </p:grpSpPr>
          <p:sp>
            <p:nvSpPr>
              <p:cNvPr id="477" name="Google Shape;477;p2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8" name="Google Shape;478;p2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9" name="Google Shape;479;p27"/>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0" name="Google Shape;480;p2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81" name="Google Shape;481;p27"/>
            <p:cNvGrpSpPr/>
            <p:nvPr/>
          </p:nvGrpSpPr>
          <p:grpSpPr>
            <a:xfrm rot="-2700000">
              <a:off x="1068569" y="395078"/>
              <a:ext cx="392671" cy="392671"/>
              <a:chOff x="458050" y="265600"/>
              <a:chExt cx="392675" cy="392675"/>
            </a:xfrm>
          </p:grpSpPr>
          <p:sp>
            <p:nvSpPr>
              <p:cNvPr id="482" name="Google Shape;482;p2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3" name="Google Shape;483;p2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4" name="Google Shape;484;p27"/>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5" name="Google Shape;485;p2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486" name="Google Shape;486;p27"/>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7" name="Google Shape;487;p27"/>
          <p:cNvSpPr/>
          <p:nvPr/>
        </p:nvSpPr>
        <p:spPr>
          <a:xfrm rot="10800000">
            <a:off x="8141400" y="0"/>
            <a:ext cx="1002600" cy="861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8" name="Google Shape;488;p27"/>
          <p:cNvSpPr>
            <a:spLocks noGrp="1"/>
          </p:cNvSpPr>
          <p:nvPr>
            <p:ph type="pic" idx="2"/>
          </p:nvPr>
        </p:nvSpPr>
        <p:spPr>
          <a:xfrm>
            <a:off x="2475825" y="1654388"/>
            <a:ext cx="4195800" cy="1621200"/>
          </a:xfrm>
          <a:prstGeom prst="snip1Rect">
            <a:avLst>
              <a:gd name="adj" fmla="val 16667"/>
            </a:avLst>
          </a:prstGeom>
          <a:noFill/>
          <a:ln>
            <a:noFill/>
          </a:ln>
        </p:spPr>
      </p:sp>
      <p:sp>
        <p:nvSpPr>
          <p:cNvPr id="489" name="Google Shape;489;p27"/>
          <p:cNvSpPr txBox="1">
            <a:spLocks noGrp="1"/>
          </p:cNvSpPr>
          <p:nvPr>
            <p:ph type="title"/>
          </p:nvPr>
        </p:nvSpPr>
        <p:spPr>
          <a:xfrm>
            <a:off x="311700" y="1246957"/>
            <a:ext cx="8520600" cy="5931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490" name="Google Shape;490;p27"/>
          <p:cNvSpPr/>
          <p:nvPr/>
        </p:nvSpPr>
        <p:spPr>
          <a:xfrm>
            <a:off x="8588401" y="45796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491" name="Google Shape;491;p27"/>
          <p:cNvGrpSpPr/>
          <p:nvPr/>
        </p:nvGrpSpPr>
        <p:grpSpPr>
          <a:xfrm>
            <a:off x="73663" y="105163"/>
            <a:ext cx="392675" cy="392675"/>
            <a:chOff x="458050" y="265600"/>
            <a:chExt cx="392675" cy="392675"/>
          </a:xfrm>
        </p:grpSpPr>
        <p:sp>
          <p:nvSpPr>
            <p:cNvPr id="492" name="Google Shape;492;p27"/>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3" name="Google Shape;493;p27"/>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4" name="Google Shape;494;p27"/>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5" name="Google Shape;495;p27"/>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96" name="Google Shape;496;p27"/>
          <p:cNvGrpSpPr/>
          <p:nvPr/>
        </p:nvGrpSpPr>
        <p:grpSpPr>
          <a:xfrm>
            <a:off x="613563" y="105150"/>
            <a:ext cx="392675" cy="392675"/>
            <a:chOff x="458050" y="265600"/>
            <a:chExt cx="392675" cy="392675"/>
          </a:xfrm>
        </p:grpSpPr>
        <p:sp>
          <p:nvSpPr>
            <p:cNvPr id="497" name="Google Shape;497;p27"/>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8" name="Google Shape;498;p27"/>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9" name="Google Shape;499;p27"/>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0" name="Google Shape;500;p27"/>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01" name="Google Shape;501;p27"/>
          <p:cNvGrpSpPr/>
          <p:nvPr/>
        </p:nvGrpSpPr>
        <p:grpSpPr>
          <a:xfrm rot="5400000">
            <a:off x="6932337" y="2581390"/>
            <a:ext cx="392675" cy="392675"/>
            <a:chOff x="458050" y="265600"/>
            <a:chExt cx="392675" cy="392675"/>
          </a:xfrm>
        </p:grpSpPr>
        <p:sp>
          <p:nvSpPr>
            <p:cNvPr id="502" name="Google Shape;502;p27"/>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3" name="Google Shape;503;p27"/>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4" name="Google Shape;504;p27"/>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5" name="Google Shape;505;p27"/>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06" name="Google Shape;506;p27"/>
          <p:cNvGrpSpPr/>
          <p:nvPr/>
        </p:nvGrpSpPr>
        <p:grpSpPr>
          <a:xfrm rot="5400000">
            <a:off x="6627549" y="2968890"/>
            <a:ext cx="392675" cy="392675"/>
            <a:chOff x="458050" y="265600"/>
            <a:chExt cx="392675" cy="392675"/>
          </a:xfrm>
        </p:grpSpPr>
        <p:sp>
          <p:nvSpPr>
            <p:cNvPr id="507" name="Google Shape;507;p27"/>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8" name="Google Shape;508;p27"/>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9" name="Google Shape;509;p27"/>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0" name="Google Shape;510;p27"/>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nteractive Exercise">
  <p:cSld name="CUSTOM_6">
    <p:bg>
      <p:bgPr>
        <a:solidFill>
          <a:schemeClr val="lt1"/>
        </a:solidFill>
        <a:effectLst/>
      </p:bgPr>
    </p:bg>
    <p:spTree>
      <p:nvGrpSpPr>
        <p:cNvPr id="1" name="Shape 511"/>
        <p:cNvGrpSpPr/>
        <p:nvPr/>
      </p:nvGrpSpPr>
      <p:grpSpPr>
        <a:xfrm>
          <a:off x="0" y="0"/>
          <a:ext cx="0" cy="0"/>
          <a:chOff x="0" y="0"/>
          <a:chExt cx="0" cy="0"/>
        </a:xfrm>
      </p:grpSpPr>
      <p:sp>
        <p:nvSpPr>
          <p:cNvPr id="512" name="Google Shape;512;p28"/>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3" name="Google Shape;513;p28"/>
          <p:cNvSpPr txBox="1">
            <a:spLocks noGrp="1"/>
          </p:cNvSpPr>
          <p:nvPr>
            <p:ph type="title"/>
          </p:nvPr>
        </p:nvSpPr>
        <p:spPr>
          <a:xfrm>
            <a:off x="275400" y="1813225"/>
            <a:ext cx="2734200" cy="458100"/>
          </a:xfrm>
          <a:prstGeom prst="rect">
            <a:avLst/>
          </a:prstGeom>
        </p:spPr>
        <p:txBody>
          <a:bodyPr spcFirstLastPara="1" wrap="square" lIns="0" tIns="0" rIns="0" bIns="0" anchor="b"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14" name="Google Shape;514;p28"/>
          <p:cNvSpPr/>
          <p:nvPr/>
        </p:nvSpPr>
        <p:spPr>
          <a:xfrm>
            <a:off x="3201175" y="798750"/>
            <a:ext cx="2734200" cy="1748400"/>
          </a:xfrm>
          <a:prstGeom prst="snip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5" name="Google Shape;515;p28"/>
          <p:cNvSpPr/>
          <p:nvPr/>
        </p:nvSpPr>
        <p:spPr>
          <a:xfrm>
            <a:off x="6114375" y="798750"/>
            <a:ext cx="2755500" cy="17484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6" name="Google Shape;516;p28"/>
          <p:cNvSpPr/>
          <p:nvPr/>
        </p:nvSpPr>
        <p:spPr>
          <a:xfrm>
            <a:off x="3201175" y="2709625"/>
            <a:ext cx="2734200" cy="17484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7" name="Google Shape;517;p28"/>
          <p:cNvSpPr/>
          <p:nvPr/>
        </p:nvSpPr>
        <p:spPr>
          <a:xfrm>
            <a:off x="6114375" y="2709625"/>
            <a:ext cx="2755500" cy="17484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8" name="Google Shape;518;p28"/>
          <p:cNvSpPr txBox="1">
            <a:spLocks noGrp="1"/>
          </p:cNvSpPr>
          <p:nvPr>
            <p:ph type="body" idx="1"/>
          </p:nvPr>
        </p:nvSpPr>
        <p:spPr>
          <a:xfrm>
            <a:off x="266675" y="2343252"/>
            <a:ext cx="2755500" cy="9870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19" name="Google Shape;519;p28"/>
          <p:cNvSpPr txBox="1">
            <a:spLocks noGrp="1"/>
          </p:cNvSpPr>
          <p:nvPr>
            <p:ph type="subTitle" idx="2"/>
          </p:nvPr>
        </p:nvSpPr>
        <p:spPr>
          <a:xfrm>
            <a:off x="3350975" y="1006050"/>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0" name="Google Shape;520;p28"/>
          <p:cNvSpPr txBox="1">
            <a:spLocks noGrp="1"/>
          </p:cNvSpPr>
          <p:nvPr>
            <p:ph type="body" idx="3"/>
          </p:nvPr>
        </p:nvSpPr>
        <p:spPr>
          <a:xfrm>
            <a:off x="3350975" y="1591325"/>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1" name="Google Shape;521;p28"/>
          <p:cNvSpPr txBox="1">
            <a:spLocks noGrp="1"/>
          </p:cNvSpPr>
          <p:nvPr>
            <p:ph type="subTitle" idx="4"/>
          </p:nvPr>
        </p:nvSpPr>
        <p:spPr>
          <a:xfrm>
            <a:off x="6321525" y="1007413"/>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2" name="Google Shape;522;p28"/>
          <p:cNvSpPr txBox="1">
            <a:spLocks noGrp="1"/>
          </p:cNvSpPr>
          <p:nvPr>
            <p:ph type="body" idx="5"/>
          </p:nvPr>
        </p:nvSpPr>
        <p:spPr>
          <a:xfrm>
            <a:off x="6321525" y="1592688"/>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3" name="Google Shape;523;p28"/>
          <p:cNvSpPr txBox="1">
            <a:spLocks noGrp="1"/>
          </p:cNvSpPr>
          <p:nvPr>
            <p:ph type="subTitle" idx="6"/>
          </p:nvPr>
        </p:nvSpPr>
        <p:spPr>
          <a:xfrm>
            <a:off x="3315125" y="2918288"/>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4" name="Google Shape;524;p28"/>
          <p:cNvSpPr txBox="1">
            <a:spLocks noGrp="1"/>
          </p:cNvSpPr>
          <p:nvPr>
            <p:ph type="body" idx="7"/>
          </p:nvPr>
        </p:nvSpPr>
        <p:spPr>
          <a:xfrm>
            <a:off x="3315125"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5" name="Google Shape;525;p28"/>
          <p:cNvSpPr txBox="1">
            <a:spLocks noGrp="1"/>
          </p:cNvSpPr>
          <p:nvPr>
            <p:ph type="subTitle" idx="8"/>
          </p:nvPr>
        </p:nvSpPr>
        <p:spPr>
          <a:xfrm>
            <a:off x="6321525" y="2918288"/>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6" name="Google Shape;526;p28"/>
          <p:cNvSpPr txBox="1">
            <a:spLocks noGrp="1"/>
          </p:cNvSpPr>
          <p:nvPr>
            <p:ph type="body" idx="9"/>
          </p:nvPr>
        </p:nvSpPr>
        <p:spPr>
          <a:xfrm>
            <a:off x="6321525"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grpSp>
        <p:nvGrpSpPr>
          <p:cNvPr id="527" name="Google Shape;527;p28"/>
          <p:cNvGrpSpPr/>
          <p:nvPr/>
        </p:nvGrpSpPr>
        <p:grpSpPr>
          <a:xfrm>
            <a:off x="7939157" y="-559388"/>
            <a:ext cx="1572280" cy="1572280"/>
            <a:chOff x="987244" y="313753"/>
            <a:chExt cx="555321" cy="555321"/>
          </a:xfrm>
        </p:grpSpPr>
        <p:grpSp>
          <p:nvGrpSpPr>
            <p:cNvPr id="528" name="Google Shape;528;p28"/>
            <p:cNvGrpSpPr/>
            <p:nvPr/>
          </p:nvGrpSpPr>
          <p:grpSpPr>
            <a:xfrm>
              <a:off x="1068575" y="395075"/>
              <a:ext cx="392675" cy="392675"/>
              <a:chOff x="458050" y="265600"/>
              <a:chExt cx="392675" cy="392675"/>
            </a:xfrm>
          </p:grpSpPr>
          <p:sp>
            <p:nvSpPr>
              <p:cNvPr id="529" name="Google Shape;529;p2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0" name="Google Shape;530;p2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1" name="Google Shape;531;p2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2" name="Google Shape;532;p2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33" name="Google Shape;533;p28"/>
            <p:cNvGrpSpPr/>
            <p:nvPr/>
          </p:nvGrpSpPr>
          <p:grpSpPr>
            <a:xfrm rot="-2700000">
              <a:off x="1068569" y="395078"/>
              <a:ext cx="392671" cy="392671"/>
              <a:chOff x="458050" y="265600"/>
              <a:chExt cx="392675" cy="392675"/>
            </a:xfrm>
          </p:grpSpPr>
          <p:sp>
            <p:nvSpPr>
              <p:cNvPr id="534" name="Google Shape;534;p2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5" name="Google Shape;535;p2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6" name="Google Shape;536;p2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7" name="Google Shape;537;p2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538" name="Google Shape;538;p28"/>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539" name="Google Shape;539;p28"/>
          <p:cNvGrpSpPr/>
          <p:nvPr/>
        </p:nvGrpSpPr>
        <p:grpSpPr>
          <a:xfrm rot="5400000">
            <a:off x="4164913" y="48982"/>
            <a:ext cx="230579" cy="230579"/>
            <a:chOff x="458050" y="265600"/>
            <a:chExt cx="392675" cy="392675"/>
          </a:xfrm>
        </p:grpSpPr>
        <p:sp>
          <p:nvSpPr>
            <p:cNvPr id="540" name="Google Shape;540;p2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1" name="Google Shape;541;p2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2" name="Google Shape;542;p2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3" name="Google Shape;543;p2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44" name="Google Shape;544;p28"/>
          <p:cNvGrpSpPr/>
          <p:nvPr/>
        </p:nvGrpSpPr>
        <p:grpSpPr>
          <a:xfrm rot="5400000">
            <a:off x="3985952" y="276513"/>
            <a:ext cx="230579" cy="230579"/>
            <a:chOff x="458050" y="265600"/>
            <a:chExt cx="392675" cy="392675"/>
          </a:xfrm>
        </p:grpSpPr>
        <p:sp>
          <p:nvSpPr>
            <p:cNvPr id="545" name="Google Shape;545;p2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6" name="Google Shape;546;p2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7" name="Google Shape;547;p2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8" name="Google Shape;548;p2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49" name="Google Shape;549;p28"/>
          <p:cNvGrpSpPr/>
          <p:nvPr/>
        </p:nvGrpSpPr>
        <p:grpSpPr>
          <a:xfrm rot="5400000">
            <a:off x="44813" y="3614757"/>
            <a:ext cx="230579" cy="230579"/>
            <a:chOff x="458050" y="265600"/>
            <a:chExt cx="392675" cy="392675"/>
          </a:xfrm>
        </p:grpSpPr>
        <p:sp>
          <p:nvSpPr>
            <p:cNvPr id="550" name="Google Shape;550;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1" name="Google Shape;551;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2" name="Google Shape;552;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3" name="Google Shape;553;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54" name="Google Shape;554;p28"/>
          <p:cNvGrpSpPr/>
          <p:nvPr/>
        </p:nvGrpSpPr>
        <p:grpSpPr>
          <a:xfrm rot="5400000">
            <a:off x="44827" y="3888613"/>
            <a:ext cx="230579" cy="230579"/>
            <a:chOff x="458050" y="265600"/>
            <a:chExt cx="392675" cy="392675"/>
          </a:xfrm>
        </p:grpSpPr>
        <p:sp>
          <p:nvSpPr>
            <p:cNvPr id="555" name="Google Shape;555;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6" name="Google Shape;556;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7" name="Google Shape;557;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8" name="Google Shape;558;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59" name="Google Shape;559;p28"/>
          <p:cNvGrpSpPr/>
          <p:nvPr/>
        </p:nvGrpSpPr>
        <p:grpSpPr>
          <a:xfrm rot="5400000">
            <a:off x="275388" y="3772932"/>
            <a:ext cx="230579" cy="230579"/>
            <a:chOff x="458050" y="265600"/>
            <a:chExt cx="392675" cy="392675"/>
          </a:xfrm>
        </p:grpSpPr>
        <p:sp>
          <p:nvSpPr>
            <p:cNvPr id="560" name="Google Shape;560;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1" name="Google Shape;561;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2" name="Google Shape;562;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3" name="Google Shape;563;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64" name="Google Shape;564;p28"/>
          <p:cNvGrpSpPr/>
          <p:nvPr/>
        </p:nvGrpSpPr>
        <p:grpSpPr>
          <a:xfrm rot="5400000">
            <a:off x="275402" y="4046788"/>
            <a:ext cx="230579" cy="230579"/>
            <a:chOff x="458050" y="265600"/>
            <a:chExt cx="392675" cy="392675"/>
          </a:xfrm>
        </p:grpSpPr>
        <p:sp>
          <p:nvSpPr>
            <p:cNvPr id="565" name="Google Shape;565;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6" name="Google Shape;566;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7" name="Google Shape;567;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8" name="Google Shape;568;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 with 4 key metrics v2">
  <p:cSld name="CUSTOM_6_1">
    <p:bg>
      <p:bgPr>
        <a:solidFill>
          <a:schemeClr val="lt1"/>
        </a:solidFill>
        <a:effectLst/>
      </p:bgPr>
    </p:bg>
    <p:spTree>
      <p:nvGrpSpPr>
        <p:cNvPr id="1" name="Shape 569"/>
        <p:cNvGrpSpPr/>
        <p:nvPr/>
      </p:nvGrpSpPr>
      <p:grpSpPr>
        <a:xfrm>
          <a:off x="0" y="0"/>
          <a:ext cx="0" cy="0"/>
          <a:chOff x="0" y="0"/>
          <a:chExt cx="0" cy="0"/>
        </a:xfrm>
      </p:grpSpPr>
      <p:sp>
        <p:nvSpPr>
          <p:cNvPr id="570" name="Google Shape;570;p29"/>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1" name="Google Shape;571;p29"/>
          <p:cNvSpPr txBox="1">
            <a:spLocks noGrp="1"/>
          </p:cNvSpPr>
          <p:nvPr>
            <p:ph type="title"/>
          </p:nvPr>
        </p:nvSpPr>
        <p:spPr>
          <a:xfrm>
            <a:off x="275400" y="2255325"/>
            <a:ext cx="2734200" cy="605700"/>
          </a:xfrm>
          <a:prstGeom prst="rect">
            <a:avLst/>
          </a:prstGeom>
        </p:spPr>
        <p:txBody>
          <a:bodyPr spcFirstLastPara="1" wrap="square" lIns="0" tIns="0" rIns="0" bIns="0" anchor="ctr"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2" name="Google Shape;572;p29"/>
          <p:cNvSpPr/>
          <p:nvPr/>
        </p:nvSpPr>
        <p:spPr>
          <a:xfrm>
            <a:off x="3201175" y="798750"/>
            <a:ext cx="2734200" cy="1748400"/>
          </a:xfrm>
          <a:prstGeom prst="snip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3" name="Google Shape;573;p29"/>
          <p:cNvSpPr/>
          <p:nvPr/>
        </p:nvSpPr>
        <p:spPr>
          <a:xfrm>
            <a:off x="6114375" y="798750"/>
            <a:ext cx="2755500" cy="17484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4" name="Google Shape;574;p29"/>
          <p:cNvSpPr/>
          <p:nvPr/>
        </p:nvSpPr>
        <p:spPr>
          <a:xfrm>
            <a:off x="3201175" y="2709625"/>
            <a:ext cx="2734200" cy="17484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5" name="Google Shape;575;p29"/>
          <p:cNvSpPr/>
          <p:nvPr/>
        </p:nvSpPr>
        <p:spPr>
          <a:xfrm>
            <a:off x="6114375" y="2709625"/>
            <a:ext cx="2755500" cy="17484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6" name="Google Shape;576;p29"/>
          <p:cNvSpPr txBox="1">
            <a:spLocks noGrp="1"/>
          </p:cNvSpPr>
          <p:nvPr>
            <p:ph type="subTitle" idx="1"/>
          </p:nvPr>
        </p:nvSpPr>
        <p:spPr>
          <a:xfrm>
            <a:off x="3415088" y="1006050"/>
            <a:ext cx="22938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77" name="Google Shape;577;p29"/>
          <p:cNvSpPr txBox="1">
            <a:spLocks noGrp="1"/>
          </p:cNvSpPr>
          <p:nvPr>
            <p:ph type="body" idx="2"/>
          </p:nvPr>
        </p:nvSpPr>
        <p:spPr>
          <a:xfrm>
            <a:off x="3415088" y="1591325"/>
            <a:ext cx="22938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578" name="Google Shape;578;p29"/>
          <p:cNvSpPr txBox="1">
            <a:spLocks noGrp="1"/>
          </p:cNvSpPr>
          <p:nvPr>
            <p:ph type="subTitle" idx="3"/>
          </p:nvPr>
        </p:nvSpPr>
        <p:spPr>
          <a:xfrm>
            <a:off x="6321525" y="1007413"/>
            <a:ext cx="23412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79" name="Google Shape;579;p29"/>
          <p:cNvSpPr txBox="1">
            <a:spLocks noGrp="1"/>
          </p:cNvSpPr>
          <p:nvPr>
            <p:ph type="body" idx="4"/>
          </p:nvPr>
        </p:nvSpPr>
        <p:spPr>
          <a:xfrm>
            <a:off x="6321525" y="1592688"/>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580" name="Google Shape;580;p29"/>
          <p:cNvSpPr txBox="1">
            <a:spLocks noGrp="1"/>
          </p:cNvSpPr>
          <p:nvPr>
            <p:ph type="subTitle" idx="5"/>
          </p:nvPr>
        </p:nvSpPr>
        <p:spPr>
          <a:xfrm>
            <a:off x="3401400" y="2918288"/>
            <a:ext cx="23412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81" name="Google Shape;581;p29"/>
          <p:cNvSpPr txBox="1">
            <a:spLocks noGrp="1"/>
          </p:cNvSpPr>
          <p:nvPr>
            <p:ph type="body" idx="6"/>
          </p:nvPr>
        </p:nvSpPr>
        <p:spPr>
          <a:xfrm>
            <a:off x="3401400"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582" name="Google Shape;582;p29"/>
          <p:cNvSpPr txBox="1">
            <a:spLocks noGrp="1"/>
          </p:cNvSpPr>
          <p:nvPr>
            <p:ph type="subTitle" idx="7"/>
          </p:nvPr>
        </p:nvSpPr>
        <p:spPr>
          <a:xfrm>
            <a:off x="6321525" y="2918288"/>
            <a:ext cx="23412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83" name="Google Shape;583;p29"/>
          <p:cNvSpPr txBox="1">
            <a:spLocks noGrp="1"/>
          </p:cNvSpPr>
          <p:nvPr>
            <p:ph type="body" idx="8"/>
          </p:nvPr>
        </p:nvSpPr>
        <p:spPr>
          <a:xfrm>
            <a:off x="6321525"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grpSp>
        <p:nvGrpSpPr>
          <p:cNvPr id="584" name="Google Shape;584;p29"/>
          <p:cNvGrpSpPr/>
          <p:nvPr/>
        </p:nvGrpSpPr>
        <p:grpSpPr>
          <a:xfrm>
            <a:off x="7939157" y="-559388"/>
            <a:ext cx="1572280" cy="1572280"/>
            <a:chOff x="987244" y="313753"/>
            <a:chExt cx="555321" cy="555321"/>
          </a:xfrm>
        </p:grpSpPr>
        <p:grpSp>
          <p:nvGrpSpPr>
            <p:cNvPr id="585" name="Google Shape;585;p29"/>
            <p:cNvGrpSpPr/>
            <p:nvPr/>
          </p:nvGrpSpPr>
          <p:grpSpPr>
            <a:xfrm>
              <a:off x="1068575" y="395075"/>
              <a:ext cx="392675" cy="392675"/>
              <a:chOff x="458050" y="265600"/>
              <a:chExt cx="392675" cy="392675"/>
            </a:xfrm>
          </p:grpSpPr>
          <p:sp>
            <p:nvSpPr>
              <p:cNvPr id="586" name="Google Shape;586;p29"/>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7" name="Google Shape;587;p29"/>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8" name="Google Shape;588;p29"/>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9" name="Google Shape;589;p29"/>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90" name="Google Shape;590;p29"/>
            <p:cNvGrpSpPr/>
            <p:nvPr/>
          </p:nvGrpSpPr>
          <p:grpSpPr>
            <a:xfrm rot="-2700000">
              <a:off x="1068569" y="395078"/>
              <a:ext cx="392671" cy="392671"/>
              <a:chOff x="458050" y="265600"/>
              <a:chExt cx="392675" cy="392675"/>
            </a:xfrm>
          </p:grpSpPr>
          <p:sp>
            <p:nvSpPr>
              <p:cNvPr id="591" name="Google Shape;591;p29"/>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2" name="Google Shape;592;p29"/>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3" name="Google Shape;593;p29"/>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4" name="Google Shape;594;p29"/>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595" name="Google Shape;595;p29"/>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596" name="Google Shape;596;p29"/>
          <p:cNvGrpSpPr/>
          <p:nvPr/>
        </p:nvGrpSpPr>
        <p:grpSpPr>
          <a:xfrm rot="5400000">
            <a:off x="4164913" y="48982"/>
            <a:ext cx="230579" cy="230579"/>
            <a:chOff x="458050" y="265600"/>
            <a:chExt cx="392675" cy="392675"/>
          </a:xfrm>
        </p:grpSpPr>
        <p:sp>
          <p:nvSpPr>
            <p:cNvPr id="597" name="Google Shape;597;p29"/>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8" name="Google Shape;598;p29"/>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9" name="Google Shape;599;p29"/>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0" name="Google Shape;600;p29"/>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01" name="Google Shape;601;p29"/>
          <p:cNvGrpSpPr/>
          <p:nvPr/>
        </p:nvGrpSpPr>
        <p:grpSpPr>
          <a:xfrm rot="5400000">
            <a:off x="3985952" y="276513"/>
            <a:ext cx="230579" cy="230579"/>
            <a:chOff x="458050" y="265600"/>
            <a:chExt cx="392675" cy="392675"/>
          </a:xfrm>
        </p:grpSpPr>
        <p:sp>
          <p:nvSpPr>
            <p:cNvPr id="602" name="Google Shape;602;p29"/>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3" name="Google Shape;603;p29"/>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4" name="Google Shape;604;p29"/>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5" name="Google Shape;605;p29"/>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06" name="Google Shape;606;p29"/>
          <p:cNvGrpSpPr/>
          <p:nvPr/>
        </p:nvGrpSpPr>
        <p:grpSpPr>
          <a:xfrm rot="5400000">
            <a:off x="44813" y="4583832"/>
            <a:ext cx="230579" cy="230579"/>
            <a:chOff x="458050" y="265600"/>
            <a:chExt cx="392675" cy="392675"/>
          </a:xfrm>
        </p:grpSpPr>
        <p:sp>
          <p:nvSpPr>
            <p:cNvPr id="607" name="Google Shape;607;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8" name="Google Shape;608;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9" name="Google Shape;609;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0" name="Google Shape;610;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11" name="Google Shape;611;p29"/>
          <p:cNvGrpSpPr/>
          <p:nvPr/>
        </p:nvGrpSpPr>
        <p:grpSpPr>
          <a:xfrm rot="5400000">
            <a:off x="44827" y="4857688"/>
            <a:ext cx="230579" cy="230579"/>
            <a:chOff x="458050" y="265600"/>
            <a:chExt cx="392675" cy="392675"/>
          </a:xfrm>
        </p:grpSpPr>
        <p:sp>
          <p:nvSpPr>
            <p:cNvPr id="612" name="Google Shape;612;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3" name="Google Shape;613;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4" name="Google Shape;614;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5" name="Google Shape;615;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16" name="Google Shape;616;p29"/>
          <p:cNvGrpSpPr/>
          <p:nvPr/>
        </p:nvGrpSpPr>
        <p:grpSpPr>
          <a:xfrm rot="5400000">
            <a:off x="275388" y="4742007"/>
            <a:ext cx="230579" cy="230579"/>
            <a:chOff x="458050" y="265600"/>
            <a:chExt cx="392675" cy="392675"/>
          </a:xfrm>
        </p:grpSpPr>
        <p:sp>
          <p:nvSpPr>
            <p:cNvPr id="617" name="Google Shape;617;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8" name="Google Shape;618;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9" name="Google Shape;619;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0" name="Google Shape;620;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21" name="Google Shape;621;p29"/>
          <p:cNvGrpSpPr/>
          <p:nvPr/>
        </p:nvGrpSpPr>
        <p:grpSpPr>
          <a:xfrm rot="5400000">
            <a:off x="275402" y="5015863"/>
            <a:ext cx="230579" cy="230579"/>
            <a:chOff x="458050" y="265600"/>
            <a:chExt cx="392675" cy="392675"/>
          </a:xfrm>
        </p:grpSpPr>
        <p:sp>
          <p:nvSpPr>
            <p:cNvPr id="622" name="Google Shape;622;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3" name="Google Shape;623;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4" name="Google Shape;624;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5" name="Google Shape;625;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lide with 3 key metrics v3">
  <p:cSld name="CUSTOM_6_1_1">
    <p:bg>
      <p:bgPr>
        <a:solidFill>
          <a:schemeClr val="lt1"/>
        </a:solidFill>
        <a:effectLst/>
      </p:bgPr>
    </p:bg>
    <p:spTree>
      <p:nvGrpSpPr>
        <p:cNvPr id="1" name="Shape 626"/>
        <p:cNvGrpSpPr/>
        <p:nvPr/>
      </p:nvGrpSpPr>
      <p:grpSpPr>
        <a:xfrm>
          <a:off x="0" y="0"/>
          <a:ext cx="0" cy="0"/>
          <a:chOff x="0" y="0"/>
          <a:chExt cx="0" cy="0"/>
        </a:xfrm>
      </p:grpSpPr>
      <p:sp>
        <p:nvSpPr>
          <p:cNvPr id="627" name="Google Shape;627;p30"/>
          <p:cNvSpPr/>
          <p:nvPr/>
        </p:nvSpPr>
        <p:spPr>
          <a:xfrm>
            <a:off x="6742050" y="-27225"/>
            <a:ext cx="24018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8" name="Google Shape;628;p30"/>
          <p:cNvSpPr txBox="1">
            <a:spLocks noGrp="1"/>
          </p:cNvSpPr>
          <p:nvPr>
            <p:ph type="title"/>
          </p:nvPr>
        </p:nvSpPr>
        <p:spPr>
          <a:xfrm>
            <a:off x="275400" y="2255325"/>
            <a:ext cx="3228300" cy="605700"/>
          </a:xfrm>
          <a:prstGeom prst="rect">
            <a:avLst/>
          </a:prstGeom>
        </p:spPr>
        <p:txBody>
          <a:bodyPr spcFirstLastPara="1" wrap="square" lIns="0" tIns="0" rIns="0" bIns="0" anchor="ctr"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629" name="Google Shape;629;p30"/>
          <p:cNvSpPr/>
          <p:nvPr/>
        </p:nvSpPr>
        <p:spPr>
          <a:xfrm>
            <a:off x="5474800" y="507100"/>
            <a:ext cx="3395100" cy="11322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0" name="Google Shape;630;p30"/>
          <p:cNvSpPr txBox="1">
            <a:spLocks noGrp="1"/>
          </p:cNvSpPr>
          <p:nvPr>
            <p:ph type="subTitle" idx="1"/>
          </p:nvPr>
        </p:nvSpPr>
        <p:spPr>
          <a:xfrm>
            <a:off x="5730031" y="665200"/>
            <a:ext cx="28845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631" name="Google Shape;631;p30"/>
          <p:cNvSpPr txBox="1">
            <a:spLocks noGrp="1"/>
          </p:cNvSpPr>
          <p:nvPr>
            <p:ph type="body" idx="2"/>
          </p:nvPr>
        </p:nvSpPr>
        <p:spPr>
          <a:xfrm>
            <a:off x="5730031" y="1250479"/>
            <a:ext cx="2884500" cy="230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grpSp>
        <p:nvGrpSpPr>
          <p:cNvPr id="632" name="Google Shape;632;p30"/>
          <p:cNvGrpSpPr/>
          <p:nvPr/>
        </p:nvGrpSpPr>
        <p:grpSpPr>
          <a:xfrm>
            <a:off x="8324707" y="-874113"/>
            <a:ext cx="1572280" cy="1572280"/>
            <a:chOff x="987244" y="313753"/>
            <a:chExt cx="555321" cy="555321"/>
          </a:xfrm>
        </p:grpSpPr>
        <p:grpSp>
          <p:nvGrpSpPr>
            <p:cNvPr id="633" name="Google Shape;633;p30"/>
            <p:cNvGrpSpPr/>
            <p:nvPr/>
          </p:nvGrpSpPr>
          <p:grpSpPr>
            <a:xfrm>
              <a:off x="1068575" y="395075"/>
              <a:ext cx="392675" cy="392675"/>
              <a:chOff x="458050" y="265600"/>
              <a:chExt cx="392675" cy="392675"/>
            </a:xfrm>
          </p:grpSpPr>
          <p:sp>
            <p:nvSpPr>
              <p:cNvPr id="634" name="Google Shape;634;p3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5" name="Google Shape;635;p3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6" name="Google Shape;636;p3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7" name="Google Shape;637;p3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38" name="Google Shape;638;p30"/>
            <p:cNvGrpSpPr/>
            <p:nvPr/>
          </p:nvGrpSpPr>
          <p:grpSpPr>
            <a:xfrm rot="-2700000">
              <a:off x="1068569" y="395078"/>
              <a:ext cx="392671" cy="392671"/>
              <a:chOff x="458050" y="265600"/>
              <a:chExt cx="392675" cy="392675"/>
            </a:xfrm>
          </p:grpSpPr>
          <p:sp>
            <p:nvSpPr>
              <p:cNvPr id="639" name="Google Shape;639;p3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0" name="Google Shape;640;p3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1" name="Google Shape;641;p3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2" name="Google Shape;642;p3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643" name="Google Shape;643;p30"/>
          <p:cNvGrpSpPr/>
          <p:nvPr/>
        </p:nvGrpSpPr>
        <p:grpSpPr>
          <a:xfrm rot="5400000">
            <a:off x="126313" y="48982"/>
            <a:ext cx="230579" cy="230579"/>
            <a:chOff x="458050" y="265600"/>
            <a:chExt cx="392675" cy="392675"/>
          </a:xfrm>
        </p:grpSpPr>
        <p:sp>
          <p:nvSpPr>
            <p:cNvPr id="644" name="Google Shape;644;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5" name="Google Shape;645;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6" name="Google Shape;646;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7" name="Google Shape;647;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48" name="Google Shape;648;p30"/>
          <p:cNvGrpSpPr/>
          <p:nvPr/>
        </p:nvGrpSpPr>
        <p:grpSpPr>
          <a:xfrm rot="5400000">
            <a:off x="-52648" y="276513"/>
            <a:ext cx="230579" cy="230579"/>
            <a:chOff x="458050" y="265600"/>
            <a:chExt cx="392675" cy="392675"/>
          </a:xfrm>
        </p:grpSpPr>
        <p:sp>
          <p:nvSpPr>
            <p:cNvPr id="649" name="Google Shape;649;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0" name="Google Shape;650;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1" name="Google Shape;651;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2" name="Google Shape;652;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53" name="Google Shape;653;p30"/>
          <p:cNvGrpSpPr/>
          <p:nvPr/>
        </p:nvGrpSpPr>
        <p:grpSpPr>
          <a:xfrm rot="5400000">
            <a:off x="44813" y="4583832"/>
            <a:ext cx="230579" cy="230579"/>
            <a:chOff x="458050" y="265600"/>
            <a:chExt cx="392675" cy="392675"/>
          </a:xfrm>
        </p:grpSpPr>
        <p:sp>
          <p:nvSpPr>
            <p:cNvPr id="654" name="Google Shape;654;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5" name="Google Shape;655;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6" name="Google Shape;656;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7" name="Google Shape;657;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58" name="Google Shape;658;p30"/>
          <p:cNvGrpSpPr/>
          <p:nvPr/>
        </p:nvGrpSpPr>
        <p:grpSpPr>
          <a:xfrm rot="5400000">
            <a:off x="44827" y="4857688"/>
            <a:ext cx="230579" cy="230579"/>
            <a:chOff x="458050" y="265600"/>
            <a:chExt cx="392675" cy="392675"/>
          </a:xfrm>
        </p:grpSpPr>
        <p:sp>
          <p:nvSpPr>
            <p:cNvPr id="659" name="Google Shape;659;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0" name="Google Shape;660;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1" name="Google Shape;661;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2" name="Google Shape;662;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63" name="Google Shape;663;p30"/>
          <p:cNvGrpSpPr/>
          <p:nvPr/>
        </p:nvGrpSpPr>
        <p:grpSpPr>
          <a:xfrm rot="5400000">
            <a:off x="275388" y="4742007"/>
            <a:ext cx="230579" cy="230579"/>
            <a:chOff x="458050" y="265600"/>
            <a:chExt cx="392675" cy="392675"/>
          </a:xfrm>
        </p:grpSpPr>
        <p:sp>
          <p:nvSpPr>
            <p:cNvPr id="664" name="Google Shape;664;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5" name="Google Shape;665;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6" name="Google Shape;666;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7" name="Google Shape;667;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68" name="Google Shape;668;p30"/>
          <p:cNvGrpSpPr/>
          <p:nvPr/>
        </p:nvGrpSpPr>
        <p:grpSpPr>
          <a:xfrm rot="5400000">
            <a:off x="275402" y="5015863"/>
            <a:ext cx="230579" cy="230579"/>
            <a:chOff x="458050" y="265600"/>
            <a:chExt cx="392675" cy="392675"/>
          </a:xfrm>
        </p:grpSpPr>
        <p:sp>
          <p:nvSpPr>
            <p:cNvPr id="669" name="Google Shape;669;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0" name="Google Shape;670;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1" name="Google Shape;671;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2" name="Google Shape;672;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673" name="Google Shape;673;p30"/>
          <p:cNvSpPr/>
          <p:nvPr/>
        </p:nvSpPr>
        <p:spPr>
          <a:xfrm>
            <a:off x="5474775" y="2033475"/>
            <a:ext cx="3395100" cy="11322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4" name="Google Shape;674;p30"/>
          <p:cNvSpPr txBox="1">
            <a:spLocks noGrp="1"/>
          </p:cNvSpPr>
          <p:nvPr>
            <p:ph type="subTitle" idx="3"/>
          </p:nvPr>
        </p:nvSpPr>
        <p:spPr>
          <a:xfrm>
            <a:off x="5730031" y="2191575"/>
            <a:ext cx="28845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675" name="Google Shape;675;p30"/>
          <p:cNvSpPr txBox="1">
            <a:spLocks noGrp="1"/>
          </p:cNvSpPr>
          <p:nvPr>
            <p:ph type="body" idx="4"/>
          </p:nvPr>
        </p:nvSpPr>
        <p:spPr>
          <a:xfrm>
            <a:off x="5730031" y="2776854"/>
            <a:ext cx="2884500" cy="230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676" name="Google Shape;676;p30"/>
          <p:cNvSpPr/>
          <p:nvPr/>
        </p:nvSpPr>
        <p:spPr>
          <a:xfrm>
            <a:off x="5474800" y="3559850"/>
            <a:ext cx="3395100" cy="11322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7" name="Google Shape;677;p30"/>
          <p:cNvSpPr txBox="1">
            <a:spLocks noGrp="1"/>
          </p:cNvSpPr>
          <p:nvPr>
            <p:ph type="subTitle" idx="5"/>
          </p:nvPr>
        </p:nvSpPr>
        <p:spPr>
          <a:xfrm>
            <a:off x="5730031" y="3717950"/>
            <a:ext cx="28845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678" name="Google Shape;678;p30"/>
          <p:cNvSpPr txBox="1">
            <a:spLocks noGrp="1"/>
          </p:cNvSpPr>
          <p:nvPr>
            <p:ph type="body" idx="6"/>
          </p:nvPr>
        </p:nvSpPr>
        <p:spPr>
          <a:xfrm>
            <a:off x="5730031" y="4303229"/>
            <a:ext cx="2884500" cy="230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lide with 4 key metrics v3">
  <p:cSld name="CUSTOM_12">
    <p:spTree>
      <p:nvGrpSpPr>
        <p:cNvPr id="1" name="Shape 679"/>
        <p:cNvGrpSpPr/>
        <p:nvPr/>
      </p:nvGrpSpPr>
      <p:grpSpPr>
        <a:xfrm>
          <a:off x="0" y="0"/>
          <a:ext cx="0" cy="0"/>
          <a:chOff x="0" y="0"/>
          <a:chExt cx="0" cy="0"/>
        </a:xfrm>
      </p:grpSpPr>
      <p:sp>
        <p:nvSpPr>
          <p:cNvPr id="680" name="Google Shape;680;p31"/>
          <p:cNvSpPr txBox="1">
            <a:spLocks noGrp="1"/>
          </p:cNvSpPr>
          <p:nvPr>
            <p:ph type="title"/>
          </p:nvPr>
        </p:nvSpPr>
        <p:spPr>
          <a:xfrm>
            <a:off x="516150" y="269950"/>
            <a:ext cx="8111700" cy="4581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681" name="Google Shape;681;p31"/>
          <p:cNvSpPr txBox="1">
            <a:spLocks noGrp="1"/>
          </p:cNvSpPr>
          <p:nvPr>
            <p:ph type="subTitle" idx="1"/>
          </p:nvPr>
        </p:nvSpPr>
        <p:spPr>
          <a:xfrm>
            <a:off x="450938"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2" name="Google Shape;682;p31"/>
          <p:cNvSpPr txBox="1">
            <a:spLocks noGrp="1"/>
          </p:cNvSpPr>
          <p:nvPr>
            <p:ph type="body" idx="2"/>
          </p:nvPr>
        </p:nvSpPr>
        <p:spPr>
          <a:xfrm>
            <a:off x="450938"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3" name="Google Shape;683;p31"/>
          <p:cNvSpPr txBox="1">
            <a:spLocks noGrp="1"/>
          </p:cNvSpPr>
          <p:nvPr>
            <p:ph type="subTitle" idx="3"/>
          </p:nvPr>
        </p:nvSpPr>
        <p:spPr>
          <a:xfrm>
            <a:off x="2584504"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4" name="Google Shape;684;p31"/>
          <p:cNvSpPr txBox="1">
            <a:spLocks noGrp="1"/>
          </p:cNvSpPr>
          <p:nvPr>
            <p:ph type="body" idx="4"/>
          </p:nvPr>
        </p:nvSpPr>
        <p:spPr>
          <a:xfrm>
            <a:off x="2584504"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5" name="Google Shape;685;p31"/>
          <p:cNvSpPr txBox="1">
            <a:spLocks noGrp="1"/>
          </p:cNvSpPr>
          <p:nvPr>
            <p:ph type="subTitle" idx="5"/>
          </p:nvPr>
        </p:nvSpPr>
        <p:spPr>
          <a:xfrm>
            <a:off x="4718071"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6" name="Google Shape;686;p31"/>
          <p:cNvSpPr txBox="1">
            <a:spLocks noGrp="1"/>
          </p:cNvSpPr>
          <p:nvPr>
            <p:ph type="body" idx="6"/>
          </p:nvPr>
        </p:nvSpPr>
        <p:spPr>
          <a:xfrm>
            <a:off x="4718071"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7" name="Google Shape;687;p31"/>
          <p:cNvSpPr txBox="1">
            <a:spLocks noGrp="1"/>
          </p:cNvSpPr>
          <p:nvPr>
            <p:ph type="subTitle" idx="7"/>
          </p:nvPr>
        </p:nvSpPr>
        <p:spPr>
          <a:xfrm>
            <a:off x="6851621"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8" name="Google Shape;688;p31"/>
          <p:cNvSpPr txBox="1">
            <a:spLocks noGrp="1"/>
          </p:cNvSpPr>
          <p:nvPr>
            <p:ph type="body" idx="8"/>
          </p:nvPr>
        </p:nvSpPr>
        <p:spPr>
          <a:xfrm>
            <a:off x="6851621"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9" name="Google Shape;689;p31"/>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0" name="Google Shape;690;p31"/>
          <p:cNvSpPr/>
          <p:nvPr/>
        </p:nvSpPr>
        <p:spPr>
          <a:xfrm rot="10800000">
            <a:off x="8141400" y="0"/>
            <a:ext cx="1002600" cy="861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1" name="Google Shape;691;p31"/>
          <p:cNvSpPr/>
          <p:nvPr/>
        </p:nvSpPr>
        <p:spPr>
          <a:xfrm>
            <a:off x="8588401" y="4579699"/>
            <a:ext cx="1132200" cy="1132200"/>
          </a:xfrm>
          <a:prstGeom prst="donut">
            <a:avLst>
              <a:gd name="adj" fmla="val 17041"/>
            </a:avLst>
          </a:prstGeom>
          <a:noFill/>
          <a:ln w="38100" cap="flat" cmpd="sng">
            <a:solidFill>
              <a:schemeClr val="lt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692" name="Google Shape;692;p31"/>
          <p:cNvGrpSpPr/>
          <p:nvPr/>
        </p:nvGrpSpPr>
        <p:grpSpPr>
          <a:xfrm>
            <a:off x="73663" y="105163"/>
            <a:ext cx="392675" cy="392675"/>
            <a:chOff x="458050" y="265600"/>
            <a:chExt cx="392675" cy="392675"/>
          </a:xfrm>
        </p:grpSpPr>
        <p:sp>
          <p:nvSpPr>
            <p:cNvPr id="693" name="Google Shape;693;p31"/>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4" name="Google Shape;694;p31"/>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5" name="Google Shape;695;p31"/>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6" name="Google Shape;696;p31"/>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97" name="Google Shape;697;p31"/>
          <p:cNvGrpSpPr/>
          <p:nvPr/>
        </p:nvGrpSpPr>
        <p:grpSpPr>
          <a:xfrm>
            <a:off x="613563" y="105150"/>
            <a:ext cx="392675" cy="392675"/>
            <a:chOff x="458050" y="265600"/>
            <a:chExt cx="392675" cy="392675"/>
          </a:xfrm>
        </p:grpSpPr>
        <p:sp>
          <p:nvSpPr>
            <p:cNvPr id="698" name="Google Shape;698;p31"/>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9" name="Google Shape;699;p31"/>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0" name="Google Shape;700;p31"/>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1" name="Google Shape;701;p31"/>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lide with 3 key metrics">
  <p:cSld name="CUSTOM_12_1">
    <p:spTree>
      <p:nvGrpSpPr>
        <p:cNvPr id="1" name="Shape 702"/>
        <p:cNvGrpSpPr/>
        <p:nvPr/>
      </p:nvGrpSpPr>
      <p:grpSpPr>
        <a:xfrm>
          <a:off x="0" y="0"/>
          <a:ext cx="0" cy="0"/>
          <a:chOff x="0" y="0"/>
          <a:chExt cx="0" cy="0"/>
        </a:xfrm>
      </p:grpSpPr>
      <p:sp>
        <p:nvSpPr>
          <p:cNvPr id="703" name="Google Shape;703;p32"/>
          <p:cNvSpPr txBox="1">
            <a:spLocks noGrp="1"/>
          </p:cNvSpPr>
          <p:nvPr>
            <p:ph type="title"/>
          </p:nvPr>
        </p:nvSpPr>
        <p:spPr>
          <a:xfrm>
            <a:off x="516150" y="269950"/>
            <a:ext cx="8111700" cy="4581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704" name="Google Shape;704;p32"/>
          <p:cNvSpPr txBox="1">
            <a:spLocks noGrp="1"/>
          </p:cNvSpPr>
          <p:nvPr>
            <p:ph type="subTitle" idx="1"/>
          </p:nvPr>
        </p:nvSpPr>
        <p:spPr>
          <a:xfrm>
            <a:off x="450954" y="1786100"/>
            <a:ext cx="22326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705" name="Google Shape;705;p32"/>
          <p:cNvSpPr txBox="1">
            <a:spLocks noGrp="1"/>
          </p:cNvSpPr>
          <p:nvPr>
            <p:ph type="body" idx="2"/>
          </p:nvPr>
        </p:nvSpPr>
        <p:spPr>
          <a:xfrm>
            <a:off x="450954" y="2611575"/>
            <a:ext cx="22326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706" name="Google Shape;706;p32"/>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7" name="Google Shape;707;p32"/>
          <p:cNvSpPr/>
          <p:nvPr/>
        </p:nvSpPr>
        <p:spPr>
          <a:xfrm rot="10800000">
            <a:off x="8141400" y="0"/>
            <a:ext cx="1002600" cy="861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8" name="Google Shape;708;p32"/>
          <p:cNvSpPr/>
          <p:nvPr/>
        </p:nvSpPr>
        <p:spPr>
          <a:xfrm>
            <a:off x="8588401" y="4579699"/>
            <a:ext cx="1132200" cy="1132200"/>
          </a:xfrm>
          <a:prstGeom prst="donut">
            <a:avLst>
              <a:gd name="adj" fmla="val 17041"/>
            </a:avLst>
          </a:prstGeom>
          <a:noFill/>
          <a:ln w="38100" cap="flat" cmpd="sng">
            <a:solidFill>
              <a:schemeClr val="lt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09" name="Google Shape;709;p32"/>
          <p:cNvGrpSpPr/>
          <p:nvPr/>
        </p:nvGrpSpPr>
        <p:grpSpPr>
          <a:xfrm>
            <a:off x="73663" y="105163"/>
            <a:ext cx="392675" cy="392675"/>
            <a:chOff x="458050" y="265600"/>
            <a:chExt cx="392675" cy="392675"/>
          </a:xfrm>
        </p:grpSpPr>
        <p:sp>
          <p:nvSpPr>
            <p:cNvPr id="710" name="Google Shape;710;p32"/>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1" name="Google Shape;711;p32"/>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2" name="Google Shape;712;p32"/>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3" name="Google Shape;713;p32"/>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14" name="Google Shape;714;p32"/>
          <p:cNvGrpSpPr/>
          <p:nvPr/>
        </p:nvGrpSpPr>
        <p:grpSpPr>
          <a:xfrm>
            <a:off x="613563" y="105150"/>
            <a:ext cx="392675" cy="392675"/>
            <a:chOff x="458050" y="265600"/>
            <a:chExt cx="392675" cy="392675"/>
          </a:xfrm>
        </p:grpSpPr>
        <p:sp>
          <p:nvSpPr>
            <p:cNvPr id="715" name="Google Shape;715;p32"/>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6" name="Google Shape;716;p32"/>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7" name="Google Shape;717;p32"/>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8" name="Google Shape;718;p32"/>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19" name="Google Shape;719;p32"/>
          <p:cNvSpPr txBox="1">
            <a:spLocks noGrp="1"/>
          </p:cNvSpPr>
          <p:nvPr>
            <p:ph type="subTitle" idx="3"/>
          </p:nvPr>
        </p:nvSpPr>
        <p:spPr>
          <a:xfrm>
            <a:off x="6293054" y="1786100"/>
            <a:ext cx="22326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720" name="Google Shape;720;p32"/>
          <p:cNvSpPr txBox="1">
            <a:spLocks noGrp="1"/>
          </p:cNvSpPr>
          <p:nvPr>
            <p:ph type="body" idx="4"/>
          </p:nvPr>
        </p:nvSpPr>
        <p:spPr>
          <a:xfrm>
            <a:off x="6293054" y="2611575"/>
            <a:ext cx="22326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721" name="Google Shape;721;p32"/>
          <p:cNvSpPr txBox="1">
            <a:spLocks noGrp="1"/>
          </p:cNvSpPr>
          <p:nvPr>
            <p:ph type="subTitle" idx="5"/>
          </p:nvPr>
        </p:nvSpPr>
        <p:spPr>
          <a:xfrm>
            <a:off x="3405754" y="1786100"/>
            <a:ext cx="22326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722" name="Google Shape;722;p32"/>
          <p:cNvSpPr txBox="1">
            <a:spLocks noGrp="1"/>
          </p:cNvSpPr>
          <p:nvPr>
            <p:ph type="body" idx="6"/>
          </p:nvPr>
        </p:nvSpPr>
        <p:spPr>
          <a:xfrm>
            <a:off x="3405754" y="2611575"/>
            <a:ext cx="22326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lide with 3 key metrics v2">
  <p:cSld name="CUSTOM_12_1_1">
    <p:bg>
      <p:bgPr>
        <a:solidFill>
          <a:schemeClr val="lt2"/>
        </a:solidFill>
        <a:effectLst/>
      </p:bgPr>
    </p:bg>
    <p:spTree>
      <p:nvGrpSpPr>
        <p:cNvPr id="1" name="Shape 723"/>
        <p:cNvGrpSpPr/>
        <p:nvPr/>
      </p:nvGrpSpPr>
      <p:grpSpPr>
        <a:xfrm>
          <a:off x="0" y="0"/>
          <a:ext cx="0" cy="0"/>
          <a:chOff x="0" y="0"/>
          <a:chExt cx="0" cy="0"/>
        </a:xfrm>
      </p:grpSpPr>
      <p:sp>
        <p:nvSpPr>
          <p:cNvPr id="724" name="Google Shape;724;p33"/>
          <p:cNvSpPr/>
          <p:nvPr/>
        </p:nvSpPr>
        <p:spPr>
          <a:xfrm>
            <a:off x="-150" y="3768575"/>
            <a:ext cx="9144000" cy="137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25" name="Google Shape;725;p33"/>
          <p:cNvSpPr/>
          <p:nvPr/>
        </p:nvSpPr>
        <p:spPr>
          <a:xfrm>
            <a:off x="463825" y="1350075"/>
            <a:ext cx="2461200" cy="28077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26" name="Google Shape;726;p33"/>
          <p:cNvSpPr txBox="1">
            <a:spLocks noGrp="1"/>
          </p:cNvSpPr>
          <p:nvPr>
            <p:ph type="title"/>
          </p:nvPr>
        </p:nvSpPr>
        <p:spPr>
          <a:xfrm>
            <a:off x="516150" y="269950"/>
            <a:ext cx="8111700" cy="4581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727" name="Google Shape;727;p33"/>
          <p:cNvSpPr txBox="1">
            <a:spLocks noGrp="1"/>
          </p:cNvSpPr>
          <p:nvPr>
            <p:ph type="subTitle" idx="1"/>
          </p:nvPr>
        </p:nvSpPr>
        <p:spPr>
          <a:xfrm>
            <a:off x="624875" y="1786100"/>
            <a:ext cx="2141400" cy="4581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a:endParaRPr/>
          </a:p>
        </p:txBody>
      </p:sp>
      <p:sp>
        <p:nvSpPr>
          <p:cNvPr id="728" name="Google Shape;728;p33"/>
          <p:cNvSpPr txBox="1">
            <a:spLocks noGrp="1"/>
          </p:cNvSpPr>
          <p:nvPr>
            <p:ph type="body" idx="2"/>
          </p:nvPr>
        </p:nvSpPr>
        <p:spPr>
          <a:xfrm>
            <a:off x="624875" y="2874075"/>
            <a:ext cx="2141400" cy="9855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729" name="Google Shape;729;p33"/>
          <p:cNvSpPr/>
          <p:nvPr/>
        </p:nvSpPr>
        <p:spPr>
          <a:xfrm>
            <a:off x="-820649" y="4579699"/>
            <a:ext cx="1132200" cy="1132200"/>
          </a:xfrm>
          <a:prstGeom prst="donut">
            <a:avLst>
              <a:gd name="adj" fmla="val 17041"/>
            </a:avLst>
          </a:prstGeom>
          <a:noFill/>
          <a:ln w="38100" cap="flat" cmpd="sng">
            <a:solidFill>
              <a:schemeClr val="lt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30" name="Google Shape;730;p33"/>
          <p:cNvGrpSpPr/>
          <p:nvPr/>
        </p:nvGrpSpPr>
        <p:grpSpPr>
          <a:xfrm>
            <a:off x="8588388" y="105163"/>
            <a:ext cx="392675" cy="392675"/>
            <a:chOff x="458050" y="265600"/>
            <a:chExt cx="392675" cy="392675"/>
          </a:xfrm>
        </p:grpSpPr>
        <p:sp>
          <p:nvSpPr>
            <p:cNvPr id="731" name="Google Shape;731;p33"/>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2" name="Google Shape;732;p33"/>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3" name="Google Shape;733;p33"/>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4" name="Google Shape;734;p33"/>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35" name="Google Shape;735;p33"/>
          <p:cNvGrpSpPr/>
          <p:nvPr/>
        </p:nvGrpSpPr>
        <p:grpSpPr>
          <a:xfrm>
            <a:off x="9128288" y="105150"/>
            <a:ext cx="392675" cy="392675"/>
            <a:chOff x="458050" y="265600"/>
            <a:chExt cx="392675" cy="392675"/>
          </a:xfrm>
        </p:grpSpPr>
        <p:sp>
          <p:nvSpPr>
            <p:cNvPr id="736" name="Google Shape;736;p33"/>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7" name="Google Shape;737;p33"/>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8" name="Google Shape;738;p33"/>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9" name="Google Shape;739;p33"/>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40" name="Google Shape;740;p33"/>
          <p:cNvSpPr/>
          <p:nvPr/>
        </p:nvSpPr>
        <p:spPr>
          <a:xfrm>
            <a:off x="6114375" y="1350075"/>
            <a:ext cx="2461200" cy="28077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3"/>
          <p:cNvSpPr txBox="1">
            <a:spLocks noGrp="1"/>
          </p:cNvSpPr>
          <p:nvPr>
            <p:ph type="subTitle" idx="3"/>
          </p:nvPr>
        </p:nvSpPr>
        <p:spPr>
          <a:xfrm>
            <a:off x="6275425" y="1786100"/>
            <a:ext cx="2141400" cy="4581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a:endParaRPr/>
          </a:p>
        </p:txBody>
      </p:sp>
      <p:sp>
        <p:nvSpPr>
          <p:cNvPr id="742" name="Google Shape;742;p33"/>
          <p:cNvSpPr txBox="1">
            <a:spLocks noGrp="1"/>
          </p:cNvSpPr>
          <p:nvPr>
            <p:ph type="body" idx="4"/>
          </p:nvPr>
        </p:nvSpPr>
        <p:spPr>
          <a:xfrm>
            <a:off x="6275425" y="2874075"/>
            <a:ext cx="2141400" cy="9855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743" name="Google Shape;743;p33"/>
          <p:cNvSpPr/>
          <p:nvPr/>
        </p:nvSpPr>
        <p:spPr>
          <a:xfrm>
            <a:off x="3289100" y="1350075"/>
            <a:ext cx="2461200" cy="28077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4" name="Google Shape;744;p33"/>
          <p:cNvSpPr txBox="1">
            <a:spLocks noGrp="1"/>
          </p:cNvSpPr>
          <p:nvPr>
            <p:ph type="subTitle" idx="5"/>
          </p:nvPr>
        </p:nvSpPr>
        <p:spPr>
          <a:xfrm>
            <a:off x="3450150" y="1786100"/>
            <a:ext cx="2141400" cy="4581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a:endParaRPr/>
          </a:p>
        </p:txBody>
      </p:sp>
      <p:sp>
        <p:nvSpPr>
          <p:cNvPr id="745" name="Google Shape;745;p33"/>
          <p:cNvSpPr txBox="1">
            <a:spLocks noGrp="1"/>
          </p:cNvSpPr>
          <p:nvPr>
            <p:ph type="body" idx="6"/>
          </p:nvPr>
        </p:nvSpPr>
        <p:spPr>
          <a:xfrm>
            <a:off x="3450150" y="2874075"/>
            <a:ext cx="2141400" cy="9855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1">
  <p:cSld name="CUSTOM_7">
    <p:bg>
      <p:bgPr>
        <a:solidFill>
          <a:schemeClr val="accent5"/>
        </a:solidFill>
        <a:effectLst/>
      </p:bgPr>
    </p:bg>
    <p:spTree>
      <p:nvGrpSpPr>
        <p:cNvPr id="1" name="Shape 746"/>
        <p:cNvGrpSpPr/>
        <p:nvPr/>
      </p:nvGrpSpPr>
      <p:grpSpPr>
        <a:xfrm>
          <a:off x="0" y="0"/>
          <a:ext cx="0" cy="0"/>
          <a:chOff x="0" y="0"/>
          <a:chExt cx="0" cy="0"/>
        </a:xfrm>
      </p:grpSpPr>
      <p:sp>
        <p:nvSpPr>
          <p:cNvPr id="747" name="Google Shape;747;p34"/>
          <p:cNvSpPr/>
          <p:nvPr/>
        </p:nvSpPr>
        <p:spPr>
          <a:xfrm flipH="1">
            <a:off x="6029550" y="1195474"/>
            <a:ext cx="1132200" cy="1132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8" name="Google Shape;748;p34"/>
          <p:cNvSpPr/>
          <p:nvPr/>
        </p:nvSpPr>
        <p:spPr>
          <a:xfrm flipH="1">
            <a:off x="1903351" y="1918650"/>
            <a:ext cx="4569900" cy="1915800"/>
          </a:xfrm>
          <a:prstGeom prst="snip2DiagRect">
            <a:avLst>
              <a:gd name="adj1" fmla="val 0"/>
              <a:gd name="adj2" fmla="val 24581"/>
            </a:avLst>
          </a:pr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9" name="Google Shape;749;p34"/>
          <p:cNvSpPr/>
          <p:nvPr/>
        </p:nvSpPr>
        <p:spPr>
          <a:xfrm flipH="1">
            <a:off x="2055751" y="1766250"/>
            <a:ext cx="4569900" cy="1915800"/>
          </a:xfrm>
          <a:prstGeom prst="snip2DiagRect">
            <a:avLst>
              <a:gd name="adj1" fmla="val 0"/>
              <a:gd name="adj2" fmla="val 24581"/>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0" name="Google Shape;750;p34"/>
          <p:cNvSpPr/>
          <p:nvPr/>
        </p:nvSpPr>
        <p:spPr>
          <a:xfrm flipH="1">
            <a:off x="2208151" y="1613850"/>
            <a:ext cx="4569900" cy="1915800"/>
          </a:xfrm>
          <a:prstGeom prst="snip2DiagRect">
            <a:avLst>
              <a:gd name="adj1" fmla="val 0"/>
              <a:gd name="adj2" fmla="val 24581"/>
            </a:avLst>
          </a:prstGeom>
          <a:solidFill>
            <a:schemeClr val="l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1" name="Google Shape;751;p34"/>
          <p:cNvSpPr/>
          <p:nvPr/>
        </p:nvSpPr>
        <p:spPr>
          <a:xfrm>
            <a:off x="-60650" y="5022275"/>
            <a:ext cx="3819000" cy="168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2" name="Google Shape;752;p34"/>
          <p:cNvSpPr/>
          <p:nvPr/>
        </p:nvSpPr>
        <p:spPr>
          <a:xfrm>
            <a:off x="-60650" y="2057225"/>
            <a:ext cx="177000" cy="3047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3" name="Google Shape;753;p34"/>
          <p:cNvSpPr/>
          <p:nvPr/>
        </p:nvSpPr>
        <p:spPr>
          <a:xfrm rot="10800000">
            <a:off x="7811975" y="-86625"/>
            <a:ext cx="1486200" cy="680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4" name="Google Shape;754;p34"/>
          <p:cNvSpPr/>
          <p:nvPr/>
        </p:nvSpPr>
        <p:spPr>
          <a:xfrm rot="10800000">
            <a:off x="8869950" y="471375"/>
            <a:ext cx="424800" cy="18720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5" name="Google Shape;755;p34"/>
          <p:cNvSpPr txBox="1">
            <a:spLocks noGrp="1"/>
          </p:cNvSpPr>
          <p:nvPr>
            <p:ph type="title"/>
          </p:nvPr>
        </p:nvSpPr>
        <p:spPr>
          <a:xfrm>
            <a:off x="2626207" y="2342700"/>
            <a:ext cx="3891600" cy="458100"/>
          </a:xfrm>
          <a:prstGeom prst="rect">
            <a:avLst/>
          </a:prstGeom>
        </p:spPr>
        <p:txBody>
          <a:bodyPr spcFirstLastPara="1" wrap="square" lIns="0" tIns="0" rIns="0" bIns="0" anchor="ctr" anchorCtr="0">
            <a:noAutofit/>
          </a:bodyPr>
          <a:lstStyle>
            <a:lvl1pPr lvl="0" algn="ctr">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grpSp>
        <p:nvGrpSpPr>
          <p:cNvPr id="756" name="Google Shape;756;p34"/>
          <p:cNvGrpSpPr/>
          <p:nvPr/>
        </p:nvGrpSpPr>
        <p:grpSpPr>
          <a:xfrm>
            <a:off x="-482802" y="3349356"/>
            <a:ext cx="2277538" cy="2277538"/>
            <a:chOff x="987244" y="313753"/>
            <a:chExt cx="555321" cy="555321"/>
          </a:xfrm>
        </p:grpSpPr>
        <p:grpSp>
          <p:nvGrpSpPr>
            <p:cNvPr id="757" name="Google Shape;757;p34"/>
            <p:cNvGrpSpPr/>
            <p:nvPr/>
          </p:nvGrpSpPr>
          <p:grpSpPr>
            <a:xfrm>
              <a:off x="1068575" y="395075"/>
              <a:ext cx="392675" cy="392675"/>
              <a:chOff x="458050" y="265600"/>
              <a:chExt cx="392675" cy="392675"/>
            </a:xfrm>
          </p:grpSpPr>
          <p:sp>
            <p:nvSpPr>
              <p:cNvPr id="758" name="Google Shape;758;p3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9" name="Google Shape;759;p3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0" name="Google Shape;760;p3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1" name="Google Shape;761;p3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62" name="Google Shape;762;p34"/>
            <p:cNvGrpSpPr/>
            <p:nvPr/>
          </p:nvGrpSpPr>
          <p:grpSpPr>
            <a:xfrm rot="-2700000">
              <a:off x="1068569" y="395078"/>
              <a:ext cx="392671" cy="392671"/>
              <a:chOff x="458050" y="265600"/>
              <a:chExt cx="392675" cy="392675"/>
            </a:xfrm>
          </p:grpSpPr>
          <p:sp>
            <p:nvSpPr>
              <p:cNvPr id="763" name="Google Shape;763;p3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4" name="Google Shape;764;p3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5" name="Google Shape;765;p3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6" name="Google Shape;766;p3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767" name="Google Shape;767;p34"/>
          <p:cNvGrpSpPr/>
          <p:nvPr/>
        </p:nvGrpSpPr>
        <p:grpSpPr>
          <a:xfrm rot="10800000" flipH="1">
            <a:off x="8137738" y="153313"/>
            <a:ext cx="392675" cy="392675"/>
            <a:chOff x="458050" y="265600"/>
            <a:chExt cx="392675" cy="392675"/>
          </a:xfrm>
        </p:grpSpPr>
        <p:sp>
          <p:nvSpPr>
            <p:cNvPr id="768" name="Google Shape;768;p3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9" name="Google Shape;769;p3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0" name="Google Shape;770;p3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1" name="Google Shape;771;p3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72" name="Google Shape;772;p34"/>
          <p:cNvGrpSpPr/>
          <p:nvPr/>
        </p:nvGrpSpPr>
        <p:grpSpPr>
          <a:xfrm rot="10800000" flipH="1">
            <a:off x="8677638" y="153325"/>
            <a:ext cx="392675" cy="392675"/>
            <a:chOff x="458050" y="265600"/>
            <a:chExt cx="392675" cy="392675"/>
          </a:xfrm>
        </p:grpSpPr>
        <p:sp>
          <p:nvSpPr>
            <p:cNvPr id="773" name="Google Shape;773;p3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4" name="Google Shape;774;p3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5" name="Google Shape;775;p3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6" name="Google Shape;776;p3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77" name="Google Shape;777;p34"/>
          <p:cNvGrpSpPr/>
          <p:nvPr/>
        </p:nvGrpSpPr>
        <p:grpSpPr>
          <a:xfrm rot="10800000" flipH="1">
            <a:off x="8412138" y="545988"/>
            <a:ext cx="392675" cy="392675"/>
            <a:chOff x="458050" y="265600"/>
            <a:chExt cx="392675" cy="392675"/>
          </a:xfrm>
        </p:grpSpPr>
        <p:sp>
          <p:nvSpPr>
            <p:cNvPr id="778" name="Google Shape;778;p3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9" name="Google Shape;779;p3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0" name="Google Shape;780;p3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1" name="Google Shape;781;p3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82" name="Google Shape;782;p34"/>
          <p:cNvSpPr/>
          <p:nvPr/>
        </p:nvSpPr>
        <p:spPr>
          <a:xfrm rot="-5400000">
            <a:off x="823337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3" name="Google Shape;783;p34"/>
          <p:cNvSpPr/>
          <p:nvPr/>
        </p:nvSpPr>
        <p:spPr>
          <a:xfrm rot="5400000">
            <a:off x="-97165" y="0"/>
            <a:ext cx="1002600" cy="861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lide with 2 columns v1">
  <p:cSld name="DEFAULT">
    <p:bg>
      <p:bgPr>
        <a:solidFill>
          <a:schemeClr val="accent1"/>
        </a:solidFill>
        <a:effectLst/>
      </p:bgPr>
    </p:bg>
    <p:spTree>
      <p:nvGrpSpPr>
        <p:cNvPr id="1" name="Shape 784"/>
        <p:cNvGrpSpPr/>
        <p:nvPr/>
      </p:nvGrpSpPr>
      <p:grpSpPr>
        <a:xfrm>
          <a:off x="0" y="0"/>
          <a:ext cx="0" cy="0"/>
          <a:chOff x="0" y="0"/>
          <a:chExt cx="0" cy="0"/>
        </a:xfrm>
      </p:grpSpPr>
      <p:sp>
        <p:nvSpPr>
          <p:cNvPr id="785" name="Google Shape;785;p35"/>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786" name="Google Shape;786;p35"/>
          <p:cNvSpPr txBox="1">
            <a:spLocks noGrp="1"/>
          </p:cNvSpPr>
          <p:nvPr>
            <p:ph type="subTitle" idx="1"/>
          </p:nvPr>
        </p:nvSpPr>
        <p:spPr>
          <a:xfrm>
            <a:off x="774525" y="1252525"/>
            <a:ext cx="33702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787" name="Google Shape;787;p35"/>
          <p:cNvSpPr txBox="1">
            <a:spLocks noGrp="1"/>
          </p:cNvSpPr>
          <p:nvPr>
            <p:ph type="body" idx="2"/>
          </p:nvPr>
        </p:nvSpPr>
        <p:spPr>
          <a:xfrm>
            <a:off x="774525" y="1805525"/>
            <a:ext cx="33702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788" name="Google Shape;788;p35"/>
          <p:cNvSpPr txBox="1">
            <a:spLocks noGrp="1"/>
          </p:cNvSpPr>
          <p:nvPr>
            <p:ph type="subTitle" idx="3"/>
          </p:nvPr>
        </p:nvSpPr>
        <p:spPr>
          <a:xfrm>
            <a:off x="5290500" y="1252525"/>
            <a:ext cx="33702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789" name="Google Shape;789;p35"/>
          <p:cNvSpPr txBox="1">
            <a:spLocks noGrp="1"/>
          </p:cNvSpPr>
          <p:nvPr>
            <p:ph type="body" idx="4"/>
          </p:nvPr>
        </p:nvSpPr>
        <p:spPr>
          <a:xfrm>
            <a:off x="5290500" y="1805525"/>
            <a:ext cx="33702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790" name="Google Shape;790;p35"/>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91" name="Google Shape;791;p35"/>
          <p:cNvGrpSpPr/>
          <p:nvPr/>
        </p:nvGrpSpPr>
        <p:grpSpPr>
          <a:xfrm rot="-5400000">
            <a:off x="-1114733" y="2773680"/>
            <a:ext cx="3276643" cy="234348"/>
            <a:chOff x="-4640549" y="265600"/>
            <a:chExt cx="5491274" cy="392675"/>
          </a:xfrm>
        </p:grpSpPr>
        <p:sp>
          <p:nvSpPr>
            <p:cNvPr id="792" name="Google Shape;792;p3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3" name="Google Shape;793;p3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4" name="Google Shape;794;p35"/>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5" name="Google Shape;795;p3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96" name="Google Shape;796;p35"/>
          <p:cNvGrpSpPr/>
          <p:nvPr/>
        </p:nvGrpSpPr>
        <p:grpSpPr>
          <a:xfrm rot="-5400000">
            <a:off x="3414067" y="2773680"/>
            <a:ext cx="3276643" cy="234348"/>
            <a:chOff x="-4640549" y="265600"/>
            <a:chExt cx="5491274" cy="392675"/>
          </a:xfrm>
        </p:grpSpPr>
        <p:sp>
          <p:nvSpPr>
            <p:cNvPr id="797" name="Google Shape;797;p3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8" name="Google Shape;798;p3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9" name="Google Shape;799;p35"/>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00" name="Google Shape;800;p3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lide with 2 columns v1 Image">
  <p:cSld name="DEFAULT_4">
    <p:bg>
      <p:bgPr>
        <a:solidFill>
          <a:schemeClr val="accent1"/>
        </a:solidFill>
        <a:effectLst/>
      </p:bgPr>
    </p:bg>
    <p:spTree>
      <p:nvGrpSpPr>
        <p:cNvPr id="1" name="Shape 801"/>
        <p:cNvGrpSpPr/>
        <p:nvPr/>
      </p:nvGrpSpPr>
      <p:grpSpPr>
        <a:xfrm>
          <a:off x="0" y="0"/>
          <a:ext cx="0" cy="0"/>
          <a:chOff x="0" y="0"/>
          <a:chExt cx="0" cy="0"/>
        </a:xfrm>
      </p:grpSpPr>
      <p:sp>
        <p:nvSpPr>
          <p:cNvPr id="802" name="Google Shape;802;p36"/>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03" name="Google Shape;803;p36"/>
          <p:cNvSpPr txBox="1">
            <a:spLocks noGrp="1"/>
          </p:cNvSpPr>
          <p:nvPr>
            <p:ph type="subTitle" idx="1"/>
          </p:nvPr>
        </p:nvSpPr>
        <p:spPr>
          <a:xfrm>
            <a:off x="774525" y="2515000"/>
            <a:ext cx="3370200" cy="1908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04" name="Google Shape;804;p36"/>
          <p:cNvSpPr txBox="1">
            <a:spLocks noGrp="1"/>
          </p:cNvSpPr>
          <p:nvPr>
            <p:ph type="body" idx="2"/>
          </p:nvPr>
        </p:nvSpPr>
        <p:spPr>
          <a:xfrm>
            <a:off x="774525" y="2876926"/>
            <a:ext cx="3370200" cy="18930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05" name="Google Shape;805;p36"/>
          <p:cNvSpPr txBox="1">
            <a:spLocks noGrp="1"/>
          </p:cNvSpPr>
          <p:nvPr>
            <p:ph type="subTitle" idx="3"/>
          </p:nvPr>
        </p:nvSpPr>
        <p:spPr>
          <a:xfrm>
            <a:off x="5290500" y="2515000"/>
            <a:ext cx="3370200" cy="1908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06" name="Google Shape;806;p36"/>
          <p:cNvSpPr txBox="1">
            <a:spLocks noGrp="1"/>
          </p:cNvSpPr>
          <p:nvPr>
            <p:ph type="body" idx="4"/>
          </p:nvPr>
        </p:nvSpPr>
        <p:spPr>
          <a:xfrm>
            <a:off x="5290500" y="2876926"/>
            <a:ext cx="3370200" cy="18930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07" name="Google Shape;807;p36"/>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08" name="Google Shape;808;p36"/>
          <p:cNvGrpSpPr/>
          <p:nvPr/>
        </p:nvGrpSpPr>
        <p:grpSpPr>
          <a:xfrm rot="-5400000">
            <a:off x="-1341513" y="2782595"/>
            <a:ext cx="3730222" cy="234348"/>
            <a:chOff x="-4640549" y="265600"/>
            <a:chExt cx="5491274" cy="392675"/>
          </a:xfrm>
        </p:grpSpPr>
        <p:sp>
          <p:nvSpPr>
            <p:cNvPr id="809" name="Google Shape;809;p36"/>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0" name="Google Shape;810;p36"/>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1" name="Google Shape;811;p36"/>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2" name="Google Shape;812;p36"/>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13" name="Google Shape;813;p36"/>
          <p:cNvGrpSpPr/>
          <p:nvPr/>
        </p:nvGrpSpPr>
        <p:grpSpPr>
          <a:xfrm rot="-5400000">
            <a:off x="3184816" y="2785104"/>
            <a:ext cx="3735165" cy="234348"/>
            <a:chOff x="-4640549" y="265600"/>
            <a:chExt cx="5491274" cy="392675"/>
          </a:xfrm>
        </p:grpSpPr>
        <p:sp>
          <p:nvSpPr>
            <p:cNvPr id="814" name="Google Shape;814;p36"/>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5" name="Google Shape;815;p36"/>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6" name="Google Shape;816;p36"/>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7" name="Google Shape;817;p36"/>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18" name="Google Shape;818;p36"/>
          <p:cNvSpPr>
            <a:spLocks noGrp="1"/>
          </p:cNvSpPr>
          <p:nvPr>
            <p:ph type="pic" idx="5"/>
          </p:nvPr>
        </p:nvSpPr>
        <p:spPr>
          <a:xfrm>
            <a:off x="767225" y="1034700"/>
            <a:ext cx="3402000" cy="1348200"/>
          </a:xfrm>
          <a:prstGeom prst="rect">
            <a:avLst/>
          </a:prstGeom>
          <a:noFill/>
          <a:ln>
            <a:noFill/>
          </a:ln>
        </p:spPr>
      </p:sp>
      <p:sp>
        <p:nvSpPr>
          <p:cNvPr id="819" name="Google Shape;819;p36"/>
          <p:cNvSpPr>
            <a:spLocks noGrp="1"/>
          </p:cNvSpPr>
          <p:nvPr>
            <p:ph type="pic" idx="6"/>
          </p:nvPr>
        </p:nvSpPr>
        <p:spPr>
          <a:xfrm>
            <a:off x="5274600" y="1034725"/>
            <a:ext cx="3402000" cy="13482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501">
          <p15:clr>
            <a:srgbClr val="E46962"/>
          </p15:clr>
        </p15:guide>
        <p15:guide id="2" orient="horz" pos="3005">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lide with 3 columns-v3 1 Image">
  <p:cSld name="DEFAULT_3">
    <p:bg>
      <p:bgPr>
        <a:solidFill>
          <a:schemeClr val="accent1"/>
        </a:solidFill>
        <a:effectLst/>
      </p:bgPr>
    </p:bg>
    <p:spTree>
      <p:nvGrpSpPr>
        <p:cNvPr id="1" name="Shape 820"/>
        <p:cNvGrpSpPr/>
        <p:nvPr/>
      </p:nvGrpSpPr>
      <p:grpSpPr>
        <a:xfrm>
          <a:off x="0" y="0"/>
          <a:ext cx="0" cy="0"/>
          <a:chOff x="0" y="0"/>
          <a:chExt cx="0" cy="0"/>
        </a:xfrm>
      </p:grpSpPr>
      <p:sp>
        <p:nvSpPr>
          <p:cNvPr id="821" name="Google Shape;821;p37"/>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22" name="Google Shape;822;p37"/>
          <p:cNvSpPr txBox="1">
            <a:spLocks noGrp="1"/>
          </p:cNvSpPr>
          <p:nvPr>
            <p:ph type="subTitle" idx="1"/>
          </p:nvPr>
        </p:nvSpPr>
        <p:spPr>
          <a:xfrm>
            <a:off x="774525" y="2488475"/>
            <a:ext cx="2247600" cy="1812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23" name="Google Shape;823;p37"/>
          <p:cNvSpPr txBox="1">
            <a:spLocks noGrp="1"/>
          </p:cNvSpPr>
          <p:nvPr>
            <p:ph type="body" idx="2"/>
          </p:nvPr>
        </p:nvSpPr>
        <p:spPr>
          <a:xfrm>
            <a:off x="774525" y="2831903"/>
            <a:ext cx="2247600" cy="1651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24" name="Google Shape;824;p37"/>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25" name="Google Shape;825;p37"/>
          <p:cNvGrpSpPr/>
          <p:nvPr/>
        </p:nvGrpSpPr>
        <p:grpSpPr>
          <a:xfrm rot="-5400000">
            <a:off x="-1135040" y="2752895"/>
            <a:ext cx="3317279" cy="234348"/>
            <a:chOff x="-4640549" y="265600"/>
            <a:chExt cx="5491274" cy="392675"/>
          </a:xfrm>
        </p:grpSpPr>
        <p:sp>
          <p:nvSpPr>
            <p:cNvPr id="826" name="Google Shape;826;p3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27" name="Google Shape;827;p3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28" name="Google Shape;828;p37"/>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29" name="Google Shape;829;p3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30" name="Google Shape;830;p37"/>
          <p:cNvSpPr txBox="1">
            <a:spLocks noGrp="1"/>
          </p:cNvSpPr>
          <p:nvPr>
            <p:ph type="subTitle" idx="3"/>
          </p:nvPr>
        </p:nvSpPr>
        <p:spPr>
          <a:xfrm>
            <a:off x="6469600" y="2489054"/>
            <a:ext cx="2247600" cy="1812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31" name="Google Shape;831;p37"/>
          <p:cNvSpPr txBox="1">
            <a:spLocks noGrp="1"/>
          </p:cNvSpPr>
          <p:nvPr>
            <p:ph type="body" idx="4"/>
          </p:nvPr>
        </p:nvSpPr>
        <p:spPr>
          <a:xfrm>
            <a:off x="6469600" y="2862768"/>
            <a:ext cx="2247600" cy="1651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32" name="Google Shape;832;p37"/>
          <p:cNvGrpSpPr/>
          <p:nvPr/>
        </p:nvGrpSpPr>
        <p:grpSpPr>
          <a:xfrm rot="-5400000">
            <a:off x="4560036" y="2803209"/>
            <a:ext cx="3317279" cy="234348"/>
            <a:chOff x="-4640549" y="265600"/>
            <a:chExt cx="5491274" cy="392675"/>
          </a:xfrm>
        </p:grpSpPr>
        <p:sp>
          <p:nvSpPr>
            <p:cNvPr id="833" name="Google Shape;833;p3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4" name="Google Shape;834;p3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5" name="Google Shape;835;p37"/>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6" name="Google Shape;836;p3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37" name="Google Shape;837;p37"/>
          <p:cNvSpPr txBox="1">
            <a:spLocks noGrp="1"/>
          </p:cNvSpPr>
          <p:nvPr>
            <p:ph type="subTitle" idx="5"/>
          </p:nvPr>
        </p:nvSpPr>
        <p:spPr>
          <a:xfrm>
            <a:off x="3622063" y="2488475"/>
            <a:ext cx="2247600" cy="1812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38" name="Google Shape;838;p37"/>
          <p:cNvSpPr txBox="1">
            <a:spLocks noGrp="1"/>
          </p:cNvSpPr>
          <p:nvPr>
            <p:ph type="body" idx="6"/>
          </p:nvPr>
        </p:nvSpPr>
        <p:spPr>
          <a:xfrm>
            <a:off x="3622063" y="2831903"/>
            <a:ext cx="2247600" cy="1651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39" name="Google Shape;839;p37"/>
          <p:cNvGrpSpPr/>
          <p:nvPr/>
        </p:nvGrpSpPr>
        <p:grpSpPr>
          <a:xfrm rot="-5400000">
            <a:off x="1712498" y="2752895"/>
            <a:ext cx="3317279" cy="234348"/>
            <a:chOff x="-4640549" y="265600"/>
            <a:chExt cx="5491274" cy="392675"/>
          </a:xfrm>
        </p:grpSpPr>
        <p:sp>
          <p:nvSpPr>
            <p:cNvPr id="840" name="Google Shape;840;p3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1" name="Google Shape;841;p3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2" name="Google Shape;842;p37"/>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3" name="Google Shape;843;p3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44" name="Google Shape;844;p37"/>
          <p:cNvSpPr>
            <a:spLocks noGrp="1"/>
          </p:cNvSpPr>
          <p:nvPr>
            <p:ph type="pic" idx="7"/>
          </p:nvPr>
        </p:nvSpPr>
        <p:spPr>
          <a:xfrm>
            <a:off x="774525" y="1190500"/>
            <a:ext cx="2247600" cy="1132200"/>
          </a:xfrm>
          <a:prstGeom prst="rect">
            <a:avLst/>
          </a:prstGeom>
          <a:noFill/>
          <a:ln>
            <a:noFill/>
          </a:ln>
        </p:spPr>
      </p:sp>
      <p:sp>
        <p:nvSpPr>
          <p:cNvPr id="845" name="Google Shape;845;p37"/>
          <p:cNvSpPr>
            <a:spLocks noGrp="1"/>
          </p:cNvSpPr>
          <p:nvPr>
            <p:ph type="pic" idx="8"/>
          </p:nvPr>
        </p:nvSpPr>
        <p:spPr>
          <a:xfrm>
            <a:off x="3622075" y="1190500"/>
            <a:ext cx="2247600" cy="1132200"/>
          </a:xfrm>
          <a:prstGeom prst="rect">
            <a:avLst/>
          </a:prstGeom>
          <a:noFill/>
          <a:ln>
            <a:noFill/>
          </a:ln>
        </p:spPr>
      </p:sp>
      <p:sp>
        <p:nvSpPr>
          <p:cNvPr id="846" name="Google Shape;846;p37"/>
          <p:cNvSpPr>
            <a:spLocks noGrp="1"/>
          </p:cNvSpPr>
          <p:nvPr>
            <p:ph type="pic" idx="9"/>
          </p:nvPr>
        </p:nvSpPr>
        <p:spPr>
          <a:xfrm>
            <a:off x="6469625" y="1190500"/>
            <a:ext cx="2247600" cy="1132200"/>
          </a:xfrm>
          <a:prstGeom prst="rect">
            <a:avLst/>
          </a:prstGeom>
          <a:noFill/>
          <a:ln>
            <a:noFill/>
          </a:ln>
        </p:spPr>
      </p:sp>
    </p:spTree>
  </p:cSld>
  <p:clrMapOvr>
    <a:masterClrMapping/>
  </p:clrMapOvr>
  <p:extLst>
    <p:ext uri="{DCECCB84-F9BA-43D5-87BE-67443E8EF086}">
      <p15:sldGuideLst xmlns:p15="http://schemas.microsoft.com/office/powerpoint/2012/main">
        <p15:guide id="1" pos="488">
          <p15:clr>
            <a:srgbClr val="E46962"/>
          </p15:clr>
        </p15:guide>
        <p15:guide id="2" pos="2282">
          <p15:clr>
            <a:srgbClr val="E46962"/>
          </p15:clr>
        </p15:guide>
        <p15:guide id="3" orient="horz" pos="1463">
          <p15:clr>
            <a:srgbClr val="E46962"/>
          </p15:clr>
        </p15:guide>
        <p15:guide id="4" pos="4075">
          <p15:clr>
            <a:srgbClr val="E46962"/>
          </p15:clr>
        </p15:guide>
        <p15:guide id="5" orient="horz" pos="156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lide with 3 columns-v3">
  <p:cSld name="DEFAULT_3_1">
    <p:bg>
      <p:bgPr>
        <a:solidFill>
          <a:schemeClr val="accent1"/>
        </a:solidFill>
        <a:effectLst/>
      </p:bgPr>
    </p:bg>
    <p:spTree>
      <p:nvGrpSpPr>
        <p:cNvPr id="1" name="Shape 847"/>
        <p:cNvGrpSpPr/>
        <p:nvPr/>
      </p:nvGrpSpPr>
      <p:grpSpPr>
        <a:xfrm>
          <a:off x="0" y="0"/>
          <a:ext cx="0" cy="0"/>
          <a:chOff x="0" y="0"/>
          <a:chExt cx="0" cy="0"/>
        </a:xfrm>
      </p:grpSpPr>
      <p:sp>
        <p:nvSpPr>
          <p:cNvPr id="848" name="Google Shape;848;p38"/>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49" name="Google Shape;849;p38"/>
          <p:cNvSpPr txBox="1">
            <a:spLocks noGrp="1"/>
          </p:cNvSpPr>
          <p:nvPr>
            <p:ph type="subTitle" idx="1"/>
          </p:nvPr>
        </p:nvSpPr>
        <p:spPr>
          <a:xfrm>
            <a:off x="774525"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50" name="Google Shape;850;p38"/>
          <p:cNvSpPr txBox="1">
            <a:spLocks noGrp="1"/>
          </p:cNvSpPr>
          <p:nvPr>
            <p:ph type="body" idx="2"/>
          </p:nvPr>
        </p:nvSpPr>
        <p:spPr>
          <a:xfrm>
            <a:off x="774525"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51" name="Google Shape;851;p38"/>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52" name="Google Shape;852;p38"/>
          <p:cNvGrpSpPr/>
          <p:nvPr/>
        </p:nvGrpSpPr>
        <p:grpSpPr>
          <a:xfrm rot="-5400000">
            <a:off x="-1114733" y="2773680"/>
            <a:ext cx="3276643" cy="234348"/>
            <a:chOff x="-4640549" y="265600"/>
            <a:chExt cx="5491274" cy="392675"/>
          </a:xfrm>
        </p:grpSpPr>
        <p:sp>
          <p:nvSpPr>
            <p:cNvPr id="853" name="Google Shape;853;p38"/>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4" name="Google Shape;854;p38"/>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5" name="Google Shape;855;p38"/>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6" name="Google Shape;856;p38"/>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57" name="Google Shape;857;p38"/>
          <p:cNvSpPr txBox="1">
            <a:spLocks noGrp="1"/>
          </p:cNvSpPr>
          <p:nvPr>
            <p:ph type="subTitle" idx="3"/>
          </p:nvPr>
        </p:nvSpPr>
        <p:spPr>
          <a:xfrm>
            <a:off x="6469600" y="13022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58" name="Google Shape;858;p38"/>
          <p:cNvSpPr txBox="1">
            <a:spLocks noGrp="1"/>
          </p:cNvSpPr>
          <p:nvPr>
            <p:ph type="body" idx="4"/>
          </p:nvPr>
        </p:nvSpPr>
        <p:spPr>
          <a:xfrm>
            <a:off x="6469600" y="18552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59" name="Google Shape;859;p38"/>
          <p:cNvGrpSpPr/>
          <p:nvPr/>
        </p:nvGrpSpPr>
        <p:grpSpPr>
          <a:xfrm rot="-5400000">
            <a:off x="4580342" y="2823380"/>
            <a:ext cx="3276643" cy="234348"/>
            <a:chOff x="-4640549" y="265600"/>
            <a:chExt cx="5491274" cy="392675"/>
          </a:xfrm>
        </p:grpSpPr>
        <p:sp>
          <p:nvSpPr>
            <p:cNvPr id="860" name="Google Shape;860;p38"/>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1" name="Google Shape;861;p38"/>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2" name="Google Shape;862;p38"/>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3" name="Google Shape;863;p38"/>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64" name="Google Shape;864;p38"/>
          <p:cNvSpPr txBox="1">
            <a:spLocks noGrp="1"/>
          </p:cNvSpPr>
          <p:nvPr>
            <p:ph type="subTitle" idx="5"/>
          </p:nvPr>
        </p:nvSpPr>
        <p:spPr>
          <a:xfrm>
            <a:off x="3622063"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65" name="Google Shape;865;p38"/>
          <p:cNvSpPr txBox="1">
            <a:spLocks noGrp="1"/>
          </p:cNvSpPr>
          <p:nvPr>
            <p:ph type="body" idx="6"/>
          </p:nvPr>
        </p:nvSpPr>
        <p:spPr>
          <a:xfrm>
            <a:off x="3622063"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66" name="Google Shape;866;p38"/>
          <p:cNvGrpSpPr/>
          <p:nvPr/>
        </p:nvGrpSpPr>
        <p:grpSpPr>
          <a:xfrm rot="-5400000">
            <a:off x="1732805" y="2773680"/>
            <a:ext cx="3276643" cy="234348"/>
            <a:chOff x="-4640549" y="265600"/>
            <a:chExt cx="5491274" cy="392675"/>
          </a:xfrm>
        </p:grpSpPr>
        <p:sp>
          <p:nvSpPr>
            <p:cNvPr id="867" name="Google Shape;867;p38"/>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8" name="Google Shape;868;p38"/>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9" name="Google Shape;869;p38"/>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70" name="Google Shape;870;p38"/>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lide with 3 columns-v3 1 1">
  <p:cSld name="DEFAULT_3_1_1">
    <p:bg>
      <p:bgPr>
        <a:solidFill>
          <a:schemeClr val="accent1"/>
        </a:solidFill>
        <a:effectLst/>
      </p:bgPr>
    </p:bg>
    <p:spTree>
      <p:nvGrpSpPr>
        <p:cNvPr id="1" name="Shape 871"/>
        <p:cNvGrpSpPr/>
        <p:nvPr/>
      </p:nvGrpSpPr>
      <p:grpSpPr>
        <a:xfrm>
          <a:off x="0" y="0"/>
          <a:ext cx="0" cy="0"/>
          <a:chOff x="0" y="0"/>
          <a:chExt cx="0" cy="0"/>
        </a:xfrm>
      </p:grpSpPr>
      <p:sp>
        <p:nvSpPr>
          <p:cNvPr id="872" name="Google Shape;872;p39"/>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73" name="Google Shape;873;p39"/>
          <p:cNvSpPr txBox="1">
            <a:spLocks noGrp="1"/>
          </p:cNvSpPr>
          <p:nvPr>
            <p:ph type="subTitle" idx="1"/>
          </p:nvPr>
        </p:nvSpPr>
        <p:spPr>
          <a:xfrm>
            <a:off x="774525"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74" name="Google Shape;874;p39"/>
          <p:cNvSpPr txBox="1">
            <a:spLocks noGrp="1"/>
          </p:cNvSpPr>
          <p:nvPr>
            <p:ph type="body" idx="2"/>
          </p:nvPr>
        </p:nvSpPr>
        <p:spPr>
          <a:xfrm>
            <a:off x="774525"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75" name="Google Shape;875;p39"/>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76" name="Google Shape;876;p39"/>
          <p:cNvGrpSpPr/>
          <p:nvPr/>
        </p:nvGrpSpPr>
        <p:grpSpPr>
          <a:xfrm rot="-5400000">
            <a:off x="-1114733" y="2773680"/>
            <a:ext cx="3276643" cy="234348"/>
            <a:chOff x="-4640549" y="265600"/>
            <a:chExt cx="5491274" cy="392675"/>
          </a:xfrm>
        </p:grpSpPr>
        <p:sp>
          <p:nvSpPr>
            <p:cNvPr id="877" name="Google Shape;877;p39"/>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78" name="Google Shape;878;p39"/>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79" name="Google Shape;879;p39"/>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0" name="Google Shape;880;p39"/>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81" name="Google Shape;881;p39"/>
          <p:cNvSpPr txBox="1">
            <a:spLocks noGrp="1"/>
          </p:cNvSpPr>
          <p:nvPr>
            <p:ph type="subTitle" idx="3"/>
          </p:nvPr>
        </p:nvSpPr>
        <p:spPr>
          <a:xfrm>
            <a:off x="6469600" y="13022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82" name="Google Shape;882;p39"/>
          <p:cNvSpPr txBox="1">
            <a:spLocks noGrp="1"/>
          </p:cNvSpPr>
          <p:nvPr>
            <p:ph type="body" idx="4"/>
          </p:nvPr>
        </p:nvSpPr>
        <p:spPr>
          <a:xfrm>
            <a:off x="6469600" y="18552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83" name="Google Shape;883;p39"/>
          <p:cNvGrpSpPr/>
          <p:nvPr/>
        </p:nvGrpSpPr>
        <p:grpSpPr>
          <a:xfrm rot="-5400000">
            <a:off x="4580342" y="2823380"/>
            <a:ext cx="3276643" cy="234348"/>
            <a:chOff x="-4640549" y="265600"/>
            <a:chExt cx="5491274" cy="392675"/>
          </a:xfrm>
        </p:grpSpPr>
        <p:sp>
          <p:nvSpPr>
            <p:cNvPr id="884" name="Google Shape;884;p39"/>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5" name="Google Shape;885;p39"/>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6" name="Google Shape;886;p39"/>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7" name="Google Shape;887;p39"/>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88" name="Google Shape;888;p39"/>
          <p:cNvSpPr txBox="1">
            <a:spLocks noGrp="1"/>
          </p:cNvSpPr>
          <p:nvPr>
            <p:ph type="subTitle" idx="5"/>
          </p:nvPr>
        </p:nvSpPr>
        <p:spPr>
          <a:xfrm>
            <a:off x="3622063"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89" name="Google Shape;889;p39"/>
          <p:cNvSpPr txBox="1">
            <a:spLocks noGrp="1"/>
          </p:cNvSpPr>
          <p:nvPr>
            <p:ph type="body" idx="6"/>
          </p:nvPr>
        </p:nvSpPr>
        <p:spPr>
          <a:xfrm>
            <a:off x="3622063"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90" name="Google Shape;890;p39"/>
          <p:cNvGrpSpPr/>
          <p:nvPr/>
        </p:nvGrpSpPr>
        <p:grpSpPr>
          <a:xfrm rot="-5400000">
            <a:off x="1732805" y="2773680"/>
            <a:ext cx="3276643" cy="234348"/>
            <a:chOff x="-4640549" y="265600"/>
            <a:chExt cx="5491274" cy="392675"/>
          </a:xfrm>
        </p:grpSpPr>
        <p:sp>
          <p:nvSpPr>
            <p:cNvPr id="891" name="Google Shape;891;p39"/>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2" name="Google Shape;892;p39"/>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3" name="Google Shape;893;p39"/>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4" name="Google Shape;894;p39"/>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lide with 2 columns v3">
  <p:cSld name="DEFAULT_2">
    <p:bg>
      <p:bgPr>
        <a:solidFill>
          <a:schemeClr val="accent1"/>
        </a:solidFill>
        <a:effectLst/>
      </p:bgPr>
    </p:bg>
    <p:spTree>
      <p:nvGrpSpPr>
        <p:cNvPr id="1" name="Shape 895"/>
        <p:cNvGrpSpPr/>
        <p:nvPr/>
      </p:nvGrpSpPr>
      <p:grpSpPr>
        <a:xfrm>
          <a:off x="0" y="0"/>
          <a:ext cx="0" cy="0"/>
          <a:chOff x="0" y="0"/>
          <a:chExt cx="0" cy="0"/>
        </a:xfrm>
      </p:grpSpPr>
      <p:sp>
        <p:nvSpPr>
          <p:cNvPr id="896" name="Google Shape;896;p40"/>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97" name="Google Shape;897;p40"/>
          <p:cNvSpPr txBox="1">
            <a:spLocks noGrp="1"/>
          </p:cNvSpPr>
          <p:nvPr>
            <p:ph type="subTitle" idx="1"/>
          </p:nvPr>
        </p:nvSpPr>
        <p:spPr>
          <a:xfrm>
            <a:off x="483300" y="1252525"/>
            <a:ext cx="36615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98" name="Google Shape;898;p40"/>
          <p:cNvSpPr txBox="1">
            <a:spLocks noGrp="1"/>
          </p:cNvSpPr>
          <p:nvPr>
            <p:ph type="body" idx="2"/>
          </p:nvPr>
        </p:nvSpPr>
        <p:spPr>
          <a:xfrm>
            <a:off x="483300" y="1805525"/>
            <a:ext cx="36615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99" name="Google Shape;899;p40"/>
          <p:cNvSpPr txBox="1">
            <a:spLocks noGrp="1"/>
          </p:cNvSpPr>
          <p:nvPr>
            <p:ph type="subTitle" idx="3"/>
          </p:nvPr>
        </p:nvSpPr>
        <p:spPr>
          <a:xfrm>
            <a:off x="4999200" y="1252525"/>
            <a:ext cx="36615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900" name="Google Shape;900;p40"/>
          <p:cNvSpPr txBox="1">
            <a:spLocks noGrp="1"/>
          </p:cNvSpPr>
          <p:nvPr>
            <p:ph type="body" idx="4"/>
          </p:nvPr>
        </p:nvSpPr>
        <p:spPr>
          <a:xfrm>
            <a:off x="4999200" y="1805525"/>
            <a:ext cx="36615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01" name="Google Shape;901;p40"/>
          <p:cNvSpPr/>
          <p:nvPr/>
        </p:nvSpPr>
        <p:spPr>
          <a:xfrm>
            <a:off x="-60650" y="5022275"/>
            <a:ext cx="3819000" cy="168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2" name="Google Shape;902;p40"/>
          <p:cNvSpPr/>
          <p:nvPr/>
        </p:nvSpPr>
        <p:spPr>
          <a:xfrm>
            <a:off x="-60650" y="2057225"/>
            <a:ext cx="177000" cy="3047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3" name="Google Shape;903;p40"/>
          <p:cNvSpPr/>
          <p:nvPr/>
        </p:nvSpPr>
        <p:spPr>
          <a:xfrm rot="10800000">
            <a:off x="8650175" y="-86625"/>
            <a:ext cx="1486200" cy="680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4" name="Google Shape;904;p40"/>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lide with 3 columns-v2">
  <p:cSld name="DEFAULT_2_1">
    <p:bg>
      <p:bgPr>
        <a:solidFill>
          <a:schemeClr val="accent1"/>
        </a:solidFill>
        <a:effectLst/>
      </p:bgPr>
    </p:bg>
    <p:spTree>
      <p:nvGrpSpPr>
        <p:cNvPr id="1" name="Shape 905"/>
        <p:cNvGrpSpPr/>
        <p:nvPr/>
      </p:nvGrpSpPr>
      <p:grpSpPr>
        <a:xfrm>
          <a:off x="0" y="0"/>
          <a:ext cx="0" cy="0"/>
          <a:chOff x="0" y="0"/>
          <a:chExt cx="0" cy="0"/>
        </a:xfrm>
      </p:grpSpPr>
      <p:sp>
        <p:nvSpPr>
          <p:cNvPr id="906" name="Google Shape;906;p41"/>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907" name="Google Shape;907;p41"/>
          <p:cNvSpPr txBox="1">
            <a:spLocks noGrp="1"/>
          </p:cNvSpPr>
          <p:nvPr>
            <p:ph type="subTitle" idx="1"/>
          </p:nvPr>
        </p:nvSpPr>
        <p:spPr>
          <a:xfrm>
            <a:off x="483300" y="1252525"/>
            <a:ext cx="25977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08" name="Google Shape;908;p41"/>
          <p:cNvSpPr txBox="1">
            <a:spLocks noGrp="1"/>
          </p:cNvSpPr>
          <p:nvPr>
            <p:ph type="body" idx="2"/>
          </p:nvPr>
        </p:nvSpPr>
        <p:spPr>
          <a:xfrm>
            <a:off x="483300" y="1805525"/>
            <a:ext cx="25977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09" name="Google Shape;909;p41"/>
          <p:cNvSpPr/>
          <p:nvPr/>
        </p:nvSpPr>
        <p:spPr>
          <a:xfrm>
            <a:off x="-60650" y="5022275"/>
            <a:ext cx="3819000" cy="168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0" name="Google Shape;910;p41"/>
          <p:cNvSpPr/>
          <p:nvPr/>
        </p:nvSpPr>
        <p:spPr>
          <a:xfrm>
            <a:off x="-60650" y="2057225"/>
            <a:ext cx="177000" cy="304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1" name="Google Shape;911;p41"/>
          <p:cNvSpPr/>
          <p:nvPr/>
        </p:nvSpPr>
        <p:spPr>
          <a:xfrm rot="10800000">
            <a:off x="8650175" y="-86625"/>
            <a:ext cx="1486200" cy="680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2" name="Google Shape;912;p41"/>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3" name="Google Shape;913;p41"/>
          <p:cNvSpPr txBox="1">
            <a:spLocks noGrp="1"/>
          </p:cNvSpPr>
          <p:nvPr>
            <p:ph type="subTitle" idx="3"/>
          </p:nvPr>
        </p:nvSpPr>
        <p:spPr>
          <a:xfrm>
            <a:off x="6110500" y="1252525"/>
            <a:ext cx="25977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14" name="Google Shape;914;p41"/>
          <p:cNvSpPr txBox="1">
            <a:spLocks noGrp="1"/>
          </p:cNvSpPr>
          <p:nvPr>
            <p:ph type="body" idx="4"/>
          </p:nvPr>
        </p:nvSpPr>
        <p:spPr>
          <a:xfrm>
            <a:off x="6110500" y="1805525"/>
            <a:ext cx="25977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15" name="Google Shape;915;p41"/>
          <p:cNvSpPr txBox="1">
            <a:spLocks noGrp="1"/>
          </p:cNvSpPr>
          <p:nvPr>
            <p:ph type="subTitle" idx="5"/>
          </p:nvPr>
        </p:nvSpPr>
        <p:spPr>
          <a:xfrm>
            <a:off x="3186875" y="1252525"/>
            <a:ext cx="25977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16" name="Google Shape;916;p41"/>
          <p:cNvSpPr txBox="1">
            <a:spLocks noGrp="1"/>
          </p:cNvSpPr>
          <p:nvPr>
            <p:ph type="body" idx="6"/>
          </p:nvPr>
        </p:nvSpPr>
        <p:spPr>
          <a:xfrm>
            <a:off x="3186875" y="1805525"/>
            <a:ext cx="25977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lide with 2 columns v2">
  <p:cSld name="DEFAULT_1">
    <p:bg>
      <p:bgPr>
        <a:solidFill>
          <a:schemeClr val="accent1"/>
        </a:solidFill>
        <a:effectLst/>
      </p:bgPr>
    </p:bg>
    <p:spTree>
      <p:nvGrpSpPr>
        <p:cNvPr id="1" name="Shape 917"/>
        <p:cNvGrpSpPr/>
        <p:nvPr/>
      </p:nvGrpSpPr>
      <p:grpSpPr>
        <a:xfrm>
          <a:off x="0" y="0"/>
          <a:ext cx="0" cy="0"/>
          <a:chOff x="0" y="0"/>
          <a:chExt cx="0" cy="0"/>
        </a:xfrm>
      </p:grpSpPr>
      <p:sp>
        <p:nvSpPr>
          <p:cNvPr id="918" name="Google Shape;918;p42"/>
          <p:cNvSpPr/>
          <p:nvPr/>
        </p:nvSpPr>
        <p:spPr>
          <a:xfrm>
            <a:off x="8572475" y="-3575"/>
            <a:ext cx="6528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9" name="Google Shape;919;p42"/>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920" name="Google Shape;920;p42"/>
          <p:cNvSpPr txBox="1">
            <a:spLocks noGrp="1"/>
          </p:cNvSpPr>
          <p:nvPr>
            <p:ph type="subTitle" idx="1"/>
          </p:nvPr>
        </p:nvSpPr>
        <p:spPr>
          <a:xfrm>
            <a:off x="483300" y="1328725"/>
            <a:ext cx="28974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921" name="Google Shape;921;p42"/>
          <p:cNvSpPr txBox="1">
            <a:spLocks noGrp="1"/>
          </p:cNvSpPr>
          <p:nvPr>
            <p:ph type="body" idx="2"/>
          </p:nvPr>
        </p:nvSpPr>
        <p:spPr>
          <a:xfrm>
            <a:off x="3809975" y="1328725"/>
            <a:ext cx="4850700" cy="1201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22" name="Google Shape;922;p42"/>
          <p:cNvSpPr txBox="1">
            <a:spLocks noGrp="1"/>
          </p:cNvSpPr>
          <p:nvPr>
            <p:ph type="subTitle" idx="3"/>
          </p:nvPr>
        </p:nvSpPr>
        <p:spPr>
          <a:xfrm>
            <a:off x="483313" y="3012250"/>
            <a:ext cx="28974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923" name="Google Shape;923;p42"/>
          <p:cNvSpPr txBox="1">
            <a:spLocks noGrp="1"/>
          </p:cNvSpPr>
          <p:nvPr>
            <p:ph type="body" idx="4"/>
          </p:nvPr>
        </p:nvSpPr>
        <p:spPr>
          <a:xfrm>
            <a:off x="3809988" y="3012250"/>
            <a:ext cx="4850700" cy="1201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924" name="Google Shape;924;p42"/>
          <p:cNvGrpSpPr/>
          <p:nvPr/>
        </p:nvGrpSpPr>
        <p:grpSpPr>
          <a:xfrm>
            <a:off x="7760105" y="-840619"/>
            <a:ext cx="2277538" cy="2277538"/>
            <a:chOff x="987244" y="313753"/>
            <a:chExt cx="555321" cy="555321"/>
          </a:xfrm>
        </p:grpSpPr>
        <p:grpSp>
          <p:nvGrpSpPr>
            <p:cNvPr id="925" name="Google Shape;925;p42"/>
            <p:cNvGrpSpPr/>
            <p:nvPr/>
          </p:nvGrpSpPr>
          <p:grpSpPr>
            <a:xfrm>
              <a:off x="1068575" y="395075"/>
              <a:ext cx="392675" cy="392675"/>
              <a:chOff x="458050" y="265600"/>
              <a:chExt cx="392675" cy="392675"/>
            </a:xfrm>
          </p:grpSpPr>
          <p:sp>
            <p:nvSpPr>
              <p:cNvPr id="926" name="Google Shape;926;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27" name="Google Shape;927;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28" name="Google Shape;928;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29" name="Google Shape;929;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30" name="Google Shape;930;p42"/>
            <p:cNvGrpSpPr/>
            <p:nvPr/>
          </p:nvGrpSpPr>
          <p:grpSpPr>
            <a:xfrm rot="-2700000">
              <a:off x="1068569" y="395078"/>
              <a:ext cx="392671" cy="392671"/>
              <a:chOff x="458050" y="265600"/>
              <a:chExt cx="392675" cy="392675"/>
            </a:xfrm>
          </p:grpSpPr>
          <p:sp>
            <p:nvSpPr>
              <p:cNvPr id="931" name="Google Shape;931;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2" name="Google Shape;932;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3" name="Google Shape;933;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4" name="Google Shape;934;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935" name="Google Shape;935;p42"/>
          <p:cNvGrpSpPr/>
          <p:nvPr/>
        </p:nvGrpSpPr>
        <p:grpSpPr>
          <a:xfrm>
            <a:off x="73663" y="4677163"/>
            <a:ext cx="392675" cy="392675"/>
            <a:chOff x="458050" y="265600"/>
            <a:chExt cx="392675" cy="392675"/>
          </a:xfrm>
        </p:grpSpPr>
        <p:sp>
          <p:nvSpPr>
            <p:cNvPr id="936" name="Google Shape;936;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7" name="Google Shape;937;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8" name="Google Shape;938;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9" name="Google Shape;939;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40" name="Google Shape;940;p42"/>
          <p:cNvGrpSpPr/>
          <p:nvPr/>
        </p:nvGrpSpPr>
        <p:grpSpPr>
          <a:xfrm>
            <a:off x="613563" y="4677150"/>
            <a:ext cx="392675" cy="392675"/>
            <a:chOff x="458050" y="265600"/>
            <a:chExt cx="392675" cy="392675"/>
          </a:xfrm>
        </p:grpSpPr>
        <p:sp>
          <p:nvSpPr>
            <p:cNvPr id="941" name="Google Shape;941;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2" name="Google Shape;942;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3" name="Google Shape;943;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4" name="Google Shape;944;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45" name="Google Shape;945;p42"/>
          <p:cNvGrpSpPr/>
          <p:nvPr/>
        </p:nvGrpSpPr>
        <p:grpSpPr>
          <a:xfrm>
            <a:off x="348063" y="4284488"/>
            <a:ext cx="392675" cy="392675"/>
            <a:chOff x="458050" y="265600"/>
            <a:chExt cx="392675" cy="392675"/>
          </a:xfrm>
        </p:grpSpPr>
        <p:sp>
          <p:nvSpPr>
            <p:cNvPr id="946" name="Google Shape;946;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7" name="Google Shape;947;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8" name="Google Shape;948;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9" name="Google Shape;949;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lide with 3 columns">
  <p:cSld name="DEFAULT_1_1">
    <p:bg>
      <p:bgPr>
        <a:solidFill>
          <a:schemeClr val="accent1"/>
        </a:solidFill>
        <a:effectLst/>
      </p:bgPr>
    </p:bg>
    <p:spTree>
      <p:nvGrpSpPr>
        <p:cNvPr id="1" name="Shape 950"/>
        <p:cNvGrpSpPr/>
        <p:nvPr/>
      </p:nvGrpSpPr>
      <p:grpSpPr>
        <a:xfrm>
          <a:off x="0" y="0"/>
          <a:ext cx="0" cy="0"/>
          <a:chOff x="0" y="0"/>
          <a:chExt cx="0" cy="0"/>
        </a:xfrm>
      </p:grpSpPr>
      <p:sp>
        <p:nvSpPr>
          <p:cNvPr id="951" name="Google Shape;951;p43"/>
          <p:cNvSpPr/>
          <p:nvPr/>
        </p:nvSpPr>
        <p:spPr>
          <a:xfrm>
            <a:off x="8572475" y="-3575"/>
            <a:ext cx="6528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2" name="Google Shape;952;p43"/>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grpSp>
        <p:nvGrpSpPr>
          <p:cNvPr id="953" name="Google Shape;953;p43"/>
          <p:cNvGrpSpPr/>
          <p:nvPr/>
        </p:nvGrpSpPr>
        <p:grpSpPr>
          <a:xfrm>
            <a:off x="7760105" y="-840619"/>
            <a:ext cx="2277538" cy="2277538"/>
            <a:chOff x="987244" y="313753"/>
            <a:chExt cx="555321" cy="555321"/>
          </a:xfrm>
        </p:grpSpPr>
        <p:grpSp>
          <p:nvGrpSpPr>
            <p:cNvPr id="954" name="Google Shape;954;p43"/>
            <p:cNvGrpSpPr/>
            <p:nvPr/>
          </p:nvGrpSpPr>
          <p:grpSpPr>
            <a:xfrm>
              <a:off x="1068575" y="395075"/>
              <a:ext cx="392675" cy="392675"/>
              <a:chOff x="458050" y="265600"/>
              <a:chExt cx="392675" cy="392675"/>
            </a:xfrm>
          </p:grpSpPr>
          <p:sp>
            <p:nvSpPr>
              <p:cNvPr id="955" name="Google Shape;955;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6" name="Google Shape;956;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7" name="Google Shape;957;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8" name="Google Shape;958;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59" name="Google Shape;959;p43"/>
            <p:cNvGrpSpPr/>
            <p:nvPr/>
          </p:nvGrpSpPr>
          <p:grpSpPr>
            <a:xfrm rot="-2700000">
              <a:off x="1068569" y="395078"/>
              <a:ext cx="392671" cy="392671"/>
              <a:chOff x="458050" y="265600"/>
              <a:chExt cx="392675" cy="392675"/>
            </a:xfrm>
          </p:grpSpPr>
          <p:sp>
            <p:nvSpPr>
              <p:cNvPr id="960" name="Google Shape;960;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1" name="Google Shape;961;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2" name="Google Shape;962;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3" name="Google Shape;963;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964" name="Google Shape;964;p43"/>
          <p:cNvGrpSpPr/>
          <p:nvPr/>
        </p:nvGrpSpPr>
        <p:grpSpPr>
          <a:xfrm>
            <a:off x="-154937" y="4829563"/>
            <a:ext cx="392675" cy="392675"/>
            <a:chOff x="458050" y="265600"/>
            <a:chExt cx="392675" cy="392675"/>
          </a:xfrm>
        </p:grpSpPr>
        <p:sp>
          <p:nvSpPr>
            <p:cNvPr id="965" name="Google Shape;965;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6" name="Google Shape;966;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7" name="Google Shape;967;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8" name="Google Shape;968;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69" name="Google Shape;969;p43"/>
          <p:cNvGrpSpPr/>
          <p:nvPr/>
        </p:nvGrpSpPr>
        <p:grpSpPr>
          <a:xfrm>
            <a:off x="384963" y="4829550"/>
            <a:ext cx="392675" cy="392675"/>
            <a:chOff x="458050" y="265600"/>
            <a:chExt cx="392675" cy="392675"/>
          </a:xfrm>
        </p:grpSpPr>
        <p:sp>
          <p:nvSpPr>
            <p:cNvPr id="970" name="Google Shape;970;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1" name="Google Shape;971;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2" name="Google Shape;972;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3" name="Google Shape;973;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74" name="Google Shape;974;p43"/>
          <p:cNvGrpSpPr/>
          <p:nvPr/>
        </p:nvGrpSpPr>
        <p:grpSpPr>
          <a:xfrm>
            <a:off x="119463" y="4436888"/>
            <a:ext cx="392675" cy="392675"/>
            <a:chOff x="458050" y="265600"/>
            <a:chExt cx="392675" cy="392675"/>
          </a:xfrm>
        </p:grpSpPr>
        <p:sp>
          <p:nvSpPr>
            <p:cNvPr id="975" name="Google Shape;975;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6" name="Google Shape;976;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7" name="Google Shape;977;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8" name="Google Shape;978;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979" name="Google Shape;979;p43"/>
          <p:cNvSpPr txBox="1">
            <a:spLocks noGrp="1"/>
          </p:cNvSpPr>
          <p:nvPr>
            <p:ph type="subTitle" idx="1"/>
          </p:nvPr>
        </p:nvSpPr>
        <p:spPr>
          <a:xfrm>
            <a:off x="483300" y="1252525"/>
            <a:ext cx="24576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80" name="Google Shape;980;p43"/>
          <p:cNvSpPr txBox="1">
            <a:spLocks noGrp="1"/>
          </p:cNvSpPr>
          <p:nvPr>
            <p:ph type="body" idx="2"/>
          </p:nvPr>
        </p:nvSpPr>
        <p:spPr>
          <a:xfrm>
            <a:off x="483300" y="1805525"/>
            <a:ext cx="245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81" name="Google Shape;981;p43"/>
          <p:cNvSpPr txBox="1">
            <a:spLocks noGrp="1"/>
          </p:cNvSpPr>
          <p:nvPr>
            <p:ph type="subTitle" idx="3"/>
          </p:nvPr>
        </p:nvSpPr>
        <p:spPr>
          <a:xfrm>
            <a:off x="5807277" y="1252525"/>
            <a:ext cx="24576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82" name="Google Shape;982;p43"/>
          <p:cNvSpPr txBox="1">
            <a:spLocks noGrp="1"/>
          </p:cNvSpPr>
          <p:nvPr>
            <p:ph type="body" idx="4"/>
          </p:nvPr>
        </p:nvSpPr>
        <p:spPr>
          <a:xfrm>
            <a:off x="5807277" y="1805525"/>
            <a:ext cx="245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83" name="Google Shape;983;p43"/>
          <p:cNvSpPr txBox="1">
            <a:spLocks noGrp="1"/>
          </p:cNvSpPr>
          <p:nvPr>
            <p:ph type="subTitle" idx="5"/>
          </p:nvPr>
        </p:nvSpPr>
        <p:spPr>
          <a:xfrm>
            <a:off x="3041192" y="1252525"/>
            <a:ext cx="24576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84" name="Google Shape;984;p43"/>
          <p:cNvSpPr txBox="1">
            <a:spLocks noGrp="1"/>
          </p:cNvSpPr>
          <p:nvPr>
            <p:ph type="body" idx="6"/>
          </p:nvPr>
        </p:nvSpPr>
        <p:spPr>
          <a:xfrm>
            <a:off x="3041192" y="1805525"/>
            <a:ext cx="245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ingle user slide - v1">
  <p:cSld name="CUSTOM_10">
    <p:bg>
      <p:bgPr>
        <a:solidFill>
          <a:schemeClr val="accent5"/>
        </a:solidFill>
        <a:effectLst/>
      </p:bgPr>
    </p:bg>
    <p:spTree>
      <p:nvGrpSpPr>
        <p:cNvPr id="1" name="Shape 985"/>
        <p:cNvGrpSpPr/>
        <p:nvPr/>
      </p:nvGrpSpPr>
      <p:grpSpPr>
        <a:xfrm>
          <a:off x="0" y="0"/>
          <a:ext cx="0" cy="0"/>
          <a:chOff x="0" y="0"/>
          <a:chExt cx="0" cy="0"/>
        </a:xfrm>
      </p:grpSpPr>
      <p:sp>
        <p:nvSpPr>
          <p:cNvPr id="986" name="Google Shape;986;p44"/>
          <p:cNvSpPr txBox="1">
            <a:spLocks noGrp="1"/>
          </p:cNvSpPr>
          <p:nvPr>
            <p:ph type="title"/>
          </p:nvPr>
        </p:nvSpPr>
        <p:spPr>
          <a:xfrm>
            <a:off x="3644350" y="269950"/>
            <a:ext cx="4273800" cy="458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
        <p:nvSpPr>
          <p:cNvPr id="987" name="Google Shape;987;p44"/>
          <p:cNvSpPr>
            <a:spLocks noGrp="1"/>
          </p:cNvSpPr>
          <p:nvPr>
            <p:ph type="pic" idx="2"/>
          </p:nvPr>
        </p:nvSpPr>
        <p:spPr>
          <a:xfrm>
            <a:off x="270000" y="266775"/>
            <a:ext cx="2711700" cy="3161100"/>
          </a:xfrm>
          <a:prstGeom prst="snip2DiagRect">
            <a:avLst>
              <a:gd name="adj1" fmla="val 0"/>
              <a:gd name="adj2" fmla="val 16667"/>
            </a:avLst>
          </a:prstGeom>
          <a:noFill/>
          <a:ln>
            <a:noFill/>
          </a:ln>
        </p:spPr>
      </p:sp>
      <p:sp>
        <p:nvSpPr>
          <p:cNvPr id="988" name="Google Shape;988;p44"/>
          <p:cNvSpPr/>
          <p:nvPr/>
        </p:nvSpPr>
        <p:spPr>
          <a:xfrm rot="10800000">
            <a:off x="7634350" y="-519750"/>
            <a:ext cx="2449800" cy="1093800"/>
          </a:xfrm>
          <a:prstGeom prst="snip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989" name="Google Shape;989;p44"/>
          <p:cNvGrpSpPr/>
          <p:nvPr/>
        </p:nvGrpSpPr>
        <p:grpSpPr>
          <a:xfrm>
            <a:off x="8137738" y="-49687"/>
            <a:ext cx="392675" cy="392675"/>
            <a:chOff x="458050" y="265600"/>
            <a:chExt cx="392675" cy="392675"/>
          </a:xfrm>
        </p:grpSpPr>
        <p:sp>
          <p:nvSpPr>
            <p:cNvPr id="990" name="Google Shape;990;p4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1" name="Google Shape;991;p4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2" name="Google Shape;992;p4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3" name="Google Shape;993;p4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94" name="Google Shape;994;p44"/>
          <p:cNvGrpSpPr/>
          <p:nvPr/>
        </p:nvGrpSpPr>
        <p:grpSpPr>
          <a:xfrm>
            <a:off x="8677638" y="-49700"/>
            <a:ext cx="392675" cy="392675"/>
            <a:chOff x="458050" y="265600"/>
            <a:chExt cx="392675" cy="392675"/>
          </a:xfrm>
        </p:grpSpPr>
        <p:sp>
          <p:nvSpPr>
            <p:cNvPr id="995" name="Google Shape;995;p4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6" name="Google Shape;996;p4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7" name="Google Shape;997;p4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8" name="Google Shape;998;p4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999" name="Google Shape;999;p44"/>
          <p:cNvSpPr/>
          <p:nvPr/>
        </p:nvSpPr>
        <p:spPr>
          <a:xfrm>
            <a:off x="860742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00" name="Google Shape;1000;p44"/>
          <p:cNvSpPr txBox="1">
            <a:spLocks noGrp="1"/>
          </p:cNvSpPr>
          <p:nvPr>
            <p:ph type="body" idx="1"/>
          </p:nvPr>
        </p:nvSpPr>
        <p:spPr>
          <a:xfrm>
            <a:off x="3644350" y="1061225"/>
            <a:ext cx="5033400" cy="3345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01" name="Google Shape;1001;p44"/>
          <p:cNvSpPr txBox="1">
            <a:spLocks noGrp="1"/>
          </p:cNvSpPr>
          <p:nvPr>
            <p:ph type="subTitle" idx="3"/>
          </p:nvPr>
        </p:nvSpPr>
        <p:spPr>
          <a:xfrm>
            <a:off x="270000" y="3649925"/>
            <a:ext cx="27519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a:endParaRPr/>
          </a:p>
        </p:txBody>
      </p:sp>
      <p:sp>
        <p:nvSpPr>
          <p:cNvPr id="1002" name="Google Shape;1002;p44"/>
          <p:cNvSpPr txBox="1">
            <a:spLocks noGrp="1"/>
          </p:cNvSpPr>
          <p:nvPr>
            <p:ph type="body" idx="4"/>
          </p:nvPr>
        </p:nvSpPr>
        <p:spPr>
          <a:xfrm>
            <a:off x="270000" y="3941525"/>
            <a:ext cx="2751900" cy="5820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ingle user layout - v2">
  <p:cSld name="CUSTOM_10_1">
    <p:bg>
      <p:bgPr>
        <a:solidFill>
          <a:schemeClr val="dk1"/>
        </a:solidFill>
        <a:effectLst/>
      </p:bgPr>
    </p:bg>
    <p:spTree>
      <p:nvGrpSpPr>
        <p:cNvPr id="1" name="Shape 1003"/>
        <p:cNvGrpSpPr/>
        <p:nvPr/>
      </p:nvGrpSpPr>
      <p:grpSpPr>
        <a:xfrm>
          <a:off x="0" y="0"/>
          <a:ext cx="0" cy="0"/>
          <a:chOff x="0" y="0"/>
          <a:chExt cx="0" cy="0"/>
        </a:xfrm>
      </p:grpSpPr>
      <p:sp>
        <p:nvSpPr>
          <p:cNvPr id="1004" name="Google Shape;1004;p45"/>
          <p:cNvSpPr/>
          <p:nvPr/>
        </p:nvSpPr>
        <p:spPr>
          <a:xfrm>
            <a:off x="281600" y="3429450"/>
            <a:ext cx="2711700" cy="1090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5"/>
              </a:solidFill>
              <a:latin typeface="DM Sans"/>
              <a:ea typeface="DM Sans"/>
              <a:cs typeface="DM Sans"/>
              <a:sym typeface="DM Sans"/>
            </a:endParaRPr>
          </a:p>
        </p:txBody>
      </p:sp>
      <p:sp>
        <p:nvSpPr>
          <p:cNvPr id="1005" name="Google Shape;1005;p45"/>
          <p:cNvSpPr txBox="1">
            <a:spLocks noGrp="1"/>
          </p:cNvSpPr>
          <p:nvPr>
            <p:ph type="title"/>
          </p:nvPr>
        </p:nvSpPr>
        <p:spPr>
          <a:xfrm>
            <a:off x="3644350" y="269950"/>
            <a:ext cx="4273800" cy="4581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000"/>
              <a:buNone/>
              <a:defRPr>
                <a:solidFill>
                  <a:schemeClr val="accent6"/>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
        <p:nvSpPr>
          <p:cNvPr id="1006" name="Google Shape;1006;p45"/>
          <p:cNvSpPr>
            <a:spLocks noGrp="1"/>
          </p:cNvSpPr>
          <p:nvPr>
            <p:ph type="pic" idx="2"/>
          </p:nvPr>
        </p:nvSpPr>
        <p:spPr>
          <a:xfrm>
            <a:off x="270000" y="266775"/>
            <a:ext cx="2711700" cy="3161100"/>
          </a:xfrm>
          <a:prstGeom prst="snip1Rect">
            <a:avLst>
              <a:gd name="adj" fmla="val 16667"/>
            </a:avLst>
          </a:prstGeom>
          <a:noFill/>
          <a:ln>
            <a:noFill/>
          </a:ln>
        </p:spPr>
      </p:sp>
      <p:sp>
        <p:nvSpPr>
          <p:cNvPr id="1007" name="Google Shape;1007;p45"/>
          <p:cNvSpPr txBox="1">
            <a:spLocks noGrp="1"/>
          </p:cNvSpPr>
          <p:nvPr>
            <p:ph type="body" idx="1"/>
          </p:nvPr>
        </p:nvSpPr>
        <p:spPr>
          <a:xfrm>
            <a:off x="3644350" y="1061225"/>
            <a:ext cx="4680300" cy="3345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08" name="Google Shape;1008;p45"/>
          <p:cNvSpPr txBox="1">
            <a:spLocks noGrp="1"/>
          </p:cNvSpPr>
          <p:nvPr>
            <p:ph type="subTitle" idx="3"/>
          </p:nvPr>
        </p:nvSpPr>
        <p:spPr>
          <a:xfrm>
            <a:off x="428750" y="3547183"/>
            <a:ext cx="2389200" cy="291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200"/>
              <a:buFont typeface="DM Sans Medium"/>
              <a:buNone/>
              <a:defRPr sz="1200">
                <a:solidFill>
                  <a:schemeClr val="lt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a:endParaRPr/>
          </a:p>
        </p:txBody>
      </p:sp>
      <p:sp>
        <p:nvSpPr>
          <p:cNvPr id="1009" name="Google Shape;1009;p45"/>
          <p:cNvSpPr txBox="1">
            <a:spLocks noGrp="1"/>
          </p:cNvSpPr>
          <p:nvPr>
            <p:ph type="body" idx="4"/>
          </p:nvPr>
        </p:nvSpPr>
        <p:spPr>
          <a:xfrm>
            <a:off x="428750" y="3838783"/>
            <a:ext cx="2389200" cy="5763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10" name="Google Shape;1010;p45"/>
          <p:cNvSpPr/>
          <p:nvPr/>
        </p:nvSpPr>
        <p:spPr>
          <a:xfrm>
            <a:off x="8572475" y="-3575"/>
            <a:ext cx="6528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11" name="Google Shape;1011;p45"/>
          <p:cNvGrpSpPr/>
          <p:nvPr/>
        </p:nvGrpSpPr>
        <p:grpSpPr>
          <a:xfrm>
            <a:off x="7760105" y="-840619"/>
            <a:ext cx="2277538" cy="2277538"/>
            <a:chOff x="987244" y="313753"/>
            <a:chExt cx="555321" cy="555321"/>
          </a:xfrm>
        </p:grpSpPr>
        <p:grpSp>
          <p:nvGrpSpPr>
            <p:cNvPr id="1012" name="Google Shape;1012;p45"/>
            <p:cNvGrpSpPr/>
            <p:nvPr/>
          </p:nvGrpSpPr>
          <p:grpSpPr>
            <a:xfrm>
              <a:off x="1068575" y="395075"/>
              <a:ext cx="392675" cy="392675"/>
              <a:chOff x="458050" y="265600"/>
              <a:chExt cx="392675" cy="392675"/>
            </a:xfrm>
          </p:grpSpPr>
          <p:sp>
            <p:nvSpPr>
              <p:cNvPr id="1013" name="Google Shape;1013;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4" name="Google Shape;1014;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5" name="Google Shape;1015;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6" name="Google Shape;1016;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17" name="Google Shape;1017;p45"/>
            <p:cNvGrpSpPr/>
            <p:nvPr/>
          </p:nvGrpSpPr>
          <p:grpSpPr>
            <a:xfrm rot="-2700000">
              <a:off x="1068569" y="395078"/>
              <a:ext cx="392671" cy="392671"/>
              <a:chOff x="458050" y="265600"/>
              <a:chExt cx="392675" cy="392675"/>
            </a:xfrm>
          </p:grpSpPr>
          <p:sp>
            <p:nvSpPr>
              <p:cNvPr id="1018" name="Google Shape;1018;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9" name="Google Shape;1019;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0" name="Google Shape;1020;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1" name="Google Shape;1021;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1022" name="Google Shape;1022;p45"/>
          <p:cNvGrpSpPr/>
          <p:nvPr/>
        </p:nvGrpSpPr>
        <p:grpSpPr>
          <a:xfrm>
            <a:off x="73672" y="4794975"/>
            <a:ext cx="274873" cy="274872"/>
            <a:chOff x="458050" y="265600"/>
            <a:chExt cx="392675" cy="392675"/>
          </a:xfrm>
        </p:grpSpPr>
        <p:sp>
          <p:nvSpPr>
            <p:cNvPr id="1023" name="Google Shape;1023;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4" name="Google Shape;1024;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5" name="Google Shape;1025;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6" name="Google Shape;1026;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27" name="Google Shape;1027;p45"/>
          <p:cNvGrpSpPr/>
          <p:nvPr/>
        </p:nvGrpSpPr>
        <p:grpSpPr>
          <a:xfrm>
            <a:off x="451601" y="4794966"/>
            <a:ext cx="274873" cy="274873"/>
            <a:chOff x="458050" y="265600"/>
            <a:chExt cx="392675" cy="392675"/>
          </a:xfrm>
        </p:grpSpPr>
        <p:sp>
          <p:nvSpPr>
            <p:cNvPr id="1028" name="Google Shape;1028;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9" name="Google Shape;1029;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0" name="Google Shape;1030;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1" name="Google Shape;1031;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32" name="Google Shape;1032;p45"/>
          <p:cNvGrpSpPr/>
          <p:nvPr/>
        </p:nvGrpSpPr>
        <p:grpSpPr>
          <a:xfrm>
            <a:off x="265751" y="4520104"/>
            <a:ext cx="274873" cy="274872"/>
            <a:chOff x="458050" y="265600"/>
            <a:chExt cx="392675" cy="392675"/>
          </a:xfrm>
        </p:grpSpPr>
        <p:sp>
          <p:nvSpPr>
            <p:cNvPr id="1033" name="Google Shape;1033;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4" name="Google Shape;1034;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5" name="Google Shape;1035;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6" name="Google Shape;1036;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ingle user layout - v3">
  <p:cSld name="CUSTOM_11">
    <p:bg>
      <p:bgPr>
        <a:solidFill>
          <a:schemeClr val="accent5"/>
        </a:solidFill>
        <a:effectLst/>
      </p:bgPr>
    </p:bg>
    <p:spTree>
      <p:nvGrpSpPr>
        <p:cNvPr id="1" name="Shape 1037"/>
        <p:cNvGrpSpPr/>
        <p:nvPr/>
      </p:nvGrpSpPr>
      <p:grpSpPr>
        <a:xfrm>
          <a:off x="0" y="0"/>
          <a:ext cx="0" cy="0"/>
          <a:chOff x="0" y="0"/>
          <a:chExt cx="0" cy="0"/>
        </a:xfrm>
      </p:grpSpPr>
      <p:sp>
        <p:nvSpPr>
          <p:cNvPr id="1038" name="Google Shape;1038;p46"/>
          <p:cNvSpPr txBox="1">
            <a:spLocks noGrp="1"/>
          </p:cNvSpPr>
          <p:nvPr>
            <p:ph type="title"/>
          </p:nvPr>
        </p:nvSpPr>
        <p:spPr>
          <a:xfrm>
            <a:off x="715025" y="269950"/>
            <a:ext cx="7468200" cy="458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a:endParaRPr/>
          </a:p>
        </p:txBody>
      </p:sp>
      <p:sp>
        <p:nvSpPr>
          <p:cNvPr id="1039" name="Google Shape;1039;p46"/>
          <p:cNvSpPr/>
          <p:nvPr/>
        </p:nvSpPr>
        <p:spPr>
          <a:xfrm>
            <a:off x="715025" y="892250"/>
            <a:ext cx="7541400" cy="3607500"/>
          </a:xfrm>
          <a:prstGeom prst="snip2DiagRect">
            <a:avLst>
              <a:gd name="adj1" fmla="val 0"/>
              <a:gd name="adj2" fmla="val 754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0" name="Google Shape;1040;p46"/>
          <p:cNvSpPr>
            <a:spLocks noGrp="1"/>
          </p:cNvSpPr>
          <p:nvPr>
            <p:ph type="pic" idx="2"/>
          </p:nvPr>
        </p:nvSpPr>
        <p:spPr>
          <a:xfrm>
            <a:off x="943800" y="1098900"/>
            <a:ext cx="2162700" cy="2521200"/>
          </a:xfrm>
          <a:prstGeom prst="snip1Rect">
            <a:avLst>
              <a:gd name="adj" fmla="val 16667"/>
            </a:avLst>
          </a:prstGeom>
          <a:noFill/>
          <a:ln>
            <a:noFill/>
          </a:ln>
        </p:spPr>
      </p:sp>
      <p:sp>
        <p:nvSpPr>
          <p:cNvPr id="1041" name="Google Shape;1041;p46"/>
          <p:cNvSpPr txBox="1">
            <a:spLocks noGrp="1"/>
          </p:cNvSpPr>
          <p:nvPr>
            <p:ph type="subTitle" idx="1"/>
          </p:nvPr>
        </p:nvSpPr>
        <p:spPr>
          <a:xfrm>
            <a:off x="943800" y="3737683"/>
            <a:ext cx="2389200" cy="2916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DM Sans Medium"/>
              <a:buNone/>
              <a:defRPr sz="1200">
                <a:solidFill>
                  <a:schemeClr val="dk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a:endParaRPr/>
          </a:p>
        </p:txBody>
      </p:sp>
      <p:sp>
        <p:nvSpPr>
          <p:cNvPr id="1042" name="Google Shape;1042;p46"/>
          <p:cNvSpPr txBox="1">
            <a:spLocks noGrp="1"/>
          </p:cNvSpPr>
          <p:nvPr>
            <p:ph type="body" idx="3"/>
          </p:nvPr>
        </p:nvSpPr>
        <p:spPr>
          <a:xfrm>
            <a:off x="943800" y="4029278"/>
            <a:ext cx="2389200" cy="3774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43" name="Google Shape;1043;p46"/>
          <p:cNvSpPr txBox="1">
            <a:spLocks noGrp="1"/>
          </p:cNvSpPr>
          <p:nvPr>
            <p:ph type="body" idx="4"/>
          </p:nvPr>
        </p:nvSpPr>
        <p:spPr>
          <a:xfrm>
            <a:off x="3457450" y="1098900"/>
            <a:ext cx="4551900" cy="3109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44" name="Google Shape;1044;p46"/>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5" name="Google Shape;1045;p46"/>
          <p:cNvSpPr/>
          <p:nvPr/>
        </p:nvSpPr>
        <p:spPr>
          <a:xfrm rot="10800000">
            <a:off x="8141400" y="0"/>
            <a:ext cx="1002600" cy="8619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6" name="Google Shape;1046;p46"/>
          <p:cNvSpPr/>
          <p:nvPr/>
        </p:nvSpPr>
        <p:spPr>
          <a:xfrm>
            <a:off x="8588401" y="45796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47" name="Google Shape;1047;p46"/>
          <p:cNvGrpSpPr/>
          <p:nvPr/>
        </p:nvGrpSpPr>
        <p:grpSpPr>
          <a:xfrm>
            <a:off x="-307337" y="-123437"/>
            <a:ext cx="392675" cy="392675"/>
            <a:chOff x="458050" y="265600"/>
            <a:chExt cx="392675" cy="392675"/>
          </a:xfrm>
        </p:grpSpPr>
        <p:sp>
          <p:nvSpPr>
            <p:cNvPr id="1048" name="Google Shape;1048;p46"/>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9" name="Google Shape;1049;p46"/>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0" name="Google Shape;1050;p46"/>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1" name="Google Shape;1051;p46"/>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52" name="Google Shape;1052;p46"/>
          <p:cNvGrpSpPr/>
          <p:nvPr/>
        </p:nvGrpSpPr>
        <p:grpSpPr>
          <a:xfrm>
            <a:off x="232563" y="-123450"/>
            <a:ext cx="392675" cy="392675"/>
            <a:chOff x="458050" y="265600"/>
            <a:chExt cx="392675" cy="392675"/>
          </a:xfrm>
        </p:grpSpPr>
        <p:sp>
          <p:nvSpPr>
            <p:cNvPr id="1053" name="Google Shape;1053;p46"/>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4" name="Google Shape;1054;p46"/>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5" name="Google Shape;1055;p46"/>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6" name="Google Shape;1056;p46"/>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ontact us slide - v1">
  <p:cSld name="CUSTOM_8_1">
    <p:bg>
      <p:bgPr>
        <a:solidFill>
          <a:schemeClr val="accent1"/>
        </a:solidFill>
        <a:effectLst/>
      </p:bgPr>
    </p:bg>
    <p:spTree>
      <p:nvGrpSpPr>
        <p:cNvPr id="1" name="Shape 1057"/>
        <p:cNvGrpSpPr/>
        <p:nvPr/>
      </p:nvGrpSpPr>
      <p:grpSpPr>
        <a:xfrm>
          <a:off x="0" y="0"/>
          <a:ext cx="0" cy="0"/>
          <a:chOff x="0" y="0"/>
          <a:chExt cx="0" cy="0"/>
        </a:xfrm>
      </p:grpSpPr>
      <p:sp>
        <p:nvSpPr>
          <p:cNvPr id="1058" name="Google Shape;1058;p47"/>
          <p:cNvSpPr txBox="1">
            <a:spLocks noGrp="1"/>
          </p:cNvSpPr>
          <p:nvPr>
            <p:ph type="title"/>
          </p:nvPr>
        </p:nvSpPr>
        <p:spPr>
          <a:xfrm>
            <a:off x="3928625" y="707675"/>
            <a:ext cx="4903500" cy="458100"/>
          </a:xfrm>
          <a:prstGeom prst="rect">
            <a:avLst/>
          </a:prstGeom>
        </p:spPr>
        <p:txBody>
          <a:bodyPr spcFirstLastPara="1" wrap="square" lIns="0" tIns="0" rIns="0" bIns="0" anchor="b"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1059" name="Google Shape;1059;p47"/>
          <p:cNvSpPr>
            <a:spLocks noGrp="1"/>
          </p:cNvSpPr>
          <p:nvPr>
            <p:ph type="pic" idx="2"/>
          </p:nvPr>
        </p:nvSpPr>
        <p:spPr>
          <a:xfrm>
            <a:off x="-8250" y="0"/>
            <a:ext cx="3030300" cy="5143500"/>
          </a:xfrm>
          <a:prstGeom prst="snip2DiagRect">
            <a:avLst>
              <a:gd name="adj1" fmla="val 0"/>
              <a:gd name="adj2" fmla="val 16667"/>
            </a:avLst>
          </a:prstGeom>
          <a:noFill/>
          <a:ln>
            <a:noFill/>
          </a:ln>
        </p:spPr>
      </p:sp>
      <p:sp>
        <p:nvSpPr>
          <p:cNvPr id="1060" name="Google Shape;1060;p47"/>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61" name="Google Shape;1061;p47"/>
          <p:cNvGrpSpPr/>
          <p:nvPr/>
        </p:nvGrpSpPr>
        <p:grpSpPr>
          <a:xfrm>
            <a:off x="8137738" y="-49687"/>
            <a:ext cx="392675" cy="392675"/>
            <a:chOff x="458050" y="265600"/>
            <a:chExt cx="392675" cy="392675"/>
          </a:xfrm>
        </p:grpSpPr>
        <p:sp>
          <p:nvSpPr>
            <p:cNvPr id="1062" name="Google Shape;1062;p4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3" name="Google Shape;1063;p4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4" name="Google Shape;1064;p4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5" name="Google Shape;1065;p4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66" name="Google Shape;1066;p47"/>
          <p:cNvGrpSpPr/>
          <p:nvPr/>
        </p:nvGrpSpPr>
        <p:grpSpPr>
          <a:xfrm>
            <a:off x="8677638" y="-49700"/>
            <a:ext cx="392675" cy="392675"/>
            <a:chOff x="458050" y="265600"/>
            <a:chExt cx="392675" cy="392675"/>
          </a:xfrm>
        </p:grpSpPr>
        <p:sp>
          <p:nvSpPr>
            <p:cNvPr id="1067" name="Google Shape;1067;p4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8" name="Google Shape;1068;p4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9" name="Google Shape;1069;p4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0" name="Google Shape;1070;p4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071" name="Google Shape;1071;p47"/>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2" name="Google Shape;1072;p47"/>
          <p:cNvSpPr/>
          <p:nvPr/>
        </p:nvSpPr>
        <p:spPr>
          <a:xfrm>
            <a:off x="3928625" y="2664663"/>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3" name="Google Shape;1073;p47"/>
          <p:cNvSpPr/>
          <p:nvPr/>
        </p:nvSpPr>
        <p:spPr>
          <a:xfrm>
            <a:off x="3928625" y="1748800"/>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4" name="Google Shape;1074;p47"/>
          <p:cNvSpPr/>
          <p:nvPr/>
        </p:nvSpPr>
        <p:spPr>
          <a:xfrm>
            <a:off x="3928625" y="358052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pic>
        <p:nvPicPr>
          <p:cNvPr id="1075" name="Google Shape;1075;p47"/>
          <p:cNvPicPr preferRelativeResize="0"/>
          <p:nvPr/>
        </p:nvPicPr>
        <p:blipFill>
          <a:blip r:embed="rId2">
            <a:alphaModFix/>
          </a:blip>
          <a:stretch>
            <a:fillRect/>
          </a:stretch>
        </p:blipFill>
        <p:spPr>
          <a:xfrm>
            <a:off x="3973750" y="1775025"/>
            <a:ext cx="198350" cy="198350"/>
          </a:xfrm>
          <a:prstGeom prst="rect">
            <a:avLst/>
          </a:prstGeom>
          <a:noFill/>
          <a:ln>
            <a:noFill/>
          </a:ln>
        </p:spPr>
      </p:pic>
      <p:pic>
        <p:nvPicPr>
          <p:cNvPr id="1076" name="Google Shape;1076;p47"/>
          <p:cNvPicPr preferRelativeResize="0"/>
          <p:nvPr/>
        </p:nvPicPr>
        <p:blipFill>
          <a:blip r:embed="rId3">
            <a:alphaModFix/>
          </a:blip>
          <a:stretch>
            <a:fillRect/>
          </a:stretch>
        </p:blipFill>
        <p:spPr>
          <a:xfrm>
            <a:off x="3981600" y="3614593"/>
            <a:ext cx="182650" cy="182650"/>
          </a:xfrm>
          <a:prstGeom prst="rect">
            <a:avLst/>
          </a:prstGeom>
          <a:noFill/>
          <a:ln>
            <a:noFill/>
          </a:ln>
        </p:spPr>
      </p:pic>
      <p:pic>
        <p:nvPicPr>
          <p:cNvPr id="1077" name="Google Shape;1077;p47"/>
          <p:cNvPicPr preferRelativeResize="0"/>
          <p:nvPr/>
        </p:nvPicPr>
        <p:blipFill>
          <a:blip r:embed="rId4">
            <a:alphaModFix/>
          </a:blip>
          <a:stretch>
            <a:fillRect/>
          </a:stretch>
        </p:blipFill>
        <p:spPr>
          <a:xfrm>
            <a:off x="3973749" y="2690899"/>
            <a:ext cx="198350" cy="198326"/>
          </a:xfrm>
          <a:prstGeom prst="rect">
            <a:avLst/>
          </a:prstGeom>
          <a:noFill/>
          <a:ln>
            <a:noFill/>
          </a:ln>
        </p:spPr>
      </p:pic>
      <p:sp>
        <p:nvSpPr>
          <p:cNvPr id="1078" name="Google Shape;1078;p47"/>
          <p:cNvSpPr txBox="1">
            <a:spLocks noGrp="1"/>
          </p:cNvSpPr>
          <p:nvPr>
            <p:ph type="body" idx="1"/>
          </p:nvPr>
        </p:nvSpPr>
        <p:spPr>
          <a:xfrm>
            <a:off x="4316900" y="1999600"/>
            <a:ext cx="4360800" cy="250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79" name="Google Shape;1079;p47"/>
          <p:cNvSpPr txBox="1">
            <a:spLocks noGrp="1"/>
          </p:cNvSpPr>
          <p:nvPr>
            <p:ph type="body" idx="3"/>
          </p:nvPr>
        </p:nvSpPr>
        <p:spPr>
          <a:xfrm>
            <a:off x="4316900" y="2957975"/>
            <a:ext cx="4360800" cy="250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80" name="Google Shape;1080;p47"/>
          <p:cNvSpPr txBox="1">
            <a:spLocks noGrp="1"/>
          </p:cNvSpPr>
          <p:nvPr>
            <p:ph type="body" idx="4"/>
          </p:nvPr>
        </p:nvSpPr>
        <p:spPr>
          <a:xfrm>
            <a:off x="4316900" y="3862726"/>
            <a:ext cx="4360800" cy="250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81" name="Google Shape;1081;p47"/>
          <p:cNvSpPr txBox="1"/>
          <p:nvPr/>
        </p:nvSpPr>
        <p:spPr>
          <a:xfrm>
            <a:off x="4316900" y="1748800"/>
            <a:ext cx="43608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082" name="Google Shape;1082;p47"/>
          <p:cNvSpPr txBox="1"/>
          <p:nvPr/>
        </p:nvSpPr>
        <p:spPr>
          <a:xfrm>
            <a:off x="4316900" y="2664675"/>
            <a:ext cx="43608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083" name="Google Shape;1083;p47"/>
          <p:cNvSpPr txBox="1"/>
          <p:nvPr/>
        </p:nvSpPr>
        <p:spPr>
          <a:xfrm>
            <a:off x="4316900" y="3580550"/>
            <a:ext cx="43608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ntact us slide - v3">
  <p:cSld name="CUSTOM_8_2">
    <p:bg>
      <p:bgPr>
        <a:solidFill>
          <a:schemeClr val="accent1"/>
        </a:solidFill>
        <a:effectLst/>
      </p:bgPr>
    </p:bg>
    <p:spTree>
      <p:nvGrpSpPr>
        <p:cNvPr id="1" name="Shape 1084"/>
        <p:cNvGrpSpPr/>
        <p:nvPr/>
      </p:nvGrpSpPr>
      <p:grpSpPr>
        <a:xfrm>
          <a:off x="0" y="0"/>
          <a:ext cx="0" cy="0"/>
          <a:chOff x="0" y="0"/>
          <a:chExt cx="0" cy="0"/>
        </a:xfrm>
      </p:grpSpPr>
      <p:sp>
        <p:nvSpPr>
          <p:cNvPr id="1085" name="Google Shape;1085;p48"/>
          <p:cNvSpPr txBox="1">
            <a:spLocks noGrp="1"/>
          </p:cNvSpPr>
          <p:nvPr>
            <p:ph type="title"/>
          </p:nvPr>
        </p:nvSpPr>
        <p:spPr>
          <a:xfrm>
            <a:off x="3928625" y="822800"/>
            <a:ext cx="4903500" cy="458100"/>
          </a:xfrm>
          <a:prstGeom prst="rect">
            <a:avLst/>
          </a:prstGeom>
        </p:spPr>
        <p:txBody>
          <a:bodyPr spcFirstLastPara="1" wrap="square" lIns="0" tIns="0" rIns="0" bIns="0" anchor="b"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1086" name="Google Shape;1086;p48"/>
          <p:cNvSpPr>
            <a:spLocks noGrp="1"/>
          </p:cNvSpPr>
          <p:nvPr>
            <p:ph type="pic" idx="2"/>
          </p:nvPr>
        </p:nvSpPr>
        <p:spPr>
          <a:xfrm>
            <a:off x="-8250" y="0"/>
            <a:ext cx="3030300" cy="5143500"/>
          </a:xfrm>
          <a:prstGeom prst="snip2DiagRect">
            <a:avLst>
              <a:gd name="adj1" fmla="val 0"/>
              <a:gd name="adj2" fmla="val 16667"/>
            </a:avLst>
          </a:prstGeom>
          <a:noFill/>
          <a:ln>
            <a:noFill/>
          </a:ln>
        </p:spPr>
      </p:sp>
      <p:sp>
        <p:nvSpPr>
          <p:cNvPr id="1087" name="Google Shape;1087;p48"/>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88" name="Google Shape;1088;p48"/>
          <p:cNvGrpSpPr/>
          <p:nvPr/>
        </p:nvGrpSpPr>
        <p:grpSpPr>
          <a:xfrm>
            <a:off x="8137738" y="-49687"/>
            <a:ext cx="392675" cy="392675"/>
            <a:chOff x="458050" y="265600"/>
            <a:chExt cx="392675" cy="392675"/>
          </a:xfrm>
        </p:grpSpPr>
        <p:sp>
          <p:nvSpPr>
            <p:cNvPr id="1089" name="Google Shape;1089;p4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0" name="Google Shape;1090;p4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1" name="Google Shape;1091;p4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2" name="Google Shape;1092;p4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93" name="Google Shape;1093;p48"/>
          <p:cNvGrpSpPr/>
          <p:nvPr/>
        </p:nvGrpSpPr>
        <p:grpSpPr>
          <a:xfrm>
            <a:off x="8677638" y="-49700"/>
            <a:ext cx="392675" cy="392675"/>
            <a:chOff x="458050" y="265600"/>
            <a:chExt cx="392675" cy="392675"/>
          </a:xfrm>
        </p:grpSpPr>
        <p:sp>
          <p:nvSpPr>
            <p:cNvPr id="1094" name="Google Shape;1094;p4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5" name="Google Shape;1095;p4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6" name="Google Shape;1096;p4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7" name="Google Shape;1097;p4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098" name="Google Shape;1098;p48"/>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9" name="Google Shape;1099;p48"/>
          <p:cNvSpPr/>
          <p:nvPr/>
        </p:nvSpPr>
        <p:spPr>
          <a:xfrm>
            <a:off x="3931600" y="192812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00" name="Google Shape;1100;p48"/>
          <p:cNvSpPr/>
          <p:nvPr/>
        </p:nvSpPr>
        <p:spPr>
          <a:xfrm>
            <a:off x="6114375" y="192812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01" name="Google Shape;1101;p48"/>
          <p:cNvSpPr/>
          <p:nvPr/>
        </p:nvSpPr>
        <p:spPr>
          <a:xfrm>
            <a:off x="3931600" y="338167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02" name="Google Shape;1102;p48"/>
          <p:cNvSpPr/>
          <p:nvPr/>
        </p:nvSpPr>
        <p:spPr>
          <a:xfrm>
            <a:off x="6114375" y="338167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pic>
        <p:nvPicPr>
          <p:cNvPr id="1103" name="Google Shape;1103;p48"/>
          <p:cNvPicPr preferRelativeResize="0"/>
          <p:nvPr/>
        </p:nvPicPr>
        <p:blipFill>
          <a:blip r:embed="rId2">
            <a:alphaModFix/>
          </a:blip>
          <a:stretch>
            <a:fillRect/>
          </a:stretch>
        </p:blipFill>
        <p:spPr>
          <a:xfrm>
            <a:off x="3976725" y="3407900"/>
            <a:ext cx="198350" cy="198350"/>
          </a:xfrm>
          <a:prstGeom prst="rect">
            <a:avLst/>
          </a:prstGeom>
          <a:noFill/>
          <a:ln>
            <a:noFill/>
          </a:ln>
        </p:spPr>
      </p:pic>
      <p:pic>
        <p:nvPicPr>
          <p:cNvPr id="1104" name="Google Shape;1104;p48"/>
          <p:cNvPicPr preferRelativeResize="0"/>
          <p:nvPr/>
        </p:nvPicPr>
        <p:blipFill>
          <a:blip r:embed="rId3">
            <a:alphaModFix/>
          </a:blip>
          <a:stretch>
            <a:fillRect/>
          </a:stretch>
        </p:blipFill>
        <p:spPr>
          <a:xfrm>
            <a:off x="6167350" y="3415743"/>
            <a:ext cx="182650" cy="182650"/>
          </a:xfrm>
          <a:prstGeom prst="rect">
            <a:avLst/>
          </a:prstGeom>
          <a:noFill/>
          <a:ln>
            <a:noFill/>
          </a:ln>
        </p:spPr>
      </p:pic>
      <p:pic>
        <p:nvPicPr>
          <p:cNvPr id="1105" name="Google Shape;1105;p48"/>
          <p:cNvPicPr preferRelativeResize="0"/>
          <p:nvPr/>
        </p:nvPicPr>
        <p:blipFill>
          <a:blip r:embed="rId4">
            <a:alphaModFix/>
          </a:blip>
          <a:stretch>
            <a:fillRect/>
          </a:stretch>
        </p:blipFill>
        <p:spPr>
          <a:xfrm>
            <a:off x="3985347" y="1962963"/>
            <a:ext cx="181100" cy="181124"/>
          </a:xfrm>
          <a:prstGeom prst="rect">
            <a:avLst/>
          </a:prstGeom>
          <a:noFill/>
          <a:ln>
            <a:noFill/>
          </a:ln>
        </p:spPr>
      </p:pic>
      <p:pic>
        <p:nvPicPr>
          <p:cNvPr id="1106" name="Google Shape;1106;p48"/>
          <p:cNvPicPr preferRelativeResize="0"/>
          <p:nvPr/>
        </p:nvPicPr>
        <p:blipFill>
          <a:blip r:embed="rId5">
            <a:alphaModFix/>
          </a:blip>
          <a:stretch>
            <a:fillRect/>
          </a:stretch>
        </p:blipFill>
        <p:spPr>
          <a:xfrm>
            <a:off x="6159499" y="1954362"/>
            <a:ext cx="198350" cy="198326"/>
          </a:xfrm>
          <a:prstGeom prst="rect">
            <a:avLst/>
          </a:prstGeom>
          <a:noFill/>
          <a:ln>
            <a:noFill/>
          </a:ln>
        </p:spPr>
      </p:pic>
      <p:sp>
        <p:nvSpPr>
          <p:cNvPr id="1107" name="Google Shape;1107;p48"/>
          <p:cNvSpPr txBox="1">
            <a:spLocks noGrp="1"/>
          </p:cNvSpPr>
          <p:nvPr>
            <p:ph type="body" idx="1"/>
          </p:nvPr>
        </p:nvSpPr>
        <p:spPr>
          <a:xfrm>
            <a:off x="4319875" y="221835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08" name="Google Shape;1108;p48"/>
          <p:cNvSpPr txBox="1">
            <a:spLocks noGrp="1"/>
          </p:cNvSpPr>
          <p:nvPr>
            <p:ph type="body" idx="3"/>
          </p:nvPr>
        </p:nvSpPr>
        <p:spPr>
          <a:xfrm>
            <a:off x="6502650" y="221835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09" name="Google Shape;1109;p48"/>
          <p:cNvSpPr txBox="1">
            <a:spLocks noGrp="1"/>
          </p:cNvSpPr>
          <p:nvPr>
            <p:ph type="body" idx="4"/>
          </p:nvPr>
        </p:nvSpPr>
        <p:spPr>
          <a:xfrm>
            <a:off x="4319875" y="370090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10" name="Google Shape;1110;p48"/>
          <p:cNvSpPr txBox="1">
            <a:spLocks noGrp="1"/>
          </p:cNvSpPr>
          <p:nvPr>
            <p:ph type="body" idx="5"/>
          </p:nvPr>
        </p:nvSpPr>
        <p:spPr>
          <a:xfrm>
            <a:off x="6502650" y="370090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11" name="Google Shape;1111;p48"/>
          <p:cNvSpPr txBox="1"/>
          <p:nvPr/>
        </p:nvSpPr>
        <p:spPr>
          <a:xfrm>
            <a:off x="4319875" y="192812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Address</a:t>
            </a:r>
            <a:endParaRPr sz="1200">
              <a:solidFill>
                <a:schemeClr val="accent6"/>
              </a:solidFill>
              <a:latin typeface="DM Sans Medium"/>
              <a:ea typeface="DM Sans Medium"/>
              <a:cs typeface="DM Sans Medium"/>
              <a:sym typeface="DM Sans Medium"/>
            </a:endParaRPr>
          </a:p>
        </p:txBody>
      </p:sp>
      <p:sp>
        <p:nvSpPr>
          <p:cNvPr id="1112" name="Google Shape;1112;p48"/>
          <p:cNvSpPr txBox="1"/>
          <p:nvPr/>
        </p:nvSpPr>
        <p:spPr>
          <a:xfrm>
            <a:off x="6502650" y="192812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113" name="Google Shape;1113;p48"/>
          <p:cNvSpPr txBox="1"/>
          <p:nvPr/>
        </p:nvSpPr>
        <p:spPr>
          <a:xfrm>
            <a:off x="4319875" y="338167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114" name="Google Shape;1114;p48"/>
          <p:cNvSpPr txBox="1"/>
          <p:nvPr/>
        </p:nvSpPr>
        <p:spPr>
          <a:xfrm>
            <a:off x="6502650" y="338167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GB"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 Multiple Quiz Options 4 v1">
  <p:cSld name="CUSTOM_29_2">
    <p:spTree>
      <p:nvGrpSpPr>
        <p:cNvPr id="1" name="Shape 1115"/>
        <p:cNvGrpSpPr/>
        <p:nvPr/>
      </p:nvGrpSpPr>
      <p:grpSpPr>
        <a:xfrm>
          <a:off x="0" y="0"/>
          <a:ext cx="0" cy="0"/>
          <a:chOff x="0" y="0"/>
          <a:chExt cx="0" cy="0"/>
        </a:xfrm>
      </p:grpSpPr>
      <p:sp>
        <p:nvSpPr>
          <p:cNvPr id="1116" name="Google Shape;1116;p49"/>
          <p:cNvSpPr txBox="1">
            <a:spLocks noGrp="1"/>
          </p:cNvSpPr>
          <p:nvPr>
            <p:ph type="title"/>
          </p:nvPr>
        </p:nvSpPr>
        <p:spPr>
          <a:xfrm>
            <a:off x="379400" y="559050"/>
            <a:ext cx="8198400" cy="863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117" name="Google Shape;1117;p49"/>
          <p:cNvSpPr/>
          <p:nvPr/>
        </p:nvSpPr>
        <p:spPr>
          <a:xfrm>
            <a:off x="379400" y="2520575"/>
            <a:ext cx="8154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18" name="Google Shape;1118;p49"/>
          <p:cNvSpPr/>
          <p:nvPr/>
        </p:nvSpPr>
        <p:spPr>
          <a:xfrm>
            <a:off x="4581475" y="2520575"/>
            <a:ext cx="8154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19" name="Google Shape;1119;p49"/>
          <p:cNvSpPr/>
          <p:nvPr/>
        </p:nvSpPr>
        <p:spPr>
          <a:xfrm>
            <a:off x="379400" y="3705550"/>
            <a:ext cx="8154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20" name="Google Shape;1120;p49"/>
          <p:cNvSpPr/>
          <p:nvPr/>
        </p:nvSpPr>
        <p:spPr>
          <a:xfrm>
            <a:off x="4581475" y="3705550"/>
            <a:ext cx="8154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21" name="Google Shape;1121;p49"/>
          <p:cNvSpPr txBox="1">
            <a:spLocks noGrp="1"/>
          </p:cNvSpPr>
          <p:nvPr>
            <p:ph type="body" idx="1"/>
          </p:nvPr>
        </p:nvSpPr>
        <p:spPr>
          <a:xfrm>
            <a:off x="1321375" y="26201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2" name="Google Shape;1122;p49"/>
          <p:cNvSpPr txBox="1">
            <a:spLocks noGrp="1"/>
          </p:cNvSpPr>
          <p:nvPr>
            <p:ph type="body" idx="2"/>
          </p:nvPr>
        </p:nvSpPr>
        <p:spPr>
          <a:xfrm>
            <a:off x="5523450" y="26201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3" name="Google Shape;1123;p49"/>
          <p:cNvSpPr txBox="1">
            <a:spLocks noGrp="1"/>
          </p:cNvSpPr>
          <p:nvPr>
            <p:ph type="body" idx="3"/>
          </p:nvPr>
        </p:nvSpPr>
        <p:spPr>
          <a:xfrm>
            <a:off x="1321375" y="38185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4" name="Google Shape;1124;p49"/>
          <p:cNvSpPr txBox="1">
            <a:spLocks noGrp="1"/>
          </p:cNvSpPr>
          <p:nvPr>
            <p:ph type="body" idx="4"/>
          </p:nvPr>
        </p:nvSpPr>
        <p:spPr>
          <a:xfrm>
            <a:off x="5523450" y="38185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5" name="Google Shape;1125;p49"/>
          <p:cNvSpPr txBox="1">
            <a:spLocks noGrp="1"/>
          </p:cNvSpPr>
          <p:nvPr>
            <p:ph type="subTitle" idx="5"/>
          </p:nvPr>
        </p:nvSpPr>
        <p:spPr>
          <a:xfrm>
            <a:off x="542300" y="26695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6" name="Google Shape;1126;p49"/>
          <p:cNvSpPr txBox="1">
            <a:spLocks noGrp="1"/>
          </p:cNvSpPr>
          <p:nvPr>
            <p:ph type="subTitle" idx="6"/>
          </p:nvPr>
        </p:nvSpPr>
        <p:spPr>
          <a:xfrm>
            <a:off x="4744375" y="26695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7" name="Google Shape;1127;p49"/>
          <p:cNvSpPr txBox="1">
            <a:spLocks noGrp="1"/>
          </p:cNvSpPr>
          <p:nvPr>
            <p:ph type="subTitle" idx="7"/>
          </p:nvPr>
        </p:nvSpPr>
        <p:spPr>
          <a:xfrm>
            <a:off x="542300" y="38679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8" name="Google Shape;1128;p49"/>
          <p:cNvSpPr txBox="1">
            <a:spLocks noGrp="1"/>
          </p:cNvSpPr>
          <p:nvPr>
            <p:ph type="subTitle" idx="8"/>
          </p:nvPr>
        </p:nvSpPr>
        <p:spPr>
          <a:xfrm>
            <a:off x="4744375" y="38679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9" name="Google Shape;1129;p49"/>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30" name="Google Shape;1130;p49"/>
          <p:cNvGrpSpPr/>
          <p:nvPr/>
        </p:nvGrpSpPr>
        <p:grpSpPr>
          <a:xfrm>
            <a:off x="8137738" y="-49687"/>
            <a:ext cx="392675" cy="392675"/>
            <a:chOff x="458050" y="265600"/>
            <a:chExt cx="392675" cy="392675"/>
          </a:xfrm>
        </p:grpSpPr>
        <p:sp>
          <p:nvSpPr>
            <p:cNvPr id="1131" name="Google Shape;1131;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2" name="Google Shape;1132;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3" name="Google Shape;1133;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4" name="Google Shape;1134;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35" name="Google Shape;1135;p49"/>
          <p:cNvGrpSpPr/>
          <p:nvPr/>
        </p:nvGrpSpPr>
        <p:grpSpPr>
          <a:xfrm>
            <a:off x="8677638" y="-49700"/>
            <a:ext cx="392675" cy="392675"/>
            <a:chOff x="458050" y="265600"/>
            <a:chExt cx="392675" cy="392675"/>
          </a:xfrm>
        </p:grpSpPr>
        <p:sp>
          <p:nvSpPr>
            <p:cNvPr id="1136" name="Google Shape;1136;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7" name="Google Shape;1137;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8" name="Google Shape;1138;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9" name="Google Shape;1139;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140" name="Google Shape;1140;p49"/>
          <p:cNvSpPr/>
          <p:nvPr/>
        </p:nvSpPr>
        <p:spPr>
          <a:xfrm>
            <a:off x="-772574"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1" name="Google Shape;1141;p49"/>
          <p:cNvSpPr/>
          <p:nvPr/>
        </p:nvSpPr>
        <p:spPr>
          <a:xfrm rot="10800000">
            <a:off x="7786750" y="-3673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42" name="Google Shape;1142;p49"/>
          <p:cNvGrpSpPr/>
          <p:nvPr/>
        </p:nvGrpSpPr>
        <p:grpSpPr>
          <a:xfrm>
            <a:off x="8290138" y="102713"/>
            <a:ext cx="392675" cy="392675"/>
            <a:chOff x="458050" y="265600"/>
            <a:chExt cx="392675" cy="392675"/>
          </a:xfrm>
        </p:grpSpPr>
        <p:sp>
          <p:nvSpPr>
            <p:cNvPr id="1143" name="Google Shape;1143;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4" name="Google Shape;1144;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5" name="Google Shape;1145;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6" name="Google Shape;1146;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47" name="Google Shape;1147;p49"/>
          <p:cNvGrpSpPr/>
          <p:nvPr/>
        </p:nvGrpSpPr>
        <p:grpSpPr>
          <a:xfrm>
            <a:off x="8830038" y="102700"/>
            <a:ext cx="392675" cy="392675"/>
            <a:chOff x="458050" y="265600"/>
            <a:chExt cx="392675" cy="392675"/>
          </a:xfrm>
        </p:grpSpPr>
        <p:sp>
          <p:nvSpPr>
            <p:cNvPr id="1148" name="Google Shape;1148;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9" name="Google Shape;1149;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0" name="Google Shape;1150;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1" name="Google Shape;1151;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152" name="Google Shape;1152;p49"/>
          <p:cNvSpPr/>
          <p:nvPr/>
        </p:nvSpPr>
        <p:spPr>
          <a:xfrm>
            <a:off x="-620174" y="47833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extLst>
    <p:ext uri="{DCECCB84-F9BA-43D5-87BE-67443E8EF086}">
      <p15:sldGuideLst xmlns:p15="http://schemas.microsoft.com/office/powerpoint/2012/main">
        <p15:guide id="1" orient="horz" pos="1763">
          <p15:clr>
            <a:srgbClr val="E46962"/>
          </p15:clr>
        </p15:guide>
        <p15:guide id="2" orient="horz" pos="1017">
          <p15:clr>
            <a:srgbClr val="E46962"/>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Multiple Quiz Options 4 v2">
  <p:cSld name="CUSTOM_29_1">
    <p:spTree>
      <p:nvGrpSpPr>
        <p:cNvPr id="1" name="Shape 1153"/>
        <p:cNvGrpSpPr/>
        <p:nvPr/>
      </p:nvGrpSpPr>
      <p:grpSpPr>
        <a:xfrm>
          <a:off x="0" y="0"/>
          <a:ext cx="0" cy="0"/>
          <a:chOff x="0" y="0"/>
          <a:chExt cx="0" cy="0"/>
        </a:xfrm>
      </p:grpSpPr>
      <p:sp>
        <p:nvSpPr>
          <p:cNvPr id="1154" name="Google Shape;1154;p50"/>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55" name="Google Shape;1155;p50"/>
          <p:cNvGrpSpPr/>
          <p:nvPr/>
        </p:nvGrpSpPr>
        <p:grpSpPr>
          <a:xfrm>
            <a:off x="7939157" y="-559388"/>
            <a:ext cx="1572280" cy="1572280"/>
            <a:chOff x="987244" y="313753"/>
            <a:chExt cx="555321" cy="555321"/>
          </a:xfrm>
        </p:grpSpPr>
        <p:grpSp>
          <p:nvGrpSpPr>
            <p:cNvPr id="1156" name="Google Shape;1156;p50"/>
            <p:cNvGrpSpPr/>
            <p:nvPr/>
          </p:nvGrpSpPr>
          <p:grpSpPr>
            <a:xfrm>
              <a:off x="1068575" y="395075"/>
              <a:ext cx="392675" cy="392675"/>
              <a:chOff x="458050" y="265600"/>
              <a:chExt cx="392675" cy="392675"/>
            </a:xfrm>
          </p:grpSpPr>
          <p:sp>
            <p:nvSpPr>
              <p:cNvPr id="1157" name="Google Shape;1157;p5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8" name="Google Shape;1158;p5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9" name="Google Shape;1159;p5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0" name="Google Shape;1160;p5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61" name="Google Shape;1161;p50"/>
            <p:cNvGrpSpPr/>
            <p:nvPr/>
          </p:nvGrpSpPr>
          <p:grpSpPr>
            <a:xfrm rot="-2700000">
              <a:off x="1068569" y="395078"/>
              <a:ext cx="392671" cy="392671"/>
              <a:chOff x="458050" y="265600"/>
              <a:chExt cx="392675" cy="392675"/>
            </a:xfrm>
          </p:grpSpPr>
          <p:sp>
            <p:nvSpPr>
              <p:cNvPr id="1162" name="Google Shape;1162;p5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3" name="Google Shape;1163;p5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4" name="Google Shape;1164;p5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5" name="Google Shape;1165;p5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166" name="Google Shape;1166;p50"/>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67" name="Google Shape;1167;p50"/>
          <p:cNvGrpSpPr/>
          <p:nvPr/>
        </p:nvGrpSpPr>
        <p:grpSpPr>
          <a:xfrm rot="5400000">
            <a:off x="4164913" y="48982"/>
            <a:ext cx="230579" cy="230579"/>
            <a:chOff x="458050" y="265600"/>
            <a:chExt cx="392675" cy="392675"/>
          </a:xfrm>
        </p:grpSpPr>
        <p:sp>
          <p:nvSpPr>
            <p:cNvPr id="1168" name="Google Shape;1168;p5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9" name="Google Shape;1169;p5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0" name="Google Shape;1170;p5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1" name="Google Shape;1171;p5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72" name="Google Shape;1172;p50"/>
          <p:cNvGrpSpPr/>
          <p:nvPr/>
        </p:nvGrpSpPr>
        <p:grpSpPr>
          <a:xfrm rot="5400000">
            <a:off x="3985952" y="276513"/>
            <a:ext cx="230579" cy="230579"/>
            <a:chOff x="458050" y="265600"/>
            <a:chExt cx="392675" cy="392675"/>
          </a:xfrm>
        </p:grpSpPr>
        <p:sp>
          <p:nvSpPr>
            <p:cNvPr id="1173" name="Google Shape;1173;p5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4" name="Google Shape;1174;p5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5" name="Google Shape;1175;p5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6" name="Google Shape;1176;p5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77" name="Google Shape;1177;p50"/>
          <p:cNvGrpSpPr/>
          <p:nvPr/>
        </p:nvGrpSpPr>
        <p:grpSpPr>
          <a:xfrm rot="5400000">
            <a:off x="44813" y="4583832"/>
            <a:ext cx="230579" cy="230579"/>
            <a:chOff x="458050" y="265600"/>
            <a:chExt cx="392675" cy="392675"/>
          </a:xfrm>
        </p:grpSpPr>
        <p:sp>
          <p:nvSpPr>
            <p:cNvPr id="1178" name="Google Shape;1178;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9" name="Google Shape;1179;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0" name="Google Shape;1180;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1" name="Google Shape;1181;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82" name="Google Shape;1182;p50"/>
          <p:cNvGrpSpPr/>
          <p:nvPr/>
        </p:nvGrpSpPr>
        <p:grpSpPr>
          <a:xfrm rot="5400000">
            <a:off x="44827" y="4857688"/>
            <a:ext cx="230579" cy="230579"/>
            <a:chOff x="458050" y="265600"/>
            <a:chExt cx="392675" cy="392675"/>
          </a:xfrm>
        </p:grpSpPr>
        <p:sp>
          <p:nvSpPr>
            <p:cNvPr id="1183" name="Google Shape;1183;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4" name="Google Shape;1184;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5" name="Google Shape;1185;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6" name="Google Shape;1186;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87" name="Google Shape;1187;p50"/>
          <p:cNvGrpSpPr/>
          <p:nvPr/>
        </p:nvGrpSpPr>
        <p:grpSpPr>
          <a:xfrm rot="5400000">
            <a:off x="275388" y="4742007"/>
            <a:ext cx="230579" cy="230579"/>
            <a:chOff x="458050" y="265600"/>
            <a:chExt cx="392675" cy="392675"/>
          </a:xfrm>
        </p:grpSpPr>
        <p:sp>
          <p:nvSpPr>
            <p:cNvPr id="1188" name="Google Shape;1188;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9" name="Google Shape;1189;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0" name="Google Shape;1190;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1" name="Google Shape;1191;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92" name="Google Shape;1192;p50"/>
          <p:cNvGrpSpPr/>
          <p:nvPr/>
        </p:nvGrpSpPr>
        <p:grpSpPr>
          <a:xfrm rot="5400000">
            <a:off x="275402" y="5015863"/>
            <a:ext cx="230579" cy="230579"/>
            <a:chOff x="458050" y="265600"/>
            <a:chExt cx="392675" cy="392675"/>
          </a:xfrm>
        </p:grpSpPr>
        <p:sp>
          <p:nvSpPr>
            <p:cNvPr id="1193" name="Google Shape;1193;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4" name="Google Shape;1194;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5" name="Google Shape;1195;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6" name="Google Shape;1196;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197" name="Google Shape;1197;p50"/>
          <p:cNvSpPr txBox="1">
            <a:spLocks noGrp="1"/>
          </p:cNvSpPr>
          <p:nvPr>
            <p:ph type="title"/>
          </p:nvPr>
        </p:nvSpPr>
        <p:spPr>
          <a:xfrm>
            <a:off x="566250" y="2285400"/>
            <a:ext cx="31836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198" name="Google Shape;1198;p50"/>
          <p:cNvSpPr/>
          <p:nvPr/>
        </p:nvSpPr>
        <p:spPr>
          <a:xfrm>
            <a:off x="5224525" y="69937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199" name="Google Shape;1199;p50"/>
          <p:cNvSpPr/>
          <p:nvPr/>
        </p:nvSpPr>
        <p:spPr>
          <a:xfrm>
            <a:off x="5224525" y="1704125"/>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00" name="Google Shape;1200;p50"/>
          <p:cNvSpPr/>
          <p:nvPr/>
        </p:nvSpPr>
        <p:spPr>
          <a:xfrm>
            <a:off x="5224525" y="27088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01" name="Google Shape;1201;p50"/>
          <p:cNvSpPr/>
          <p:nvPr/>
        </p:nvSpPr>
        <p:spPr>
          <a:xfrm>
            <a:off x="5224525" y="3713625"/>
            <a:ext cx="26046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02" name="Google Shape;1202;p50"/>
          <p:cNvSpPr txBox="1">
            <a:spLocks noGrp="1"/>
          </p:cNvSpPr>
          <p:nvPr>
            <p:ph type="body" idx="1"/>
          </p:nvPr>
        </p:nvSpPr>
        <p:spPr>
          <a:xfrm>
            <a:off x="5862914" y="8252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3" name="Google Shape;1203;p50"/>
          <p:cNvSpPr txBox="1">
            <a:spLocks noGrp="1"/>
          </p:cNvSpPr>
          <p:nvPr>
            <p:ph type="body" idx="2"/>
          </p:nvPr>
        </p:nvSpPr>
        <p:spPr>
          <a:xfrm>
            <a:off x="5860050" y="18274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4" name="Google Shape;1204;p50"/>
          <p:cNvSpPr txBox="1">
            <a:spLocks noGrp="1"/>
          </p:cNvSpPr>
          <p:nvPr>
            <p:ph type="body" idx="3"/>
          </p:nvPr>
        </p:nvSpPr>
        <p:spPr>
          <a:xfrm>
            <a:off x="5860050" y="28451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5" name="Google Shape;1205;p50"/>
          <p:cNvSpPr txBox="1">
            <a:spLocks noGrp="1"/>
          </p:cNvSpPr>
          <p:nvPr>
            <p:ph type="body" idx="4"/>
          </p:nvPr>
        </p:nvSpPr>
        <p:spPr>
          <a:xfrm>
            <a:off x="5860050" y="38369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6" name="Google Shape;1206;p50"/>
          <p:cNvSpPr txBox="1">
            <a:spLocks noGrp="1"/>
          </p:cNvSpPr>
          <p:nvPr>
            <p:ph type="subTitle" idx="5"/>
          </p:nvPr>
        </p:nvSpPr>
        <p:spPr>
          <a:xfrm>
            <a:off x="5357325" y="8514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07" name="Google Shape;1207;p50"/>
          <p:cNvSpPr txBox="1">
            <a:spLocks noGrp="1"/>
          </p:cNvSpPr>
          <p:nvPr>
            <p:ph type="subTitle" idx="6"/>
          </p:nvPr>
        </p:nvSpPr>
        <p:spPr>
          <a:xfrm>
            <a:off x="5357325" y="1848275"/>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08" name="Google Shape;1208;p50"/>
          <p:cNvSpPr txBox="1">
            <a:spLocks noGrp="1"/>
          </p:cNvSpPr>
          <p:nvPr>
            <p:ph type="subTitle" idx="7"/>
          </p:nvPr>
        </p:nvSpPr>
        <p:spPr>
          <a:xfrm>
            <a:off x="5357325" y="28660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09" name="Google Shape;1209;p50"/>
          <p:cNvSpPr txBox="1">
            <a:spLocks noGrp="1"/>
          </p:cNvSpPr>
          <p:nvPr>
            <p:ph type="subTitle" idx="8"/>
          </p:nvPr>
        </p:nvSpPr>
        <p:spPr>
          <a:xfrm>
            <a:off x="5404650" y="386726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lide Multiple Quiz Options 3 v1">
  <p:cSld name="CUSTOM_30">
    <p:spTree>
      <p:nvGrpSpPr>
        <p:cNvPr id="1" name="Shape 1210"/>
        <p:cNvGrpSpPr/>
        <p:nvPr/>
      </p:nvGrpSpPr>
      <p:grpSpPr>
        <a:xfrm>
          <a:off x="0" y="0"/>
          <a:ext cx="0" cy="0"/>
          <a:chOff x="0" y="0"/>
          <a:chExt cx="0" cy="0"/>
        </a:xfrm>
      </p:grpSpPr>
      <p:sp>
        <p:nvSpPr>
          <p:cNvPr id="1211" name="Google Shape;1211;p51"/>
          <p:cNvSpPr txBox="1">
            <a:spLocks noGrp="1"/>
          </p:cNvSpPr>
          <p:nvPr>
            <p:ph type="title"/>
          </p:nvPr>
        </p:nvSpPr>
        <p:spPr>
          <a:xfrm>
            <a:off x="379400" y="445025"/>
            <a:ext cx="83721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12" name="Google Shape;1212;p51"/>
          <p:cNvSpPr/>
          <p:nvPr/>
        </p:nvSpPr>
        <p:spPr>
          <a:xfrm>
            <a:off x="379400" y="2644450"/>
            <a:ext cx="639300" cy="5727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13" name="Google Shape;1213;p51"/>
          <p:cNvSpPr txBox="1">
            <a:spLocks noGrp="1"/>
          </p:cNvSpPr>
          <p:nvPr>
            <p:ph type="body" idx="1"/>
          </p:nvPr>
        </p:nvSpPr>
        <p:spPr>
          <a:xfrm>
            <a:off x="1112700"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14" name="Google Shape;1214;p51"/>
          <p:cNvSpPr txBox="1">
            <a:spLocks noGrp="1"/>
          </p:cNvSpPr>
          <p:nvPr>
            <p:ph type="body" idx="2"/>
          </p:nvPr>
        </p:nvSpPr>
        <p:spPr>
          <a:xfrm>
            <a:off x="4043713"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15" name="Google Shape;1215;p51"/>
          <p:cNvSpPr txBox="1">
            <a:spLocks noGrp="1"/>
          </p:cNvSpPr>
          <p:nvPr>
            <p:ph type="body" idx="3"/>
          </p:nvPr>
        </p:nvSpPr>
        <p:spPr>
          <a:xfrm>
            <a:off x="6877225"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16" name="Google Shape;1216;p51"/>
          <p:cNvSpPr/>
          <p:nvPr/>
        </p:nvSpPr>
        <p:spPr>
          <a:xfrm>
            <a:off x="3253500" y="2644450"/>
            <a:ext cx="639300" cy="5727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17" name="Google Shape;1217;p51"/>
          <p:cNvSpPr/>
          <p:nvPr/>
        </p:nvSpPr>
        <p:spPr>
          <a:xfrm>
            <a:off x="6133400" y="2644450"/>
            <a:ext cx="639300" cy="5727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18" name="Google Shape;1218;p51"/>
          <p:cNvSpPr txBox="1">
            <a:spLocks noGrp="1"/>
          </p:cNvSpPr>
          <p:nvPr>
            <p:ph type="subTitle" idx="4"/>
          </p:nvPr>
        </p:nvSpPr>
        <p:spPr>
          <a:xfrm>
            <a:off x="454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19" name="Google Shape;1219;p51"/>
          <p:cNvSpPr txBox="1">
            <a:spLocks noGrp="1"/>
          </p:cNvSpPr>
          <p:nvPr>
            <p:ph type="subTitle" idx="5"/>
          </p:nvPr>
        </p:nvSpPr>
        <p:spPr>
          <a:xfrm>
            <a:off x="3331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20" name="Google Shape;1220;p51"/>
          <p:cNvSpPr txBox="1">
            <a:spLocks noGrp="1"/>
          </p:cNvSpPr>
          <p:nvPr>
            <p:ph type="subTitle" idx="6"/>
          </p:nvPr>
        </p:nvSpPr>
        <p:spPr>
          <a:xfrm>
            <a:off x="6211935"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21" name="Google Shape;1221;p51"/>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22" name="Google Shape;1222;p51"/>
          <p:cNvGrpSpPr/>
          <p:nvPr/>
        </p:nvGrpSpPr>
        <p:grpSpPr>
          <a:xfrm>
            <a:off x="8137738" y="-49687"/>
            <a:ext cx="392675" cy="392675"/>
            <a:chOff x="458050" y="265600"/>
            <a:chExt cx="392675" cy="392675"/>
          </a:xfrm>
        </p:grpSpPr>
        <p:sp>
          <p:nvSpPr>
            <p:cNvPr id="1223" name="Google Shape;1223;p5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4" name="Google Shape;1224;p5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5" name="Google Shape;1225;p5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6" name="Google Shape;1226;p5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27" name="Google Shape;1227;p51"/>
          <p:cNvGrpSpPr/>
          <p:nvPr/>
        </p:nvGrpSpPr>
        <p:grpSpPr>
          <a:xfrm>
            <a:off x="8677638" y="-49700"/>
            <a:ext cx="392675" cy="392675"/>
            <a:chOff x="458050" y="265600"/>
            <a:chExt cx="392675" cy="392675"/>
          </a:xfrm>
        </p:grpSpPr>
        <p:sp>
          <p:nvSpPr>
            <p:cNvPr id="1228" name="Google Shape;1228;p5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9" name="Google Shape;1229;p5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0" name="Google Shape;1230;p5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1" name="Google Shape;1231;p5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232" name="Google Shape;1232;p51"/>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ide Multiple Quiz Options 3 v2">
  <p:cSld name="CUSTOM_31">
    <p:spTree>
      <p:nvGrpSpPr>
        <p:cNvPr id="1" name="Shape 1233"/>
        <p:cNvGrpSpPr/>
        <p:nvPr/>
      </p:nvGrpSpPr>
      <p:grpSpPr>
        <a:xfrm>
          <a:off x="0" y="0"/>
          <a:ext cx="0" cy="0"/>
          <a:chOff x="0" y="0"/>
          <a:chExt cx="0" cy="0"/>
        </a:xfrm>
      </p:grpSpPr>
      <p:sp>
        <p:nvSpPr>
          <p:cNvPr id="1234" name="Google Shape;1234;p52"/>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35" name="Google Shape;1235;p52"/>
          <p:cNvGrpSpPr/>
          <p:nvPr/>
        </p:nvGrpSpPr>
        <p:grpSpPr>
          <a:xfrm>
            <a:off x="7939157" y="-559388"/>
            <a:ext cx="1572280" cy="1572280"/>
            <a:chOff x="987244" y="313753"/>
            <a:chExt cx="555321" cy="555321"/>
          </a:xfrm>
        </p:grpSpPr>
        <p:grpSp>
          <p:nvGrpSpPr>
            <p:cNvPr id="1236" name="Google Shape;1236;p52"/>
            <p:cNvGrpSpPr/>
            <p:nvPr/>
          </p:nvGrpSpPr>
          <p:grpSpPr>
            <a:xfrm>
              <a:off x="1068575" y="395075"/>
              <a:ext cx="392675" cy="392675"/>
              <a:chOff x="458050" y="265600"/>
              <a:chExt cx="392675" cy="392675"/>
            </a:xfrm>
          </p:grpSpPr>
          <p:sp>
            <p:nvSpPr>
              <p:cNvPr id="1237" name="Google Shape;1237;p52"/>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8" name="Google Shape;1238;p52"/>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9" name="Google Shape;1239;p52"/>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0" name="Google Shape;1240;p52"/>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41" name="Google Shape;1241;p52"/>
            <p:cNvGrpSpPr/>
            <p:nvPr/>
          </p:nvGrpSpPr>
          <p:grpSpPr>
            <a:xfrm rot="-2700000">
              <a:off x="1068569" y="395078"/>
              <a:ext cx="392671" cy="392671"/>
              <a:chOff x="458050" y="265600"/>
              <a:chExt cx="392675" cy="392675"/>
            </a:xfrm>
          </p:grpSpPr>
          <p:sp>
            <p:nvSpPr>
              <p:cNvPr id="1242" name="Google Shape;1242;p52"/>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3" name="Google Shape;1243;p52"/>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4" name="Google Shape;1244;p52"/>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5" name="Google Shape;1245;p52"/>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246" name="Google Shape;1246;p52"/>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47" name="Google Shape;1247;p52"/>
          <p:cNvGrpSpPr/>
          <p:nvPr/>
        </p:nvGrpSpPr>
        <p:grpSpPr>
          <a:xfrm rot="5400000">
            <a:off x="4164913" y="48982"/>
            <a:ext cx="230579" cy="230579"/>
            <a:chOff x="458050" y="265600"/>
            <a:chExt cx="392675" cy="392675"/>
          </a:xfrm>
        </p:grpSpPr>
        <p:sp>
          <p:nvSpPr>
            <p:cNvPr id="1248" name="Google Shape;1248;p52"/>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9" name="Google Shape;1249;p52"/>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0" name="Google Shape;1250;p52"/>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1" name="Google Shape;1251;p52"/>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52" name="Google Shape;1252;p52"/>
          <p:cNvGrpSpPr/>
          <p:nvPr/>
        </p:nvGrpSpPr>
        <p:grpSpPr>
          <a:xfrm rot="5400000">
            <a:off x="3985952" y="276513"/>
            <a:ext cx="230579" cy="230579"/>
            <a:chOff x="458050" y="265600"/>
            <a:chExt cx="392675" cy="392675"/>
          </a:xfrm>
        </p:grpSpPr>
        <p:sp>
          <p:nvSpPr>
            <p:cNvPr id="1253" name="Google Shape;1253;p52"/>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4" name="Google Shape;1254;p52"/>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5" name="Google Shape;1255;p52"/>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6" name="Google Shape;1256;p52"/>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57" name="Google Shape;1257;p52"/>
          <p:cNvGrpSpPr/>
          <p:nvPr/>
        </p:nvGrpSpPr>
        <p:grpSpPr>
          <a:xfrm rot="5400000">
            <a:off x="44813" y="4583832"/>
            <a:ext cx="230579" cy="230579"/>
            <a:chOff x="458050" y="265600"/>
            <a:chExt cx="392675" cy="392675"/>
          </a:xfrm>
        </p:grpSpPr>
        <p:sp>
          <p:nvSpPr>
            <p:cNvPr id="1258" name="Google Shape;1258;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9" name="Google Shape;1259;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0" name="Google Shape;1260;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1" name="Google Shape;1261;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62" name="Google Shape;1262;p52"/>
          <p:cNvGrpSpPr/>
          <p:nvPr/>
        </p:nvGrpSpPr>
        <p:grpSpPr>
          <a:xfrm rot="5400000">
            <a:off x="44827" y="4857688"/>
            <a:ext cx="230579" cy="230579"/>
            <a:chOff x="458050" y="265600"/>
            <a:chExt cx="392675" cy="392675"/>
          </a:xfrm>
        </p:grpSpPr>
        <p:sp>
          <p:nvSpPr>
            <p:cNvPr id="1263" name="Google Shape;1263;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4" name="Google Shape;1264;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5" name="Google Shape;1265;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6" name="Google Shape;1266;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67" name="Google Shape;1267;p52"/>
          <p:cNvGrpSpPr/>
          <p:nvPr/>
        </p:nvGrpSpPr>
        <p:grpSpPr>
          <a:xfrm rot="5400000">
            <a:off x="275388" y="4742007"/>
            <a:ext cx="230579" cy="230579"/>
            <a:chOff x="458050" y="265600"/>
            <a:chExt cx="392675" cy="392675"/>
          </a:xfrm>
        </p:grpSpPr>
        <p:sp>
          <p:nvSpPr>
            <p:cNvPr id="1268" name="Google Shape;1268;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9" name="Google Shape;1269;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0" name="Google Shape;1270;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1" name="Google Shape;1271;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72" name="Google Shape;1272;p52"/>
          <p:cNvGrpSpPr/>
          <p:nvPr/>
        </p:nvGrpSpPr>
        <p:grpSpPr>
          <a:xfrm rot="5400000">
            <a:off x="275402" y="5015863"/>
            <a:ext cx="230579" cy="230579"/>
            <a:chOff x="458050" y="265600"/>
            <a:chExt cx="392675" cy="392675"/>
          </a:xfrm>
        </p:grpSpPr>
        <p:sp>
          <p:nvSpPr>
            <p:cNvPr id="1273" name="Google Shape;1273;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4" name="Google Shape;1274;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5" name="Google Shape;1275;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6" name="Google Shape;1276;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277" name="Google Shape;1277;p52"/>
          <p:cNvSpPr txBox="1">
            <a:spLocks noGrp="1"/>
          </p:cNvSpPr>
          <p:nvPr>
            <p:ph type="title"/>
          </p:nvPr>
        </p:nvSpPr>
        <p:spPr>
          <a:xfrm>
            <a:off x="566250" y="2285400"/>
            <a:ext cx="29148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278" name="Google Shape;1278;p52"/>
          <p:cNvSpPr/>
          <p:nvPr/>
        </p:nvSpPr>
        <p:spPr>
          <a:xfrm>
            <a:off x="5224525" y="82232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79" name="Google Shape;1279;p52"/>
          <p:cNvSpPr/>
          <p:nvPr/>
        </p:nvSpPr>
        <p:spPr>
          <a:xfrm>
            <a:off x="5224525" y="2206500"/>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80" name="Google Shape;1280;p52"/>
          <p:cNvSpPr/>
          <p:nvPr/>
        </p:nvSpPr>
        <p:spPr>
          <a:xfrm>
            <a:off x="5224525" y="35906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81" name="Google Shape;1281;p52"/>
          <p:cNvSpPr txBox="1">
            <a:spLocks noGrp="1"/>
          </p:cNvSpPr>
          <p:nvPr>
            <p:ph type="body" idx="1"/>
          </p:nvPr>
        </p:nvSpPr>
        <p:spPr>
          <a:xfrm>
            <a:off x="5862914" y="94817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82" name="Google Shape;1282;p52"/>
          <p:cNvSpPr txBox="1">
            <a:spLocks noGrp="1"/>
          </p:cNvSpPr>
          <p:nvPr>
            <p:ph type="body" idx="2"/>
          </p:nvPr>
        </p:nvSpPr>
        <p:spPr>
          <a:xfrm>
            <a:off x="5860050" y="2329800"/>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83" name="Google Shape;1283;p52"/>
          <p:cNvSpPr txBox="1">
            <a:spLocks noGrp="1"/>
          </p:cNvSpPr>
          <p:nvPr>
            <p:ph type="body" idx="3"/>
          </p:nvPr>
        </p:nvSpPr>
        <p:spPr>
          <a:xfrm>
            <a:off x="5860050" y="37269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84" name="Google Shape;1284;p52"/>
          <p:cNvSpPr txBox="1">
            <a:spLocks noGrp="1"/>
          </p:cNvSpPr>
          <p:nvPr>
            <p:ph type="subTitle" idx="4"/>
          </p:nvPr>
        </p:nvSpPr>
        <p:spPr>
          <a:xfrm>
            <a:off x="5357325" y="9743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85" name="Google Shape;1285;p52"/>
          <p:cNvSpPr txBox="1">
            <a:spLocks noGrp="1"/>
          </p:cNvSpPr>
          <p:nvPr>
            <p:ph type="subTitle" idx="5"/>
          </p:nvPr>
        </p:nvSpPr>
        <p:spPr>
          <a:xfrm>
            <a:off x="5357325" y="23506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86" name="Google Shape;1286;p52"/>
          <p:cNvSpPr txBox="1">
            <a:spLocks noGrp="1"/>
          </p:cNvSpPr>
          <p:nvPr>
            <p:ph type="subTitle" idx="6"/>
          </p:nvPr>
        </p:nvSpPr>
        <p:spPr>
          <a:xfrm>
            <a:off x="5357325" y="37478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lide Multiple Quiz Options 2 v1">
  <p:cSld name="CUSTOM_32">
    <p:spTree>
      <p:nvGrpSpPr>
        <p:cNvPr id="1" name="Shape 1287"/>
        <p:cNvGrpSpPr/>
        <p:nvPr/>
      </p:nvGrpSpPr>
      <p:grpSpPr>
        <a:xfrm>
          <a:off x="0" y="0"/>
          <a:ext cx="0" cy="0"/>
          <a:chOff x="0" y="0"/>
          <a:chExt cx="0" cy="0"/>
        </a:xfrm>
      </p:grpSpPr>
      <p:sp>
        <p:nvSpPr>
          <p:cNvPr id="1288" name="Google Shape;1288;p53"/>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89" name="Google Shape;1289;p53"/>
          <p:cNvSpPr/>
          <p:nvPr/>
        </p:nvSpPr>
        <p:spPr>
          <a:xfrm>
            <a:off x="513900" y="2454550"/>
            <a:ext cx="816000" cy="7233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90" name="Google Shape;1290;p53"/>
          <p:cNvSpPr txBox="1">
            <a:spLocks noGrp="1"/>
          </p:cNvSpPr>
          <p:nvPr>
            <p:ph type="body" idx="1"/>
          </p:nvPr>
        </p:nvSpPr>
        <p:spPr>
          <a:xfrm>
            <a:off x="1501026" y="2444234"/>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91" name="Google Shape;1291;p53"/>
          <p:cNvSpPr txBox="1">
            <a:spLocks noGrp="1"/>
          </p:cNvSpPr>
          <p:nvPr>
            <p:ph type="body" idx="2"/>
          </p:nvPr>
        </p:nvSpPr>
        <p:spPr>
          <a:xfrm>
            <a:off x="5991742" y="2448697"/>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92" name="Google Shape;1292;p53"/>
          <p:cNvSpPr/>
          <p:nvPr/>
        </p:nvSpPr>
        <p:spPr>
          <a:xfrm>
            <a:off x="4924925" y="2459596"/>
            <a:ext cx="816000" cy="7311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93" name="Google Shape;1293;p53"/>
          <p:cNvSpPr txBox="1">
            <a:spLocks noGrp="1"/>
          </p:cNvSpPr>
          <p:nvPr>
            <p:ph type="subTitle" idx="3"/>
          </p:nvPr>
        </p:nvSpPr>
        <p:spPr>
          <a:xfrm>
            <a:off x="677100"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94" name="Google Shape;1294;p53"/>
          <p:cNvSpPr txBox="1">
            <a:spLocks noGrp="1"/>
          </p:cNvSpPr>
          <p:nvPr>
            <p:ph type="subTitle" idx="4"/>
          </p:nvPr>
        </p:nvSpPr>
        <p:spPr>
          <a:xfrm>
            <a:off x="5088125"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95" name="Google Shape;1295;p53"/>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96" name="Google Shape;1296;p53"/>
          <p:cNvGrpSpPr/>
          <p:nvPr/>
        </p:nvGrpSpPr>
        <p:grpSpPr>
          <a:xfrm>
            <a:off x="8137738" y="-49687"/>
            <a:ext cx="392675" cy="392675"/>
            <a:chOff x="458050" y="265600"/>
            <a:chExt cx="392675" cy="392675"/>
          </a:xfrm>
        </p:grpSpPr>
        <p:sp>
          <p:nvSpPr>
            <p:cNvPr id="1297" name="Google Shape;1297;p5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98" name="Google Shape;1298;p5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99" name="Google Shape;1299;p5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0" name="Google Shape;1300;p5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01" name="Google Shape;1301;p53"/>
          <p:cNvGrpSpPr/>
          <p:nvPr/>
        </p:nvGrpSpPr>
        <p:grpSpPr>
          <a:xfrm>
            <a:off x="8677638" y="-49700"/>
            <a:ext cx="392675" cy="392675"/>
            <a:chOff x="458050" y="265600"/>
            <a:chExt cx="392675" cy="392675"/>
          </a:xfrm>
        </p:grpSpPr>
        <p:sp>
          <p:nvSpPr>
            <p:cNvPr id="1302" name="Google Shape;1302;p5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3" name="Google Shape;1303;p5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4" name="Google Shape;1304;p5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5" name="Google Shape;1305;p5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306" name="Google Shape;1306;p53"/>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lide Multiple Quiz Options 2 v2">
  <p:cSld name="CUSTOM_33">
    <p:spTree>
      <p:nvGrpSpPr>
        <p:cNvPr id="1" name="Shape 1307"/>
        <p:cNvGrpSpPr/>
        <p:nvPr/>
      </p:nvGrpSpPr>
      <p:grpSpPr>
        <a:xfrm>
          <a:off x="0" y="0"/>
          <a:ext cx="0" cy="0"/>
          <a:chOff x="0" y="0"/>
          <a:chExt cx="0" cy="0"/>
        </a:xfrm>
      </p:grpSpPr>
      <p:sp>
        <p:nvSpPr>
          <p:cNvPr id="1308" name="Google Shape;1308;p54"/>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09" name="Google Shape;1309;p54"/>
          <p:cNvGrpSpPr/>
          <p:nvPr/>
        </p:nvGrpSpPr>
        <p:grpSpPr>
          <a:xfrm>
            <a:off x="7939157" y="-559388"/>
            <a:ext cx="1572280" cy="1572280"/>
            <a:chOff x="987244" y="313753"/>
            <a:chExt cx="555321" cy="555321"/>
          </a:xfrm>
        </p:grpSpPr>
        <p:grpSp>
          <p:nvGrpSpPr>
            <p:cNvPr id="1310" name="Google Shape;1310;p54"/>
            <p:cNvGrpSpPr/>
            <p:nvPr/>
          </p:nvGrpSpPr>
          <p:grpSpPr>
            <a:xfrm>
              <a:off x="1068575" y="395075"/>
              <a:ext cx="392675" cy="392675"/>
              <a:chOff x="458050" y="265600"/>
              <a:chExt cx="392675" cy="392675"/>
            </a:xfrm>
          </p:grpSpPr>
          <p:sp>
            <p:nvSpPr>
              <p:cNvPr id="1311" name="Google Shape;1311;p5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2" name="Google Shape;1312;p5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3" name="Google Shape;1313;p5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4" name="Google Shape;1314;p5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15" name="Google Shape;1315;p54"/>
            <p:cNvGrpSpPr/>
            <p:nvPr/>
          </p:nvGrpSpPr>
          <p:grpSpPr>
            <a:xfrm rot="-2700000">
              <a:off x="1068569" y="395078"/>
              <a:ext cx="392671" cy="392671"/>
              <a:chOff x="458050" y="265600"/>
              <a:chExt cx="392675" cy="392675"/>
            </a:xfrm>
          </p:grpSpPr>
          <p:sp>
            <p:nvSpPr>
              <p:cNvPr id="1316" name="Google Shape;1316;p5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7" name="Google Shape;1317;p5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8" name="Google Shape;1318;p5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9" name="Google Shape;1319;p5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320" name="Google Shape;1320;p54"/>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21" name="Google Shape;1321;p54"/>
          <p:cNvGrpSpPr/>
          <p:nvPr/>
        </p:nvGrpSpPr>
        <p:grpSpPr>
          <a:xfrm rot="5400000">
            <a:off x="4164913" y="48982"/>
            <a:ext cx="230579" cy="230579"/>
            <a:chOff x="458050" y="265600"/>
            <a:chExt cx="392675" cy="392675"/>
          </a:xfrm>
        </p:grpSpPr>
        <p:sp>
          <p:nvSpPr>
            <p:cNvPr id="1322" name="Google Shape;1322;p54"/>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3" name="Google Shape;1323;p54"/>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4" name="Google Shape;1324;p54"/>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5" name="Google Shape;1325;p54"/>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26" name="Google Shape;1326;p54"/>
          <p:cNvGrpSpPr/>
          <p:nvPr/>
        </p:nvGrpSpPr>
        <p:grpSpPr>
          <a:xfrm rot="5400000">
            <a:off x="3985952" y="276513"/>
            <a:ext cx="230579" cy="230579"/>
            <a:chOff x="458050" y="265600"/>
            <a:chExt cx="392675" cy="392675"/>
          </a:xfrm>
        </p:grpSpPr>
        <p:sp>
          <p:nvSpPr>
            <p:cNvPr id="1327" name="Google Shape;1327;p54"/>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8" name="Google Shape;1328;p54"/>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9" name="Google Shape;1329;p54"/>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0" name="Google Shape;1330;p54"/>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31" name="Google Shape;1331;p54"/>
          <p:cNvGrpSpPr/>
          <p:nvPr/>
        </p:nvGrpSpPr>
        <p:grpSpPr>
          <a:xfrm rot="5400000">
            <a:off x="44813" y="4583832"/>
            <a:ext cx="230579" cy="230579"/>
            <a:chOff x="458050" y="265600"/>
            <a:chExt cx="392675" cy="392675"/>
          </a:xfrm>
        </p:grpSpPr>
        <p:sp>
          <p:nvSpPr>
            <p:cNvPr id="1332" name="Google Shape;1332;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3" name="Google Shape;1333;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4" name="Google Shape;1334;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5" name="Google Shape;1335;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36" name="Google Shape;1336;p54"/>
          <p:cNvGrpSpPr/>
          <p:nvPr/>
        </p:nvGrpSpPr>
        <p:grpSpPr>
          <a:xfrm rot="5400000">
            <a:off x="44827" y="4857688"/>
            <a:ext cx="230579" cy="230579"/>
            <a:chOff x="458050" y="265600"/>
            <a:chExt cx="392675" cy="392675"/>
          </a:xfrm>
        </p:grpSpPr>
        <p:sp>
          <p:nvSpPr>
            <p:cNvPr id="1337" name="Google Shape;1337;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8" name="Google Shape;1338;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9" name="Google Shape;1339;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0" name="Google Shape;1340;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41" name="Google Shape;1341;p54"/>
          <p:cNvGrpSpPr/>
          <p:nvPr/>
        </p:nvGrpSpPr>
        <p:grpSpPr>
          <a:xfrm rot="5400000">
            <a:off x="275388" y="4742007"/>
            <a:ext cx="230579" cy="230579"/>
            <a:chOff x="458050" y="265600"/>
            <a:chExt cx="392675" cy="392675"/>
          </a:xfrm>
        </p:grpSpPr>
        <p:sp>
          <p:nvSpPr>
            <p:cNvPr id="1342" name="Google Shape;1342;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3" name="Google Shape;1343;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4" name="Google Shape;1344;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5" name="Google Shape;1345;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46" name="Google Shape;1346;p54"/>
          <p:cNvGrpSpPr/>
          <p:nvPr/>
        </p:nvGrpSpPr>
        <p:grpSpPr>
          <a:xfrm rot="5400000">
            <a:off x="275402" y="5015863"/>
            <a:ext cx="230579" cy="230579"/>
            <a:chOff x="458050" y="265600"/>
            <a:chExt cx="392675" cy="392675"/>
          </a:xfrm>
        </p:grpSpPr>
        <p:sp>
          <p:nvSpPr>
            <p:cNvPr id="1347" name="Google Shape;1347;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8" name="Google Shape;1348;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9" name="Google Shape;1349;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50" name="Google Shape;1350;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351" name="Google Shape;1351;p54"/>
          <p:cNvSpPr txBox="1">
            <a:spLocks noGrp="1"/>
          </p:cNvSpPr>
          <p:nvPr>
            <p:ph type="title"/>
          </p:nvPr>
        </p:nvSpPr>
        <p:spPr>
          <a:xfrm>
            <a:off x="566250" y="2285400"/>
            <a:ext cx="29148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52" name="Google Shape;1352;p54"/>
          <p:cNvSpPr/>
          <p:nvPr/>
        </p:nvSpPr>
        <p:spPr>
          <a:xfrm>
            <a:off x="5224525" y="1500838"/>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353" name="Google Shape;1353;p54"/>
          <p:cNvSpPr/>
          <p:nvPr/>
        </p:nvSpPr>
        <p:spPr>
          <a:xfrm>
            <a:off x="5224525" y="2885013"/>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354" name="Google Shape;1354;p54"/>
          <p:cNvSpPr txBox="1">
            <a:spLocks noGrp="1"/>
          </p:cNvSpPr>
          <p:nvPr>
            <p:ph type="body" idx="1"/>
          </p:nvPr>
        </p:nvSpPr>
        <p:spPr>
          <a:xfrm>
            <a:off x="5862914" y="162668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355" name="Google Shape;1355;p54"/>
          <p:cNvSpPr txBox="1">
            <a:spLocks noGrp="1"/>
          </p:cNvSpPr>
          <p:nvPr>
            <p:ph type="body" idx="2"/>
          </p:nvPr>
        </p:nvSpPr>
        <p:spPr>
          <a:xfrm>
            <a:off x="5860050" y="3008313"/>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356" name="Google Shape;1356;p54"/>
          <p:cNvSpPr txBox="1">
            <a:spLocks noGrp="1"/>
          </p:cNvSpPr>
          <p:nvPr>
            <p:ph type="subTitle" idx="3"/>
          </p:nvPr>
        </p:nvSpPr>
        <p:spPr>
          <a:xfrm>
            <a:off x="5357325" y="16528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357" name="Google Shape;1357;p54"/>
          <p:cNvSpPr txBox="1">
            <a:spLocks noGrp="1"/>
          </p:cNvSpPr>
          <p:nvPr>
            <p:ph type="subTitle" idx="4"/>
          </p:nvPr>
        </p:nvSpPr>
        <p:spPr>
          <a:xfrm>
            <a:off x="5357325" y="30291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lide Single Quiz Options 4 v1">
  <p:cSld name="CUSTOM_35">
    <p:spTree>
      <p:nvGrpSpPr>
        <p:cNvPr id="1" name="Shape 1358"/>
        <p:cNvGrpSpPr/>
        <p:nvPr/>
      </p:nvGrpSpPr>
      <p:grpSpPr>
        <a:xfrm>
          <a:off x="0" y="0"/>
          <a:ext cx="0" cy="0"/>
          <a:chOff x="0" y="0"/>
          <a:chExt cx="0" cy="0"/>
        </a:xfrm>
      </p:grpSpPr>
      <p:sp>
        <p:nvSpPr>
          <p:cNvPr id="1359" name="Google Shape;1359;p55"/>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360" name="Google Shape;1360;p55"/>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61" name="Google Shape;1361;p55"/>
          <p:cNvGrpSpPr/>
          <p:nvPr/>
        </p:nvGrpSpPr>
        <p:grpSpPr>
          <a:xfrm>
            <a:off x="8137738" y="-49687"/>
            <a:ext cx="392675" cy="392675"/>
            <a:chOff x="458050" y="265600"/>
            <a:chExt cx="392675" cy="392675"/>
          </a:xfrm>
        </p:grpSpPr>
        <p:sp>
          <p:nvSpPr>
            <p:cNvPr id="1362" name="Google Shape;1362;p5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3" name="Google Shape;1363;p5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4" name="Google Shape;1364;p5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5" name="Google Shape;1365;p5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66" name="Google Shape;1366;p55"/>
          <p:cNvGrpSpPr/>
          <p:nvPr/>
        </p:nvGrpSpPr>
        <p:grpSpPr>
          <a:xfrm>
            <a:off x="8677638" y="-49700"/>
            <a:ext cx="392675" cy="392675"/>
            <a:chOff x="458050" y="265600"/>
            <a:chExt cx="392675" cy="392675"/>
          </a:xfrm>
        </p:grpSpPr>
        <p:sp>
          <p:nvSpPr>
            <p:cNvPr id="1367" name="Google Shape;1367;p5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8" name="Google Shape;1368;p5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9" name="Google Shape;1369;p5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70" name="Google Shape;1370;p5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371" name="Google Shape;1371;p55"/>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72" name="Google Shape;1372;p55"/>
          <p:cNvSpPr/>
          <p:nvPr/>
        </p:nvSpPr>
        <p:spPr>
          <a:xfrm>
            <a:off x="379400" y="2428775"/>
            <a:ext cx="8154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3" name="Google Shape;1373;p55"/>
          <p:cNvSpPr/>
          <p:nvPr/>
        </p:nvSpPr>
        <p:spPr>
          <a:xfrm>
            <a:off x="4581475" y="2428775"/>
            <a:ext cx="8154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4" name="Google Shape;1374;p55"/>
          <p:cNvSpPr/>
          <p:nvPr/>
        </p:nvSpPr>
        <p:spPr>
          <a:xfrm>
            <a:off x="379400" y="3613750"/>
            <a:ext cx="8154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5" name="Google Shape;1375;p55"/>
          <p:cNvSpPr/>
          <p:nvPr/>
        </p:nvSpPr>
        <p:spPr>
          <a:xfrm>
            <a:off x="4581475" y="3613750"/>
            <a:ext cx="8154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6" name="Google Shape;1376;p55"/>
          <p:cNvSpPr txBox="1">
            <a:spLocks noGrp="1"/>
          </p:cNvSpPr>
          <p:nvPr>
            <p:ph type="body" idx="1"/>
          </p:nvPr>
        </p:nvSpPr>
        <p:spPr>
          <a:xfrm>
            <a:off x="1321375" y="25283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77" name="Google Shape;1377;p55"/>
          <p:cNvSpPr txBox="1">
            <a:spLocks noGrp="1"/>
          </p:cNvSpPr>
          <p:nvPr>
            <p:ph type="body" idx="2"/>
          </p:nvPr>
        </p:nvSpPr>
        <p:spPr>
          <a:xfrm>
            <a:off x="5523450" y="25283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78" name="Google Shape;1378;p55"/>
          <p:cNvSpPr txBox="1">
            <a:spLocks noGrp="1"/>
          </p:cNvSpPr>
          <p:nvPr>
            <p:ph type="body" idx="3"/>
          </p:nvPr>
        </p:nvSpPr>
        <p:spPr>
          <a:xfrm>
            <a:off x="1321375" y="37267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79" name="Google Shape;1379;p55"/>
          <p:cNvSpPr txBox="1">
            <a:spLocks noGrp="1"/>
          </p:cNvSpPr>
          <p:nvPr>
            <p:ph type="body" idx="4"/>
          </p:nvPr>
        </p:nvSpPr>
        <p:spPr>
          <a:xfrm>
            <a:off x="5523450" y="37267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80" name="Google Shape;1380;p55"/>
          <p:cNvSpPr txBox="1">
            <a:spLocks noGrp="1"/>
          </p:cNvSpPr>
          <p:nvPr>
            <p:ph type="subTitle" idx="5"/>
          </p:nvPr>
        </p:nvSpPr>
        <p:spPr>
          <a:xfrm>
            <a:off x="542300" y="25777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381" name="Google Shape;1381;p55"/>
          <p:cNvSpPr txBox="1">
            <a:spLocks noGrp="1"/>
          </p:cNvSpPr>
          <p:nvPr>
            <p:ph type="subTitle" idx="6"/>
          </p:nvPr>
        </p:nvSpPr>
        <p:spPr>
          <a:xfrm>
            <a:off x="4744375" y="25777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382" name="Google Shape;1382;p55"/>
          <p:cNvSpPr txBox="1">
            <a:spLocks noGrp="1"/>
          </p:cNvSpPr>
          <p:nvPr>
            <p:ph type="subTitle" idx="7"/>
          </p:nvPr>
        </p:nvSpPr>
        <p:spPr>
          <a:xfrm>
            <a:off x="542300" y="37761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383" name="Google Shape;1383;p55"/>
          <p:cNvSpPr txBox="1">
            <a:spLocks noGrp="1"/>
          </p:cNvSpPr>
          <p:nvPr>
            <p:ph type="subTitle" idx="8"/>
          </p:nvPr>
        </p:nvSpPr>
        <p:spPr>
          <a:xfrm>
            <a:off x="4744375" y="37761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lide Single Quiz Options 4 v2">
  <p:cSld name="CUSTOM_36">
    <p:spTree>
      <p:nvGrpSpPr>
        <p:cNvPr id="1" name="Shape 1384"/>
        <p:cNvGrpSpPr/>
        <p:nvPr/>
      </p:nvGrpSpPr>
      <p:grpSpPr>
        <a:xfrm>
          <a:off x="0" y="0"/>
          <a:ext cx="0" cy="0"/>
          <a:chOff x="0" y="0"/>
          <a:chExt cx="0" cy="0"/>
        </a:xfrm>
      </p:grpSpPr>
      <p:sp>
        <p:nvSpPr>
          <p:cNvPr id="1385" name="Google Shape;1385;p56"/>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86" name="Google Shape;1386;p56"/>
          <p:cNvGrpSpPr/>
          <p:nvPr/>
        </p:nvGrpSpPr>
        <p:grpSpPr>
          <a:xfrm>
            <a:off x="7939157" y="-559388"/>
            <a:ext cx="1572280" cy="1572280"/>
            <a:chOff x="987244" y="313753"/>
            <a:chExt cx="555321" cy="555321"/>
          </a:xfrm>
        </p:grpSpPr>
        <p:grpSp>
          <p:nvGrpSpPr>
            <p:cNvPr id="1387" name="Google Shape;1387;p56"/>
            <p:cNvGrpSpPr/>
            <p:nvPr/>
          </p:nvGrpSpPr>
          <p:grpSpPr>
            <a:xfrm>
              <a:off x="1068575" y="395075"/>
              <a:ext cx="392675" cy="392675"/>
              <a:chOff x="458050" y="265600"/>
              <a:chExt cx="392675" cy="392675"/>
            </a:xfrm>
          </p:grpSpPr>
          <p:sp>
            <p:nvSpPr>
              <p:cNvPr id="1388" name="Google Shape;1388;p56"/>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89" name="Google Shape;1389;p56"/>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0" name="Google Shape;1390;p56"/>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1" name="Google Shape;1391;p56"/>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92" name="Google Shape;1392;p56"/>
            <p:cNvGrpSpPr/>
            <p:nvPr/>
          </p:nvGrpSpPr>
          <p:grpSpPr>
            <a:xfrm rot="-2700000">
              <a:off x="1068569" y="395078"/>
              <a:ext cx="392671" cy="392671"/>
              <a:chOff x="458050" y="265600"/>
              <a:chExt cx="392675" cy="392675"/>
            </a:xfrm>
          </p:grpSpPr>
          <p:sp>
            <p:nvSpPr>
              <p:cNvPr id="1393" name="Google Shape;1393;p56"/>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4" name="Google Shape;1394;p56"/>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5" name="Google Shape;1395;p56"/>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6" name="Google Shape;1396;p56"/>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397" name="Google Shape;1397;p56"/>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98" name="Google Shape;1398;p56"/>
          <p:cNvGrpSpPr/>
          <p:nvPr/>
        </p:nvGrpSpPr>
        <p:grpSpPr>
          <a:xfrm rot="5400000">
            <a:off x="4164913" y="48982"/>
            <a:ext cx="230579" cy="230579"/>
            <a:chOff x="458050" y="265600"/>
            <a:chExt cx="392675" cy="392675"/>
          </a:xfrm>
        </p:grpSpPr>
        <p:sp>
          <p:nvSpPr>
            <p:cNvPr id="1399" name="Google Shape;1399;p56"/>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0" name="Google Shape;1400;p56"/>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1" name="Google Shape;1401;p56"/>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2" name="Google Shape;1402;p56"/>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03" name="Google Shape;1403;p56"/>
          <p:cNvGrpSpPr/>
          <p:nvPr/>
        </p:nvGrpSpPr>
        <p:grpSpPr>
          <a:xfrm rot="5400000">
            <a:off x="3985952" y="276513"/>
            <a:ext cx="230579" cy="230579"/>
            <a:chOff x="458050" y="265600"/>
            <a:chExt cx="392675" cy="392675"/>
          </a:xfrm>
        </p:grpSpPr>
        <p:sp>
          <p:nvSpPr>
            <p:cNvPr id="1404" name="Google Shape;1404;p56"/>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5" name="Google Shape;1405;p56"/>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6" name="Google Shape;1406;p56"/>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7" name="Google Shape;1407;p56"/>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08" name="Google Shape;1408;p56"/>
          <p:cNvGrpSpPr/>
          <p:nvPr/>
        </p:nvGrpSpPr>
        <p:grpSpPr>
          <a:xfrm rot="5400000">
            <a:off x="44813" y="4583832"/>
            <a:ext cx="230579" cy="230579"/>
            <a:chOff x="458050" y="265600"/>
            <a:chExt cx="392675" cy="392675"/>
          </a:xfrm>
        </p:grpSpPr>
        <p:sp>
          <p:nvSpPr>
            <p:cNvPr id="1409" name="Google Shape;1409;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0" name="Google Shape;1410;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1" name="Google Shape;1411;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2" name="Google Shape;1412;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13" name="Google Shape;1413;p56"/>
          <p:cNvGrpSpPr/>
          <p:nvPr/>
        </p:nvGrpSpPr>
        <p:grpSpPr>
          <a:xfrm rot="5400000">
            <a:off x="44827" y="4857688"/>
            <a:ext cx="230579" cy="230579"/>
            <a:chOff x="458050" y="265600"/>
            <a:chExt cx="392675" cy="392675"/>
          </a:xfrm>
        </p:grpSpPr>
        <p:sp>
          <p:nvSpPr>
            <p:cNvPr id="1414" name="Google Shape;1414;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5" name="Google Shape;1415;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6" name="Google Shape;1416;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7" name="Google Shape;1417;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18" name="Google Shape;1418;p56"/>
          <p:cNvGrpSpPr/>
          <p:nvPr/>
        </p:nvGrpSpPr>
        <p:grpSpPr>
          <a:xfrm rot="5400000">
            <a:off x="275388" y="4742007"/>
            <a:ext cx="230579" cy="230579"/>
            <a:chOff x="458050" y="265600"/>
            <a:chExt cx="392675" cy="392675"/>
          </a:xfrm>
        </p:grpSpPr>
        <p:sp>
          <p:nvSpPr>
            <p:cNvPr id="1419" name="Google Shape;1419;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0" name="Google Shape;1420;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1" name="Google Shape;1421;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2" name="Google Shape;1422;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23" name="Google Shape;1423;p56"/>
          <p:cNvGrpSpPr/>
          <p:nvPr/>
        </p:nvGrpSpPr>
        <p:grpSpPr>
          <a:xfrm rot="5400000">
            <a:off x="275402" y="5015863"/>
            <a:ext cx="230579" cy="230579"/>
            <a:chOff x="458050" y="265600"/>
            <a:chExt cx="392675" cy="392675"/>
          </a:xfrm>
        </p:grpSpPr>
        <p:sp>
          <p:nvSpPr>
            <p:cNvPr id="1424" name="Google Shape;1424;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5" name="Google Shape;1425;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6" name="Google Shape;1426;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7" name="Google Shape;1427;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428" name="Google Shape;1428;p56"/>
          <p:cNvSpPr txBox="1">
            <a:spLocks noGrp="1"/>
          </p:cNvSpPr>
          <p:nvPr>
            <p:ph type="title"/>
          </p:nvPr>
        </p:nvSpPr>
        <p:spPr>
          <a:xfrm>
            <a:off x="566250" y="2285400"/>
            <a:ext cx="29751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9" name="Google Shape;1429;p56"/>
          <p:cNvSpPr/>
          <p:nvPr/>
        </p:nvSpPr>
        <p:spPr>
          <a:xfrm>
            <a:off x="5224525" y="69937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0" name="Google Shape;1430;p56"/>
          <p:cNvSpPr/>
          <p:nvPr/>
        </p:nvSpPr>
        <p:spPr>
          <a:xfrm>
            <a:off x="5224525" y="1704125"/>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1" name="Google Shape;1431;p56"/>
          <p:cNvSpPr/>
          <p:nvPr/>
        </p:nvSpPr>
        <p:spPr>
          <a:xfrm>
            <a:off x="5224525" y="27088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2" name="Google Shape;1432;p56"/>
          <p:cNvSpPr/>
          <p:nvPr/>
        </p:nvSpPr>
        <p:spPr>
          <a:xfrm>
            <a:off x="5224525" y="3713625"/>
            <a:ext cx="26046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3" name="Google Shape;1433;p56"/>
          <p:cNvSpPr txBox="1">
            <a:spLocks noGrp="1"/>
          </p:cNvSpPr>
          <p:nvPr>
            <p:ph type="body" idx="1"/>
          </p:nvPr>
        </p:nvSpPr>
        <p:spPr>
          <a:xfrm>
            <a:off x="5862914" y="8252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4" name="Google Shape;1434;p56"/>
          <p:cNvSpPr txBox="1">
            <a:spLocks noGrp="1"/>
          </p:cNvSpPr>
          <p:nvPr>
            <p:ph type="body" idx="2"/>
          </p:nvPr>
        </p:nvSpPr>
        <p:spPr>
          <a:xfrm>
            <a:off x="5860050" y="18274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5" name="Google Shape;1435;p56"/>
          <p:cNvSpPr txBox="1">
            <a:spLocks noGrp="1"/>
          </p:cNvSpPr>
          <p:nvPr>
            <p:ph type="body" idx="3"/>
          </p:nvPr>
        </p:nvSpPr>
        <p:spPr>
          <a:xfrm>
            <a:off x="5860050" y="28451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6" name="Google Shape;1436;p56"/>
          <p:cNvSpPr txBox="1">
            <a:spLocks noGrp="1"/>
          </p:cNvSpPr>
          <p:nvPr>
            <p:ph type="body" idx="4"/>
          </p:nvPr>
        </p:nvSpPr>
        <p:spPr>
          <a:xfrm>
            <a:off x="5860050" y="38369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7" name="Google Shape;1437;p56"/>
          <p:cNvSpPr txBox="1">
            <a:spLocks noGrp="1"/>
          </p:cNvSpPr>
          <p:nvPr>
            <p:ph type="subTitle" idx="5"/>
          </p:nvPr>
        </p:nvSpPr>
        <p:spPr>
          <a:xfrm>
            <a:off x="5357325" y="8514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438" name="Google Shape;1438;p56"/>
          <p:cNvSpPr txBox="1">
            <a:spLocks noGrp="1"/>
          </p:cNvSpPr>
          <p:nvPr>
            <p:ph type="subTitle" idx="6"/>
          </p:nvPr>
        </p:nvSpPr>
        <p:spPr>
          <a:xfrm>
            <a:off x="5357325" y="1848275"/>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439" name="Google Shape;1439;p56"/>
          <p:cNvSpPr txBox="1">
            <a:spLocks noGrp="1"/>
          </p:cNvSpPr>
          <p:nvPr>
            <p:ph type="subTitle" idx="7"/>
          </p:nvPr>
        </p:nvSpPr>
        <p:spPr>
          <a:xfrm>
            <a:off x="5357325" y="28660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440" name="Google Shape;1440;p56"/>
          <p:cNvSpPr txBox="1">
            <a:spLocks noGrp="1"/>
          </p:cNvSpPr>
          <p:nvPr>
            <p:ph type="subTitle" idx="8"/>
          </p:nvPr>
        </p:nvSpPr>
        <p:spPr>
          <a:xfrm>
            <a:off x="5404650" y="386726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lide Single Quiz Options 3 v1">
  <p:cSld name="CUSTOM_37">
    <p:spTree>
      <p:nvGrpSpPr>
        <p:cNvPr id="1" name="Shape 1441"/>
        <p:cNvGrpSpPr/>
        <p:nvPr/>
      </p:nvGrpSpPr>
      <p:grpSpPr>
        <a:xfrm>
          <a:off x="0" y="0"/>
          <a:ext cx="0" cy="0"/>
          <a:chOff x="0" y="0"/>
          <a:chExt cx="0" cy="0"/>
        </a:xfrm>
      </p:grpSpPr>
      <p:sp>
        <p:nvSpPr>
          <p:cNvPr id="1442" name="Google Shape;1442;p57"/>
          <p:cNvSpPr txBox="1">
            <a:spLocks noGrp="1"/>
          </p:cNvSpPr>
          <p:nvPr>
            <p:ph type="title"/>
          </p:nvPr>
        </p:nvSpPr>
        <p:spPr>
          <a:xfrm>
            <a:off x="379400" y="445025"/>
            <a:ext cx="82683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43" name="Google Shape;1443;p57"/>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444" name="Google Shape;1444;p57"/>
          <p:cNvGrpSpPr/>
          <p:nvPr/>
        </p:nvGrpSpPr>
        <p:grpSpPr>
          <a:xfrm>
            <a:off x="8137738" y="-49687"/>
            <a:ext cx="392675" cy="392675"/>
            <a:chOff x="458050" y="265600"/>
            <a:chExt cx="392675" cy="392675"/>
          </a:xfrm>
        </p:grpSpPr>
        <p:sp>
          <p:nvSpPr>
            <p:cNvPr id="1445" name="Google Shape;1445;p5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6" name="Google Shape;1446;p5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7" name="Google Shape;1447;p5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8" name="Google Shape;1448;p5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49" name="Google Shape;1449;p57"/>
          <p:cNvGrpSpPr/>
          <p:nvPr/>
        </p:nvGrpSpPr>
        <p:grpSpPr>
          <a:xfrm>
            <a:off x="8677638" y="-49700"/>
            <a:ext cx="392675" cy="392675"/>
            <a:chOff x="458050" y="265600"/>
            <a:chExt cx="392675" cy="392675"/>
          </a:xfrm>
        </p:grpSpPr>
        <p:sp>
          <p:nvSpPr>
            <p:cNvPr id="1450" name="Google Shape;1450;p5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1" name="Google Shape;1451;p5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2" name="Google Shape;1452;p5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3" name="Google Shape;1453;p5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454" name="Google Shape;1454;p57"/>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5" name="Google Shape;1455;p57"/>
          <p:cNvSpPr/>
          <p:nvPr/>
        </p:nvSpPr>
        <p:spPr>
          <a:xfrm>
            <a:off x="379400" y="2644450"/>
            <a:ext cx="639300" cy="5727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456" name="Google Shape;1456;p57"/>
          <p:cNvSpPr txBox="1">
            <a:spLocks noGrp="1"/>
          </p:cNvSpPr>
          <p:nvPr>
            <p:ph type="body" idx="1"/>
          </p:nvPr>
        </p:nvSpPr>
        <p:spPr>
          <a:xfrm>
            <a:off x="1112700"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57" name="Google Shape;1457;p57"/>
          <p:cNvSpPr txBox="1">
            <a:spLocks noGrp="1"/>
          </p:cNvSpPr>
          <p:nvPr>
            <p:ph type="body" idx="2"/>
          </p:nvPr>
        </p:nvSpPr>
        <p:spPr>
          <a:xfrm>
            <a:off x="4043713"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58" name="Google Shape;1458;p57"/>
          <p:cNvSpPr txBox="1">
            <a:spLocks noGrp="1"/>
          </p:cNvSpPr>
          <p:nvPr>
            <p:ph type="body" idx="3"/>
          </p:nvPr>
        </p:nvSpPr>
        <p:spPr>
          <a:xfrm>
            <a:off x="6877225"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59" name="Google Shape;1459;p57"/>
          <p:cNvSpPr/>
          <p:nvPr/>
        </p:nvSpPr>
        <p:spPr>
          <a:xfrm>
            <a:off x="3253500" y="2644450"/>
            <a:ext cx="639300" cy="5727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460" name="Google Shape;1460;p57"/>
          <p:cNvSpPr/>
          <p:nvPr/>
        </p:nvSpPr>
        <p:spPr>
          <a:xfrm>
            <a:off x="6133400" y="2644450"/>
            <a:ext cx="639300" cy="5727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461" name="Google Shape;1461;p57"/>
          <p:cNvSpPr txBox="1">
            <a:spLocks noGrp="1"/>
          </p:cNvSpPr>
          <p:nvPr>
            <p:ph type="subTitle" idx="4"/>
          </p:nvPr>
        </p:nvSpPr>
        <p:spPr>
          <a:xfrm>
            <a:off x="454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462" name="Google Shape;1462;p57"/>
          <p:cNvSpPr txBox="1">
            <a:spLocks noGrp="1"/>
          </p:cNvSpPr>
          <p:nvPr>
            <p:ph type="subTitle" idx="5"/>
          </p:nvPr>
        </p:nvSpPr>
        <p:spPr>
          <a:xfrm>
            <a:off x="3331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463" name="Google Shape;1463;p57"/>
          <p:cNvSpPr txBox="1">
            <a:spLocks noGrp="1"/>
          </p:cNvSpPr>
          <p:nvPr>
            <p:ph type="subTitle" idx="6"/>
          </p:nvPr>
        </p:nvSpPr>
        <p:spPr>
          <a:xfrm>
            <a:off x="6211935"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lide Single Quiz Options 3 v2">
  <p:cSld name="CUSTOM_38">
    <p:spTree>
      <p:nvGrpSpPr>
        <p:cNvPr id="1" name="Shape 1464"/>
        <p:cNvGrpSpPr/>
        <p:nvPr/>
      </p:nvGrpSpPr>
      <p:grpSpPr>
        <a:xfrm>
          <a:off x="0" y="0"/>
          <a:ext cx="0" cy="0"/>
          <a:chOff x="0" y="0"/>
          <a:chExt cx="0" cy="0"/>
        </a:xfrm>
      </p:grpSpPr>
      <p:sp>
        <p:nvSpPr>
          <p:cNvPr id="1465" name="Google Shape;1465;p58"/>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466" name="Google Shape;1466;p58"/>
          <p:cNvGrpSpPr/>
          <p:nvPr/>
        </p:nvGrpSpPr>
        <p:grpSpPr>
          <a:xfrm>
            <a:off x="7939157" y="-559388"/>
            <a:ext cx="1572280" cy="1572280"/>
            <a:chOff x="987244" y="313753"/>
            <a:chExt cx="555321" cy="555321"/>
          </a:xfrm>
        </p:grpSpPr>
        <p:grpSp>
          <p:nvGrpSpPr>
            <p:cNvPr id="1467" name="Google Shape;1467;p58"/>
            <p:cNvGrpSpPr/>
            <p:nvPr/>
          </p:nvGrpSpPr>
          <p:grpSpPr>
            <a:xfrm>
              <a:off x="1068575" y="395075"/>
              <a:ext cx="392675" cy="392675"/>
              <a:chOff x="458050" y="265600"/>
              <a:chExt cx="392675" cy="392675"/>
            </a:xfrm>
          </p:grpSpPr>
          <p:sp>
            <p:nvSpPr>
              <p:cNvPr id="1468" name="Google Shape;1468;p5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69" name="Google Shape;1469;p5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0" name="Google Shape;1470;p5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1" name="Google Shape;1471;p5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72" name="Google Shape;1472;p58"/>
            <p:cNvGrpSpPr/>
            <p:nvPr/>
          </p:nvGrpSpPr>
          <p:grpSpPr>
            <a:xfrm rot="-2700000">
              <a:off x="1068569" y="395078"/>
              <a:ext cx="392671" cy="392671"/>
              <a:chOff x="458050" y="265600"/>
              <a:chExt cx="392675" cy="392675"/>
            </a:xfrm>
          </p:grpSpPr>
          <p:sp>
            <p:nvSpPr>
              <p:cNvPr id="1473" name="Google Shape;1473;p5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4" name="Google Shape;1474;p5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5" name="Google Shape;1475;p5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6" name="Google Shape;1476;p5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477" name="Google Shape;1477;p58"/>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478" name="Google Shape;1478;p58"/>
          <p:cNvGrpSpPr/>
          <p:nvPr/>
        </p:nvGrpSpPr>
        <p:grpSpPr>
          <a:xfrm rot="5400000">
            <a:off x="4164913" y="48982"/>
            <a:ext cx="230579" cy="230579"/>
            <a:chOff x="458050" y="265600"/>
            <a:chExt cx="392675" cy="392675"/>
          </a:xfrm>
        </p:grpSpPr>
        <p:sp>
          <p:nvSpPr>
            <p:cNvPr id="1479" name="Google Shape;1479;p5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0" name="Google Shape;1480;p5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1" name="Google Shape;1481;p5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2" name="Google Shape;1482;p5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83" name="Google Shape;1483;p58"/>
          <p:cNvGrpSpPr/>
          <p:nvPr/>
        </p:nvGrpSpPr>
        <p:grpSpPr>
          <a:xfrm rot="5400000">
            <a:off x="3985952" y="276513"/>
            <a:ext cx="230579" cy="230579"/>
            <a:chOff x="458050" y="265600"/>
            <a:chExt cx="392675" cy="392675"/>
          </a:xfrm>
        </p:grpSpPr>
        <p:sp>
          <p:nvSpPr>
            <p:cNvPr id="1484" name="Google Shape;1484;p5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5" name="Google Shape;1485;p5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6" name="Google Shape;1486;p5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7" name="Google Shape;1487;p5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88" name="Google Shape;1488;p58"/>
          <p:cNvGrpSpPr/>
          <p:nvPr/>
        </p:nvGrpSpPr>
        <p:grpSpPr>
          <a:xfrm rot="5400000">
            <a:off x="44813" y="4583832"/>
            <a:ext cx="230579" cy="230579"/>
            <a:chOff x="458050" y="265600"/>
            <a:chExt cx="392675" cy="392675"/>
          </a:xfrm>
        </p:grpSpPr>
        <p:sp>
          <p:nvSpPr>
            <p:cNvPr id="1489" name="Google Shape;1489;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0" name="Google Shape;1490;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1" name="Google Shape;1491;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2" name="Google Shape;1492;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93" name="Google Shape;1493;p58"/>
          <p:cNvGrpSpPr/>
          <p:nvPr/>
        </p:nvGrpSpPr>
        <p:grpSpPr>
          <a:xfrm rot="5400000">
            <a:off x="44827" y="4857688"/>
            <a:ext cx="230579" cy="230579"/>
            <a:chOff x="458050" y="265600"/>
            <a:chExt cx="392675" cy="392675"/>
          </a:xfrm>
        </p:grpSpPr>
        <p:sp>
          <p:nvSpPr>
            <p:cNvPr id="1494" name="Google Shape;1494;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5" name="Google Shape;1495;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6" name="Google Shape;1496;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7" name="Google Shape;1497;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98" name="Google Shape;1498;p58"/>
          <p:cNvGrpSpPr/>
          <p:nvPr/>
        </p:nvGrpSpPr>
        <p:grpSpPr>
          <a:xfrm rot="5400000">
            <a:off x="275388" y="4742007"/>
            <a:ext cx="230579" cy="230579"/>
            <a:chOff x="458050" y="265600"/>
            <a:chExt cx="392675" cy="392675"/>
          </a:xfrm>
        </p:grpSpPr>
        <p:sp>
          <p:nvSpPr>
            <p:cNvPr id="1499" name="Google Shape;1499;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0" name="Google Shape;1500;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1" name="Google Shape;1501;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2" name="Google Shape;1502;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03" name="Google Shape;1503;p58"/>
          <p:cNvGrpSpPr/>
          <p:nvPr/>
        </p:nvGrpSpPr>
        <p:grpSpPr>
          <a:xfrm rot="5400000">
            <a:off x="275402" y="5015863"/>
            <a:ext cx="230579" cy="230579"/>
            <a:chOff x="458050" y="265600"/>
            <a:chExt cx="392675" cy="392675"/>
          </a:xfrm>
        </p:grpSpPr>
        <p:sp>
          <p:nvSpPr>
            <p:cNvPr id="1504" name="Google Shape;1504;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5" name="Google Shape;1505;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6" name="Google Shape;1506;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7" name="Google Shape;1507;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508" name="Google Shape;1508;p58"/>
          <p:cNvSpPr txBox="1">
            <a:spLocks noGrp="1"/>
          </p:cNvSpPr>
          <p:nvPr>
            <p:ph type="title"/>
          </p:nvPr>
        </p:nvSpPr>
        <p:spPr>
          <a:xfrm>
            <a:off x="566250" y="2285400"/>
            <a:ext cx="29751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509" name="Google Shape;1509;p58"/>
          <p:cNvSpPr/>
          <p:nvPr/>
        </p:nvSpPr>
        <p:spPr>
          <a:xfrm>
            <a:off x="5224525" y="82232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10" name="Google Shape;1510;p58"/>
          <p:cNvSpPr/>
          <p:nvPr/>
        </p:nvSpPr>
        <p:spPr>
          <a:xfrm>
            <a:off x="5224525" y="2206500"/>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11" name="Google Shape;1511;p58"/>
          <p:cNvSpPr/>
          <p:nvPr/>
        </p:nvSpPr>
        <p:spPr>
          <a:xfrm>
            <a:off x="5224525" y="35906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12" name="Google Shape;1512;p58"/>
          <p:cNvSpPr txBox="1">
            <a:spLocks noGrp="1"/>
          </p:cNvSpPr>
          <p:nvPr>
            <p:ph type="body" idx="1"/>
          </p:nvPr>
        </p:nvSpPr>
        <p:spPr>
          <a:xfrm>
            <a:off x="5862914" y="94817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13" name="Google Shape;1513;p58"/>
          <p:cNvSpPr txBox="1">
            <a:spLocks noGrp="1"/>
          </p:cNvSpPr>
          <p:nvPr>
            <p:ph type="body" idx="2"/>
          </p:nvPr>
        </p:nvSpPr>
        <p:spPr>
          <a:xfrm>
            <a:off x="5860050" y="2329800"/>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14" name="Google Shape;1514;p58"/>
          <p:cNvSpPr txBox="1">
            <a:spLocks noGrp="1"/>
          </p:cNvSpPr>
          <p:nvPr>
            <p:ph type="body" idx="3"/>
          </p:nvPr>
        </p:nvSpPr>
        <p:spPr>
          <a:xfrm>
            <a:off x="5860050" y="37269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15" name="Google Shape;1515;p58"/>
          <p:cNvSpPr txBox="1">
            <a:spLocks noGrp="1"/>
          </p:cNvSpPr>
          <p:nvPr>
            <p:ph type="subTitle" idx="4"/>
          </p:nvPr>
        </p:nvSpPr>
        <p:spPr>
          <a:xfrm>
            <a:off x="5357325" y="9743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516" name="Google Shape;1516;p58"/>
          <p:cNvSpPr txBox="1">
            <a:spLocks noGrp="1"/>
          </p:cNvSpPr>
          <p:nvPr>
            <p:ph type="subTitle" idx="5"/>
          </p:nvPr>
        </p:nvSpPr>
        <p:spPr>
          <a:xfrm>
            <a:off x="5357325" y="23506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517" name="Google Shape;1517;p58"/>
          <p:cNvSpPr txBox="1">
            <a:spLocks noGrp="1"/>
          </p:cNvSpPr>
          <p:nvPr>
            <p:ph type="subTitle" idx="6"/>
          </p:nvPr>
        </p:nvSpPr>
        <p:spPr>
          <a:xfrm>
            <a:off x="5357325" y="37478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lide Single Quiz Options 2 v1">
  <p:cSld name="CUSTOM_39">
    <p:spTree>
      <p:nvGrpSpPr>
        <p:cNvPr id="1" name="Shape 1518"/>
        <p:cNvGrpSpPr/>
        <p:nvPr/>
      </p:nvGrpSpPr>
      <p:grpSpPr>
        <a:xfrm>
          <a:off x="0" y="0"/>
          <a:ext cx="0" cy="0"/>
          <a:chOff x="0" y="0"/>
          <a:chExt cx="0" cy="0"/>
        </a:xfrm>
      </p:grpSpPr>
      <p:sp>
        <p:nvSpPr>
          <p:cNvPr id="1519" name="Google Shape;1519;p59"/>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20" name="Google Shape;1520;p59"/>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521" name="Google Shape;1521;p59"/>
          <p:cNvGrpSpPr/>
          <p:nvPr/>
        </p:nvGrpSpPr>
        <p:grpSpPr>
          <a:xfrm>
            <a:off x="8137738" y="-49687"/>
            <a:ext cx="392675" cy="392675"/>
            <a:chOff x="458050" y="265600"/>
            <a:chExt cx="392675" cy="392675"/>
          </a:xfrm>
        </p:grpSpPr>
        <p:sp>
          <p:nvSpPr>
            <p:cNvPr id="1522" name="Google Shape;1522;p5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3" name="Google Shape;1523;p5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4" name="Google Shape;1524;p5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5" name="Google Shape;1525;p5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26" name="Google Shape;1526;p59"/>
          <p:cNvGrpSpPr/>
          <p:nvPr/>
        </p:nvGrpSpPr>
        <p:grpSpPr>
          <a:xfrm>
            <a:off x="8677638" y="-49700"/>
            <a:ext cx="392675" cy="392675"/>
            <a:chOff x="458050" y="265600"/>
            <a:chExt cx="392675" cy="392675"/>
          </a:xfrm>
        </p:grpSpPr>
        <p:sp>
          <p:nvSpPr>
            <p:cNvPr id="1527" name="Google Shape;1527;p5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8" name="Google Shape;1528;p5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9" name="Google Shape;1529;p5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30" name="Google Shape;1530;p5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531" name="Google Shape;1531;p59"/>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32" name="Google Shape;1532;p59"/>
          <p:cNvSpPr/>
          <p:nvPr/>
        </p:nvSpPr>
        <p:spPr>
          <a:xfrm>
            <a:off x="513900" y="2454550"/>
            <a:ext cx="816000" cy="7233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533" name="Google Shape;1533;p59"/>
          <p:cNvSpPr txBox="1">
            <a:spLocks noGrp="1"/>
          </p:cNvSpPr>
          <p:nvPr>
            <p:ph type="body" idx="1"/>
          </p:nvPr>
        </p:nvSpPr>
        <p:spPr>
          <a:xfrm>
            <a:off x="1501026" y="2444234"/>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534" name="Google Shape;1534;p59"/>
          <p:cNvSpPr txBox="1">
            <a:spLocks noGrp="1"/>
          </p:cNvSpPr>
          <p:nvPr>
            <p:ph type="body" idx="2"/>
          </p:nvPr>
        </p:nvSpPr>
        <p:spPr>
          <a:xfrm>
            <a:off x="5991742" y="2448697"/>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535" name="Google Shape;1535;p59"/>
          <p:cNvSpPr/>
          <p:nvPr/>
        </p:nvSpPr>
        <p:spPr>
          <a:xfrm>
            <a:off x="4924925" y="2459596"/>
            <a:ext cx="816000" cy="7311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536" name="Google Shape;1536;p59"/>
          <p:cNvSpPr txBox="1">
            <a:spLocks noGrp="1"/>
          </p:cNvSpPr>
          <p:nvPr>
            <p:ph type="subTitle" idx="3"/>
          </p:nvPr>
        </p:nvSpPr>
        <p:spPr>
          <a:xfrm>
            <a:off x="677100"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537" name="Google Shape;1537;p59"/>
          <p:cNvSpPr txBox="1">
            <a:spLocks noGrp="1"/>
          </p:cNvSpPr>
          <p:nvPr>
            <p:ph type="subTitle" idx="4"/>
          </p:nvPr>
        </p:nvSpPr>
        <p:spPr>
          <a:xfrm>
            <a:off x="5088125"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lide Single Quiz Options 2 v2">
  <p:cSld name="CUSTOM_40">
    <p:spTree>
      <p:nvGrpSpPr>
        <p:cNvPr id="1" name="Shape 1538"/>
        <p:cNvGrpSpPr/>
        <p:nvPr/>
      </p:nvGrpSpPr>
      <p:grpSpPr>
        <a:xfrm>
          <a:off x="0" y="0"/>
          <a:ext cx="0" cy="0"/>
          <a:chOff x="0" y="0"/>
          <a:chExt cx="0" cy="0"/>
        </a:xfrm>
      </p:grpSpPr>
      <p:sp>
        <p:nvSpPr>
          <p:cNvPr id="1539" name="Google Shape;1539;p60"/>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540" name="Google Shape;1540;p60"/>
          <p:cNvGrpSpPr/>
          <p:nvPr/>
        </p:nvGrpSpPr>
        <p:grpSpPr>
          <a:xfrm>
            <a:off x="7939157" y="-559388"/>
            <a:ext cx="1572280" cy="1572280"/>
            <a:chOff x="987244" y="313753"/>
            <a:chExt cx="555321" cy="555321"/>
          </a:xfrm>
        </p:grpSpPr>
        <p:grpSp>
          <p:nvGrpSpPr>
            <p:cNvPr id="1541" name="Google Shape;1541;p60"/>
            <p:cNvGrpSpPr/>
            <p:nvPr/>
          </p:nvGrpSpPr>
          <p:grpSpPr>
            <a:xfrm>
              <a:off x="1068575" y="395075"/>
              <a:ext cx="392675" cy="392675"/>
              <a:chOff x="458050" y="265600"/>
              <a:chExt cx="392675" cy="392675"/>
            </a:xfrm>
          </p:grpSpPr>
          <p:sp>
            <p:nvSpPr>
              <p:cNvPr id="1542" name="Google Shape;1542;p6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3" name="Google Shape;1543;p6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4" name="Google Shape;1544;p6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5" name="Google Shape;1545;p6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46" name="Google Shape;1546;p60"/>
            <p:cNvGrpSpPr/>
            <p:nvPr/>
          </p:nvGrpSpPr>
          <p:grpSpPr>
            <a:xfrm rot="-2700000">
              <a:off x="1068569" y="395078"/>
              <a:ext cx="392671" cy="392671"/>
              <a:chOff x="458050" y="265600"/>
              <a:chExt cx="392675" cy="392675"/>
            </a:xfrm>
          </p:grpSpPr>
          <p:sp>
            <p:nvSpPr>
              <p:cNvPr id="1547" name="Google Shape;1547;p6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8" name="Google Shape;1548;p6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9" name="Google Shape;1549;p6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0" name="Google Shape;1550;p6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551" name="Google Shape;1551;p60"/>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552" name="Google Shape;1552;p60"/>
          <p:cNvGrpSpPr/>
          <p:nvPr/>
        </p:nvGrpSpPr>
        <p:grpSpPr>
          <a:xfrm rot="5400000">
            <a:off x="4164913" y="48982"/>
            <a:ext cx="230579" cy="230579"/>
            <a:chOff x="458050" y="265600"/>
            <a:chExt cx="392675" cy="392675"/>
          </a:xfrm>
        </p:grpSpPr>
        <p:sp>
          <p:nvSpPr>
            <p:cNvPr id="1553" name="Google Shape;1553;p6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4" name="Google Shape;1554;p6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5" name="Google Shape;1555;p6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6" name="Google Shape;1556;p6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57" name="Google Shape;1557;p60"/>
          <p:cNvGrpSpPr/>
          <p:nvPr/>
        </p:nvGrpSpPr>
        <p:grpSpPr>
          <a:xfrm rot="5400000">
            <a:off x="3985952" y="276513"/>
            <a:ext cx="230579" cy="230579"/>
            <a:chOff x="458050" y="265600"/>
            <a:chExt cx="392675" cy="392675"/>
          </a:xfrm>
        </p:grpSpPr>
        <p:sp>
          <p:nvSpPr>
            <p:cNvPr id="1558" name="Google Shape;1558;p6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9" name="Google Shape;1559;p6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0" name="Google Shape;1560;p6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1" name="Google Shape;1561;p6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62" name="Google Shape;1562;p60"/>
          <p:cNvGrpSpPr/>
          <p:nvPr/>
        </p:nvGrpSpPr>
        <p:grpSpPr>
          <a:xfrm rot="5400000">
            <a:off x="44813" y="4583832"/>
            <a:ext cx="230579" cy="230579"/>
            <a:chOff x="458050" y="265600"/>
            <a:chExt cx="392675" cy="392675"/>
          </a:xfrm>
        </p:grpSpPr>
        <p:sp>
          <p:nvSpPr>
            <p:cNvPr id="1563" name="Google Shape;1563;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4" name="Google Shape;1564;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5" name="Google Shape;1565;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6" name="Google Shape;1566;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67" name="Google Shape;1567;p60"/>
          <p:cNvGrpSpPr/>
          <p:nvPr/>
        </p:nvGrpSpPr>
        <p:grpSpPr>
          <a:xfrm rot="5400000">
            <a:off x="44827" y="4857688"/>
            <a:ext cx="230579" cy="230579"/>
            <a:chOff x="458050" y="265600"/>
            <a:chExt cx="392675" cy="392675"/>
          </a:xfrm>
        </p:grpSpPr>
        <p:sp>
          <p:nvSpPr>
            <p:cNvPr id="1568" name="Google Shape;1568;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9" name="Google Shape;1569;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0" name="Google Shape;1570;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1" name="Google Shape;1571;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72" name="Google Shape;1572;p60"/>
          <p:cNvGrpSpPr/>
          <p:nvPr/>
        </p:nvGrpSpPr>
        <p:grpSpPr>
          <a:xfrm rot="5400000">
            <a:off x="275388" y="4742007"/>
            <a:ext cx="230579" cy="230579"/>
            <a:chOff x="458050" y="265600"/>
            <a:chExt cx="392675" cy="392675"/>
          </a:xfrm>
        </p:grpSpPr>
        <p:sp>
          <p:nvSpPr>
            <p:cNvPr id="1573" name="Google Shape;1573;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4" name="Google Shape;1574;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5" name="Google Shape;1575;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6" name="Google Shape;1576;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77" name="Google Shape;1577;p60"/>
          <p:cNvGrpSpPr/>
          <p:nvPr/>
        </p:nvGrpSpPr>
        <p:grpSpPr>
          <a:xfrm rot="5400000">
            <a:off x="275402" y="5015863"/>
            <a:ext cx="230579" cy="230579"/>
            <a:chOff x="458050" y="265600"/>
            <a:chExt cx="392675" cy="392675"/>
          </a:xfrm>
        </p:grpSpPr>
        <p:sp>
          <p:nvSpPr>
            <p:cNvPr id="1578" name="Google Shape;1578;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9" name="Google Shape;1579;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0" name="Google Shape;1580;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1" name="Google Shape;1581;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582" name="Google Shape;1582;p60"/>
          <p:cNvSpPr txBox="1">
            <a:spLocks noGrp="1"/>
          </p:cNvSpPr>
          <p:nvPr>
            <p:ph type="title"/>
          </p:nvPr>
        </p:nvSpPr>
        <p:spPr>
          <a:xfrm>
            <a:off x="566250" y="2339775"/>
            <a:ext cx="30318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83" name="Google Shape;1583;p60"/>
          <p:cNvSpPr/>
          <p:nvPr/>
        </p:nvSpPr>
        <p:spPr>
          <a:xfrm>
            <a:off x="5224525" y="1500838"/>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84" name="Google Shape;1584;p60"/>
          <p:cNvSpPr/>
          <p:nvPr/>
        </p:nvSpPr>
        <p:spPr>
          <a:xfrm>
            <a:off x="5224525" y="2885013"/>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85" name="Google Shape;1585;p60"/>
          <p:cNvSpPr txBox="1">
            <a:spLocks noGrp="1"/>
          </p:cNvSpPr>
          <p:nvPr>
            <p:ph type="body" idx="1"/>
          </p:nvPr>
        </p:nvSpPr>
        <p:spPr>
          <a:xfrm>
            <a:off x="5862914" y="162668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86" name="Google Shape;1586;p60"/>
          <p:cNvSpPr txBox="1">
            <a:spLocks noGrp="1"/>
          </p:cNvSpPr>
          <p:nvPr>
            <p:ph type="body" idx="2"/>
          </p:nvPr>
        </p:nvSpPr>
        <p:spPr>
          <a:xfrm>
            <a:off x="5860050" y="3008313"/>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87" name="Google Shape;1587;p60"/>
          <p:cNvSpPr txBox="1">
            <a:spLocks noGrp="1"/>
          </p:cNvSpPr>
          <p:nvPr>
            <p:ph type="subTitle" idx="3"/>
          </p:nvPr>
        </p:nvSpPr>
        <p:spPr>
          <a:xfrm>
            <a:off x="5357325" y="16528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588" name="Google Shape;1588;p60"/>
          <p:cNvSpPr txBox="1">
            <a:spLocks noGrp="1"/>
          </p:cNvSpPr>
          <p:nvPr>
            <p:ph type="subTitle" idx="4"/>
          </p:nvPr>
        </p:nvSpPr>
        <p:spPr>
          <a:xfrm>
            <a:off x="5357325" y="30291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lide True False v1">
  <p:cSld name="CUSTOM_34">
    <p:spTree>
      <p:nvGrpSpPr>
        <p:cNvPr id="1" name="Shape 1589"/>
        <p:cNvGrpSpPr/>
        <p:nvPr/>
      </p:nvGrpSpPr>
      <p:grpSpPr>
        <a:xfrm>
          <a:off x="0" y="0"/>
          <a:ext cx="0" cy="0"/>
          <a:chOff x="0" y="0"/>
          <a:chExt cx="0" cy="0"/>
        </a:xfrm>
      </p:grpSpPr>
      <p:sp>
        <p:nvSpPr>
          <p:cNvPr id="1590" name="Google Shape;1590;p61"/>
          <p:cNvSpPr/>
          <p:nvPr/>
        </p:nvSpPr>
        <p:spPr>
          <a:xfrm>
            <a:off x="5912625" y="3041863"/>
            <a:ext cx="22851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1" name="Google Shape;1591;p61"/>
          <p:cNvSpPr/>
          <p:nvPr/>
        </p:nvSpPr>
        <p:spPr>
          <a:xfrm>
            <a:off x="6004575" y="3120763"/>
            <a:ext cx="572700" cy="572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2" name="Google Shape;1592;p61"/>
          <p:cNvSpPr txBox="1">
            <a:spLocks noGrp="1"/>
          </p:cNvSpPr>
          <p:nvPr>
            <p:ph type="title"/>
          </p:nvPr>
        </p:nvSpPr>
        <p:spPr>
          <a:xfrm>
            <a:off x="566250" y="2285400"/>
            <a:ext cx="40674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593" name="Google Shape;1593;p61"/>
          <p:cNvSpPr/>
          <p:nvPr/>
        </p:nvSpPr>
        <p:spPr>
          <a:xfrm>
            <a:off x="5912625" y="1371138"/>
            <a:ext cx="2285100" cy="730500"/>
          </a:xfrm>
          <a:prstGeom prst="snip2DiagRect">
            <a:avLst>
              <a:gd name="adj1" fmla="val 0"/>
              <a:gd name="adj2" fmla="val 16667"/>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4" name="Google Shape;1594;p61"/>
          <p:cNvSpPr/>
          <p:nvPr/>
        </p:nvSpPr>
        <p:spPr>
          <a:xfrm>
            <a:off x="6004575" y="1452588"/>
            <a:ext cx="572700" cy="572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nvGrpSpPr>
          <p:cNvPr id="1595" name="Google Shape;1595;p61"/>
          <p:cNvGrpSpPr/>
          <p:nvPr/>
        </p:nvGrpSpPr>
        <p:grpSpPr>
          <a:xfrm rot="-2700000">
            <a:off x="6131098" y="1596259"/>
            <a:ext cx="348897" cy="200098"/>
            <a:chOff x="3876675" y="1766250"/>
            <a:chExt cx="348900" cy="200100"/>
          </a:xfrm>
        </p:grpSpPr>
        <p:sp>
          <p:nvSpPr>
            <p:cNvPr id="1596" name="Google Shape;1596;p61"/>
            <p:cNvSpPr/>
            <p:nvPr/>
          </p:nvSpPr>
          <p:spPr>
            <a:xfrm>
              <a:off x="3876700" y="1766250"/>
              <a:ext cx="72000" cy="2001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7" name="Google Shape;1597;p61"/>
            <p:cNvSpPr/>
            <p:nvPr/>
          </p:nvSpPr>
          <p:spPr>
            <a:xfrm rot="5400000">
              <a:off x="4015125" y="1755900"/>
              <a:ext cx="72000" cy="3489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grpSp>
        <p:nvGrpSpPr>
          <p:cNvPr id="1598" name="Google Shape;1598;p61"/>
          <p:cNvGrpSpPr/>
          <p:nvPr/>
        </p:nvGrpSpPr>
        <p:grpSpPr>
          <a:xfrm>
            <a:off x="6142124" y="3258302"/>
            <a:ext cx="297600" cy="297600"/>
            <a:chOff x="3902424" y="2300989"/>
            <a:chExt cx="297600" cy="297600"/>
          </a:xfrm>
        </p:grpSpPr>
        <p:sp>
          <p:nvSpPr>
            <p:cNvPr id="1599" name="Google Shape;1599;p61"/>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600" name="Google Shape;1600;p61"/>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sp>
        <p:nvSpPr>
          <p:cNvPr id="1601" name="Google Shape;1601;p61"/>
          <p:cNvSpPr txBox="1">
            <a:spLocks noGrp="1"/>
          </p:cNvSpPr>
          <p:nvPr>
            <p:ph type="body" idx="1"/>
          </p:nvPr>
        </p:nvSpPr>
        <p:spPr>
          <a:xfrm>
            <a:off x="6661950" y="1452600"/>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02" name="Google Shape;1602;p61"/>
          <p:cNvSpPr txBox="1">
            <a:spLocks noGrp="1"/>
          </p:cNvSpPr>
          <p:nvPr>
            <p:ph type="body" idx="2"/>
          </p:nvPr>
        </p:nvSpPr>
        <p:spPr>
          <a:xfrm>
            <a:off x="6694150" y="3120750"/>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03" name="Google Shape;1603;p61"/>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604" name="Google Shape;1604;p61"/>
          <p:cNvGrpSpPr/>
          <p:nvPr/>
        </p:nvGrpSpPr>
        <p:grpSpPr>
          <a:xfrm>
            <a:off x="8137738" y="-49687"/>
            <a:ext cx="392675" cy="392675"/>
            <a:chOff x="458050" y="265600"/>
            <a:chExt cx="392675" cy="392675"/>
          </a:xfrm>
        </p:grpSpPr>
        <p:sp>
          <p:nvSpPr>
            <p:cNvPr id="1605" name="Google Shape;1605;p6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06" name="Google Shape;1606;p6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07" name="Google Shape;1607;p6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08" name="Google Shape;1608;p6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609" name="Google Shape;1609;p61"/>
          <p:cNvGrpSpPr/>
          <p:nvPr/>
        </p:nvGrpSpPr>
        <p:grpSpPr>
          <a:xfrm>
            <a:off x="8677638" y="-49700"/>
            <a:ext cx="392675" cy="392675"/>
            <a:chOff x="458050" y="265600"/>
            <a:chExt cx="392675" cy="392675"/>
          </a:xfrm>
        </p:grpSpPr>
        <p:sp>
          <p:nvSpPr>
            <p:cNvPr id="1610" name="Google Shape;1610;p6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11" name="Google Shape;1611;p6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12" name="Google Shape;1612;p6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13" name="Google Shape;1613;p6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614" name="Google Shape;1614;p61"/>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lide True False v2">
  <p:cSld name="CUSTOM_34_1">
    <p:bg>
      <p:bgPr>
        <a:solidFill>
          <a:schemeClr val="accent1"/>
        </a:solidFill>
        <a:effectLst/>
      </p:bgPr>
    </p:bg>
    <p:spTree>
      <p:nvGrpSpPr>
        <p:cNvPr id="1" name="Shape 1615"/>
        <p:cNvGrpSpPr/>
        <p:nvPr/>
      </p:nvGrpSpPr>
      <p:grpSpPr>
        <a:xfrm>
          <a:off x="0" y="0"/>
          <a:ext cx="0" cy="0"/>
          <a:chOff x="0" y="0"/>
          <a:chExt cx="0" cy="0"/>
        </a:xfrm>
      </p:grpSpPr>
      <p:sp>
        <p:nvSpPr>
          <p:cNvPr id="1616" name="Google Shape;1616;p62"/>
          <p:cNvSpPr/>
          <p:nvPr/>
        </p:nvSpPr>
        <p:spPr>
          <a:xfrm>
            <a:off x="6292650" y="3465375"/>
            <a:ext cx="2285100" cy="730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17" name="Google Shape;1617;p62"/>
          <p:cNvSpPr/>
          <p:nvPr/>
        </p:nvSpPr>
        <p:spPr>
          <a:xfrm>
            <a:off x="6384600" y="35442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18" name="Google Shape;1618;p62"/>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19" name="Google Shape;1619;p62"/>
          <p:cNvSpPr/>
          <p:nvPr/>
        </p:nvSpPr>
        <p:spPr>
          <a:xfrm>
            <a:off x="566250" y="3462825"/>
            <a:ext cx="2285100" cy="730500"/>
          </a:xfrm>
          <a:prstGeom prst="snip1Rect">
            <a:avLst>
              <a:gd name="adj" fmla="val 16667"/>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20" name="Google Shape;1620;p62"/>
          <p:cNvSpPr/>
          <p:nvPr/>
        </p:nvSpPr>
        <p:spPr>
          <a:xfrm>
            <a:off x="658200" y="35442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grpSp>
        <p:nvGrpSpPr>
          <p:cNvPr id="1621" name="Google Shape;1621;p62"/>
          <p:cNvGrpSpPr/>
          <p:nvPr/>
        </p:nvGrpSpPr>
        <p:grpSpPr>
          <a:xfrm rot="-2700000">
            <a:off x="784723" y="3687946"/>
            <a:ext cx="348897" cy="200098"/>
            <a:chOff x="3876675" y="1766250"/>
            <a:chExt cx="348900" cy="200100"/>
          </a:xfrm>
        </p:grpSpPr>
        <p:sp>
          <p:nvSpPr>
            <p:cNvPr id="1622" name="Google Shape;1622;p62"/>
            <p:cNvSpPr/>
            <p:nvPr/>
          </p:nvSpPr>
          <p:spPr>
            <a:xfrm>
              <a:off x="3876700" y="1766250"/>
              <a:ext cx="72000" cy="2001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23" name="Google Shape;1623;p62"/>
            <p:cNvSpPr/>
            <p:nvPr/>
          </p:nvSpPr>
          <p:spPr>
            <a:xfrm rot="5400000">
              <a:off x="4015125" y="1755900"/>
              <a:ext cx="72000" cy="3489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grpSp>
      <p:grpSp>
        <p:nvGrpSpPr>
          <p:cNvPr id="1624" name="Google Shape;1624;p62"/>
          <p:cNvGrpSpPr/>
          <p:nvPr/>
        </p:nvGrpSpPr>
        <p:grpSpPr>
          <a:xfrm>
            <a:off x="6522149" y="3681814"/>
            <a:ext cx="297600" cy="297600"/>
            <a:chOff x="3902424" y="2300989"/>
            <a:chExt cx="297600" cy="297600"/>
          </a:xfrm>
        </p:grpSpPr>
        <p:sp>
          <p:nvSpPr>
            <p:cNvPr id="1625" name="Google Shape;1625;p62"/>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26" name="Google Shape;1626;p62"/>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grpSp>
      <p:sp>
        <p:nvSpPr>
          <p:cNvPr id="1627" name="Google Shape;1627;p62"/>
          <p:cNvSpPr txBox="1">
            <a:spLocks noGrp="1"/>
          </p:cNvSpPr>
          <p:nvPr>
            <p:ph type="body" idx="1"/>
          </p:nvPr>
        </p:nvSpPr>
        <p:spPr>
          <a:xfrm>
            <a:off x="1331100" y="354427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28" name="Google Shape;1628;p62"/>
          <p:cNvSpPr txBox="1">
            <a:spLocks noGrp="1"/>
          </p:cNvSpPr>
          <p:nvPr>
            <p:ph type="body" idx="2"/>
          </p:nvPr>
        </p:nvSpPr>
        <p:spPr>
          <a:xfrm>
            <a:off x="7041975" y="354172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lide True False v3">
  <p:cSld name="CUSTOM_34_1_1">
    <p:bg>
      <p:bgPr>
        <a:solidFill>
          <a:schemeClr val="accent5"/>
        </a:solidFill>
        <a:effectLst/>
      </p:bgPr>
    </p:bg>
    <p:spTree>
      <p:nvGrpSpPr>
        <p:cNvPr id="1" name="Shape 1629"/>
        <p:cNvGrpSpPr/>
        <p:nvPr/>
      </p:nvGrpSpPr>
      <p:grpSpPr>
        <a:xfrm>
          <a:off x="0" y="0"/>
          <a:ext cx="0" cy="0"/>
          <a:chOff x="0" y="0"/>
          <a:chExt cx="0" cy="0"/>
        </a:xfrm>
      </p:grpSpPr>
      <p:sp>
        <p:nvSpPr>
          <p:cNvPr id="1630" name="Google Shape;1630;p63"/>
          <p:cNvSpPr/>
          <p:nvPr/>
        </p:nvSpPr>
        <p:spPr>
          <a:xfrm>
            <a:off x="0" y="2609850"/>
            <a:ext cx="9144000" cy="253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1" name="Google Shape;1631;p63"/>
          <p:cNvSpPr/>
          <p:nvPr/>
        </p:nvSpPr>
        <p:spPr>
          <a:xfrm>
            <a:off x="566250" y="520900"/>
            <a:ext cx="8040900" cy="3672300"/>
          </a:xfrm>
          <a:prstGeom prst="snip1Rect">
            <a:avLst>
              <a:gd name="adj" fmla="val 16667"/>
            </a:avLst>
          </a:prstGeom>
          <a:solidFill>
            <a:schemeClr val="lt1"/>
          </a:solidFill>
          <a:ln w="9525" cap="flat" cmpd="sng">
            <a:solidFill>
              <a:schemeClr val="accent5"/>
            </a:solidFill>
            <a:prstDash val="solid"/>
            <a:round/>
            <a:headEnd type="none" w="sm" len="sm"/>
            <a:tailEnd type="none" w="sm" len="sm"/>
          </a:ln>
          <a:effectLst>
            <a:outerShdw blurRad="342900" dist="952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2" name="Google Shape;1632;p63"/>
          <p:cNvSpPr/>
          <p:nvPr/>
        </p:nvSpPr>
        <p:spPr>
          <a:xfrm>
            <a:off x="4841575" y="3838475"/>
            <a:ext cx="2285100" cy="730500"/>
          </a:xfrm>
          <a:prstGeom prst="snip1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33" name="Google Shape;1633;p63"/>
          <p:cNvSpPr/>
          <p:nvPr/>
        </p:nvSpPr>
        <p:spPr>
          <a:xfrm>
            <a:off x="4933525" y="39173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34" name="Google Shape;1634;p63"/>
          <p:cNvSpPr txBox="1">
            <a:spLocks noGrp="1"/>
          </p:cNvSpPr>
          <p:nvPr>
            <p:ph type="title"/>
          </p:nvPr>
        </p:nvSpPr>
        <p:spPr>
          <a:xfrm>
            <a:off x="918800" y="833450"/>
            <a:ext cx="7316400" cy="20985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1635" name="Google Shape;1635;p63"/>
          <p:cNvSpPr/>
          <p:nvPr/>
        </p:nvSpPr>
        <p:spPr>
          <a:xfrm>
            <a:off x="2017325" y="3835925"/>
            <a:ext cx="2285100" cy="730500"/>
          </a:xfrm>
          <a:prstGeom prst="snip1Rect">
            <a:avLst>
              <a:gd name="adj" fmla="val 16667"/>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36" name="Google Shape;1636;p63"/>
          <p:cNvSpPr/>
          <p:nvPr/>
        </p:nvSpPr>
        <p:spPr>
          <a:xfrm>
            <a:off x="2109275" y="39173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nvGrpSpPr>
          <p:cNvPr id="1637" name="Google Shape;1637;p63"/>
          <p:cNvGrpSpPr/>
          <p:nvPr/>
        </p:nvGrpSpPr>
        <p:grpSpPr>
          <a:xfrm rot="-2700000">
            <a:off x="2235798" y="4061046"/>
            <a:ext cx="348897" cy="200098"/>
            <a:chOff x="3876675" y="1766250"/>
            <a:chExt cx="348900" cy="200100"/>
          </a:xfrm>
        </p:grpSpPr>
        <p:sp>
          <p:nvSpPr>
            <p:cNvPr id="1638" name="Google Shape;1638;p63"/>
            <p:cNvSpPr/>
            <p:nvPr/>
          </p:nvSpPr>
          <p:spPr>
            <a:xfrm>
              <a:off x="3876700" y="1766250"/>
              <a:ext cx="72000" cy="2001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639" name="Google Shape;1639;p63"/>
            <p:cNvSpPr/>
            <p:nvPr/>
          </p:nvSpPr>
          <p:spPr>
            <a:xfrm rot="5400000">
              <a:off x="4015125" y="1755900"/>
              <a:ext cx="72000" cy="3489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grpSp>
        <p:nvGrpSpPr>
          <p:cNvPr id="1640" name="Google Shape;1640;p63"/>
          <p:cNvGrpSpPr/>
          <p:nvPr/>
        </p:nvGrpSpPr>
        <p:grpSpPr>
          <a:xfrm>
            <a:off x="5071074" y="4054914"/>
            <a:ext cx="297600" cy="297600"/>
            <a:chOff x="3902424" y="2300989"/>
            <a:chExt cx="297600" cy="297600"/>
          </a:xfrm>
        </p:grpSpPr>
        <p:sp>
          <p:nvSpPr>
            <p:cNvPr id="1641" name="Google Shape;1641;p63"/>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5"/>
                </a:solidFill>
                <a:latin typeface="Fredoka"/>
                <a:ea typeface="Fredoka"/>
                <a:cs typeface="Fredoka"/>
                <a:sym typeface="Fredoka"/>
              </a:endParaRPr>
            </a:p>
          </p:txBody>
        </p:sp>
        <p:sp>
          <p:nvSpPr>
            <p:cNvPr id="1642" name="Google Shape;1642;p63"/>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5"/>
                </a:solidFill>
                <a:latin typeface="Fredoka"/>
                <a:ea typeface="Fredoka"/>
                <a:cs typeface="Fredoka"/>
                <a:sym typeface="Fredoka"/>
              </a:endParaRPr>
            </a:p>
          </p:txBody>
        </p:sp>
      </p:grpSp>
      <p:sp>
        <p:nvSpPr>
          <p:cNvPr id="1643" name="Google Shape;1643;p63"/>
          <p:cNvSpPr txBox="1">
            <a:spLocks noGrp="1"/>
          </p:cNvSpPr>
          <p:nvPr>
            <p:ph type="body" idx="1"/>
          </p:nvPr>
        </p:nvSpPr>
        <p:spPr>
          <a:xfrm>
            <a:off x="2772900" y="391737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44" name="Google Shape;1644;p63"/>
          <p:cNvSpPr txBox="1">
            <a:spLocks noGrp="1"/>
          </p:cNvSpPr>
          <p:nvPr>
            <p:ph type="body" idx="2"/>
          </p:nvPr>
        </p:nvSpPr>
        <p:spPr>
          <a:xfrm>
            <a:off x="5609675" y="391482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269946"/>
            <a:ext cx="8520600" cy="4581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000"/>
              <a:buFont typeface="Hepta Slab SemiBold"/>
              <a:buNone/>
              <a:defRPr sz="20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000"/>
              <a:buNone/>
              <a:defRPr sz="2000">
                <a:solidFill>
                  <a:schemeClr val="dk1"/>
                </a:solidFill>
              </a:defRPr>
            </a:lvl2pPr>
            <a:lvl3pPr lvl="2">
              <a:spcBef>
                <a:spcPts val="0"/>
              </a:spcBef>
              <a:spcAft>
                <a:spcPts val="0"/>
              </a:spcAft>
              <a:buClr>
                <a:schemeClr val="dk1"/>
              </a:buClr>
              <a:buSzPts val="2000"/>
              <a:buNone/>
              <a:defRPr sz="2000">
                <a:solidFill>
                  <a:schemeClr val="dk1"/>
                </a:solidFill>
              </a:defRPr>
            </a:lvl3pPr>
            <a:lvl4pPr lvl="3">
              <a:spcBef>
                <a:spcPts val="0"/>
              </a:spcBef>
              <a:spcAft>
                <a:spcPts val="0"/>
              </a:spcAft>
              <a:buClr>
                <a:schemeClr val="dk1"/>
              </a:buClr>
              <a:buSzPts val="2000"/>
              <a:buNone/>
              <a:defRPr sz="2000">
                <a:solidFill>
                  <a:schemeClr val="dk1"/>
                </a:solidFill>
              </a:defRPr>
            </a:lvl4pPr>
            <a:lvl5pPr lvl="4">
              <a:spcBef>
                <a:spcPts val="0"/>
              </a:spcBef>
              <a:spcAft>
                <a:spcPts val="0"/>
              </a:spcAft>
              <a:buClr>
                <a:schemeClr val="dk1"/>
              </a:buClr>
              <a:buSzPts val="2000"/>
              <a:buNone/>
              <a:defRPr sz="2000">
                <a:solidFill>
                  <a:schemeClr val="dk1"/>
                </a:solidFill>
              </a:defRPr>
            </a:lvl5pPr>
            <a:lvl6pPr lvl="5">
              <a:spcBef>
                <a:spcPts val="0"/>
              </a:spcBef>
              <a:spcAft>
                <a:spcPts val="0"/>
              </a:spcAft>
              <a:buClr>
                <a:schemeClr val="dk1"/>
              </a:buClr>
              <a:buSzPts val="2000"/>
              <a:buNone/>
              <a:defRPr sz="2000">
                <a:solidFill>
                  <a:schemeClr val="dk1"/>
                </a:solidFill>
              </a:defRPr>
            </a:lvl6pPr>
            <a:lvl7pPr lvl="6">
              <a:spcBef>
                <a:spcPts val="0"/>
              </a:spcBef>
              <a:spcAft>
                <a:spcPts val="0"/>
              </a:spcAft>
              <a:buClr>
                <a:schemeClr val="dk1"/>
              </a:buClr>
              <a:buSzPts val="2000"/>
              <a:buNone/>
              <a:defRPr sz="2000">
                <a:solidFill>
                  <a:schemeClr val="dk1"/>
                </a:solidFill>
              </a:defRPr>
            </a:lvl7pPr>
            <a:lvl8pPr lvl="7">
              <a:spcBef>
                <a:spcPts val="0"/>
              </a:spcBef>
              <a:spcAft>
                <a:spcPts val="0"/>
              </a:spcAft>
              <a:buClr>
                <a:schemeClr val="dk1"/>
              </a:buClr>
              <a:buSzPts val="2000"/>
              <a:buNone/>
              <a:defRPr sz="2000">
                <a:solidFill>
                  <a:schemeClr val="dk1"/>
                </a:solidFill>
              </a:defRPr>
            </a:lvl8pPr>
            <a:lvl9pPr lvl="8">
              <a:spcBef>
                <a:spcPts val="0"/>
              </a:spcBef>
              <a:spcAft>
                <a:spcPts val="0"/>
              </a:spcAft>
              <a:buClr>
                <a:schemeClr val="dk1"/>
              </a:buClr>
              <a:buSzPts val="2000"/>
              <a:buNone/>
              <a:defRPr sz="2000">
                <a:solidFill>
                  <a:schemeClr val="dk1"/>
                </a:solidFill>
              </a:defRPr>
            </a:lvl9pPr>
          </a:lstStyle>
          <a:p>
            <a:endParaRPr/>
          </a:p>
        </p:txBody>
      </p:sp>
      <p:sp>
        <p:nvSpPr>
          <p:cNvPr id="52" name="Google Shape;52;p13"/>
          <p:cNvSpPr txBox="1">
            <a:spLocks noGrp="1"/>
          </p:cNvSpPr>
          <p:nvPr>
            <p:ph type="body" idx="1"/>
          </p:nvPr>
        </p:nvSpPr>
        <p:spPr>
          <a:xfrm>
            <a:off x="311700" y="1152475"/>
            <a:ext cx="8520600" cy="2107200"/>
          </a:xfrm>
          <a:prstGeom prst="rect">
            <a:avLst/>
          </a:prstGeom>
          <a:noFill/>
          <a:ln>
            <a:noFill/>
          </a:ln>
        </p:spPr>
        <p:txBody>
          <a:bodyPr spcFirstLastPara="1" wrap="square" lIns="0" tIns="0" rIns="0" bIns="0" anchor="t" anchorCtr="0">
            <a:noAutofit/>
          </a:bodyPr>
          <a:lstStyle>
            <a:lvl1pPr marL="457200" lvl="0"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1pPr>
            <a:lvl2pPr marL="914400" lvl="1"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2pPr>
            <a:lvl3pPr marL="1371600" lvl="2"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3pPr>
            <a:lvl4pPr marL="1828800" lvl="3"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4pPr>
            <a:lvl5pPr marL="2286000" lvl="4"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5pPr>
            <a:lvl6pPr marL="2743200" lvl="5"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6pPr>
            <a:lvl7pPr marL="3200400" lvl="6"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7pPr>
            <a:lvl8pPr marL="3657600" lvl="7"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8pPr>
            <a:lvl9pPr marL="4114800" lvl="8"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70">
          <p15:clr>
            <a:srgbClr val="E46962"/>
          </p15:clr>
        </p15:guide>
        <p15:guide id="2" orient="horz" pos="170">
          <p15:clr>
            <a:srgbClr val="E46962"/>
          </p15:clr>
        </p15:guide>
        <p15:guide id="3" pos="521">
          <p15:clr>
            <a:srgbClr val="E46962"/>
          </p15:clr>
        </p15:guide>
        <p15:guide id="4" pos="634">
          <p15:clr>
            <a:srgbClr val="E46962"/>
          </p15:clr>
        </p15:guide>
        <p15:guide id="5" pos="5587">
          <p15:clr>
            <a:srgbClr val="E46962"/>
          </p15:clr>
        </p15:guide>
        <p15:guide id="6" orient="horz" pos="3070">
          <p15:clr>
            <a:srgbClr val="E46962"/>
          </p15:clr>
        </p15:guide>
        <p15:guide id="7" pos="5244">
          <p15:clr>
            <a:srgbClr val="E46962"/>
          </p15:clr>
        </p15:guide>
        <p15:guide id="8" pos="5126">
          <p15:clr>
            <a:srgbClr val="E46962"/>
          </p15:clr>
        </p15:guide>
        <p15:guide id="9" pos="4780">
          <p15:clr>
            <a:srgbClr val="E46962"/>
          </p15:clr>
        </p15:guide>
        <p15:guide id="10" pos="4667">
          <p15:clr>
            <a:srgbClr val="E46962"/>
          </p15:clr>
        </p15:guide>
        <p15:guide id="11" pos="4315">
          <p15:clr>
            <a:srgbClr val="E46962"/>
          </p15:clr>
        </p15:guide>
        <p15:guide id="12" pos="4203">
          <p15:clr>
            <a:srgbClr val="E46962"/>
          </p15:clr>
        </p15:guide>
        <p15:guide id="13" pos="3852">
          <p15:clr>
            <a:srgbClr val="E46962"/>
          </p15:clr>
        </p15:guide>
        <p15:guide id="14" pos="3739">
          <p15:clr>
            <a:srgbClr val="E46962"/>
          </p15:clr>
        </p15:guide>
        <p15:guide id="15" pos="3402">
          <p15:clr>
            <a:srgbClr val="E46962"/>
          </p15:clr>
        </p15:guide>
        <p15:guide id="16" pos="3289">
          <p15:clr>
            <a:srgbClr val="E46962"/>
          </p15:clr>
        </p15:guide>
        <p15:guide id="17" pos="2938">
          <p15:clr>
            <a:srgbClr val="E46962"/>
          </p15:clr>
        </p15:guide>
        <p15:guide id="18" pos="2826">
          <p15:clr>
            <a:srgbClr val="E46962"/>
          </p15:clr>
        </p15:guide>
        <p15:guide id="19" pos="2475">
          <p15:clr>
            <a:srgbClr val="E46962"/>
          </p15:clr>
        </p15:guide>
        <p15:guide id="20" pos="2367">
          <p15:clr>
            <a:srgbClr val="E46962"/>
          </p15:clr>
        </p15:guide>
        <p15:guide id="21" pos="2016">
          <p15:clr>
            <a:srgbClr val="E46962"/>
          </p15:clr>
        </p15:guide>
        <p15:guide id="22" pos="1904">
          <p15:clr>
            <a:srgbClr val="E46962"/>
          </p15:clr>
        </p15:guide>
        <p15:guide id="23" pos="1558">
          <p15:clr>
            <a:srgbClr val="E46962"/>
          </p15:clr>
        </p15:guide>
        <p15:guide id="24" pos="1449">
          <p15:clr>
            <a:srgbClr val="E46962"/>
          </p15:clr>
        </p15:guide>
        <p15:guide id="25" pos="1094">
          <p15:clr>
            <a:srgbClr val="E46962"/>
          </p15:clr>
        </p15:guide>
        <p15:guide id="26" pos="987">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6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Stress, Strategy and Survival </a:t>
            </a:r>
            <a:endParaRPr/>
          </a:p>
        </p:txBody>
      </p:sp>
      <p:sp>
        <p:nvSpPr>
          <p:cNvPr id="1650" name="Google Shape;1650;p6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GB"/>
              <a:t>The Realities of competitive entrance examinations in India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7" name="Google Shape;1717;p73"/>
          <p:cNvSpPr txBox="1">
            <a:spLocks noGrp="1"/>
          </p:cNvSpPr>
          <p:nvPr>
            <p:ph type="title"/>
          </p:nvPr>
        </p:nvSpPr>
        <p:spPr>
          <a:xfrm>
            <a:off x="311700" y="269950"/>
            <a:ext cx="40950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Consequences of Stress</a:t>
            </a:r>
            <a:endParaRPr/>
          </a:p>
        </p:txBody>
      </p:sp>
      <p:pic>
        <p:nvPicPr>
          <p:cNvPr id="1718" name="Google Shape;1718;p73"/>
          <p:cNvPicPr preferRelativeResize="0">
            <a:picLocks noGrp="1"/>
          </p:cNvPicPr>
          <p:nvPr>
            <p:ph type="pic" idx="2"/>
          </p:nvPr>
        </p:nvPicPr>
        <p:blipFill>
          <a:blip r:embed="rId3">
            <a:alphaModFix/>
          </a:blip>
          <a:stretch>
            <a:fillRect/>
          </a:stretch>
        </p:blipFill>
        <p:spPr>
          <a:xfrm>
            <a:off x="5350276" y="828850"/>
            <a:ext cx="3476400" cy="3476400"/>
          </a:xfrm>
          <a:prstGeom prst="snip1Rect">
            <a:avLst>
              <a:gd name="adj" fmla="val 16667"/>
            </a:avLst>
          </a:prstGeom>
        </p:spPr>
      </p:pic>
      <p:sp>
        <p:nvSpPr>
          <p:cNvPr id="1719" name="Google Shape;1719;p73"/>
          <p:cNvSpPr txBox="1">
            <a:spLocks noGrp="1"/>
          </p:cNvSpPr>
          <p:nvPr>
            <p:ph type="body" idx="1"/>
          </p:nvPr>
        </p:nvSpPr>
        <p:spPr>
          <a:xfrm>
            <a:off x="311700" y="1458800"/>
            <a:ext cx="4095000" cy="258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300" dirty="0"/>
              <a:t>The negative effects of stress on students are profound:</a:t>
            </a:r>
            <a:endParaRPr sz="1300" dirty="0"/>
          </a:p>
          <a:p>
            <a:pPr marL="457200" lvl="0" indent="-298450" algn="l" rtl="0">
              <a:spcBef>
                <a:spcPts val="1200"/>
              </a:spcBef>
              <a:spcAft>
                <a:spcPts val="0"/>
              </a:spcAft>
              <a:buSzPts val="1100"/>
              <a:buChar char="●"/>
            </a:pPr>
            <a:r>
              <a:rPr lang="en-GB" sz="1300" b="1" dirty="0"/>
              <a:t>Sleep Deprivation</a:t>
            </a:r>
            <a:r>
              <a:rPr lang="en-GB" sz="1300" dirty="0"/>
              <a:t>: Lack of sleep affects concentration and health.</a:t>
            </a:r>
            <a:endParaRPr sz="1300" dirty="0"/>
          </a:p>
          <a:p>
            <a:pPr marL="457200" lvl="0" indent="-298450" algn="l" rtl="0">
              <a:spcBef>
                <a:spcPts val="0"/>
              </a:spcBef>
              <a:spcAft>
                <a:spcPts val="0"/>
              </a:spcAft>
              <a:buSzPts val="1100"/>
              <a:buChar char="●"/>
            </a:pPr>
            <a:r>
              <a:rPr lang="en-GB" sz="1300" b="1" dirty="0"/>
              <a:t>Anxiety</a:t>
            </a:r>
            <a:r>
              <a:rPr lang="en-GB" sz="1300" dirty="0"/>
              <a:t>: Increased anxiety levels can hinder performance.</a:t>
            </a:r>
            <a:endParaRPr sz="1300" dirty="0"/>
          </a:p>
          <a:p>
            <a:pPr marL="457200" lvl="0" indent="-298450" algn="l" rtl="0">
              <a:spcBef>
                <a:spcPts val="0"/>
              </a:spcBef>
              <a:spcAft>
                <a:spcPts val="0"/>
              </a:spcAft>
              <a:buSzPts val="1100"/>
              <a:buChar char="●"/>
            </a:pPr>
            <a:r>
              <a:rPr lang="en-GB" sz="1300" b="1" dirty="0"/>
              <a:t>Burnout</a:t>
            </a:r>
            <a:r>
              <a:rPr lang="en-GB" sz="1300" dirty="0"/>
              <a:t>: Prolonged stress leads to exhaustion and disengagement.</a:t>
            </a:r>
            <a:endParaRPr sz="1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74"/>
          <p:cNvSpPr txBox="1">
            <a:spLocks noGrp="1"/>
          </p:cNvSpPr>
          <p:nvPr>
            <p:ph type="title"/>
          </p:nvPr>
        </p:nvSpPr>
        <p:spPr>
          <a:xfrm>
            <a:off x="311700" y="269950"/>
            <a:ext cx="40950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Recommendations for Improvement</a:t>
            </a:r>
            <a:endParaRPr/>
          </a:p>
        </p:txBody>
      </p:sp>
      <p:pic>
        <p:nvPicPr>
          <p:cNvPr id="1725" name="Google Shape;1725;p74"/>
          <p:cNvPicPr preferRelativeResize="0">
            <a:picLocks noGrp="1"/>
          </p:cNvPicPr>
          <p:nvPr>
            <p:ph type="pic" idx="2"/>
          </p:nvPr>
        </p:nvPicPr>
        <p:blipFill>
          <a:blip r:embed="rId3">
            <a:alphaModFix/>
          </a:blip>
          <a:stretch>
            <a:fillRect/>
          </a:stretch>
        </p:blipFill>
        <p:spPr>
          <a:xfrm>
            <a:off x="5350276" y="1283770"/>
            <a:ext cx="3476400" cy="2566500"/>
          </a:xfrm>
          <a:prstGeom prst="snip1Rect">
            <a:avLst>
              <a:gd name="adj" fmla="val 16667"/>
            </a:avLst>
          </a:prstGeom>
        </p:spPr>
      </p:pic>
      <p:sp>
        <p:nvSpPr>
          <p:cNvPr id="1726" name="Google Shape;1726;p74"/>
          <p:cNvSpPr txBox="1">
            <a:spLocks noGrp="1"/>
          </p:cNvSpPr>
          <p:nvPr>
            <p:ph type="body" idx="1"/>
          </p:nvPr>
        </p:nvSpPr>
        <p:spPr>
          <a:xfrm>
            <a:off x="311700" y="1458800"/>
            <a:ext cx="4095000" cy="258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300" dirty="0"/>
              <a:t>To address the challenges faced by students, the following recommendations are proposed:</a:t>
            </a:r>
            <a:endParaRPr sz="1300" dirty="0"/>
          </a:p>
          <a:p>
            <a:pPr marL="457200" lvl="0" indent="-298450" algn="l" rtl="0">
              <a:spcBef>
                <a:spcPts val="1200"/>
              </a:spcBef>
              <a:spcAft>
                <a:spcPts val="0"/>
              </a:spcAft>
              <a:buSzPts val="1100"/>
              <a:buChar char="●"/>
            </a:pPr>
            <a:r>
              <a:rPr lang="en-GB" sz="1300" b="1" dirty="0"/>
              <a:t>Institutional Counselling</a:t>
            </a:r>
            <a:r>
              <a:rPr lang="en-GB" sz="1300" dirty="0"/>
              <a:t>: Providing mental health support within educational institutions.</a:t>
            </a:r>
            <a:endParaRPr sz="1300" dirty="0"/>
          </a:p>
          <a:p>
            <a:pPr marL="457200" lvl="0" indent="-298450" algn="l" rtl="0">
              <a:spcBef>
                <a:spcPts val="0"/>
              </a:spcBef>
              <a:spcAft>
                <a:spcPts val="0"/>
              </a:spcAft>
              <a:buSzPts val="1100"/>
              <a:buChar char="●"/>
            </a:pPr>
            <a:r>
              <a:rPr lang="en-GB" sz="1300" b="1" dirty="0"/>
              <a:t>Parental Education Workshops</a:t>
            </a:r>
            <a:r>
              <a:rPr lang="en-GB" sz="1300" dirty="0"/>
              <a:t>: Educating parents on managing expectations and supporting their children.</a:t>
            </a:r>
            <a:endParaRPr sz="1300" dirty="0"/>
          </a:p>
          <a:p>
            <a:pPr marL="457200" lvl="0" indent="-298450" algn="l" rtl="0">
              <a:spcBef>
                <a:spcPts val="0"/>
              </a:spcBef>
              <a:spcAft>
                <a:spcPts val="0"/>
              </a:spcAft>
              <a:buSzPts val="1100"/>
              <a:buChar char="●"/>
            </a:pPr>
            <a:r>
              <a:rPr lang="en-GB" sz="1300" b="1" dirty="0"/>
              <a:t>Phased Examination Models</a:t>
            </a:r>
            <a:r>
              <a:rPr lang="en-GB" sz="1300" dirty="0"/>
              <a:t>: Distributing pressure more evenly by staggering exams.</a:t>
            </a:r>
            <a:endParaRPr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65"/>
          <p:cNvSpPr txBox="1">
            <a:spLocks noGrp="1"/>
          </p:cNvSpPr>
          <p:nvPr>
            <p:ph type="title"/>
          </p:nvPr>
        </p:nvSpPr>
        <p:spPr>
          <a:xfrm>
            <a:off x="628425" y="561800"/>
            <a:ext cx="37392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Introduction</a:t>
            </a:r>
            <a:endParaRPr/>
          </a:p>
        </p:txBody>
      </p:sp>
      <p:pic>
        <p:nvPicPr>
          <p:cNvPr id="1656" name="Google Shape;1656;p65"/>
          <p:cNvPicPr preferRelativeResize="0">
            <a:picLocks noGrp="1"/>
          </p:cNvPicPr>
          <p:nvPr>
            <p:ph type="pic" idx="2"/>
          </p:nvPr>
        </p:nvPicPr>
        <p:blipFill>
          <a:blip r:embed="rId3">
            <a:alphaModFix/>
          </a:blip>
          <a:stretch>
            <a:fillRect/>
          </a:stretch>
        </p:blipFill>
        <p:spPr>
          <a:xfrm>
            <a:off x="4930200" y="1274258"/>
            <a:ext cx="4213800" cy="2595000"/>
          </a:xfrm>
          <a:prstGeom prst="snip1Rect">
            <a:avLst>
              <a:gd name="adj" fmla="val 16667"/>
            </a:avLst>
          </a:prstGeom>
        </p:spPr>
      </p:pic>
      <p:sp>
        <p:nvSpPr>
          <p:cNvPr id="1657" name="Google Shape;1657;p65"/>
          <p:cNvSpPr txBox="1">
            <a:spLocks noGrp="1"/>
          </p:cNvSpPr>
          <p:nvPr>
            <p:ph type="body" idx="1"/>
          </p:nvPr>
        </p:nvSpPr>
        <p:spPr>
          <a:xfrm>
            <a:off x="613575" y="1274250"/>
            <a:ext cx="4156500" cy="3333900"/>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GB" sz="1300"/>
              <a:t>Competitive entrance exams in India are very important for students' education and jobs. But they also cause a lot of stress. Students feel pressure from parents, teachers, and society. They study for years and take coaching classes, which can be very expensive. The fear of failure makes many students anxious and tired. Some students do not have enough money or support to prepare well. To reduce stress, schools should provide better help, and parents should support children without too much pressure. A fair exam system can make things easier for students.</a:t>
            </a:r>
            <a:endParaRPr sz="1300"/>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66"/>
          <p:cNvSpPr txBox="1">
            <a:spLocks noGrp="1"/>
          </p:cNvSpPr>
          <p:nvPr>
            <p:ph type="title"/>
          </p:nvPr>
        </p:nvSpPr>
        <p:spPr>
          <a:xfrm>
            <a:off x="628425" y="561800"/>
            <a:ext cx="37392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Financial Barriers to Coaching</a:t>
            </a:r>
            <a:endParaRPr/>
          </a:p>
        </p:txBody>
      </p:sp>
      <p:pic>
        <p:nvPicPr>
          <p:cNvPr id="1663" name="Google Shape;1663;p66"/>
          <p:cNvPicPr preferRelativeResize="0">
            <a:picLocks noGrp="1"/>
          </p:cNvPicPr>
          <p:nvPr>
            <p:ph type="pic" idx="2"/>
          </p:nvPr>
        </p:nvPicPr>
        <p:blipFill>
          <a:blip r:embed="rId3">
            <a:alphaModFix/>
          </a:blip>
          <a:stretch>
            <a:fillRect/>
          </a:stretch>
        </p:blipFill>
        <p:spPr>
          <a:xfrm>
            <a:off x="5750975" y="975600"/>
            <a:ext cx="3192300" cy="3192300"/>
          </a:xfrm>
          <a:prstGeom prst="snip1Rect">
            <a:avLst>
              <a:gd name="adj" fmla="val 16667"/>
            </a:avLst>
          </a:prstGeom>
        </p:spPr>
      </p:pic>
      <p:sp>
        <p:nvSpPr>
          <p:cNvPr id="1664" name="Google Shape;1664;p66"/>
          <p:cNvSpPr txBox="1">
            <a:spLocks noGrp="1"/>
          </p:cNvSpPr>
          <p:nvPr>
            <p:ph type="body" idx="1"/>
          </p:nvPr>
        </p:nvSpPr>
        <p:spPr>
          <a:xfrm>
            <a:off x="628425" y="1672575"/>
            <a:ext cx="4368000" cy="2876700"/>
          </a:xfrm>
          <a:prstGeom prst="rect">
            <a:avLst/>
          </a:prstGeom>
        </p:spPr>
        <p:txBody>
          <a:bodyPr spcFirstLastPara="1" wrap="square" lIns="0" tIns="0" rIns="0" bIns="0" anchor="t" anchorCtr="0">
            <a:noAutofit/>
          </a:bodyPr>
          <a:lstStyle/>
          <a:p>
            <a:pPr marL="0" lvl="0" indent="0" algn="l" rtl="0">
              <a:spcBef>
                <a:spcPts val="1200"/>
              </a:spcBef>
              <a:spcAft>
                <a:spcPts val="0"/>
              </a:spcAft>
              <a:buClr>
                <a:schemeClr val="dk1"/>
              </a:buClr>
              <a:buSzPts val="1100"/>
              <a:buFont typeface="Arial"/>
              <a:buNone/>
            </a:pPr>
            <a:r>
              <a:rPr lang="en-GB" sz="1300"/>
              <a:t>Coaching for competitive exams is very expensive, costing between INR 120,000 to 250,000 per year. Many students come from families that cannot afford these high fees, making it difficult for them to get proper guidance. This creates a gap between rich and poor students, as those who can afford coaching have a better chance of success. As a result, many talented students miss out on opportunities simply because they lack financial resources, making the system unfair for them.</a:t>
            </a:r>
            <a:endParaRPr sz="1300"/>
          </a:p>
          <a:p>
            <a:pPr marL="0" lvl="0" indent="0" algn="l" rtl="0">
              <a:spcBef>
                <a:spcPts val="1200"/>
              </a:spcBef>
              <a:spcAft>
                <a:spcPts val="0"/>
              </a:spcAft>
              <a:buNone/>
            </a:pPr>
            <a:endParaRPr sz="1300"/>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67"/>
          <p:cNvSpPr txBox="1">
            <a:spLocks noGrp="1"/>
          </p:cNvSpPr>
          <p:nvPr>
            <p:ph type="title"/>
          </p:nvPr>
        </p:nvSpPr>
        <p:spPr>
          <a:xfrm>
            <a:off x="628425" y="561800"/>
            <a:ext cx="3739200" cy="69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Institutional Support and Its Limitations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670" name="Google Shape;1670;p67"/>
          <p:cNvPicPr preferRelativeResize="0">
            <a:picLocks noGrp="1"/>
          </p:cNvPicPr>
          <p:nvPr>
            <p:ph type="pic" idx="2"/>
          </p:nvPr>
        </p:nvPicPr>
        <p:blipFill rotWithShape="1">
          <a:blip r:embed="rId3">
            <a:alphaModFix/>
          </a:blip>
          <a:srcRect t="12121" b="12121"/>
          <a:stretch/>
        </p:blipFill>
        <p:spPr>
          <a:xfrm>
            <a:off x="4930200" y="975600"/>
            <a:ext cx="4213800" cy="3192300"/>
          </a:xfrm>
          <a:prstGeom prst="snip1Rect">
            <a:avLst>
              <a:gd name="adj" fmla="val 16667"/>
            </a:avLst>
          </a:prstGeom>
        </p:spPr>
      </p:pic>
      <p:sp>
        <p:nvSpPr>
          <p:cNvPr id="1671" name="Google Shape;1671;p67"/>
          <p:cNvSpPr txBox="1">
            <a:spLocks noGrp="1"/>
          </p:cNvSpPr>
          <p:nvPr>
            <p:ph type="body" idx="1"/>
          </p:nvPr>
        </p:nvSpPr>
        <p:spPr>
          <a:xfrm>
            <a:off x="613575" y="1566525"/>
            <a:ext cx="3872100" cy="3018000"/>
          </a:xfrm>
          <a:prstGeom prst="rect">
            <a:avLst/>
          </a:prstGeom>
        </p:spPr>
        <p:txBody>
          <a:bodyPr spcFirstLastPara="1" wrap="square" lIns="0" tIns="0" rIns="0" bIns="0" anchor="t" anchorCtr="0">
            <a:noAutofit/>
          </a:bodyPr>
          <a:lstStyle/>
          <a:p>
            <a:pPr marL="0" lvl="0" indent="0" algn="l" rtl="0">
              <a:spcBef>
                <a:spcPts val="1200"/>
              </a:spcBef>
              <a:spcAft>
                <a:spcPts val="0"/>
              </a:spcAft>
              <a:buClr>
                <a:schemeClr val="dk1"/>
              </a:buClr>
              <a:buSzPts val="1100"/>
              <a:buFont typeface="Arial"/>
              <a:buNone/>
            </a:pPr>
            <a:r>
              <a:rPr lang="en-GB" sz="1300"/>
              <a:t>Many students face high stress while preparing for competitive exams, but schools and institutions do not provide enough support. Limited counseling and mental health programs leave students struggling with anxiety and pressure. There is a strong need for better resources, such as counseling, stress-relief workshops, and mentorship programs, to help students cope effectively. Schools and policymakers must work together to create a healthier and more supportive learning environment.</a:t>
            </a:r>
            <a:endParaRPr sz="1300"/>
          </a:p>
          <a:p>
            <a:pPr marL="0" lvl="0" indent="0" algn="l" rtl="0">
              <a:spcBef>
                <a:spcPts val="1200"/>
              </a:spcBef>
              <a:spcAft>
                <a:spcPts val="0"/>
              </a:spcAft>
              <a:buNone/>
            </a:pPr>
            <a:endParaRPr sz="1300"/>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1676" name="Google Shape;1676;p68"/>
          <p:cNvSpPr txBox="1">
            <a:spLocks noGrp="1"/>
          </p:cNvSpPr>
          <p:nvPr>
            <p:ph type="title"/>
          </p:nvPr>
        </p:nvSpPr>
        <p:spPr>
          <a:xfrm>
            <a:off x="628425" y="561800"/>
            <a:ext cx="37392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Conclusion</a:t>
            </a:r>
            <a:endParaRPr/>
          </a:p>
        </p:txBody>
      </p:sp>
      <p:pic>
        <p:nvPicPr>
          <p:cNvPr id="1677" name="Google Shape;1677;p68"/>
          <p:cNvPicPr preferRelativeResize="0">
            <a:picLocks noGrp="1"/>
          </p:cNvPicPr>
          <p:nvPr>
            <p:ph type="pic" idx="2"/>
          </p:nvPr>
        </p:nvPicPr>
        <p:blipFill>
          <a:blip r:embed="rId3">
            <a:alphaModFix/>
          </a:blip>
          <a:stretch>
            <a:fillRect/>
          </a:stretch>
        </p:blipFill>
        <p:spPr>
          <a:xfrm>
            <a:off x="4664825" y="1167150"/>
            <a:ext cx="4213800" cy="2809200"/>
          </a:xfrm>
          <a:prstGeom prst="snip1Rect">
            <a:avLst>
              <a:gd name="adj" fmla="val 16667"/>
            </a:avLst>
          </a:prstGeom>
        </p:spPr>
      </p:pic>
      <p:sp>
        <p:nvSpPr>
          <p:cNvPr id="1678" name="Google Shape;1678;p68"/>
          <p:cNvSpPr txBox="1">
            <a:spLocks noGrp="1"/>
          </p:cNvSpPr>
          <p:nvPr>
            <p:ph type="body" idx="1"/>
          </p:nvPr>
        </p:nvSpPr>
        <p:spPr>
          <a:xfrm>
            <a:off x="613575" y="1176200"/>
            <a:ext cx="3739200" cy="2809200"/>
          </a:xfrm>
          <a:prstGeom prst="rect">
            <a:avLst/>
          </a:prstGeom>
        </p:spPr>
        <p:txBody>
          <a:bodyPr spcFirstLastPara="1" wrap="square" lIns="0" tIns="0" rIns="0" bIns="0" anchor="t" anchorCtr="0">
            <a:noAutofit/>
          </a:bodyPr>
          <a:lstStyle/>
          <a:p>
            <a:pPr marL="0" lvl="0" indent="0" algn="l" rtl="0">
              <a:spcBef>
                <a:spcPts val="1200"/>
              </a:spcBef>
              <a:spcAft>
                <a:spcPts val="1200"/>
              </a:spcAft>
              <a:buNone/>
            </a:pPr>
            <a:r>
              <a:rPr lang="en-US" sz="1300" dirty="0"/>
              <a:t>In conclusion, policymakers, educators, and families must work together to reform the high-stakes examination system. A balanced approach that values both academic success and mental well-being is crucial. By providing better support, reducing unnecessary pressure, and promoting healthier study habits, we can create a more positive and fair learning environment. Ensuring that students have the resources they need will help them achieve their goals without sacrificing their well-being.</a:t>
            </a:r>
            <a:endParaRPr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3" name="Google Shape;1683;p69"/>
          <p:cNvSpPr txBox="1">
            <a:spLocks noGrp="1"/>
          </p:cNvSpPr>
          <p:nvPr>
            <p:ph type="title"/>
          </p:nvPr>
        </p:nvSpPr>
        <p:spPr>
          <a:xfrm>
            <a:off x="311700" y="269950"/>
            <a:ext cx="40950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Overview of Competitive Exams in India</a:t>
            </a:r>
            <a:endParaRPr/>
          </a:p>
        </p:txBody>
      </p:sp>
      <p:pic>
        <p:nvPicPr>
          <p:cNvPr id="1684" name="Google Shape;1684;p69"/>
          <p:cNvPicPr preferRelativeResize="0">
            <a:picLocks noGrp="1"/>
          </p:cNvPicPr>
          <p:nvPr>
            <p:ph type="pic" idx="2"/>
          </p:nvPr>
        </p:nvPicPr>
        <p:blipFill>
          <a:blip r:embed="rId3">
            <a:alphaModFix/>
          </a:blip>
          <a:stretch>
            <a:fillRect/>
          </a:stretch>
        </p:blipFill>
        <p:spPr>
          <a:xfrm>
            <a:off x="5393745" y="267550"/>
            <a:ext cx="3389400" cy="4599000"/>
          </a:xfrm>
          <a:prstGeom prst="snip1Rect">
            <a:avLst>
              <a:gd name="adj" fmla="val 16667"/>
            </a:avLst>
          </a:prstGeom>
        </p:spPr>
      </p:pic>
      <p:sp>
        <p:nvSpPr>
          <p:cNvPr id="1685" name="Google Shape;1685;p69"/>
          <p:cNvSpPr txBox="1">
            <a:spLocks noGrp="1"/>
          </p:cNvSpPr>
          <p:nvPr>
            <p:ph type="body" idx="1"/>
          </p:nvPr>
        </p:nvSpPr>
        <p:spPr>
          <a:xfrm>
            <a:off x="311700" y="1458800"/>
            <a:ext cx="4095000" cy="258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300" dirty="0"/>
              <a:t>The landscape of competitive examinations in India is vast and varied. These exams include:</a:t>
            </a:r>
            <a:endParaRPr sz="1300" dirty="0"/>
          </a:p>
          <a:p>
            <a:pPr marL="457200" lvl="0" indent="-298450" algn="l" rtl="0">
              <a:spcBef>
                <a:spcPts val="1200"/>
              </a:spcBef>
              <a:spcAft>
                <a:spcPts val="0"/>
              </a:spcAft>
              <a:buSzPts val="1100"/>
              <a:buChar char="●"/>
            </a:pPr>
            <a:r>
              <a:rPr lang="en-GB" sz="1300" b="1" dirty="0"/>
              <a:t>Engineering Entrance Exams</a:t>
            </a:r>
            <a:r>
              <a:rPr lang="en-GB" sz="1300" dirty="0"/>
              <a:t>: JEE Main, JEE Advanced</a:t>
            </a:r>
            <a:endParaRPr sz="1300" dirty="0"/>
          </a:p>
          <a:p>
            <a:pPr marL="457200" lvl="0" indent="-298450" algn="l" rtl="0">
              <a:spcBef>
                <a:spcPts val="0"/>
              </a:spcBef>
              <a:spcAft>
                <a:spcPts val="0"/>
              </a:spcAft>
              <a:buSzPts val="1100"/>
              <a:buChar char="●"/>
            </a:pPr>
            <a:r>
              <a:rPr lang="en-GB" sz="1300" b="1" dirty="0"/>
              <a:t>Medical Entrance Exams</a:t>
            </a:r>
            <a:r>
              <a:rPr lang="en-GB" sz="1300" dirty="0"/>
              <a:t>: NEET</a:t>
            </a:r>
            <a:endParaRPr sz="1300" dirty="0"/>
          </a:p>
          <a:p>
            <a:pPr marL="457200" lvl="0" indent="-298450" algn="l" rtl="0">
              <a:spcBef>
                <a:spcPts val="0"/>
              </a:spcBef>
              <a:spcAft>
                <a:spcPts val="0"/>
              </a:spcAft>
              <a:buSzPts val="1100"/>
              <a:buChar char="●"/>
            </a:pPr>
            <a:r>
              <a:rPr lang="en-GB" sz="1300" b="1" dirty="0"/>
              <a:t>Management Entrance Exams</a:t>
            </a:r>
            <a:r>
              <a:rPr lang="en-GB" sz="1300" dirty="0"/>
              <a:t>: CAT, MAT</a:t>
            </a:r>
            <a:endParaRPr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70"/>
          <p:cNvSpPr txBox="1">
            <a:spLocks noGrp="1"/>
          </p:cNvSpPr>
          <p:nvPr>
            <p:ph type="title"/>
          </p:nvPr>
        </p:nvSpPr>
        <p:spPr>
          <a:xfrm>
            <a:off x="4664825" y="699100"/>
            <a:ext cx="41676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The Impact of Stress on Students</a:t>
            </a:r>
            <a:endParaRPr/>
          </a:p>
        </p:txBody>
      </p:sp>
      <p:pic>
        <p:nvPicPr>
          <p:cNvPr id="1691" name="Google Shape;1691;p70"/>
          <p:cNvPicPr preferRelativeResize="0">
            <a:picLocks noGrp="1"/>
          </p:cNvPicPr>
          <p:nvPr>
            <p:ph type="pic" idx="2"/>
          </p:nvPr>
        </p:nvPicPr>
        <p:blipFill rotWithShape="1">
          <a:blip r:embed="rId3">
            <a:alphaModFix/>
          </a:blip>
          <a:srcRect l="12208" r="12200"/>
          <a:stretch/>
        </p:blipFill>
        <p:spPr>
          <a:xfrm>
            <a:off x="281825" y="267550"/>
            <a:ext cx="3476400" cy="4599000"/>
          </a:xfrm>
          <a:prstGeom prst="snip1Rect">
            <a:avLst>
              <a:gd name="adj" fmla="val 16667"/>
            </a:avLst>
          </a:prstGeom>
        </p:spPr>
      </p:pic>
      <p:sp>
        <p:nvSpPr>
          <p:cNvPr id="1692" name="Google Shape;1692;p70"/>
          <p:cNvSpPr txBox="1">
            <a:spLocks noGrp="1"/>
          </p:cNvSpPr>
          <p:nvPr>
            <p:ph type="body" idx="1"/>
          </p:nvPr>
        </p:nvSpPr>
        <p:spPr>
          <a:xfrm>
            <a:off x="4734825" y="1458800"/>
            <a:ext cx="4097700" cy="258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300" dirty="0"/>
              <a:t>Several factors contribute to the stress experienced by students:</a:t>
            </a:r>
            <a:endParaRPr sz="1300" dirty="0"/>
          </a:p>
          <a:p>
            <a:pPr marL="457200" lvl="0" indent="-298450" algn="l" rtl="0">
              <a:spcBef>
                <a:spcPts val="1200"/>
              </a:spcBef>
              <a:spcAft>
                <a:spcPts val="0"/>
              </a:spcAft>
              <a:buSzPts val="1100"/>
              <a:buChar char="●"/>
            </a:pPr>
            <a:r>
              <a:rPr lang="en-GB" sz="1300" b="1" dirty="0"/>
              <a:t>Competition</a:t>
            </a:r>
            <a:r>
              <a:rPr lang="en-GB" sz="1300" dirty="0"/>
              <a:t>: The high stakes of exams create a cutthroat environment.</a:t>
            </a:r>
            <a:endParaRPr sz="1300" dirty="0"/>
          </a:p>
          <a:p>
            <a:pPr marL="457200" lvl="0" indent="-298450" algn="l" rtl="0">
              <a:spcBef>
                <a:spcPts val="0"/>
              </a:spcBef>
              <a:spcAft>
                <a:spcPts val="0"/>
              </a:spcAft>
              <a:buSzPts val="1100"/>
              <a:buChar char="●"/>
            </a:pPr>
            <a:r>
              <a:rPr lang="en-GB" sz="1300" b="1" dirty="0"/>
              <a:t>Parental Pressure</a:t>
            </a:r>
            <a:r>
              <a:rPr lang="en-GB" sz="1300" dirty="0"/>
              <a:t>: Expectations from parents can lead to overwhelming stress.</a:t>
            </a:r>
            <a:endParaRPr sz="1300" dirty="0"/>
          </a:p>
          <a:p>
            <a:pPr marL="457200" lvl="0" indent="-298450" algn="l" rtl="0">
              <a:spcBef>
                <a:spcPts val="0"/>
              </a:spcBef>
              <a:spcAft>
                <a:spcPts val="0"/>
              </a:spcAft>
              <a:buSzPts val="1100"/>
              <a:buChar char="●"/>
            </a:pPr>
            <a:r>
              <a:rPr lang="en-GB" sz="1300" b="1" dirty="0"/>
              <a:t>Societal Expectations</a:t>
            </a:r>
            <a:r>
              <a:rPr lang="en-GB" sz="1300" dirty="0"/>
              <a:t>: The societal emphasis on academic success adds to the pressure.</a:t>
            </a:r>
            <a:endParaRPr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6"/>
        <p:cNvGrpSpPr/>
        <p:nvPr/>
      </p:nvGrpSpPr>
      <p:grpSpPr>
        <a:xfrm>
          <a:off x="0" y="0"/>
          <a:ext cx="0" cy="0"/>
          <a:chOff x="0" y="0"/>
          <a:chExt cx="0" cy="0"/>
        </a:xfrm>
      </p:grpSpPr>
      <p:sp>
        <p:nvSpPr>
          <p:cNvPr id="1697" name="Google Shape;1697;p71"/>
          <p:cNvSpPr txBox="1">
            <a:spLocks noGrp="1"/>
          </p:cNvSpPr>
          <p:nvPr>
            <p:ph type="title"/>
          </p:nvPr>
        </p:nvSpPr>
        <p:spPr>
          <a:xfrm>
            <a:off x="275400" y="2255325"/>
            <a:ext cx="2734200" cy="60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a:t>Survey Findings</a:t>
            </a:r>
            <a:endParaRPr/>
          </a:p>
        </p:txBody>
      </p:sp>
      <p:sp>
        <p:nvSpPr>
          <p:cNvPr id="1698" name="Google Shape;1698;p71"/>
          <p:cNvSpPr txBox="1">
            <a:spLocks noGrp="1"/>
          </p:cNvSpPr>
          <p:nvPr>
            <p:ph type="subTitle" idx="1"/>
          </p:nvPr>
        </p:nvSpPr>
        <p:spPr>
          <a:xfrm>
            <a:off x="3415088" y="1006050"/>
            <a:ext cx="2293800" cy="4581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68%</a:t>
            </a:r>
            <a:endParaRPr/>
          </a:p>
        </p:txBody>
      </p:sp>
      <p:sp>
        <p:nvSpPr>
          <p:cNvPr id="1699" name="Google Shape;1699;p71"/>
          <p:cNvSpPr txBox="1">
            <a:spLocks noGrp="1"/>
          </p:cNvSpPr>
          <p:nvPr>
            <p:ph type="body" idx="2"/>
          </p:nvPr>
        </p:nvSpPr>
        <p:spPr>
          <a:xfrm>
            <a:off x="3415088" y="1591325"/>
            <a:ext cx="2293800" cy="7458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Students rated their stress levels between 8–10/10</a:t>
            </a:r>
            <a:endParaRPr/>
          </a:p>
        </p:txBody>
      </p:sp>
      <p:sp>
        <p:nvSpPr>
          <p:cNvPr id="1700" name="Google Shape;1700;p71"/>
          <p:cNvSpPr txBox="1">
            <a:spLocks noGrp="1"/>
          </p:cNvSpPr>
          <p:nvPr>
            <p:ph type="subTitle" idx="3"/>
          </p:nvPr>
        </p:nvSpPr>
        <p:spPr>
          <a:xfrm>
            <a:off x="6321525" y="1007413"/>
            <a:ext cx="2341200" cy="4581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81%</a:t>
            </a:r>
            <a:endParaRPr/>
          </a:p>
        </p:txBody>
      </p:sp>
      <p:sp>
        <p:nvSpPr>
          <p:cNvPr id="1701" name="Google Shape;1701;p71"/>
          <p:cNvSpPr txBox="1">
            <a:spLocks noGrp="1"/>
          </p:cNvSpPr>
          <p:nvPr>
            <p:ph type="body" idx="4"/>
          </p:nvPr>
        </p:nvSpPr>
        <p:spPr>
          <a:xfrm>
            <a:off x="6321525" y="1592688"/>
            <a:ext cx="2341200" cy="7458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Fear of Failure as a contributor to stress</a:t>
            </a:r>
            <a:endParaRPr/>
          </a:p>
        </p:txBody>
      </p:sp>
      <p:sp>
        <p:nvSpPr>
          <p:cNvPr id="1702" name="Google Shape;1702;p71"/>
          <p:cNvSpPr txBox="1">
            <a:spLocks noGrp="1"/>
          </p:cNvSpPr>
          <p:nvPr>
            <p:ph type="subTitle" idx="5"/>
          </p:nvPr>
        </p:nvSpPr>
        <p:spPr>
          <a:xfrm>
            <a:off x="3401400" y="2918288"/>
            <a:ext cx="2341200" cy="4581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79%</a:t>
            </a:r>
            <a:endParaRPr/>
          </a:p>
        </p:txBody>
      </p:sp>
      <p:sp>
        <p:nvSpPr>
          <p:cNvPr id="1703" name="Google Shape;1703;p71"/>
          <p:cNvSpPr txBox="1">
            <a:spLocks noGrp="1"/>
          </p:cNvSpPr>
          <p:nvPr>
            <p:ph type="body" idx="6"/>
          </p:nvPr>
        </p:nvSpPr>
        <p:spPr>
          <a:xfrm>
            <a:off x="3401400" y="3503563"/>
            <a:ext cx="2341200" cy="7458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Parental Expectations as a contributor to stress</a:t>
            </a:r>
            <a:endParaRPr/>
          </a:p>
        </p:txBody>
      </p:sp>
      <p:sp>
        <p:nvSpPr>
          <p:cNvPr id="1704" name="Google Shape;1704;p71"/>
          <p:cNvSpPr txBox="1">
            <a:spLocks noGrp="1"/>
          </p:cNvSpPr>
          <p:nvPr>
            <p:ph type="subTitle" idx="7"/>
          </p:nvPr>
        </p:nvSpPr>
        <p:spPr>
          <a:xfrm>
            <a:off x="6321525" y="2918288"/>
            <a:ext cx="2341200" cy="4581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a:t>
            </a:r>
            <a:endParaRPr/>
          </a:p>
        </p:txBody>
      </p:sp>
      <p:sp>
        <p:nvSpPr>
          <p:cNvPr id="1705" name="Google Shape;1705;p71"/>
          <p:cNvSpPr txBox="1">
            <a:spLocks noGrp="1"/>
          </p:cNvSpPr>
          <p:nvPr>
            <p:ph type="body" idx="8"/>
          </p:nvPr>
        </p:nvSpPr>
        <p:spPr>
          <a:xfrm>
            <a:off x="6321525" y="3503563"/>
            <a:ext cx="2341200" cy="7458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GB"/>
              <a:t>Other unspecified contributors to stress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72"/>
          <p:cNvSpPr txBox="1">
            <a:spLocks noGrp="1"/>
          </p:cNvSpPr>
          <p:nvPr>
            <p:ph type="title"/>
          </p:nvPr>
        </p:nvSpPr>
        <p:spPr>
          <a:xfrm>
            <a:off x="4664825" y="699100"/>
            <a:ext cx="41676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a:t>Coping Strategies Employed by Students</a:t>
            </a:r>
            <a:endParaRPr/>
          </a:p>
        </p:txBody>
      </p:sp>
      <p:pic>
        <p:nvPicPr>
          <p:cNvPr id="1711" name="Google Shape;1711;p72"/>
          <p:cNvPicPr preferRelativeResize="0">
            <a:picLocks noGrp="1"/>
          </p:cNvPicPr>
          <p:nvPr>
            <p:ph type="pic" idx="2"/>
          </p:nvPr>
        </p:nvPicPr>
        <p:blipFill>
          <a:blip r:embed="rId3">
            <a:alphaModFix/>
          </a:blip>
          <a:stretch>
            <a:fillRect/>
          </a:stretch>
        </p:blipFill>
        <p:spPr>
          <a:xfrm>
            <a:off x="281825" y="828850"/>
            <a:ext cx="3476400" cy="3476400"/>
          </a:xfrm>
          <a:prstGeom prst="snip1Rect">
            <a:avLst>
              <a:gd name="adj" fmla="val 16667"/>
            </a:avLst>
          </a:prstGeom>
        </p:spPr>
      </p:pic>
      <p:sp>
        <p:nvSpPr>
          <p:cNvPr id="1712" name="Google Shape;1712;p72"/>
          <p:cNvSpPr txBox="1">
            <a:spLocks noGrp="1"/>
          </p:cNvSpPr>
          <p:nvPr>
            <p:ph type="body" idx="1"/>
          </p:nvPr>
        </p:nvSpPr>
        <p:spPr>
          <a:xfrm>
            <a:off x="4734825" y="1458800"/>
            <a:ext cx="4097700" cy="2588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300" dirty="0"/>
              <a:t>To manage stress, students are employing various coping strategies:</a:t>
            </a:r>
            <a:endParaRPr sz="1300" dirty="0"/>
          </a:p>
          <a:p>
            <a:pPr marL="457200" lvl="0" indent="-298450" algn="l" rtl="0">
              <a:spcBef>
                <a:spcPts val="1200"/>
              </a:spcBef>
              <a:spcAft>
                <a:spcPts val="0"/>
              </a:spcAft>
              <a:buSzPts val="1100"/>
              <a:buChar char="●"/>
            </a:pPr>
            <a:r>
              <a:rPr lang="en-GB" sz="1300" b="1" dirty="0"/>
              <a:t>Structured Study Plans</a:t>
            </a:r>
            <a:r>
              <a:rPr lang="en-GB" sz="1300" dirty="0"/>
              <a:t>: Organizing study schedules to enhance productivity.</a:t>
            </a:r>
            <a:endParaRPr sz="1300" dirty="0"/>
          </a:p>
          <a:p>
            <a:pPr marL="457200" lvl="0" indent="-298450" algn="l" rtl="0">
              <a:spcBef>
                <a:spcPts val="0"/>
              </a:spcBef>
              <a:spcAft>
                <a:spcPts val="0"/>
              </a:spcAft>
              <a:buSzPts val="1100"/>
              <a:buChar char="●"/>
            </a:pPr>
            <a:r>
              <a:rPr lang="en-GB" sz="1300" b="1" dirty="0"/>
              <a:t>Mock Tests</a:t>
            </a:r>
            <a:r>
              <a:rPr lang="en-GB" sz="1300" dirty="0"/>
              <a:t>: Practicing under exam conditions to build confidence.</a:t>
            </a:r>
            <a:endParaRPr sz="1300" dirty="0"/>
          </a:p>
          <a:p>
            <a:pPr marL="457200" lvl="0" indent="-298450" algn="l" rtl="0">
              <a:spcBef>
                <a:spcPts val="0"/>
              </a:spcBef>
              <a:spcAft>
                <a:spcPts val="0"/>
              </a:spcAft>
              <a:buSzPts val="1100"/>
              <a:buChar char="●"/>
            </a:pPr>
            <a:r>
              <a:rPr lang="en-GB" sz="1300" b="1" dirty="0"/>
              <a:t>Online Learning Resources</a:t>
            </a:r>
            <a:r>
              <a:rPr lang="en-GB" sz="1300" dirty="0"/>
              <a:t>: Utilizing digital platforms for flexible learning.</a:t>
            </a:r>
            <a:endParaRPr sz="13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night Whisper">
  <a:themeElements>
    <a:clrScheme name="Simple Light">
      <a:dk1>
        <a:srgbClr val="000000"/>
      </a:dk1>
      <a:lt1>
        <a:srgbClr val="FFFFFF"/>
      </a:lt1>
      <a:dk2>
        <a:srgbClr val="595959"/>
      </a:dk2>
      <a:lt2>
        <a:srgbClr val="EEEEEE"/>
      </a:lt2>
      <a:accent1>
        <a:srgbClr val="181817"/>
      </a:accent1>
      <a:accent2>
        <a:srgbClr val="CFADBE"/>
      </a:accent2>
      <a:accent3>
        <a:srgbClr val="FFC0A5"/>
      </a:accent3>
      <a:accent4>
        <a:srgbClr val="FFB173"/>
      </a:accent4>
      <a:accent5>
        <a:srgbClr val="E75833"/>
      </a:accent5>
      <a:accent6>
        <a:srgbClr val="FFEFA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650</Words>
  <Application>Microsoft Office PowerPoint</Application>
  <PresentationFormat>On-screen Show (16:9)</PresentationFormat>
  <Paragraphs>45</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DM Sans Medium</vt:lpstr>
      <vt:lpstr>Fredoka</vt:lpstr>
      <vt:lpstr>Glegoo</vt:lpstr>
      <vt:lpstr>DM Sans</vt:lpstr>
      <vt:lpstr>Arial</vt:lpstr>
      <vt:lpstr>Hepta Slab SemiBold</vt:lpstr>
      <vt:lpstr>DM Sans SemiBold</vt:lpstr>
      <vt:lpstr>Simple Light</vt:lpstr>
      <vt:lpstr>Midnight Whisper</vt:lpstr>
      <vt:lpstr>Stress, Strategy and Survival </vt:lpstr>
      <vt:lpstr>Introduction</vt:lpstr>
      <vt:lpstr>Financial Barriers to Coaching</vt:lpstr>
      <vt:lpstr>Institutional Support and Its Limitations  </vt:lpstr>
      <vt:lpstr>Conclusion</vt:lpstr>
      <vt:lpstr>Overview of Competitive Exams in India</vt:lpstr>
      <vt:lpstr>The Impact of Stress on Students</vt:lpstr>
      <vt:lpstr>Survey Findings</vt:lpstr>
      <vt:lpstr>Coping Strategies Employed by Students</vt:lpstr>
      <vt:lpstr>Consequences of Stress</vt:lpstr>
      <vt:lpstr>Recommendations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Manoj Patel</dc:creator>
  <cp:lastModifiedBy>Manoj Patel</cp:lastModifiedBy>
  <cp:revision>1</cp:revision>
  <dcterms:modified xsi:type="dcterms:W3CDTF">2025-03-30T12:03:18Z</dcterms:modified>
</cp:coreProperties>
</file>