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F239-23F0-09D4-9B8F-74232DABDF4C}"/>
              </a:ext>
            </a:extLst>
          </p:cNvPr>
          <p:cNvSpPr>
            <a:spLocks noGrp="1"/>
          </p:cNvSpPr>
          <p:nvPr>
            <p:ph type="ctrTitle"/>
          </p:nvPr>
        </p:nvSpPr>
        <p:spPr/>
        <p:txBody>
          <a:bodyPr/>
          <a:lstStyle/>
          <a:p>
            <a:r>
              <a:rPr lang="en-US" dirty="0"/>
              <a:t>Corona Virus Analysis</a:t>
            </a:r>
            <a:endParaRPr lang="en-AE" dirty="0"/>
          </a:p>
        </p:txBody>
      </p:sp>
      <p:sp>
        <p:nvSpPr>
          <p:cNvPr id="3" name="Subtitle 2">
            <a:extLst>
              <a:ext uri="{FF2B5EF4-FFF2-40B4-BE49-F238E27FC236}">
                <a16:creationId xmlns:a16="http://schemas.microsoft.com/office/drawing/2014/main" id="{517C1D5A-D565-3A0D-D069-8DEF01C1C45A}"/>
              </a:ext>
            </a:extLst>
          </p:cNvPr>
          <p:cNvSpPr>
            <a:spLocks noGrp="1"/>
          </p:cNvSpPr>
          <p:nvPr>
            <p:ph type="subTitle" idx="1"/>
          </p:nvPr>
        </p:nvSpPr>
        <p:spPr>
          <a:xfrm>
            <a:off x="2692398" y="3932903"/>
            <a:ext cx="6815669" cy="1045496"/>
          </a:xfrm>
        </p:spPr>
        <p:txBody>
          <a:bodyPr>
            <a:normAutofit/>
          </a:bodyPr>
          <a:lstStyle/>
          <a:p>
            <a:pPr algn="r"/>
            <a:r>
              <a:rPr lang="en-US" dirty="0"/>
              <a:t>        By: Aryan Raghuwanshi</a:t>
            </a:r>
          </a:p>
          <a:p>
            <a:pPr algn="r"/>
            <a:r>
              <a:rPr lang="en-US" dirty="0"/>
              <a:t>Batch Name: MIP-DA-09</a:t>
            </a:r>
          </a:p>
        </p:txBody>
      </p:sp>
    </p:spTree>
    <p:extLst>
      <p:ext uri="{BB962C8B-B14F-4D97-AF65-F5344CB8AC3E}">
        <p14:creationId xmlns:p14="http://schemas.microsoft.com/office/powerpoint/2010/main" val="24200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8124-6650-66B1-906F-0DF78596C5E1}"/>
              </a:ext>
            </a:extLst>
          </p:cNvPr>
          <p:cNvSpPr>
            <a:spLocks noGrp="1"/>
          </p:cNvSpPr>
          <p:nvPr>
            <p:ph type="title"/>
          </p:nvPr>
        </p:nvSpPr>
        <p:spPr/>
        <p:txBody>
          <a:bodyPr/>
          <a:lstStyle/>
          <a:p>
            <a:r>
              <a:rPr lang="en-US" dirty="0"/>
              <a:t>What is this project?</a:t>
            </a:r>
            <a:endParaRPr lang="en-AE" dirty="0"/>
          </a:p>
        </p:txBody>
      </p:sp>
      <p:sp>
        <p:nvSpPr>
          <p:cNvPr id="3" name="Content Placeholder 2">
            <a:extLst>
              <a:ext uri="{FF2B5EF4-FFF2-40B4-BE49-F238E27FC236}">
                <a16:creationId xmlns:a16="http://schemas.microsoft.com/office/drawing/2014/main" id="{3D0AEBCD-A48F-70FA-AD5B-CC1882D31552}"/>
              </a:ext>
            </a:extLst>
          </p:cNvPr>
          <p:cNvSpPr>
            <a:spLocks noGrp="1"/>
          </p:cNvSpPr>
          <p:nvPr>
            <p:ph idx="1"/>
          </p:nvPr>
        </p:nvSpPr>
        <p:spPr>
          <a:xfrm>
            <a:off x="1295401" y="2556932"/>
            <a:ext cx="9008805" cy="3607894"/>
          </a:xfrm>
        </p:spPr>
        <p:txBody>
          <a:bodyPr>
            <a:normAutofit/>
          </a:bodyPr>
          <a:lstStyle/>
          <a:p>
            <a:endParaRPr lang="en-GB" dirty="0"/>
          </a:p>
          <a:p>
            <a:r>
              <a:rPr lang="en-GB" dirty="0"/>
              <a:t>This project is designed to test your SQL and data analysis skills in a real-world context. The coronavirus pandemic has significantly impacted public health and has created an urgent need for data-driven insights to understand the spread of the virus.</a:t>
            </a:r>
            <a:endParaRPr lang="en-AE" dirty="0"/>
          </a:p>
        </p:txBody>
      </p:sp>
    </p:spTree>
    <p:extLst>
      <p:ext uri="{BB962C8B-B14F-4D97-AF65-F5344CB8AC3E}">
        <p14:creationId xmlns:p14="http://schemas.microsoft.com/office/powerpoint/2010/main" val="221372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C110-DFA0-A052-0184-2A1539648917}"/>
              </a:ext>
            </a:extLst>
          </p:cNvPr>
          <p:cNvSpPr>
            <a:spLocks noGrp="1"/>
          </p:cNvSpPr>
          <p:nvPr>
            <p:ph type="title"/>
          </p:nvPr>
        </p:nvSpPr>
        <p:spPr/>
        <p:txBody>
          <a:bodyPr/>
          <a:lstStyle/>
          <a:p>
            <a:r>
              <a:rPr lang="en-US" dirty="0"/>
              <a:t>Columns of the dataset</a:t>
            </a:r>
            <a:endParaRPr lang="en-AE" dirty="0"/>
          </a:p>
        </p:txBody>
      </p:sp>
      <p:sp>
        <p:nvSpPr>
          <p:cNvPr id="3" name="Content Placeholder 2">
            <a:extLst>
              <a:ext uri="{FF2B5EF4-FFF2-40B4-BE49-F238E27FC236}">
                <a16:creationId xmlns:a16="http://schemas.microsoft.com/office/drawing/2014/main" id="{21614F8F-6D5B-149A-97C7-DD7396A5F095}"/>
              </a:ext>
            </a:extLst>
          </p:cNvPr>
          <p:cNvSpPr>
            <a:spLocks noGrp="1"/>
          </p:cNvSpPr>
          <p:nvPr>
            <p:ph idx="1"/>
          </p:nvPr>
        </p:nvSpPr>
        <p:spPr/>
        <p:txBody>
          <a:bodyPr>
            <a:normAutofit fontScale="92500" lnSpcReduction="20000"/>
          </a:bodyPr>
          <a:lstStyle/>
          <a:p>
            <a:r>
              <a:rPr lang="en-GB" dirty="0"/>
              <a:t>Province: Geographic subdivision within a country/region.</a:t>
            </a:r>
          </a:p>
          <a:p>
            <a:r>
              <a:rPr lang="en-GB" dirty="0"/>
              <a:t>Country/Region: Geographic entity where data is recorded.</a:t>
            </a:r>
          </a:p>
          <a:p>
            <a:r>
              <a:rPr lang="en-GB" dirty="0"/>
              <a:t>Latitude: North-south position on Earth's surface.</a:t>
            </a:r>
          </a:p>
          <a:p>
            <a:r>
              <a:rPr lang="en-GB" dirty="0"/>
              <a:t>Longitude: East-west position on Earth's surface.</a:t>
            </a:r>
          </a:p>
          <a:p>
            <a:r>
              <a:rPr lang="en-GB" dirty="0"/>
              <a:t>Date: Recorded date of CORONA VIRUS data.</a:t>
            </a:r>
          </a:p>
          <a:p>
            <a:r>
              <a:rPr lang="en-GB" dirty="0"/>
              <a:t>Confirmed: Number of diagnosed CORONA VIRUS cases.</a:t>
            </a:r>
          </a:p>
          <a:p>
            <a:r>
              <a:rPr lang="en-GB" dirty="0"/>
              <a:t>Deaths: Number of CORONA VIRUS related deaths.</a:t>
            </a:r>
          </a:p>
          <a:p>
            <a:r>
              <a:rPr lang="en-GB" dirty="0"/>
              <a:t>Recovered: Number of recovered CORONA VIRUS cases.</a:t>
            </a:r>
            <a:endParaRPr lang="en-AE" dirty="0"/>
          </a:p>
        </p:txBody>
      </p:sp>
    </p:spTree>
    <p:extLst>
      <p:ext uri="{BB962C8B-B14F-4D97-AF65-F5344CB8AC3E}">
        <p14:creationId xmlns:p14="http://schemas.microsoft.com/office/powerpoint/2010/main" val="382127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A7BE-8DEC-A980-B528-FF31ECDC92EB}"/>
              </a:ext>
            </a:extLst>
          </p:cNvPr>
          <p:cNvSpPr>
            <a:spLocks noGrp="1"/>
          </p:cNvSpPr>
          <p:nvPr>
            <p:ph type="title"/>
          </p:nvPr>
        </p:nvSpPr>
        <p:spPr/>
        <p:txBody>
          <a:bodyPr/>
          <a:lstStyle/>
          <a:p>
            <a:r>
              <a:rPr lang="en-US" dirty="0"/>
              <a:t>Discussion and Codes</a:t>
            </a:r>
            <a:endParaRPr lang="en-AE" dirty="0"/>
          </a:p>
        </p:txBody>
      </p:sp>
      <p:sp>
        <p:nvSpPr>
          <p:cNvPr id="3" name="Content Placeholder 2">
            <a:extLst>
              <a:ext uri="{FF2B5EF4-FFF2-40B4-BE49-F238E27FC236}">
                <a16:creationId xmlns:a16="http://schemas.microsoft.com/office/drawing/2014/main" id="{2B9740FA-6716-DAAD-D120-B0DE3A8E585C}"/>
              </a:ext>
            </a:extLst>
          </p:cNvPr>
          <p:cNvSpPr>
            <a:spLocks noGrp="1"/>
          </p:cNvSpPr>
          <p:nvPr>
            <p:ph idx="1"/>
          </p:nvPr>
        </p:nvSpPr>
        <p:spPr>
          <a:xfrm>
            <a:off x="1295401" y="2556932"/>
            <a:ext cx="10090354" cy="3318936"/>
          </a:xfrm>
        </p:spPr>
        <p:txBody>
          <a:bodyPr/>
          <a:lstStyle/>
          <a:p>
            <a:r>
              <a:rPr lang="en-GB" dirty="0"/>
              <a:t>To effectively tackle these SQL questions, start by mastering fundamental concepts such as checking for NULL values using the IS NULL condition and updating them with zeros using the UPDATE statement. Understand how to count total rows with the COUNT function and extract start and end dates from datasets. Utilize date functions to determine the number of months in the dataset. Learn to find monthly averages, most frequent values each month, and minimum and maximum values per year using GROUP BY and appropriate aggregate functions.</a:t>
            </a:r>
            <a:endParaRPr lang="en-AE" dirty="0"/>
          </a:p>
        </p:txBody>
      </p:sp>
    </p:spTree>
    <p:extLst>
      <p:ext uri="{BB962C8B-B14F-4D97-AF65-F5344CB8AC3E}">
        <p14:creationId xmlns:p14="http://schemas.microsoft.com/office/powerpoint/2010/main" val="114765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5F455B-BB09-2633-FDBF-331184B97FA8}"/>
              </a:ext>
            </a:extLst>
          </p:cNvPr>
          <p:cNvPicPr>
            <a:picLocks noChangeAspect="1"/>
          </p:cNvPicPr>
          <p:nvPr/>
        </p:nvPicPr>
        <p:blipFill>
          <a:blip r:embed="rId2"/>
          <a:stretch>
            <a:fillRect/>
          </a:stretch>
        </p:blipFill>
        <p:spPr>
          <a:xfrm>
            <a:off x="2556387" y="1927123"/>
            <a:ext cx="6363067" cy="2684206"/>
          </a:xfrm>
          <a:prstGeom prst="rect">
            <a:avLst/>
          </a:prstGeom>
        </p:spPr>
      </p:pic>
    </p:spTree>
    <p:extLst>
      <p:ext uri="{BB962C8B-B14F-4D97-AF65-F5344CB8AC3E}">
        <p14:creationId xmlns:p14="http://schemas.microsoft.com/office/powerpoint/2010/main" val="377758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D9422-2EC5-23F1-A679-AECCAD87B0BA}"/>
              </a:ext>
            </a:extLst>
          </p:cNvPr>
          <p:cNvPicPr>
            <a:picLocks noChangeAspect="1"/>
          </p:cNvPicPr>
          <p:nvPr/>
        </p:nvPicPr>
        <p:blipFill>
          <a:blip r:embed="rId2"/>
          <a:stretch>
            <a:fillRect/>
          </a:stretch>
        </p:blipFill>
        <p:spPr>
          <a:xfrm>
            <a:off x="2831690" y="1848465"/>
            <a:ext cx="5797913" cy="3012100"/>
          </a:xfrm>
          <a:prstGeom prst="rect">
            <a:avLst/>
          </a:prstGeom>
        </p:spPr>
      </p:pic>
    </p:spTree>
    <p:extLst>
      <p:ext uri="{BB962C8B-B14F-4D97-AF65-F5344CB8AC3E}">
        <p14:creationId xmlns:p14="http://schemas.microsoft.com/office/powerpoint/2010/main" val="320834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3B04-4909-AD3E-6E99-D3E399DF9FEB}"/>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F8B9C79D-3751-FC12-3C66-02C73BC0EE98}"/>
              </a:ext>
            </a:extLst>
          </p:cNvPr>
          <p:cNvSpPr>
            <a:spLocks noGrp="1"/>
          </p:cNvSpPr>
          <p:nvPr>
            <p:ph idx="1"/>
          </p:nvPr>
        </p:nvSpPr>
        <p:spPr/>
        <p:txBody>
          <a:bodyPr/>
          <a:lstStyle/>
          <a:p>
            <a:r>
              <a:rPr lang="en-GB" dirty="0"/>
              <a:t>This project has provided students with hands-on experience in utilizing SQL for real-world data analysis, focusing on a COVID-19 dataset. They have learned to clean data, apply SQL functions effectively, and derive insights into the pandemic's spread and impact.</a:t>
            </a:r>
            <a:endParaRPr lang="en-AE" dirty="0"/>
          </a:p>
        </p:txBody>
      </p:sp>
    </p:spTree>
    <p:extLst>
      <p:ext uri="{BB962C8B-B14F-4D97-AF65-F5344CB8AC3E}">
        <p14:creationId xmlns:p14="http://schemas.microsoft.com/office/powerpoint/2010/main" val="19348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Gratitude Image - Free GIF on Pixabay - Pixabay">
            <a:extLst>
              <a:ext uri="{FF2B5EF4-FFF2-40B4-BE49-F238E27FC236}">
                <a16:creationId xmlns:a16="http://schemas.microsoft.com/office/drawing/2014/main" id="{20D00622-B30A-9250-8017-08094BB2D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879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110</TotalTime>
  <Words>276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Corona Virus Analysis</vt:lpstr>
      <vt:lpstr>What is this project?</vt:lpstr>
      <vt:lpstr>Columns of the dataset</vt:lpstr>
      <vt:lpstr>Discussion and Codes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Raghuwanshi</dc:creator>
  <cp:lastModifiedBy>Arjun Raghuwanshi</cp:lastModifiedBy>
  <cp:revision>3</cp:revision>
  <dcterms:created xsi:type="dcterms:W3CDTF">2024-06-16T08:14:58Z</dcterms:created>
  <dcterms:modified xsi:type="dcterms:W3CDTF">2024-06-21T14:36:45Z</dcterms:modified>
</cp:coreProperties>
</file>