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7906-D522-F0A2-BFB7-55D3C27D25E3}"/>
              </a:ext>
            </a:extLst>
          </p:cNvPr>
          <p:cNvSpPr>
            <a:spLocks noGrp="1"/>
          </p:cNvSpPr>
          <p:nvPr>
            <p:ph type="ctrTitle"/>
          </p:nvPr>
        </p:nvSpPr>
        <p:spPr>
          <a:xfrm>
            <a:off x="1154955" y="845574"/>
            <a:ext cx="10397948" cy="3931807"/>
          </a:xfrm>
        </p:spPr>
        <p:txBody>
          <a:bodyPr/>
          <a:lstStyle/>
          <a:p>
            <a:r>
              <a:rPr lang="en-GB" dirty="0"/>
              <a:t>National Rural Employment Guarantee Act(NREGA)</a:t>
            </a:r>
            <a:endParaRPr lang="en-AE" dirty="0"/>
          </a:p>
        </p:txBody>
      </p:sp>
      <p:sp>
        <p:nvSpPr>
          <p:cNvPr id="3" name="Subtitle 2">
            <a:extLst>
              <a:ext uri="{FF2B5EF4-FFF2-40B4-BE49-F238E27FC236}">
                <a16:creationId xmlns:a16="http://schemas.microsoft.com/office/drawing/2014/main" id="{2706C44B-0680-5E2A-C388-510E8149F649}"/>
              </a:ext>
            </a:extLst>
          </p:cNvPr>
          <p:cNvSpPr>
            <a:spLocks noGrp="1"/>
          </p:cNvSpPr>
          <p:nvPr>
            <p:ph type="subTitle" idx="1"/>
          </p:nvPr>
        </p:nvSpPr>
        <p:spPr>
          <a:xfrm>
            <a:off x="2610129" y="5259160"/>
            <a:ext cx="8825658" cy="861420"/>
          </a:xfrm>
        </p:spPr>
        <p:txBody>
          <a:bodyPr/>
          <a:lstStyle/>
          <a:p>
            <a:pPr algn="r"/>
            <a:r>
              <a:rPr lang="en-US" dirty="0"/>
              <a:t>Name: </a:t>
            </a:r>
            <a:r>
              <a:rPr lang="en-US" dirty="0" err="1"/>
              <a:t>AryAN</a:t>
            </a:r>
            <a:r>
              <a:rPr lang="en-US" dirty="0"/>
              <a:t> RAGHUWANSHI</a:t>
            </a:r>
            <a:endParaRPr lang="en-AE" dirty="0"/>
          </a:p>
        </p:txBody>
      </p:sp>
    </p:spTree>
    <p:extLst>
      <p:ext uri="{BB962C8B-B14F-4D97-AF65-F5344CB8AC3E}">
        <p14:creationId xmlns:p14="http://schemas.microsoft.com/office/powerpoint/2010/main" val="116325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0F42-3710-EE3F-CE23-0A493EFEF2B3}"/>
              </a:ext>
            </a:extLst>
          </p:cNvPr>
          <p:cNvSpPr>
            <a:spLocks noGrp="1"/>
          </p:cNvSpPr>
          <p:nvPr>
            <p:ph type="title"/>
          </p:nvPr>
        </p:nvSpPr>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7D6C3AF9-1433-9552-8D3D-0B81D152AB1C}"/>
              </a:ext>
            </a:extLst>
          </p:cNvPr>
          <p:cNvSpPr>
            <a:spLocks noGrp="1"/>
          </p:cNvSpPr>
          <p:nvPr>
            <p:ph idx="1"/>
          </p:nvPr>
        </p:nvSpPr>
        <p:spPr/>
        <p:txBody>
          <a:bodyPr>
            <a:normAutofit/>
          </a:bodyPr>
          <a:lstStyle/>
          <a:p>
            <a:r>
              <a:rPr lang="en-GB" sz="2000" b="1" i="1" dirty="0">
                <a:latin typeface="Calibri" panose="020F0502020204030204" pitchFamily="34" charset="0"/>
                <a:ea typeface="Calibri" panose="020F0502020204030204" pitchFamily="34" charset="0"/>
                <a:cs typeface="Calibri" panose="020F0502020204030204" pitchFamily="34" charset="0"/>
              </a:rPr>
              <a:t>This project delves into the analysis of data related to the National Rural Employment Guarantee Act (NREGA), a transformative government scheme aimed at providing rural households with guaranteed wage employment opportunities. The dataset used for this analysis encompasses a wide range of parameters, including the number of job cards issued, the workforce engaged, budget allocation, work completion statistics, and much more. Through the application of data analytics techniques, we aim to gain valuable insights into the implementation and impact of NREGA across different states and districts in India.</a:t>
            </a:r>
            <a:endParaRPr lang="en-AE" sz="2000" b="1"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367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567F-D467-5811-1D87-EB67DFD2308A}"/>
              </a:ext>
            </a:extLst>
          </p:cNvPr>
          <p:cNvSpPr>
            <a:spLocks noGrp="1"/>
          </p:cNvSpPr>
          <p:nvPr>
            <p:ph type="title"/>
          </p:nvPr>
        </p:nvSpPr>
        <p:spPr/>
        <p:txBody>
          <a:bodyPr/>
          <a:lstStyle/>
          <a:p>
            <a:r>
              <a:rPr lang="en-US" dirty="0"/>
              <a:t>Dataset Information</a:t>
            </a:r>
            <a:endParaRPr lang="en-AE" dirty="0"/>
          </a:p>
        </p:txBody>
      </p:sp>
      <p:sp>
        <p:nvSpPr>
          <p:cNvPr id="3" name="Content Placeholder 2">
            <a:extLst>
              <a:ext uri="{FF2B5EF4-FFF2-40B4-BE49-F238E27FC236}">
                <a16:creationId xmlns:a16="http://schemas.microsoft.com/office/drawing/2014/main" id="{304B3CF3-C951-267D-63F3-DA8532C48C5D}"/>
              </a:ext>
            </a:extLst>
          </p:cNvPr>
          <p:cNvSpPr>
            <a:spLocks noGrp="1"/>
          </p:cNvSpPr>
          <p:nvPr>
            <p:ph idx="1"/>
          </p:nvPr>
        </p:nvSpPr>
        <p:spPr/>
        <p:txBody>
          <a:bodyPr>
            <a:normAutofit/>
          </a:bodyPr>
          <a:lstStyle/>
          <a:p>
            <a:r>
              <a:rPr lang="en-GB" sz="2000" b="1" i="1" dirty="0">
                <a:latin typeface="Calibri" panose="020F0502020204030204" pitchFamily="34" charset="0"/>
                <a:ea typeface="Calibri" panose="020F0502020204030204" pitchFamily="34" charset="0"/>
                <a:cs typeface="Calibri" panose="020F0502020204030204" pitchFamily="34" charset="0"/>
              </a:rPr>
              <a:t>The dataset used for this analysis is sourced from official government records and contains information related to NREGA implementation across various states and districts in India. It comprises 28 columns, encompassing data on job cards, worker details, budget allocation, work completion statistics, expenditure, and more. This dataset offers a comprehensive view of the progress and challenges faced by the NREGA program.</a:t>
            </a:r>
            <a:endParaRPr lang="en-AE" sz="2000" b="1"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427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73AF-7609-8917-29FC-0E539C5FC4E5}"/>
              </a:ext>
            </a:extLst>
          </p:cNvPr>
          <p:cNvSpPr>
            <a:spLocks noGrp="1"/>
          </p:cNvSpPr>
          <p:nvPr>
            <p:ph type="title"/>
          </p:nvPr>
        </p:nvSpPr>
        <p:spPr/>
        <p:txBody>
          <a:bodyPr/>
          <a:lstStyle/>
          <a:p>
            <a:r>
              <a:rPr lang="en-US" dirty="0"/>
              <a:t>Scope</a:t>
            </a:r>
            <a:endParaRPr lang="en-AE" dirty="0"/>
          </a:p>
        </p:txBody>
      </p:sp>
      <p:sp>
        <p:nvSpPr>
          <p:cNvPr id="3" name="Content Placeholder 2">
            <a:extLst>
              <a:ext uri="{FF2B5EF4-FFF2-40B4-BE49-F238E27FC236}">
                <a16:creationId xmlns:a16="http://schemas.microsoft.com/office/drawing/2014/main" id="{27E07E9E-0D3D-FCE9-74EF-648BB6314655}"/>
              </a:ext>
            </a:extLst>
          </p:cNvPr>
          <p:cNvSpPr>
            <a:spLocks noGrp="1"/>
          </p:cNvSpPr>
          <p:nvPr>
            <p:ph idx="1"/>
          </p:nvPr>
        </p:nvSpPr>
        <p:spPr>
          <a:xfrm>
            <a:off x="1122830" y="2839474"/>
            <a:ext cx="8825659" cy="3416300"/>
          </a:xfrm>
        </p:spPr>
        <p:txBody>
          <a:bodyPr>
            <a:normAutofit/>
          </a:bodyPr>
          <a:lstStyle/>
          <a:p>
            <a:r>
              <a:rPr lang="en-GB" sz="2000" b="1" i="1" dirty="0">
                <a:latin typeface="Calibri" panose="020F0502020204030204" pitchFamily="34" charset="0"/>
                <a:ea typeface="Calibri" panose="020F0502020204030204" pitchFamily="34" charset="0"/>
                <a:cs typeface="Calibri" panose="020F0502020204030204" pitchFamily="34" charset="0"/>
              </a:rPr>
              <a:t>This project aims to </a:t>
            </a:r>
            <a:r>
              <a:rPr lang="en-GB" sz="2000" b="1" i="1" dirty="0" err="1">
                <a:latin typeface="Calibri" panose="020F0502020204030204" pitchFamily="34" charset="0"/>
                <a:ea typeface="Calibri" panose="020F0502020204030204" pitchFamily="34" charset="0"/>
                <a:cs typeface="Calibri" panose="020F0502020204030204" pitchFamily="34" charset="0"/>
              </a:rPr>
              <a:t>analyze</a:t>
            </a:r>
            <a:r>
              <a:rPr lang="en-GB" sz="2000" b="1" i="1" dirty="0">
                <a:latin typeface="Calibri" panose="020F0502020204030204" pitchFamily="34" charset="0"/>
                <a:ea typeface="Calibri" panose="020F0502020204030204" pitchFamily="34" charset="0"/>
                <a:cs typeface="Calibri" panose="020F0502020204030204" pitchFamily="34" charset="0"/>
              </a:rPr>
              <a:t> and visualize the NREGA dataset to extract meaningful insights.</a:t>
            </a:r>
          </a:p>
          <a:p>
            <a:r>
              <a:rPr lang="en-GB" sz="2000" b="1" i="1" dirty="0">
                <a:latin typeface="Calibri" panose="020F0502020204030204" pitchFamily="34" charset="0"/>
                <a:ea typeface="Calibri" panose="020F0502020204030204" pitchFamily="34" charset="0"/>
                <a:cs typeface="Calibri" panose="020F0502020204030204" pitchFamily="34" charset="0"/>
              </a:rPr>
              <a:t> Data preprocessing and cleaning to ensure data quality.</a:t>
            </a:r>
          </a:p>
          <a:p>
            <a:r>
              <a:rPr lang="en-GB" sz="2000" b="1" i="1" dirty="0">
                <a:latin typeface="Calibri" panose="020F0502020204030204" pitchFamily="34" charset="0"/>
                <a:ea typeface="Calibri" panose="020F0502020204030204" pitchFamily="34" charset="0"/>
                <a:cs typeface="Calibri" panose="020F0502020204030204" pitchFamily="34" charset="0"/>
              </a:rPr>
              <a:t> Drawing actionable insights to inform policymakers and administrators about the strengths and weaknesses of the NREGA program.</a:t>
            </a:r>
            <a:endParaRPr lang="en-AE" sz="2000" b="1"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370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F41AF8-87E5-31F3-B77E-0C06A202D307}"/>
              </a:ext>
            </a:extLst>
          </p:cNvPr>
          <p:cNvPicPr>
            <a:picLocks noChangeAspect="1"/>
          </p:cNvPicPr>
          <p:nvPr/>
        </p:nvPicPr>
        <p:blipFill>
          <a:blip r:embed="rId2"/>
          <a:stretch>
            <a:fillRect/>
          </a:stretch>
        </p:blipFill>
        <p:spPr>
          <a:xfrm>
            <a:off x="100012" y="4762"/>
            <a:ext cx="11991975" cy="6848475"/>
          </a:xfrm>
          <a:prstGeom prst="rect">
            <a:avLst/>
          </a:prstGeom>
        </p:spPr>
      </p:pic>
    </p:spTree>
    <p:extLst>
      <p:ext uri="{BB962C8B-B14F-4D97-AF65-F5344CB8AC3E}">
        <p14:creationId xmlns:p14="http://schemas.microsoft.com/office/powerpoint/2010/main" val="1082704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19</TotalTime>
  <Words>229</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 Boardroom</vt:lpstr>
      <vt:lpstr>National Rural Employment Guarantee Act(NREGA)</vt:lpstr>
      <vt:lpstr>Introduction</vt:lpstr>
      <vt:lpstr>Dataset Information</vt:lpstr>
      <vt:lpstr>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Raghuwanshi</dc:creator>
  <cp:lastModifiedBy>Arjun Raghuwanshi</cp:lastModifiedBy>
  <cp:revision>1</cp:revision>
  <dcterms:created xsi:type="dcterms:W3CDTF">2024-06-21T13:53:36Z</dcterms:created>
  <dcterms:modified xsi:type="dcterms:W3CDTF">2024-06-21T14:13:15Z</dcterms:modified>
</cp:coreProperties>
</file>