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Sales</a:t>
            </a:r>
            <a:r>
              <a:rPr dirty="0"/>
              <a:t>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Analyst Internship – Task 3</a:t>
            </a:r>
          </a:p>
          <a:p>
            <a:r>
              <a:rPr dirty="0"/>
              <a:t>By Aryan Rag</a:t>
            </a:r>
            <a:r>
              <a:rPr lang="en-US" dirty="0"/>
              <a:t>huwanshi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and insightful business dashboard using Power BI.</a:t>
            </a:r>
          </a:p>
          <a:p>
            <a:r>
              <a:t>The goal is to showcase key business metrics (KPIs) like Sales, Profit, and Growth in a visual and easy-to-understand format for stakeholders.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Total Sales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Max Amount Spent</a:t>
            </a:r>
            <a:endParaRPr dirty="0"/>
          </a:p>
          <a:p>
            <a:pPr marL="0" indent="0">
              <a:buNone/>
            </a:pPr>
            <a:r>
              <a:rPr dirty="0"/>
              <a:t>• Sales by </a:t>
            </a:r>
            <a:r>
              <a:rPr lang="en-US" dirty="0"/>
              <a:t>Coffee type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Min Amount spent</a:t>
            </a:r>
          </a:p>
          <a:p>
            <a:r>
              <a:rPr lang="en-US" dirty="0"/>
              <a:t>Avg Amount Spent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dirty="0"/>
              <a:t>• Category-wise Sales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36576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5F6CA-2091-28E8-65DE-D459071E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7" y="1176216"/>
            <a:ext cx="8839966" cy="49381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The </a:t>
            </a:r>
            <a:r>
              <a:rPr lang="en-US" dirty="0"/>
              <a:t>Type</a:t>
            </a:r>
            <a:r>
              <a:rPr dirty="0"/>
              <a:t> with the highest sales is identified clearly.</a:t>
            </a:r>
          </a:p>
          <a:p>
            <a:pPr marL="0" indent="0">
              <a:buNone/>
            </a:pPr>
            <a:r>
              <a:rPr dirty="0"/>
              <a:t>• Some categories perform significantly better .</a:t>
            </a:r>
          </a:p>
          <a:p>
            <a:pPr marL="0" indent="0">
              <a:buNone/>
            </a:pPr>
            <a:r>
              <a:rPr dirty="0"/>
              <a:t>• Cards provide a quick summary of business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Coffee Sales Dashboard</vt:lpstr>
      <vt:lpstr>Objective of the Dashboard</vt:lpstr>
      <vt:lpstr>Key Performance Indicators (KPIs)</vt:lpstr>
      <vt:lpstr>Dashboard Overview</vt:lpstr>
      <vt:lpstr>Insights and Observations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ARYAN</dc:creator>
  <cp:keywords/>
  <dc:description>generated using python-pptx</dc:description>
  <cp:lastModifiedBy>Arjun Raghuwanshi</cp:lastModifiedBy>
  <cp:revision>2</cp:revision>
  <dcterms:created xsi:type="dcterms:W3CDTF">2013-01-27T09:14:16Z</dcterms:created>
  <dcterms:modified xsi:type="dcterms:W3CDTF">2025-08-07T17:03:38Z</dcterms:modified>
  <cp:category/>
</cp:coreProperties>
</file>