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12192000"/>
  <p:notesSz cx="6858000" cy="9144000"/>
  <p:embeddedFontLst>
    <p:embeddedFont>
      <p:font typeface="Architects Daughter"/>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hysBD5G1nsitDw9JfMUtwMs3ag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743357C-E957-4AE8-964B-DF204E1400C1}">
  <a:tblStyle styleId="{7743357C-E957-4AE8-964B-DF204E1400C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ArchitectsDaughter-regular.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314670b1a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314670b1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25cb900b3b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7" name="Google Shape;367;g225cb900b3b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11616723e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3" name="Google Shape;373;g211616723e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114636f431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1" name="Google Shape;381;g2114636f431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114636f431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9" name="Google Shape;389;g2114636f431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114636f431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6" name="Google Shape;396;g2114636f431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3" name="Google Shape;40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3b8df4a811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9" name="Google Shape;409;g23b8df4a811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3b8df4a811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6" name="Google Shape;416;g23b8df4a811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3b8df4a811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3" name="Google Shape;423;g23b8df4a811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3b8df4a811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0" name="Google Shape;430;g23b8df4a811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25cb900b3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6" name="Google Shape;436;g225cb900b3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2" name="Google Shape;44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8" name="Google Shape;44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a49e7339bd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8" name="Google Shape;308;g1a49e7339bd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a49e7339bd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5" name="Google Shape;315;g1a49e7339bd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4a8a73262b_1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g24a8a73262b_1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4a8a73262b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4a8a73262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2"/>
          <p:cNvGrpSpPr/>
          <p:nvPr/>
        </p:nvGrpSpPr>
        <p:grpSpPr>
          <a:xfrm>
            <a:off x="-104" y="-8467"/>
            <a:ext cx="12192237" cy="6866580"/>
            <a:chOff x="-104" y="-8467"/>
            <a:chExt cx="12192237" cy="6866580"/>
          </a:xfrm>
        </p:grpSpPr>
        <p:cxnSp>
          <p:nvCxnSpPr>
            <p:cNvPr id="24" name="Google Shape;24;p1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12"/>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26" name="Google Shape;26;p1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09"/>
              </a:schemeClr>
            </a:solidFill>
            <a:ln>
              <a:noFill/>
            </a:ln>
          </p:spPr>
        </p:sp>
        <p:sp>
          <p:nvSpPr>
            <p:cNvPr id="27" name="Google Shape;27;p12"/>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2"/>
            <p:cNvSpPr/>
            <p:nvPr/>
          </p:nvSpPr>
          <p:spPr>
            <a:xfrm>
              <a:off x="8932333" y="3048000"/>
              <a:ext cx="3259800" cy="3810000"/>
            </a:xfrm>
            <a:prstGeom prst="triangle">
              <a:avLst>
                <a:gd fmla="val 100000" name="adj"/>
              </a:avLst>
            </a:prstGeom>
            <a:solidFill>
              <a:schemeClr val="accent2">
                <a:alpha val="713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2"/>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410"/>
              </a:srgbClr>
            </a:solidFill>
            <a:ln>
              <a:noFill/>
            </a:ln>
          </p:spPr>
        </p:sp>
        <p:sp>
          <p:nvSpPr>
            <p:cNvPr id="30" name="Google Shape;30;p12"/>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410"/>
              </a:srgbClr>
            </a:solidFill>
            <a:ln>
              <a:noFill/>
            </a:ln>
          </p:spPr>
        </p:sp>
        <p:sp>
          <p:nvSpPr>
            <p:cNvPr id="31" name="Google Shape;31;p12"/>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9"/>
              </a:schemeClr>
            </a:solidFill>
            <a:ln>
              <a:noFill/>
            </a:ln>
          </p:spPr>
        </p:sp>
        <p:sp>
          <p:nvSpPr>
            <p:cNvPr id="32" name="Google Shape;32;p12"/>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2"/>
            <p:cNvSpPr/>
            <p:nvPr/>
          </p:nvSpPr>
          <p:spPr>
            <a:xfrm rot="10800000">
              <a:off x="-104" y="54"/>
              <a:ext cx="842700" cy="5666100"/>
            </a:xfrm>
            <a:prstGeom prst="triangle">
              <a:avLst>
                <a:gd fmla="val 100000" name="adj"/>
              </a:avLst>
            </a:prstGeom>
            <a:solidFill>
              <a:schemeClr val="accent1">
                <a:alpha val="8471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12"/>
          <p:cNvSpPr txBox="1"/>
          <p:nvPr>
            <p:ph type="ctrTitle"/>
          </p:nvPr>
        </p:nvSpPr>
        <p:spPr>
          <a:xfrm>
            <a:off x="1507067" y="2404534"/>
            <a:ext cx="7767000" cy="16464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Clr>
                <a:schemeClr val="accent1"/>
              </a:buClr>
              <a:buSzPts val="5400"/>
              <a:buFont typeface="Trebuchet MS"/>
              <a:buNone/>
              <a:defRPr sz="5400">
                <a:solidFill>
                  <a:schemeClr val="accen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 name="Google Shape;35;p12"/>
          <p:cNvSpPr txBox="1"/>
          <p:nvPr>
            <p:ph idx="1" type="subTitle"/>
          </p:nvPr>
        </p:nvSpPr>
        <p:spPr>
          <a:xfrm>
            <a:off x="1507067" y="4050833"/>
            <a:ext cx="7767000" cy="1096800"/>
          </a:xfrm>
          <a:prstGeom prst="rect">
            <a:avLst/>
          </a:prstGeom>
          <a:noFill/>
          <a:ln>
            <a:noFill/>
          </a:ln>
        </p:spPr>
        <p:txBody>
          <a:bodyPr anchorCtr="0" anchor="t" bIns="45700" lIns="91425" spcFirstLastPara="1" rIns="91425" wrap="square" tIns="45700">
            <a:normAutofit/>
          </a:bodyPr>
          <a:lstStyle>
            <a:lvl1pPr lvl="0" rtl="0" algn="r">
              <a:lnSpc>
                <a:spcPct val="100000"/>
              </a:lnSpc>
              <a:spcBef>
                <a:spcPts val="1000"/>
              </a:spcBef>
              <a:spcAft>
                <a:spcPts val="0"/>
              </a:spcAft>
              <a:buSzPts val="1440"/>
              <a:buNone/>
              <a:defRPr>
                <a:solidFill>
                  <a:srgbClr val="7F7F7F"/>
                </a:solidFill>
              </a:defRPr>
            </a:lvl1pPr>
            <a:lvl2pPr lvl="1" rtl="0" algn="ctr">
              <a:lnSpc>
                <a:spcPct val="100000"/>
              </a:lnSpc>
              <a:spcBef>
                <a:spcPts val="1000"/>
              </a:spcBef>
              <a:spcAft>
                <a:spcPts val="0"/>
              </a:spcAft>
              <a:buSzPts val="1280"/>
              <a:buNone/>
              <a:defRPr>
                <a:solidFill>
                  <a:srgbClr val="888888"/>
                </a:solidFill>
              </a:defRPr>
            </a:lvl2pPr>
            <a:lvl3pPr lvl="2" rtl="0" algn="ctr">
              <a:lnSpc>
                <a:spcPct val="100000"/>
              </a:lnSpc>
              <a:spcBef>
                <a:spcPts val="1000"/>
              </a:spcBef>
              <a:spcAft>
                <a:spcPts val="0"/>
              </a:spcAft>
              <a:buSzPts val="1120"/>
              <a:buNone/>
              <a:defRPr>
                <a:solidFill>
                  <a:srgbClr val="888888"/>
                </a:solidFill>
              </a:defRPr>
            </a:lvl3pPr>
            <a:lvl4pPr lvl="3" rtl="0" algn="ctr">
              <a:lnSpc>
                <a:spcPct val="100000"/>
              </a:lnSpc>
              <a:spcBef>
                <a:spcPts val="1000"/>
              </a:spcBef>
              <a:spcAft>
                <a:spcPts val="0"/>
              </a:spcAft>
              <a:buSzPts val="960"/>
              <a:buNone/>
              <a:defRPr>
                <a:solidFill>
                  <a:srgbClr val="888888"/>
                </a:solidFill>
              </a:defRPr>
            </a:lvl4pPr>
            <a:lvl5pPr lvl="4" rtl="0" algn="ctr">
              <a:lnSpc>
                <a:spcPct val="100000"/>
              </a:lnSpc>
              <a:spcBef>
                <a:spcPts val="1000"/>
              </a:spcBef>
              <a:spcAft>
                <a:spcPts val="0"/>
              </a:spcAft>
              <a:buSzPts val="960"/>
              <a:buNone/>
              <a:defRPr>
                <a:solidFill>
                  <a:srgbClr val="888888"/>
                </a:solidFill>
              </a:defRPr>
            </a:lvl5pPr>
            <a:lvl6pPr lvl="5" rtl="0" algn="ctr">
              <a:lnSpc>
                <a:spcPct val="100000"/>
              </a:lnSpc>
              <a:spcBef>
                <a:spcPts val="1000"/>
              </a:spcBef>
              <a:spcAft>
                <a:spcPts val="0"/>
              </a:spcAft>
              <a:buSzPts val="960"/>
              <a:buNone/>
              <a:defRPr>
                <a:solidFill>
                  <a:srgbClr val="888888"/>
                </a:solidFill>
              </a:defRPr>
            </a:lvl6pPr>
            <a:lvl7pPr lvl="6" rtl="0" algn="ctr">
              <a:lnSpc>
                <a:spcPct val="100000"/>
              </a:lnSpc>
              <a:spcBef>
                <a:spcPts val="1000"/>
              </a:spcBef>
              <a:spcAft>
                <a:spcPts val="0"/>
              </a:spcAft>
              <a:buSzPts val="960"/>
              <a:buNone/>
              <a:defRPr>
                <a:solidFill>
                  <a:srgbClr val="888888"/>
                </a:solidFill>
              </a:defRPr>
            </a:lvl7pPr>
            <a:lvl8pPr lvl="7" rtl="0" algn="ctr">
              <a:lnSpc>
                <a:spcPct val="100000"/>
              </a:lnSpc>
              <a:spcBef>
                <a:spcPts val="1000"/>
              </a:spcBef>
              <a:spcAft>
                <a:spcPts val="0"/>
              </a:spcAft>
              <a:buSzPts val="960"/>
              <a:buNone/>
              <a:defRPr>
                <a:solidFill>
                  <a:srgbClr val="888888"/>
                </a:solidFill>
              </a:defRPr>
            </a:lvl8pPr>
            <a:lvl9pPr lvl="8" rtl="0" algn="ctr">
              <a:lnSpc>
                <a:spcPct val="100000"/>
              </a:lnSpc>
              <a:spcBef>
                <a:spcPts val="1000"/>
              </a:spcBef>
              <a:spcAft>
                <a:spcPts val="0"/>
              </a:spcAft>
              <a:buSzPts val="960"/>
              <a:buNone/>
              <a:defRPr>
                <a:solidFill>
                  <a:srgbClr val="888888"/>
                </a:solidFill>
              </a:defRPr>
            </a:lvl9pPr>
          </a:lstStyle>
          <a:p/>
        </p:txBody>
      </p:sp>
      <p:sp>
        <p:nvSpPr>
          <p:cNvPr id="36" name="Google Shape;36;p12"/>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7" name="Google Shape;37;p12"/>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 name="Google Shape;38;p1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24"/>
          <p:cNvSpPr txBox="1"/>
          <p:nvPr>
            <p:ph type="title"/>
          </p:nvPr>
        </p:nvSpPr>
        <p:spPr>
          <a:xfrm>
            <a:off x="677335" y="609600"/>
            <a:ext cx="8596800" cy="34035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chemeClr val="accent1"/>
              </a:buClr>
              <a:buSzPts val="4400"/>
              <a:buFont typeface="Trebuchet MS"/>
              <a:buNone/>
              <a:defRPr b="0" sz="44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p24"/>
          <p:cNvSpPr txBox="1"/>
          <p:nvPr>
            <p:ph idx="1" type="body"/>
          </p:nvPr>
        </p:nvSpPr>
        <p:spPr>
          <a:xfrm>
            <a:off x="677335" y="4470400"/>
            <a:ext cx="8596800" cy="1571100"/>
          </a:xfrm>
          <a:prstGeom prst="rect">
            <a:avLst/>
          </a:prstGeom>
          <a:noFill/>
          <a:ln>
            <a:noFill/>
          </a:ln>
        </p:spPr>
        <p:txBody>
          <a:bodyPr anchorCtr="0" anchor="ctr" bIns="45700" lIns="91425" spcFirstLastPara="1" rIns="91425" wrap="square" tIns="45700">
            <a:normAutofit/>
          </a:bodyPr>
          <a:lstStyle>
            <a:lvl1pPr indent="-228600" lvl="0" marL="457200" rtl="0" algn="l">
              <a:lnSpc>
                <a:spcPct val="100000"/>
              </a:lnSpc>
              <a:spcBef>
                <a:spcPts val="1000"/>
              </a:spcBef>
              <a:spcAft>
                <a:spcPts val="0"/>
              </a:spcAft>
              <a:buSzPts val="1440"/>
              <a:buNone/>
              <a:defRPr sz="1800">
                <a:solidFill>
                  <a:srgbClr val="3F3F3F"/>
                </a:solidFill>
              </a:defRPr>
            </a:lvl1pPr>
            <a:lvl2pPr indent="-228600" lvl="1" marL="914400" rtl="0" algn="l">
              <a:lnSpc>
                <a:spcPct val="100000"/>
              </a:lnSpc>
              <a:spcBef>
                <a:spcPts val="1000"/>
              </a:spcBef>
              <a:spcAft>
                <a:spcPts val="0"/>
              </a:spcAft>
              <a:buSzPts val="1440"/>
              <a:buNone/>
              <a:defRPr sz="1800">
                <a:solidFill>
                  <a:srgbClr val="888888"/>
                </a:solidFill>
              </a:defRPr>
            </a:lvl2pPr>
            <a:lvl3pPr indent="-228600" lvl="2" marL="1371600" rtl="0" algn="l">
              <a:lnSpc>
                <a:spcPct val="100000"/>
              </a:lnSpc>
              <a:spcBef>
                <a:spcPts val="1000"/>
              </a:spcBef>
              <a:spcAft>
                <a:spcPts val="0"/>
              </a:spcAft>
              <a:buSzPts val="1280"/>
              <a:buNone/>
              <a:defRPr sz="1600">
                <a:solidFill>
                  <a:srgbClr val="888888"/>
                </a:solidFill>
              </a:defRPr>
            </a:lvl3pPr>
            <a:lvl4pPr indent="-228600" lvl="3" marL="1828800" rtl="0" algn="l">
              <a:lnSpc>
                <a:spcPct val="100000"/>
              </a:lnSpc>
              <a:spcBef>
                <a:spcPts val="1000"/>
              </a:spcBef>
              <a:spcAft>
                <a:spcPts val="0"/>
              </a:spcAft>
              <a:buSzPts val="1120"/>
              <a:buNone/>
              <a:defRPr sz="1400">
                <a:solidFill>
                  <a:srgbClr val="888888"/>
                </a:solidFill>
              </a:defRPr>
            </a:lvl4pPr>
            <a:lvl5pPr indent="-228600" lvl="4" marL="2286000" rtl="0" algn="l">
              <a:lnSpc>
                <a:spcPct val="100000"/>
              </a:lnSpc>
              <a:spcBef>
                <a:spcPts val="1000"/>
              </a:spcBef>
              <a:spcAft>
                <a:spcPts val="0"/>
              </a:spcAft>
              <a:buSzPts val="1120"/>
              <a:buNone/>
              <a:defRPr sz="1400">
                <a:solidFill>
                  <a:srgbClr val="888888"/>
                </a:solidFill>
              </a:defRPr>
            </a:lvl5pPr>
            <a:lvl6pPr indent="-228600" lvl="5" marL="2743200" rtl="0" algn="l">
              <a:lnSpc>
                <a:spcPct val="100000"/>
              </a:lnSpc>
              <a:spcBef>
                <a:spcPts val="1000"/>
              </a:spcBef>
              <a:spcAft>
                <a:spcPts val="0"/>
              </a:spcAft>
              <a:buSzPts val="1120"/>
              <a:buNone/>
              <a:defRPr sz="1400">
                <a:solidFill>
                  <a:srgbClr val="888888"/>
                </a:solidFill>
              </a:defRPr>
            </a:lvl6pPr>
            <a:lvl7pPr indent="-228600" lvl="6" marL="3200400" rtl="0" algn="l">
              <a:lnSpc>
                <a:spcPct val="100000"/>
              </a:lnSpc>
              <a:spcBef>
                <a:spcPts val="1000"/>
              </a:spcBef>
              <a:spcAft>
                <a:spcPts val="0"/>
              </a:spcAft>
              <a:buSzPts val="1120"/>
              <a:buNone/>
              <a:defRPr sz="1400">
                <a:solidFill>
                  <a:srgbClr val="888888"/>
                </a:solidFill>
              </a:defRPr>
            </a:lvl7pPr>
            <a:lvl8pPr indent="-228600" lvl="7" marL="3657600" rtl="0" algn="l">
              <a:lnSpc>
                <a:spcPct val="100000"/>
              </a:lnSpc>
              <a:spcBef>
                <a:spcPts val="1000"/>
              </a:spcBef>
              <a:spcAft>
                <a:spcPts val="0"/>
              </a:spcAft>
              <a:buSzPts val="1120"/>
              <a:buNone/>
              <a:defRPr sz="1400">
                <a:solidFill>
                  <a:srgbClr val="888888"/>
                </a:solidFill>
              </a:defRPr>
            </a:lvl8pPr>
            <a:lvl9pPr indent="-228600" lvl="8" marL="4114800" rtl="0" algn="l">
              <a:lnSpc>
                <a:spcPct val="100000"/>
              </a:lnSpc>
              <a:spcBef>
                <a:spcPts val="1000"/>
              </a:spcBef>
              <a:spcAft>
                <a:spcPts val="0"/>
              </a:spcAft>
              <a:buSzPts val="1120"/>
              <a:buNone/>
              <a:defRPr sz="1400">
                <a:solidFill>
                  <a:srgbClr val="888888"/>
                </a:solidFill>
              </a:defRPr>
            </a:lvl9pPr>
          </a:lstStyle>
          <a:p/>
        </p:txBody>
      </p:sp>
      <p:sp>
        <p:nvSpPr>
          <p:cNvPr id="93" name="Google Shape;93;p2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2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p2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25"/>
          <p:cNvSpPr txBox="1"/>
          <p:nvPr>
            <p:ph type="title"/>
          </p:nvPr>
        </p:nvSpPr>
        <p:spPr>
          <a:xfrm>
            <a:off x="931334" y="609600"/>
            <a:ext cx="8094000" cy="30225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chemeClr val="accent1"/>
              </a:buClr>
              <a:buSzPts val="4400"/>
              <a:buFont typeface="Trebuchet MS"/>
              <a:buNone/>
              <a:defRPr b="0" sz="44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p25"/>
          <p:cNvSpPr txBox="1"/>
          <p:nvPr>
            <p:ph idx="1" type="body"/>
          </p:nvPr>
        </p:nvSpPr>
        <p:spPr>
          <a:xfrm>
            <a:off x="1366139" y="3632200"/>
            <a:ext cx="7224600" cy="3810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1000"/>
              </a:spcBef>
              <a:spcAft>
                <a:spcPts val="0"/>
              </a:spcAft>
              <a:buSzPts val="1280"/>
              <a:buFont typeface="Trebuchet MS"/>
              <a:buNone/>
              <a:defRPr sz="1600">
                <a:solidFill>
                  <a:srgbClr val="7F7F7F"/>
                </a:solidFill>
              </a:defRPr>
            </a:lvl1pPr>
            <a:lvl2pPr indent="-228600" lvl="1" marL="914400" rtl="0" algn="l">
              <a:lnSpc>
                <a:spcPct val="100000"/>
              </a:lnSpc>
              <a:spcBef>
                <a:spcPts val="1000"/>
              </a:spcBef>
              <a:spcAft>
                <a:spcPts val="0"/>
              </a:spcAft>
              <a:buSzPts val="1280"/>
              <a:buFont typeface="Trebuchet MS"/>
              <a:buNone/>
              <a:defRPr/>
            </a:lvl2pPr>
            <a:lvl3pPr indent="-228600" lvl="2" marL="1371600" rtl="0" algn="l">
              <a:lnSpc>
                <a:spcPct val="100000"/>
              </a:lnSpc>
              <a:spcBef>
                <a:spcPts val="1000"/>
              </a:spcBef>
              <a:spcAft>
                <a:spcPts val="0"/>
              </a:spcAft>
              <a:buSzPts val="1120"/>
              <a:buFont typeface="Trebuchet MS"/>
              <a:buNone/>
              <a:defRPr/>
            </a:lvl3pPr>
            <a:lvl4pPr indent="-228600" lvl="3" marL="1828800" rtl="0" algn="l">
              <a:lnSpc>
                <a:spcPct val="100000"/>
              </a:lnSpc>
              <a:spcBef>
                <a:spcPts val="1000"/>
              </a:spcBef>
              <a:spcAft>
                <a:spcPts val="0"/>
              </a:spcAft>
              <a:buSzPts val="960"/>
              <a:buFont typeface="Trebuchet MS"/>
              <a:buNone/>
              <a:defRPr/>
            </a:lvl4pPr>
            <a:lvl5pPr indent="-228600" lvl="4" marL="2286000" rtl="0" algn="l">
              <a:lnSpc>
                <a:spcPct val="100000"/>
              </a:lnSpc>
              <a:spcBef>
                <a:spcPts val="1000"/>
              </a:spcBef>
              <a:spcAft>
                <a:spcPts val="0"/>
              </a:spcAft>
              <a:buSzPts val="960"/>
              <a:buFont typeface="Trebuchet MS"/>
              <a:buNone/>
              <a:defRPr/>
            </a:lvl5pPr>
            <a:lvl6pPr indent="-320039" lvl="5" marL="2743200" rtl="0" algn="l">
              <a:lnSpc>
                <a:spcPct val="100000"/>
              </a:lnSpc>
              <a:spcBef>
                <a:spcPts val="1000"/>
              </a:spcBef>
              <a:spcAft>
                <a:spcPts val="0"/>
              </a:spcAft>
              <a:buSzPts val="1440"/>
              <a:buChar char="►"/>
              <a:defRPr/>
            </a:lvl6pPr>
            <a:lvl7pPr indent="-320039" lvl="6" marL="3200400" rtl="0" algn="l">
              <a:lnSpc>
                <a:spcPct val="100000"/>
              </a:lnSpc>
              <a:spcBef>
                <a:spcPts val="1000"/>
              </a:spcBef>
              <a:spcAft>
                <a:spcPts val="0"/>
              </a:spcAft>
              <a:buSzPts val="1440"/>
              <a:buChar char="►"/>
              <a:defRPr/>
            </a:lvl7pPr>
            <a:lvl8pPr indent="-320040" lvl="7" marL="3657600" rtl="0" algn="l">
              <a:lnSpc>
                <a:spcPct val="100000"/>
              </a:lnSpc>
              <a:spcBef>
                <a:spcPts val="1000"/>
              </a:spcBef>
              <a:spcAft>
                <a:spcPts val="0"/>
              </a:spcAft>
              <a:buSzPts val="1440"/>
              <a:buChar char="►"/>
              <a:defRPr/>
            </a:lvl8pPr>
            <a:lvl9pPr indent="-320040" lvl="8" marL="4114800" rtl="0" algn="l">
              <a:lnSpc>
                <a:spcPct val="100000"/>
              </a:lnSpc>
              <a:spcBef>
                <a:spcPts val="1000"/>
              </a:spcBef>
              <a:spcAft>
                <a:spcPts val="0"/>
              </a:spcAft>
              <a:buSzPts val="1440"/>
              <a:buChar char="►"/>
              <a:defRPr/>
            </a:lvl9pPr>
          </a:lstStyle>
          <a:p/>
        </p:txBody>
      </p:sp>
      <p:sp>
        <p:nvSpPr>
          <p:cNvPr id="99" name="Google Shape;99;p25"/>
          <p:cNvSpPr txBox="1"/>
          <p:nvPr>
            <p:ph idx="2" type="body"/>
          </p:nvPr>
        </p:nvSpPr>
        <p:spPr>
          <a:xfrm>
            <a:off x="677335" y="4470400"/>
            <a:ext cx="8596800" cy="1571100"/>
          </a:xfrm>
          <a:prstGeom prst="rect">
            <a:avLst/>
          </a:prstGeom>
          <a:noFill/>
          <a:ln>
            <a:noFill/>
          </a:ln>
        </p:spPr>
        <p:txBody>
          <a:bodyPr anchorCtr="0" anchor="ctr" bIns="45700" lIns="91425" spcFirstLastPara="1" rIns="91425" wrap="square" tIns="45700">
            <a:normAutofit/>
          </a:bodyPr>
          <a:lstStyle>
            <a:lvl1pPr indent="-228600" lvl="0" marL="457200" rtl="0" algn="l">
              <a:lnSpc>
                <a:spcPct val="100000"/>
              </a:lnSpc>
              <a:spcBef>
                <a:spcPts val="1000"/>
              </a:spcBef>
              <a:spcAft>
                <a:spcPts val="0"/>
              </a:spcAft>
              <a:buSzPts val="1440"/>
              <a:buNone/>
              <a:defRPr sz="1800">
                <a:solidFill>
                  <a:srgbClr val="3F3F3F"/>
                </a:solidFill>
              </a:defRPr>
            </a:lvl1pPr>
            <a:lvl2pPr indent="-228600" lvl="1" marL="914400" rtl="0" algn="l">
              <a:lnSpc>
                <a:spcPct val="100000"/>
              </a:lnSpc>
              <a:spcBef>
                <a:spcPts val="1000"/>
              </a:spcBef>
              <a:spcAft>
                <a:spcPts val="0"/>
              </a:spcAft>
              <a:buSzPts val="1440"/>
              <a:buNone/>
              <a:defRPr sz="1800">
                <a:solidFill>
                  <a:srgbClr val="888888"/>
                </a:solidFill>
              </a:defRPr>
            </a:lvl2pPr>
            <a:lvl3pPr indent="-228600" lvl="2" marL="1371600" rtl="0" algn="l">
              <a:lnSpc>
                <a:spcPct val="100000"/>
              </a:lnSpc>
              <a:spcBef>
                <a:spcPts val="1000"/>
              </a:spcBef>
              <a:spcAft>
                <a:spcPts val="0"/>
              </a:spcAft>
              <a:buSzPts val="1280"/>
              <a:buNone/>
              <a:defRPr sz="1600">
                <a:solidFill>
                  <a:srgbClr val="888888"/>
                </a:solidFill>
              </a:defRPr>
            </a:lvl3pPr>
            <a:lvl4pPr indent="-228600" lvl="3" marL="1828800" rtl="0" algn="l">
              <a:lnSpc>
                <a:spcPct val="100000"/>
              </a:lnSpc>
              <a:spcBef>
                <a:spcPts val="1000"/>
              </a:spcBef>
              <a:spcAft>
                <a:spcPts val="0"/>
              </a:spcAft>
              <a:buSzPts val="1120"/>
              <a:buNone/>
              <a:defRPr sz="1400">
                <a:solidFill>
                  <a:srgbClr val="888888"/>
                </a:solidFill>
              </a:defRPr>
            </a:lvl4pPr>
            <a:lvl5pPr indent="-228600" lvl="4" marL="2286000" rtl="0" algn="l">
              <a:lnSpc>
                <a:spcPct val="100000"/>
              </a:lnSpc>
              <a:spcBef>
                <a:spcPts val="1000"/>
              </a:spcBef>
              <a:spcAft>
                <a:spcPts val="0"/>
              </a:spcAft>
              <a:buSzPts val="1120"/>
              <a:buNone/>
              <a:defRPr sz="1400">
                <a:solidFill>
                  <a:srgbClr val="888888"/>
                </a:solidFill>
              </a:defRPr>
            </a:lvl5pPr>
            <a:lvl6pPr indent="-228600" lvl="5" marL="2743200" rtl="0" algn="l">
              <a:lnSpc>
                <a:spcPct val="100000"/>
              </a:lnSpc>
              <a:spcBef>
                <a:spcPts val="1000"/>
              </a:spcBef>
              <a:spcAft>
                <a:spcPts val="0"/>
              </a:spcAft>
              <a:buSzPts val="1120"/>
              <a:buNone/>
              <a:defRPr sz="1400">
                <a:solidFill>
                  <a:srgbClr val="888888"/>
                </a:solidFill>
              </a:defRPr>
            </a:lvl6pPr>
            <a:lvl7pPr indent="-228600" lvl="6" marL="3200400" rtl="0" algn="l">
              <a:lnSpc>
                <a:spcPct val="100000"/>
              </a:lnSpc>
              <a:spcBef>
                <a:spcPts val="1000"/>
              </a:spcBef>
              <a:spcAft>
                <a:spcPts val="0"/>
              </a:spcAft>
              <a:buSzPts val="1120"/>
              <a:buNone/>
              <a:defRPr sz="1400">
                <a:solidFill>
                  <a:srgbClr val="888888"/>
                </a:solidFill>
              </a:defRPr>
            </a:lvl7pPr>
            <a:lvl8pPr indent="-228600" lvl="7" marL="3657600" rtl="0" algn="l">
              <a:lnSpc>
                <a:spcPct val="100000"/>
              </a:lnSpc>
              <a:spcBef>
                <a:spcPts val="1000"/>
              </a:spcBef>
              <a:spcAft>
                <a:spcPts val="0"/>
              </a:spcAft>
              <a:buSzPts val="1120"/>
              <a:buNone/>
              <a:defRPr sz="1400">
                <a:solidFill>
                  <a:srgbClr val="888888"/>
                </a:solidFill>
              </a:defRPr>
            </a:lvl8pPr>
            <a:lvl9pPr indent="-228600" lvl="8" marL="4114800" rtl="0" algn="l">
              <a:lnSpc>
                <a:spcPct val="100000"/>
              </a:lnSpc>
              <a:spcBef>
                <a:spcPts val="1000"/>
              </a:spcBef>
              <a:spcAft>
                <a:spcPts val="0"/>
              </a:spcAft>
              <a:buSzPts val="1120"/>
              <a:buNone/>
              <a:defRPr sz="1400">
                <a:solidFill>
                  <a:srgbClr val="888888"/>
                </a:solidFill>
              </a:defRPr>
            </a:lvl9pPr>
          </a:lstStyle>
          <a:p/>
        </p:txBody>
      </p:sp>
      <p:sp>
        <p:nvSpPr>
          <p:cNvPr id="100" name="Google Shape;100;p25"/>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1" name="Google Shape;101;p25"/>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2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
        <p:nvSpPr>
          <p:cNvPr id="103" name="Google Shape;103;p25"/>
          <p:cNvSpPr txBox="1"/>
          <p:nvPr/>
        </p:nvSpPr>
        <p:spPr>
          <a:xfrm>
            <a:off x="541870" y="790378"/>
            <a:ext cx="609600" cy="58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IN"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4" name="Google Shape;104;p25"/>
          <p:cNvSpPr txBox="1"/>
          <p:nvPr/>
        </p:nvSpPr>
        <p:spPr>
          <a:xfrm>
            <a:off x="8893011" y="2886556"/>
            <a:ext cx="609600" cy="58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IN"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26"/>
          <p:cNvSpPr txBox="1"/>
          <p:nvPr>
            <p:ph type="title"/>
          </p:nvPr>
        </p:nvSpPr>
        <p:spPr>
          <a:xfrm>
            <a:off x="677335" y="1931988"/>
            <a:ext cx="8596800" cy="25956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accent1"/>
              </a:buClr>
              <a:buSzPts val="4400"/>
              <a:buFont typeface="Trebuchet MS"/>
              <a:buNone/>
              <a:defRPr b="0" sz="44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26"/>
          <p:cNvSpPr txBox="1"/>
          <p:nvPr>
            <p:ph idx="1" type="body"/>
          </p:nvPr>
        </p:nvSpPr>
        <p:spPr>
          <a:xfrm>
            <a:off x="677335" y="4527448"/>
            <a:ext cx="8596800" cy="15138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SzPts val="1440"/>
              <a:buNone/>
              <a:defRPr sz="1800">
                <a:solidFill>
                  <a:srgbClr val="3F3F3F"/>
                </a:solidFill>
              </a:defRPr>
            </a:lvl1pPr>
            <a:lvl2pPr indent="-228600" lvl="1" marL="914400" rtl="0" algn="l">
              <a:lnSpc>
                <a:spcPct val="100000"/>
              </a:lnSpc>
              <a:spcBef>
                <a:spcPts val="1000"/>
              </a:spcBef>
              <a:spcAft>
                <a:spcPts val="0"/>
              </a:spcAft>
              <a:buSzPts val="1440"/>
              <a:buNone/>
              <a:defRPr sz="1800">
                <a:solidFill>
                  <a:srgbClr val="888888"/>
                </a:solidFill>
              </a:defRPr>
            </a:lvl2pPr>
            <a:lvl3pPr indent="-228600" lvl="2" marL="1371600" rtl="0" algn="l">
              <a:lnSpc>
                <a:spcPct val="100000"/>
              </a:lnSpc>
              <a:spcBef>
                <a:spcPts val="1000"/>
              </a:spcBef>
              <a:spcAft>
                <a:spcPts val="0"/>
              </a:spcAft>
              <a:buSzPts val="1280"/>
              <a:buNone/>
              <a:defRPr sz="1600">
                <a:solidFill>
                  <a:srgbClr val="888888"/>
                </a:solidFill>
              </a:defRPr>
            </a:lvl3pPr>
            <a:lvl4pPr indent="-228600" lvl="3" marL="1828800" rtl="0" algn="l">
              <a:lnSpc>
                <a:spcPct val="100000"/>
              </a:lnSpc>
              <a:spcBef>
                <a:spcPts val="1000"/>
              </a:spcBef>
              <a:spcAft>
                <a:spcPts val="0"/>
              </a:spcAft>
              <a:buSzPts val="1120"/>
              <a:buNone/>
              <a:defRPr sz="1400">
                <a:solidFill>
                  <a:srgbClr val="888888"/>
                </a:solidFill>
              </a:defRPr>
            </a:lvl4pPr>
            <a:lvl5pPr indent="-228600" lvl="4" marL="2286000" rtl="0" algn="l">
              <a:lnSpc>
                <a:spcPct val="100000"/>
              </a:lnSpc>
              <a:spcBef>
                <a:spcPts val="1000"/>
              </a:spcBef>
              <a:spcAft>
                <a:spcPts val="0"/>
              </a:spcAft>
              <a:buSzPts val="1120"/>
              <a:buNone/>
              <a:defRPr sz="1400">
                <a:solidFill>
                  <a:srgbClr val="888888"/>
                </a:solidFill>
              </a:defRPr>
            </a:lvl5pPr>
            <a:lvl6pPr indent="-228600" lvl="5" marL="2743200" rtl="0" algn="l">
              <a:lnSpc>
                <a:spcPct val="100000"/>
              </a:lnSpc>
              <a:spcBef>
                <a:spcPts val="1000"/>
              </a:spcBef>
              <a:spcAft>
                <a:spcPts val="0"/>
              </a:spcAft>
              <a:buSzPts val="1120"/>
              <a:buNone/>
              <a:defRPr sz="1400">
                <a:solidFill>
                  <a:srgbClr val="888888"/>
                </a:solidFill>
              </a:defRPr>
            </a:lvl6pPr>
            <a:lvl7pPr indent="-228600" lvl="6" marL="3200400" rtl="0" algn="l">
              <a:lnSpc>
                <a:spcPct val="100000"/>
              </a:lnSpc>
              <a:spcBef>
                <a:spcPts val="1000"/>
              </a:spcBef>
              <a:spcAft>
                <a:spcPts val="0"/>
              </a:spcAft>
              <a:buSzPts val="1120"/>
              <a:buNone/>
              <a:defRPr sz="1400">
                <a:solidFill>
                  <a:srgbClr val="888888"/>
                </a:solidFill>
              </a:defRPr>
            </a:lvl7pPr>
            <a:lvl8pPr indent="-228600" lvl="7" marL="3657600" rtl="0" algn="l">
              <a:lnSpc>
                <a:spcPct val="100000"/>
              </a:lnSpc>
              <a:spcBef>
                <a:spcPts val="1000"/>
              </a:spcBef>
              <a:spcAft>
                <a:spcPts val="0"/>
              </a:spcAft>
              <a:buSzPts val="1120"/>
              <a:buNone/>
              <a:defRPr sz="1400">
                <a:solidFill>
                  <a:srgbClr val="888888"/>
                </a:solidFill>
              </a:defRPr>
            </a:lvl8pPr>
            <a:lvl9pPr indent="-228600" lvl="8" marL="4114800" rtl="0" algn="l">
              <a:lnSpc>
                <a:spcPct val="100000"/>
              </a:lnSpc>
              <a:spcBef>
                <a:spcPts val="1000"/>
              </a:spcBef>
              <a:spcAft>
                <a:spcPts val="0"/>
              </a:spcAft>
              <a:buSzPts val="1120"/>
              <a:buNone/>
              <a:defRPr sz="1400">
                <a:solidFill>
                  <a:srgbClr val="888888"/>
                </a:solidFill>
              </a:defRPr>
            </a:lvl9pPr>
          </a:lstStyle>
          <a:p/>
        </p:txBody>
      </p:sp>
      <p:sp>
        <p:nvSpPr>
          <p:cNvPr id="108" name="Google Shape;108;p26"/>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26"/>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2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27"/>
          <p:cNvSpPr txBox="1"/>
          <p:nvPr>
            <p:ph type="title"/>
          </p:nvPr>
        </p:nvSpPr>
        <p:spPr>
          <a:xfrm>
            <a:off x="931334" y="609600"/>
            <a:ext cx="8094000" cy="30225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chemeClr val="accent1"/>
              </a:buClr>
              <a:buSzPts val="4400"/>
              <a:buFont typeface="Trebuchet MS"/>
              <a:buNone/>
              <a:defRPr b="0" sz="44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27"/>
          <p:cNvSpPr txBox="1"/>
          <p:nvPr>
            <p:ph idx="1" type="body"/>
          </p:nvPr>
        </p:nvSpPr>
        <p:spPr>
          <a:xfrm>
            <a:off x="677332" y="4013200"/>
            <a:ext cx="8596800" cy="5142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1000"/>
              </a:spcBef>
              <a:spcAft>
                <a:spcPts val="0"/>
              </a:spcAft>
              <a:buSzPts val="1920"/>
              <a:buFont typeface="Trebuchet MS"/>
              <a:buNone/>
              <a:defRPr sz="2400">
                <a:solidFill>
                  <a:srgbClr val="3F3F3F"/>
                </a:solidFill>
              </a:defRPr>
            </a:lvl1pPr>
            <a:lvl2pPr indent="-228600" lvl="1" marL="914400" rtl="0" algn="l">
              <a:lnSpc>
                <a:spcPct val="100000"/>
              </a:lnSpc>
              <a:spcBef>
                <a:spcPts val="1000"/>
              </a:spcBef>
              <a:spcAft>
                <a:spcPts val="0"/>
              </a:spcAft>
              <a:buSzPts val="1280"/>
              <a:buFont typeface="Trebuchet MS"/>
              <a:buNone/>
              <a:defRPr/>
            </a:lvl2pPr>
            <a:lvl3pPr indent="-228600" lvl="2" marL="1371600" rtl="0" algn="l">
              <a:lnSpc>
                <a:spcPct val="100000"/>
              </a:lnSpc>
              <a:spcBef>
                <a:spcPts val="1000"/>
              </a:spcBef>
              <a:spcAft>
                <a:spcPts val="0"/>
              </a:spcAft>
              <a:buSzPts val="1120"/>
              <a:buFont typeface="Trebuchet MS"/>
              <a:buNone/>
              <a:defRPr/>
            </a:lvl3pPr>
            <a:lvl4pPr indent="-228600" lvl="3" marL="1828800" rtl="0" algn="l">
              <a:lnSpc>
                <a:spcPct val="100000"/>
              </a:lnSpc>
              <a:spcBef>
                <a:spcPts val="1000"/>
              </a:spcBef>
              <a:spcAft>
                <a:spcPts val="0"/>
              </a:spcAft>
              <a:buSzPts val="960"/>
              <a:buFont typeface="Trebuchet MS"/>
              <a:buNone/>
              <a:defRPr/>
            </a:lvl4pPr>
            <a:lvl5pPr indent="-228600" lvl="4" marL="2286000" rtl="0" algn="l">
              <a:lnSpc>
                <a:spcPct val="100000"/>
              </a:lnSpc>
              <a:spcBef>
                <a:spcPts val="1000"/>
              </a:spcBef>
              <a:spcAft>
                <a:spcPts val="0"/>
              </a:spcAft>
              <a:buSzPts val="960"/>
              <a:buFont typeface="Trebuchet MS"/>
              <a:buNone/>
              <a:defRPr/>
            </a:lvl5pPr>
            <a:lvl6pPr indent="-320039" lvl="5" marL="2743200" rtl="0" algn="l">
              <a:lnSpc>
                <a:spcPct val="100000"/>
              </a:lnSpc>
              <a:spcBef>
                <a:spcPts val="1000"/>
              </a:spcBef>
              <a:spcAft>
                <a:spcPts val="0"/>
              </a:spcAft>
              <a:buSzPts val="1440"/>
              <a:buChar char="►"/>
              <a:defRPr/>
            </a:lvl6pPr>
            <a:lvl7pPr indent="-320039" lvl="6" marL="3200400" rtl="0" algn="l">
              <a:lnSpc>
                <a:spcPct val="100000"/>
              </a:lnSpc>
              <a:spcBef>
                <a:spcPts val="1000"/>
              </a:spcBef>
              <a:spcAft>
                <a:spcPts val="0"/>
              </a:spcAft>
              <a:buSzPts val="1440"/>
              <a:buChar char="►"/>
              <a:defRPr/>
            </a:lvl7pPr>
            <a:lvl8pPr indent="-320040" lvl="7" marL="3657600" rtl="0" algn="l">
              <a:lnSpc>
                <a:spcPct val="100000"/>
              </a:lnSpc>
              <a:spcBef>
                <a:spcPts val="1000"/>
              </a:spcBef>
              <a:spcAft>
                <a:spcPts val="0"/>
              </a:spcAft>
              <a:buSzPts val="1440"/>
              <a:buChar char="►"/>
              <a:defRPr/>
            </a:lvl8pPr>
            <a:lvl9pPr indent="-320040" lvl="8" marL="4114800" rtl="0" algn="l">
              <a:lnSpc>
                <a:spcPct val="100000"/>
              </a:lnSpc>
              <a:spcBef>
                <a:spcPts val="1000"/>
              </a:spcBef>
              <a:spcAft>
                <a:spcPts val="0"/>
              </a:spcAft>
              <a:buSzPts val="1440"/>
              <a:buChar char="►"/>
              <a:defRPr/>
            </a:lvl9pPr>
          </a:lstStyle>
          <a:p/>
        </p:txBody>
      </p:sp>
      <p:sp>
        <p:nvSpPr>
          <p:cNvPr id="114" name="Google Shape;114;p27"/>
          <p:cNvSpPr txBox="1"/>
          <p:nvPr>
            <p:ph idx="2" type="body"/>
          </p:nvPr>
        </p:nvSpPr>
        <p:spPr>
          <a:xfrm>
            <a:off x="677335" y="4527448"/>
            <a:ext cx="8596800" cy="15138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SzPts val="1440"/>
              <a:buNone/>
              <a:defRPr sz="1800">
                <a:solidFill>
                  <a:srgbClr val="7F7F7F"/>
                </a:solidFill>
              </a:defRPr>
            </a:lvl1pPr>
            <a:lvl2pPr indent="-228600" lvl="1" marL="914400" rtl="0" algn="l">
              <a:lnSpc>
                <a:spcPct val="100000"/>
              </a:lnSpc>
              <a:spcBef>
                <a:spcPts val="1000"/>
              </a:spcBef>
              <a:spcAft>
                <a:spcPts val="0"/>
              </a:spcAft>
              <a:buSzPts val="1440"/>
              <a:buNone/>
              <a:defRPr sz="1800">
                <a:solidFill>
                  <a:srgbClr val="888888"/>
                </a:solidFill>
              </a:defRPr>
            </a:lvl2pPr>
            <a:lvl3pPr indent="-228600" lvl="2" marL="1371600" rtl="0" algn="l">
              <a:lnSpc>
                <a:spcPct val="100000"/>
              </a:lnSpc>
              <a:spcBef>
                <a:spcPts val="1000"/>
              </a:spcBef>
              <a:spcAft>
                <a:spcPts val="0"/>
              </a:spcAft>
              <a:buSzPts val="1280"/>
              <a:buNone/>
              <a:defRPr sz="1600">
                <a:solidFill>
                  <a:srgbClr val="888888"/>
                </a:solidFill>
              </a:defRPr>
            </a:lvl3pPr>
            <a:lvl4pPr indent="-228600" lvl="3" marL="1828800" rtl="0" algn="l">
              <a:lnSpc>
                <a:spcPct val="100000"/>
              </a:lnSpc>
              <a:spcBef>
                <a:spcPts val="1000"/>
              </a:spcBef>
              <a:spcAft>
                <a:spcPts val="0"/>
              </a:spcAft>
              <a:buSzPts val="1120"/>
              <a:buNone/>
              <a:defRPr sz="1400">
                <a:solidFill>
                  <a:srgbClr val="888888"/>
                </a:solidFill>
              </a:defRPr>
            </a:lvl4pPr>
            <a:lvl5pPr indent="-228600" lvl="4" marL="2286000" rtl="0" algn="l">
              <a:lnSpc>
                <a:spcPct val="100000"/>
              </a:lnSpc>
              <a:spcBef>
                <a:spcPts val="1000"/>
              </a:spcBef>
              <a:spcAft>
                <a:spcPts val="0"/>
              </a:spcAft>
              <a:buSzPts val="1120"/>
              <a:buNone/>
              <a:defRPr sz="1400">
                <a:solidFill>
                  <a:srgbClr val="888888"/>
                </a:solidFill>
              </a:defRPr>
            </a:lvl5pPr>
            <a:lvl6pPr indent="-228600" lvl="5" marL="2743200" rtl="0" algn="l">
              <a:lnSpc>
                <a:spcPct val="100000"/>
              </a:lnSpc>
              <a:spcBef>
                <a:spcPts val="1000"/>
              </a:spcBef>
              <a:spcAft>
                <a:spcPts val="0"/>
              </a:spcAft>
              <a:buSzPts val="1120"/>
              <a:buNone/>
              <a:defRPr sz="1400">
                <a:solidFill>
                  <a:srgbClr val="888888"/>
                </a:solidFill>
              </a:defRPr>
            </a:lvl6pPr>
            <a:lvl7pPr indent="-228600" lvl="6" marL="3200400" rtl="0" algn="l">
              <a:lnSpc>
                <a:spcPct val="100000"/>
              </a:lnSpc>
              <a:spcBef>
                <a:spcPts val="1000"/>
              </a:spcBef>
              <a:spcAft>
                <a:spcPts val="0"/>
              </a:spcAft>
              <a:buSzPts val="1120"/>
              <a:buNone/>
              <a:defRPr sz="1400">
                <a:solidFill>
                  <a:srgbClr val="888888"/>
                </a:solidFill>
              </a:defRPr>
            </a:lvl7pPr>
            <a:lvl8pPr indent="-228600" lvl="7" marL="3657600" rtl="0" algn="l">
              <a:lnSpc>
                <a:spcPct val="100000"/>
              </a:lnSpc>
              <a:spcBef>
                <a:spcPts val="1000"/>
              </a:spcBef>
              <a:spcAft>
                <a:spcPts val="0"/>
              </a:spcAft>
              <a:buSzPts val="1120"/>
              <a:buNone/>
              <a:defRPr sz="1400">
                <a:solidFill>
                  <a:srgbClr val="888888"/>
                </a:solidFill>
              </a:defRPr>
            </a:lvl8pPr>
            <a:lvl9pPr indent="-228600" lvl="8" marL="4114800" rtl="0" algn="l">
              <a:lnSpc>
                <a:spcPct val="100000"/>
              </a:lnSpc>
              <a:spcBef>
                <a:spcPts val="1000"/>
              </a:spcBef>
              <a:spcAft>
                <a:spcPts val="0"/>
              </a:spcAft>
              <a:buSzPts val="1120"/>
              <a:buNone/>
              <a:defRPr sz="1400">
                <a:solidFill>
                  <a:srgbClr val="888888"/>
                </a:solidFill>
              </a:defRPr>
            </a:lvl9pPr>
          </a:lstStyle>
          <a:p/>
        </p:txBody>
      </p:sp>
      <p:sp>
        <p:nvSpPr>
          <p:cNvPr id="115" name="Google Shape;115;p27"/>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6" name="Google Shape;116;p27"/>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2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
        <p:nvSpPr>
          <p:cNvPr id="118" name="Google Shape;118;p27"/>
          <p:cNvSpPr txBox="1"/>
          <p:nvPr/>
        </p:nvSpPr>
        <p:spPr>
          <a:xfrm>
            <a:off x="541870" y="790378"/>
            <a:ext cx="609600" cy="58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IN"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9" name="Google Shape;119;p27"/>
          <p:cNvSpPr txBox="1"/>
          <p:nvPr/>
        </p:nvSpPr>
        <p:spPr>
          <a:xfrm>
            <a:off x="8893011" y="2886556"/>
            <a:ext cx="609600" cy="58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IN"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28"/>
          <p:cNvSpPr txBox="1"/>
          <p:nvPr>
            <p:ph type="title"/>
          </p:nvPr>
        </p:nvSpPr>
        <p:spPr>
          <a:xfrm>
            <a:off x="685799" y="609600"/>
            <a:ext cx="8588100" cy="30225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chemeClr val="accent1"/>
              </a:buClr>
              <a:buSzPts val="4400"/>
              <a:buFont typeface="Trebuchet MS"/>
              <a:buNone/>
              <a:defRPr b="0" sz="44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p28"/>
          <p:cNvSpPr txBox="1"/>
          <p:nvPr>
            <p:ph idx="1" type="body"/>
          </p:nvPr>
        </p:nvSpPr>
        <p:spPr>
          <a:xfrm>
            <a:off x="677332" y="4013200"/>
            <a:ext cx="8596800" cy="5142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1000"/>
              </a:spcBef>
              <a:spcAft>
                <a:spcPts val="0"/>
              </a:spcAft>
              <a:buSzPts val="1920"/>
              <a:buFont typeface="Trebuchet MS"/>
              <a:buNone/>
              <a:defRPr sz="2400">
                <a:solidFill>
                  <a:schemeClr val="accent1"/>
                </a:solidFill>
              </a:defRPr>
            </a:lvl1pPr>
            <a:lvl2pPr indent="-228600" lvl="1" marL="914400" rtl="0" algn="l">
              <a:lnSpc>
                <a:spcPct val="100000"/>
              </a:lnSpc>
              <a:spcBef>
                <a:spcPts val="1000"/>
              </a:spcBef>
              <a:spcAft>
                <a:spcPts val="0"/>
              </a:spcAft>
              <a:buSzPts val="1280"/>
              <a:buFont typeface="Trebuchet MS"/>
              <a:buNone/>
              <a:defRPr/>
            </a:lvl2pPr>
            <a:lvl3pPr indent="-228600" lvl="2" marL="1371600" rtl="0" algn="l">
              <a:lnSpc>
                <a:spcPct val="100000"/>
              </a:lnSpc>
              <a:spcBef>
                <a:spcPts val="1000"/>
              </a:spcBef>
              <a:spcAft>
                <a:spcPts val="0"/>
              </a:spcAft>
              <a:buSzPts val="1120"/>
              <a:buFont typeface="Trebuchet MS"/>
              <a:buNone/>
              <a:defRPr/>
            </a:lvl3pPr>
            <a:lvl4pPr indent="-228600" lvl="3" marL="1828800" rtl="0" algn="l">
              <a:lnSpc>
                <a:spcPct val="100000"/>
              </a:lnSpc>
              <a:spcBef>
                <a:spcPts val="1000"/>
              </a:spcBef>
              <a:spcAft>
                <a:spcPts val="0"/>
              </a:spcAft>
              <a:buSzPts val="960"/>
              <a:buFont typeface="Trebuchet MS"/>
              <a:buNone/>
              <a:defRPr/>
            </a:lvl4pPr>
            <a:lvl5pPr indent="-228600" lvl="4" marL="2286000" rtl="0" algn="l">
              <a:lnSpc>
                <a:spcPct val="100000"/>
              </a:lnSpc>
              <a:spcBef>
                <a:spcPts val="1000"/>
              </a:spcBef>
              <a:spcAft>
                <a:spcPts val="0"/>
              </a:spcAft>
              <a:buSzPts val="960"/>
              <a:buFont typeface="Trebuchet MS"/>
              <a:buNone/>
              <a:defRPr/>
            </a:lvl5pPr>
            <a:lvl6pPr indent="-320039" lvl="5" marL="2743200" rtl="0" algn="l">
              <a:lnSpc>
                <a:spcPct val="100000"/>
              </a:lnSpc>
              <a:spcBef>
                <a:spcPts val="1000"/>
              </a:spcBef>
              <a:spcAft>
                <a:spcPts val="0"/>
              </a:spcAft>
              <a:buSzPts val="1440"/>
              <a:buChar char="►"/>
              <a:defRPr/>
            </a:lvl6pPr>
            <a:lvl7pPr indent="-320039" lvl="6" marL="3200400" rtl="0" algn="l">
              <a:lnSpc>
                <a:spcPct val="100000"/>
              </a:lnSpc>
              <a:spcBef>
                <a:spcPts val="1000"/>
              </a:spcBef>
              <a:spcAft>
                <a:spcPts val="0"/>
              </a:spcAft>
              <a:buSzPts val="1440"/>
              <a:buChar char="►"/>
              <a:defRPr/>
            </a:lvl7pPr>
            <a:lvl8pPr indent="-320040" lvl="7" marL="3657600" rtl="0" algn="l">
              <a:lnSpc>
                <a:spcPct val="100000"/>
              </a:lnSpc>
              <a:spcBef>
                <a:spcPts val="1000"/>
              </a:spcBef>
              <a:spcAft>
                <a:spcPts val="0"/>
              </a:spcAft>
              <a:buSzPts val="1440"/>
              <a:buChar char="►"/>
              <a:defRPr/>
            </a:lvl8pPr>
            <a:lvl9pPr indent="-320040" lvl="8" marL="4114800" rtl="0" algn="l">
              <a:lnSpc>
                <a:spcPct val="100000"/>
              </a:lnSpc>
              <a:spcBef>
                <a:spcPts val="1000"/>
              </a:spcBef>
              <a:spcAft>
                <a:spcPts val="0"/>
              </a:spcAft>
              <a:buSzPts val="1440"/>
              <a:buChar char="►"/>
              <a:defRPr/>
            </a:lvl9pPr>
          </a:lstStyle>
          <a:p/>
        </p:txBody>
      </p:sp>
      <p:sp>
        <p:nvSpPr>
          <p:cNvPr id="123" name="Google Shape;123;p28"/>
          <p:cNvSpPr txBox="1"/>
          <p:nvPr>
            <p:ph idx="2" type="body"/>
          </p:nvPr>
        </p:nvSpPr>
        <p:spPr>
          <a:xfrm>
            <a:off x="677335" y="4527448"/>
            <a:ext cx="8596800" cy="15138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SzPts val="1440"/>
              <a:buNone/>
              <a:defRPr sz="1800">
                <a:solidFill>
                  <a:srgbClr val="7F7F7F"/>
                </a:solidFill>
              </a:defRPr>
            </a:lvl1pPr>
            <a:lvl2pPr indent="-228600" lvl="1" marL="914400" rtl="0" algn="l">
              <a:lnSpc>
                <a:spcPct val="100000"/>
              </a:lnSpc>
              <a:spcBef>
                <a:spcPts val="1000"/>
              </a:spcBef>
              <a:spcAft>
                <a:spcPts val="0"/>
              </a:spcAft>
              <a:buSzPts val="1440"/>
              <a:buNone/>
              <a:defRPr sz="1800">
                <a:solidFill>
                  <a:srgbClr val="888888"/>
                </a:solidFill>
              </a:defRPr>
            </a:lvl2pPr>
            <a:lvl3pPr indent="-228600" lvl="2" marL="1371600" rtl="0" algn="l">
              <a:lnSpc>
                <a:spcPct val="100000"/>
              </a:lnSpc>
              <a:spcBef>
                <a:spcPts val="1000"/>
              </a:spcBef>
              <a:spcAft>
                <a:spcPts val="0"/>
              </a:spcAft>
              <a:buSzPts val="1280"/>
              <a:buNone/>
              <a:defRPr sz="1600">
                <a:solidFill>
                  <a:srgbClr val="888888"/>
                </a:solidFill>
              </a:defRPr>
            </a:lvl3pPr>
            <a:lvl4pPr indent="-228600" lvl="3" marL="1828800" rtl="0" algn="l">
              <a:lnSpc>
                <a:spcPct val="100000"/>
              </a:lnSpc>
              <a:spcBef>
                <a:spcPts val="1000"/>
              </a:spcBef>
              <a:spcAft>
                <a:spcPts val="0"/>
              </a:spcAft>
              <a:buSzPts val="1120"/>
              <a:buNone/>
              <a:defRPr sz="1400">
                <a:solidFill>
                  <a:srgbClr val="888888"/>
                </a:solidFill>
              </a:defRPr>
            </a:lvl4pPr>
            <a:lvl5pPr indent="-228600" lvl="4" marL="2286000" rtl="0" algn="l">
              <a:lnSpc>
                <a:spcPct val="100000"/>
              </a:lnSpc>
              <a:spcBef>
                <a:spcPts val="1000"/>
              </a:spcBef>
              <a:spcAft>
                <a:spcPts val="0"/>
              </a:spcAft>
              <a:buSzPts val="1120"/>
              <a:buNone/>
              <a:defRPr sz="1400">
                <a:solidFill>
                  <a:srgbClr val="888888"/>
                </a:solidFill>
              </a:defRPr>
            </a:lvl5pPr>
            <a:lvl6pPr indent="-228600" lvl="5" marL="2743200" rtl="0" algn="l">
              <a:lnSpc>
                <a:spcPct val="100000"/>
              </a:lnSpc>
              <a:spcBef>
                <a:spcPts val="1000"/>
              </a:spcBef>
              <a:spcAft>
                <a:spcPts val="0"/>
              </a:spcAft>
              <a:buSzPts val="1120"/>
              <a:buNone/>
              <a:defRPr sz="1400">
                <a:solidFill>
                  <a:srgbClr val="888888"/>
                </a:solidFill>
              </a:defRPr>
            </a:lvl6pPr>
            <a:lvl7pPr indent="-228600" lvl="6" marL="3200400" rtl="0" algn="l">
              <a:lnSpc>
                <a:spcPct val="100000"/>
              </a:lnSpc>
              <a:spcBef>
                <a:spcPts val="1000"/>
              </a:spcBef>
              <a:spcAft>
                <a:spcPts val="0"/>
              </a:spcAft>
              <a:buSzPts val="1120"/>
              <a:buNone/>
              <a:defRPr sz="1400">
                <a:solidFill>
                  <a:srgbClr val="888888"/>
                </a:solidFill>
              </a:defRPr>
            </a:lvl7pPr>
            <a:lvl8pPr indent="-228600" lvl="7" marL="3657600" rtl="0" algn="l">
              <a:lnSpc>
                <a:spcPct val="100000"/>
              </a:lnSpc>
              <a:spcBef>
                <a:spcPts val="1000"/>
              </a:spcBef>
              <a:spcAft>
                <a:spcPts val="0"/>
              </a:spcAft>
              <a:buSzPts val="1120"/>
              <a:buNone/>
              <a:defRPr sz="1400">
                <a:solidFill>
                  <a:srgbClr val="888888"/>
                </a:solidFill>
              </a:defRPr>
            </a:lvl8pPr>
            <a:lvl9pPr indent="-228600" lvl="8" marL="4114800" rtl="0" algn="l">
              <a:lnSpc>
                <a:spcPct val="100000"/>
              </a:lnSpc>
              <a:spcBef>
                <a:spcPts val="1000"/>
              </a:spcBef>
              <a:spcAft>
                <a:spcPts val="0"/>
              </a:spcAft>
              <a:buSzPts val="1120"/>
              <a:buNone/>
              <a:defRPr sz="1400">
                <a:solidFill>
                  <a:srgbClr val="888888"/>
                </a:solidFill>
              </a:defRPr>
            </a:lvl9pPr>
          </a:lstStyle>
          <a:p/>
        </p:txBody>
      </p:sp>
      <p:sp>
        <p:nvSpPr>
          <p:cNvPr id="124" name="Google Shape;124;p28"/>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5" name="Google Shape;125;p28"/>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2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29"/>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accen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9" name="Google Shape;129;p29"/>
          <p:cNvSpPr txBox="1"/>
          <p:nvPr>
            <p:ph idx="1" type="body"/>
          </p:nvPr>
        </p:nvSpPr>
        <p:spPr>
          <a:xfrm rot="5400000">
            <a:off x="3035202" y="-197411"/>
            <a:ext cx="3880800" cy="8596800"/>
          </a:xfrm>
          <a:prstGeom prst="rect">
            <a:avLst/>
          </a:prstGeom>
          <a:noFill/>
          <a:ln>
            <a:noFill/>
          </a:ln>
        </p:spPr>
        <p:txBody>
          <a:bodyPr anchorCtr="0" anchor="t" bIns="45700" lIns="91425" spcFirstLastPara="1" rIns="91425" wrap="square" tIns="45700">
            <a:normAutofit/>
          </a:bodyPr>
          <a:lstStyle>
            <a:lvl1pPr indent="-320040" lvl="0" marL="457200" rtl="0" algn="l">
              <a:lnSpc>
                <a:spcPct val="100000"/>
              </a:lnSpc>
              <a:spcBef>
                <a:spcPts val="1000"/>
              </a:spcBef>
              <a:spcAft>
                <a:spcPts val="0"/>
              </a:spcAft>
              <a:buSzPts val="1440"/>
              <a:buChar char="►"/>
              <a:defRPr/>
            </a:lvl1pPr>
            <a:lvl2pPr indent="-320040" lvl="1" marL="914400" rtl="0" algn="l">
              <a:lnSpc>
                <a:spcPct val="100000"/>
              </a:lnSpc>
              <a:spcBef>
                <a:spcPts val="1000"/>
              </a:spcBef>
              <a:spcAft>
                <a:spcPts val="0"/>
              </a:spcAft>
              <a:buSzPts val="1440"/>
              <a:buChar char="►"/>
              <a:defRPr/>
            </a:lvl2pPr>
            <a:lvl3pPr indent="-320039" lvl="2" marL="1371600" rtl="0" algn="l">
              <a:lnSpc>
                <a:spcPct val="100000"/>
              </a:lnSpc>
              <a:spcBef>
                <a:spcPts val="1000"/>
              </a:spcBef>
              <a:spcAft>
                <a:spcPts val="0"/>
              </a:spcAft>
              <a:buSzPts val="1440"/>
              <a:buChar char="►"/>
              <a:defRPr/>
            </a:lvl3pPr>
            <a:lvl4pPr indent="-320039" lvl="3" marL="1828800" rtl="0" algn="l">
              <a:lnSpc>
                <a:spcPct val="100000"/>
              </a:lnSpc>
              <a:spcBef>
                <a:spcPts val="1000"/>
              </a:spcBef>
              <a:spcAft>
                <a:spcPts val="0"/>
              </a:spcAft>
              <a:buSzPts val="1440"/>
              <a:buChar char="►"/>
              <a:defRPr/>
            </a:lvl4pPr>
            <a:lvl5pPr indent="-320039" lvl="4" marL="2286000" rtl="0" algn="l">
              <a:lnSpc>
                <a:spcPct val="100000"/>
              </a:lnSpc>
              <a:spcBef>
                <a:spcPts val="1000"/>
              </a:spcBef>
              <a:spcAft>
                <a:spcPts val="0"/>
              </a:spcAft>
              <a:buSzPts val="1440"/>
              <a:buChar char="►"/>
              <a:defRPr/>
            </a:lvl5pPr>
            <a:lvl6pPr indent="-320039" lvl="5" marL="2743200" rtl="0" algn="l">
              <a:lnSpc>
                <a:spcPct val="100000"/>
              </a:lnSpc>
              <a:spcBef>
                <a:spcPts val="1000"/>
              </a:spcBef>
              <a:spcAft>
                <a:spcPts val="0"/>
              </a:spcAft>
              <a:buSzPts val="1440"/>
              <a:buChar char="►"/>
              <a:defRPr/>
            </a:lvl6pPr>
            <a:lvl7pPr indent="-320039" lvl="6" marL="3200400" rtl="0" algn="l">
              <a:lnSpc>
                <a:spcPct val="100000"/>
              </a:lnSpc>
              <a:spcBef>
                <a:spcPts val="1000"/>
              </a:spcBef>
              <a:spcAft>
                <a:spcPts val="0"/>
              </a:spcAft>
              <a:buSzPts val="1440"/>
              <a:buChar char="►"/>
              <a:defRPr/>
            </a:lvl7pPr>
            <a:lvl8pPr indent="-320040" lvl="7" marL="3657600" rtl="0" algn="l">
              <a:lnSpc>
                <a:spcPct val="100000"/>
              </a:lnSpc>
              <a:spcBef>
                <a:spcPts val="1000"/>
              </a:spcBef>
              <a:spcAft>
                <a:spcPts val="0"/>
              </a:spcAft>
              <a:buSzPts val="1440"/>
              <a:buChar char="►"/>
              <a:defRPr/>
            </a:lvl8pPr>
            <a:lvl9pPr indent="-320040" lvl="8" marL="4114800" rtl="0" algn="l">
              <a:lnSpc>
                <a:spcPct val="100000"/>
              </a:lnSpc>
              <a:spcBef>
                <a:spcPts val="1000"/>
              </a:spcBef>
              <a:spcAft>
                <a:spcPts val="0"/>
              </a:spcAft>
              <a:buSzPts val="1440"/>
              <a:buChar char="►"/>
              <a:defRPr/>
            </a:lvl9pPr>
          </a:lstStyle>
          <a:p/>
        </p:txBody>
      </p:sp>
      <p:sp>
        <p:nvSpPr>
          <p:cNvPr id="130" name="Google Shape;130;p29"/>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1" name="Google Shape;131;p29"/>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2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30"/>
          <p:cNvSpPr txBox="1"/>
          <p:nvPr>
            <p:ph type="title"/>
          </p:nvPr>
        </p:nvSpPr>
        <p:spPr>
          <a:xfrm rot="5400000">
            <a:off x="5994316" y="2582999"/>
            <a:ext cx="5251500" cy="13047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chemeClr val="accen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30"/>
          <p:cNvSpPr txBox="1"/>
          <p:nvPr>
            <p:ph idx="1" type="body"/>
          </p:nvPr>
        </p:nvSpPr>
        <p:spPr>
          <a:xfrm rot="5400000">
            <a:off x="1581635" y="-294750"/>
            <a:ext cx="5251500" cy="7060200"/>
          </a:xfrm>
          <a:prstGeom prst="rect">
            <a:avLst/>
          </a:prstGeom>
          <a:noFill/>
          <a:ln>
            <a:noFill/>
          </a:ln>
        </p:spPr>
        <p:txBody>
          <a:bodyPr anchorCtr="0" anchor="t" bIns="45700" lIns="91425" spcFirstLastPara="1" rIns="91425" wrap="square" tIns="45700">
            <a:normAutofit/>
          </a:bodyPr>
          <a:lstStyle>
            <a:lvl1pPr indent="-320040" lvl="0" marL="457200" rtl="0" algn="l">
              <a:lnSpc>
                <a:spcPct val="100000"/>
              </a:lnSpc>
              <a:spcBef>
                <a:spcPts val="1000"/>
              </a:spcBef>
              <a:spcAft>
                <a:spcPts val="0"/>
              </a:spcAft>
              <a:buSzPts val="1440"/>
              <a:buChar char="►"/>
              <a:defRPr/>
            </a:lvl1pPr>
            <a:lvl2pPr indent="-320040" lvl="1" marL="914400" rtl="0" algn="l">
              <a:lnSpc>
                <a:spcPct val="100000"/>
              </a:lnSpc>
              <a:spcBef>
                <a:spcPts val="1000"/>
              </a:spcBef>
              <a:spcAft>
                <a:spcPts val="0"/>
              </a:spcAft>
              <a:buSzPts val="1440"/>
              <a:buChar char="►"/>
              <a:defRPr/>
            </a:lvl2pPr>
            <a:lvl3pPr indent="-320039" lvl="2" marL="1371600" rtl="0" algn="l">
              <a:lnSpc>
                <a:spcPct val="100000"/>
              </a:lnSpc>
              <a:spcBef>
                <a:spcPts val="1000"/>
              </a:spcBef>
              <a:spcAft>
                <a:spcPts val="0"/>
              </a:spcAft>
              <a:buSzPts val="1440"/>
              <a:buChar char="►"/>
              <a:defRPr/>
            </a:lvl3pPr>
            <a:lvl4pPr indent="-320039" lvl="3" marL="1828800" rtl="0" algn="l">
              <a:lnSpc>
                <a:spcPct val="100000"/>
              </a:lnSpc>
              <a:spcBef>
                <a:spcPts val="1000"/>
              </a:spcBef>
              <a:spcAft>
                <a:spcPts val="0"/>
              </a:spcAft>
              <a:buSzPts val="1440"/>
              <a:buChar char="►"/>
              <a:defRPr/>
            </a:lvl4pPr>
            <a:lvl5pPr indent="-320039" lvl="4" marL="2286000" rtl="0" algn="l">
              <a:lnSpc>
                <a:spcPct val="100000"/>
              </a:lnSpc>
              <a:spcBef>
                <a:spcPts val="1000"/>
              </a:spcBef>
              <a:spcAft>
                <a:spcPts val="0"/>
              </a:spcAft>
              <a:buSzPts val="1440"/>
              <a:buChar char="►"/>
              <a:defRPr/>
            </a:lvl5pPr>
            <a:lvl6pPr indent="-320039" lvl="5" marL="2743200" rtl="0" algn="l">
              <a:lnSpc>
                <a:spcPct val="100000"/>
              </a:lnSpc>
              <a:spcBef>
                <a:spcPts val="1000"/>
              </a:spcBef>
              <a:spcAft>
                <a:spcPts val="0"/>
              </a:spcAft>
              <a:buSzPts val="1440"/>
              <a:buChar char="►"/>
              <a:defRPr/>
            </a:lvl6pPr>
            <a:lvl7pPr indent="-320039" lvl="6" marL="3200400" rtl="0" algn="l">
              <a:lnSpc>
                <a:spcPct val="100000"/>
              </a:lnSpc>
              <a:spcBef>
                <a:spcPts val="1000"/>
              </a:spcBef>
              <a:spcAft>
                <a:spcPts val="0"/>
              </a:spcAft>
              <a:buSzPts val="1440"/>
              <a:buChar char="►"/>
              <a:defRPr/>
            </a:lvl7pPr>
            <a:lvl8pPr indent="-320040" lvl="7" marL="3657600" rtl="0" algn="l">
              <a:lnSpc>
                <a:spcPct val="100000"/>
              </a:lnSpc>
              <a:spcBef>
                <a:spcPts val="1000"/>
              </a:spcBef>
              <a:spcAft>
                <a:spcPts val="0"/>
              </a:spcAft>
              <a:buSzPts val="1440"/>
              <a:buChar char="►"/>
              <a:defRPr/>
            </a:lvl8pPr>
            <a:lvl9pPr indent="-320040" lvl="8" marL="4114800" rtl="0" algn="l">
              <a:lnSpc>
                <a:spcPct val="100000"/>
              </a:lnSpc>
              <a:spcBef>
                <a:spcPts val="1000"/>
              </a:spcBef>
              <a:spcAft>
                <a:spcPts val="0"/>
              </a:spcAft>
              <a:buSzPts val="1440"/>
              <a:buChar char="►"/>
              <a:defRPr/>
            </a:lvl9pPr>
          </a:lstStyle>
          <a:p/>
        </p:txBody>
      </p:sp>
      <p:sp>
        <p:nvSpPr>
          <p:cNvPr id="136" name="Google Shape;136;p30"/>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7" name="Google Shape;137;p30"/>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p3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6" name="Shape 156"/>
        <p:cNvGrpSpPr/>
        <p:nvPr/>
      </p:nvGrpSpPr>
      <p:grpSpPr>
        <a:xfrm>
          <a:off x="0" y="0"/>
          <a:ext cx="0" cy="0"/>
          <a:chOff x="0" y="0"/>
          <a:chExt cx="0" cy="0"/>
        </a:xfrm>
      </p:grpSpPr>
      <p:sp>
        <p:nvSpPr>
          <p:cNvPr id="157" name="Google Shape;157;p14"/>
          <p:cNvSpPr txBox="1"/>
          <p:nvPr>
            <p:ph type="ctrTitle"/>
          </p:nvPr>
        </p:nvSpPr>
        <p:spPr>
          <a:xfrm>
            <a:off x="1507067" y="2404534"/>
            <a:ext cx="7767000" cy="16464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Clr>
                <a:schemeClr val="accent1"/>
              </a:buClr>
              <a:buSzPts val="5400"/>
              <a:buFont typeface="Trebuchet MS"/>
              <a:buNone/>
              <a:defRPr sz="5400">
                <a:solidFill>
                  <a:schemeClr val="accen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14"/>
          <p:cNvSpPr txBox="1"/>
          <p:nvPr>
            <p:ph idx="1" type="subTitle"/>
          </p:nvPr>
        </p:nvSpPr>
        <p:spPr>
          <a:xfrm>
            <a:off x="1507067" y="4050833"/>
            <a:ext cx="7767000" cy="1096800"/>
          </a:xfrm>
          <a:prstGeom prst="rect">
            <a:avLst/>
          </a:prstGeom>
          <a:noFill/>
          <a:ln>
            <a:noFill/>
          </a:ln>
        </p:spPr>
        <p:txBody>
          <a:bodyPr anchorCtr="0" anchor="t" bIns="45700" lIns="91425" spcFirstLastPara="1" rIns="91425" wrap="square" tIns="45700">
            <a:normAutofit/>
          </a:bodyPr>
          <a:lstStyle>
            <a:lvl1pPr lvl="0" rtl="0" algn="r">
              <a:lnSpc>
                <a:spcPct val="100000"/>
              </a:lnSpc>
              <a:spcBef>
                <a:spcPts val="1000"/>
              </a:spcBef>
              <a:spcAft>
                <a:spcPts val="0"/>
              </a:spcAft>
              <a:buSzPts val="1440"/>
              <a:buNone/>
              <a:defRPr>
                <a:solidFill>
                  <a:srgbClr val="7F7F7F"/>
                </a:solidFill>
              </a:defRPr>
            </a:lvl1pPr>
            <a:lvl2pPr lvl="1" rtl="0" algn="ctr">
              <a:lnSpc>
                <a:spcPct val="100000"/>
              </a:lnSpc>
              <a:spcBef>
                <a:spcPts val="1000"/>
              </a:spcBef>
              <a:spcAft>
                <a:spcPts val="0"/>
              </a:spcAft>
              <a:buSzPts val="1280"/>
              <a:buNone/>
              <a:defRPr>
                <a:solidFill>
                  <a:srgbClr val="888888"/>
                </a:solidFill>
              </a:defRPr>
            </a:lvl2pPr>
            <a:lvl3pPr lvl="2" rtl="0" algn="ctr">
              <a:lnSpc>
                <a:spcPct val="100000"/>
              </a:lnSpc>
              <a:spcBef>
                <a:spcPts val="1000"/>
              </a:spcBef>
              <a:spcAft>
                <a:spcPts val="0"/>
              </a:spcAft>
              <a:buSzPts val="1120"/>
              <a:buNone/>
              <a:defRPr>
                <a:solidFill>
                  <a:srgbClr val="888888"/>
                </a:solidFill>
              </a:defRPr>
            </a:lvl3pPr>
            <a:lvl4pPr lvl="3" rtl="0" algn="ctr">
              <a:lnSpc>
                <a:spcPct val="100000"/>
              </a:lnSpc>
              <a:spcBef>
                <a:spcPts val="1000"/>
              </a:spcBef>
              <a:spcAft>
                <a:spcPts val="0"/>
              </a:spcAft>
              <a:buSzPts val="960"/>
              <a:buNone/>
              <a:defRPr>
                <a:solidFill>
                  <a:srgbClr val="888888"/>
                </a:solidFill>
              </a:defRPr>
            </a:lvl4pPr>
            <a:lvl5pPr lvl="4" rtl="0" algn="ctr">
              <a:lnSpc>
                <a:spcPct val="100000"/>
              </a:lnSpc>
              <a:spcBef>
                <a:spcPts val="1000"/>
              </a:spcBef>
              <a:spcAft>
                <a:spcPts val="0"/>
              </a:spcAft>
              <a:buSzPts val="960"/>
              <a:buNone/>
              <a:defRPr>
                <a:solidFill>
                  <a:srgbClr val="888888"/>
                </a:solidFill>
              </a:defRPr>
            </a:lvl5pPr>
            <a:lvl6pPr lvl="5" rtl="0" algn="ctr">
              <a:lnSpc>
                <a:spcPct val="100000"/>
              </a:lnSpc>
              <a:spcBef>
                <a:spcPts val="1000"/>
              </a:spcBef>
              <a:spcAft>
                <a:spcPts val="0"/>
              </a:spcAft>
              <a:buSzPts val="960"/>
              <a:buNone/>
              <a:defRPr>
                <a:solidFill>
                  <a:srgbClr val="888888"/>
                </a:solidFill>
              </a:defRPr>
            </a:lvl6pPr>
            <a:lvl7pPr lvl="6" rtl="0" algn="ctr">
              <a:lnSpc>
                <a:spcPct val="100000"/>
              </a:lnSpc>
              <a:spcBef>
                <a:spcPts val="1000"/>
              </a:spcBef>
              <a:spcAft>
                <a:spcPts val="0"/>
              </a:spcAft>
              <a:buSzPts val="960"/>
              <a:buNone/>
              <a:defRPr>
                <a:solidFill>
                  <a:srgbClr val="888888"/>
                </a:solidFill>
              </a:defRPr>
            </a:lvl7pPr>
            <a:lvl8pPr lvl="7" rtl="0" algn="ctr">
              <a:lnSpc>
                <a:spcPct val="100000"/>
              </a:lnSpc>
              <a:spcBef>
                <a:spcPts val="1000"/>
              </a:spcBef>
              <a:spcAft>
                <a:spcPts val="0"/>
              </a:spcAft>
              <a:buSzPts val="960"/>
              <a:buNone/>
              <a:defRPr>
                <a:solidFill>
                  <a:srgbClr val="888888"/>
                </a:solidFill>
              </a:defRPr>
            </a:lvl8pPr>
            <a:lvl9pPr lvl="8" rtl="0" algn="ctr">
              <a:lnSpc>
                <a:spcPct val="100000"/>
              </a:lnSpc>
              <a:spcBef>
                <a:spcPts val="1000"/>
              </a:spcBef>
              <a:spcAft>
                <a:spcPts val="0"/>
              </a:spcAft>
              <a:buSzPts val="960"/>
              <a:buNone/>
              <a:defRPr>
                <a:solidFill>
                  <a:srgbClr val="888888"/>
                </a:solidFill>
              </a:defRPr>
            </a:lvl9pPr>
          </a:lstStyle>
          <a:p/>
        </p:txBody>
      </p:sp>
      <p:sp>
        <p:nvSpPr>
          <p:cNvPr id="159" name="Google Shape;159;p1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1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1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grpSp>
        <p:nvGrpSpPr>
          <p:cNvPr id="162" name="Google Shape;162;p14"/>
          <p:cNvGrpSpPr/>
          <p:nvPr/>
        </p:nvGrpSpPr>
        <p:grpSpPr>
          <a:xfrm>
            <a:off x="-104" y="-8467"/>
            <a:ext cx="12192237" cy="6866580"/>
            <a:chOff x="-104" y="-8467"/>
            <a:chExt cx="12192237" cy="6866580"/>
          </a:xfrm>
        </p:grpSpPr>
        <p:cxnSp>
          <p:nvCxnSpPr>
            <p:cNvPr id="163" name="Google Shape;163;p1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64" name="Google Shape;164;p14"/>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165" name="Google Shape;165;p1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09"/>
              </a:schemeClr>
            </a:solidFill>
            <a:ln>
              <a:noFill/>
            </a:ln>
          </p:spPr>
        </p:sp>
        <p:sp>
          <p:nvSpPr>
            <p:cNvPr id="166" name="Google Shape;166;p14"/>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67" name="Google Shape;167;p14"/>
            <p:cNvSpPr/>
            <p:nvPr/>
          </p:nvSpPr>
          <p:spPr>
            <a:xfrm>
              <a:off x="8932333" y="3048000"/>
              <a:ext cx="3259800" cy="3810000"/>
            </a:xfrm>
            <a:prstGeom prst="triangle">
              <a:avLst>
                <a:gd fmla="val 100000" name="adj"/>
              </a:avLst>
            </a:prstGeom>
            <a:solidFill>
              <a:schemeClr val="accent2">
                <a:alpha val="713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4"/>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410"/>
              </a:srgbClr>
            </a:solidFill>
            <a:ln>
              <a:noFill/>
            </a:ln>
          </p:spPr>
        </p:sp>
        <p:sp>
          <p:nvSpPr>
            <p:cNvPr id="169" name="Google Shape;169;p14"/>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410"/>
              </a:srgbClr>
            </a:solidFill>
            <a:ln>
              <a:noFill/>
            </a:ln>
          </p:spPr>
        </p:sp>
        <p:sp>
          <p:nvSpPr>
            <p:cNvPr id="170" name="Google Shape;170;p14"/>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9"/>
              </a:schemeClr>
            </a:solidFill>
            <a:ln>
              <a:noFill/>
            </a:ln>
          </p:spPr>
        </p:sp>
        <p:sp>
          <p:nvSpPr>
            <p:cNvPr id="171" name="Google Shape;171;p14"/>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4"/>
            <p:cNvSpPr/>
            <p:nvPr/>
          </p:nvSpPr>
          <p:spPr>
            <a:xfrm rot="10800000">
              <a:off x="-104" y="54"/>
              <a:ext cx="842700" cy="5666100"/>
            </a:xfrm>
            <a:prstGeom prst="triangle">
              <a:avLst>
                <a:gd fmla="val 100000" name="adj"/>
              </a:avLst>
            </a:prstGeom>
            <a:solidFill>
              <a:schemeClr val="accent1">
                <a:alpha val="8471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3" name="Shape 173"/>
        <p:cNvGrpSpPr/>
        <p:nvPr/>
      </p:nvGrpSpPr>
      <p:grpSpPr>
        <a:xfrm>
          <a:off x="0" y="0"/>
          <a:ext cx="0" cy="0"/>
          <a:chOff x="0" y="0"/>
          <a:chExt cx="0" cy="0"/>
        </a:xfrm>
      </p:grpSpPr>
      <p:sp>
        <p:nvSpPr>
          <p:cNvPr id="174" name="Google Shape;174;p15"/>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accent1"/>
              </a:buClr>
              <a:buSzPts val="3600"/>
              <a:buFont typeface="Trebuchet MS"/>
              <a:buNone/>
              <a:defRPr sz="36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5" name="Google Shape;175;p15"/>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lvl1pPr indent="-320040" lvl="0" marL="457200" rtl="0" algn="l">
              <a:lnSpc>
                <a:spcPct val="100000"/>
              </a:lnSpc>
              <a:spcBef>
                <a:spcPts val="1000"/>
              </a:spcBef>
              <a:spcAft>
                <a:spcPts val="0"/>
              </a:spcAft>
              <a:buSzPts val="1440"/>
              <a:buChar char="►"/>
              <a:defRPr/>
            </a:lvl1pPr>
            <a:lvl2pPr indent="-320040" lvl="1" marL="914400" rtl="0" algn="l">
              <a:lnSpc>
                <a:spcPct val="100000"/>
              </a:lnSpc>
              <a:spcBef>
                <a:spcPts val="1000"/>
              </a:spcBef>
              <a:spcAft>
                <a:spcPts val="0"/>
              </a:spcAft>
              <a:buSzPts val="1440"/>
              <a:buChar char="►"/>
              <a:defRPr/>
            </a:lvl2pPr>
            <a:lvl3pPr indent="-320039" lvl="2" marL="1371600" rtl="0" algn="l">
              <a:lnSpc>
                <a:spcPct val="100000"/>
              </a:lnSpc>
              <a:spcBef>
                <a:spcPts val="1000"/>
              </a:spcBef>
              <a:spcAft>
                <a:spcPts val="0"/>
              </a:spcAft>
              <a:buSzPts val="1440"/>
              <a:buChar char="►"/>
              <a:defRPr/>
            </a:lvl3pPr>
            <a:lvl4pPr indent="-320039" lvl="3" marL="1828800" rtl="0" algn="l">
              <a:lnSpc>
                <a:spcPct val="100000"/>
              </a:lnSpc>
              <a:spcBef>
                <a:spcPts val="1000"/>
              </a:spcBef>
              <a:spcAft>
                <a:spcPts val="0"/>
              </a:spcAft>
              <a:buSzPts val="1440"/>
              <a:buChar char="►"/>
              <a:defRPr/>
            </a:lvl4pPr>
            <a:lvl5pPr indent="-320039" lvl="4" marL="2286000" rtl="0" algn="l">
              <a:lnSpc>
                <a:spcPct val="100000"/>
              </a:lnSpc>
              <a:spcBef>
                <a:spcPts val="1000"/>
              </a:spcBef>
              <a:spcAft>
                <a:spcPts val="0"/>
              </a:spcAft>
              <a:buSzPts val="1440"/>
              <a:buChar char="►"/>
              <a:defRPr/>
            </a:lvl5pPr>
            <a:lvl6pPr indent="-320039" lvl="5" marL="2743200" rtl="0" algn="l">
              <a:lnSpc>
                <a:spcPct val="100000"/>
              </a:lnSpc>
              <a:spcBef>
                <a:spcPts val="1000"/>
              </a:spcBef>
              <a:spcAft>
                <a:spcPts val="0"/>
              </a:spcAft>
              <a:buSzPts val="1440"/>
              <a:buChar char="►"/>
              <a:defRPr/>
            </a:lvl6pPr>
            <a:lvl7pPr indent="-320039" lvl="6" marL="3200400" rtl="0" algn="l">
              <a:lnSpc>
                <a:spcPct val="100000"/>
              </a:lnSpc>
              <a:spcBef>
                <a:spcPts val="1000"/>
              </a:spcBef>
              <a:spcAft>
                <a:spcPts val="0"/>
              </a:spcAft>
              <a:buSzPts val="1440"/>
              <a:buChar char="►"/>
              <a:defRPr/>
            </a:lvl7pPr>
            <a:lvl8pPr indent="-320040" lvl="7" marL="3657600" rtl="0" algn="l">
              <a:lnSpc>
                <a:spcPct val="100000"/>
              </a:lnSpc>
              <a:spcBef>
                <a:spcPts val="1000"/>
              </a:spcBef>
              <a:spcAft>
                <a:spcPts val="0"/>
              </a:spcAft>
              <a:buSzPts val="1440"/>
              <a:buChar char="►"/>
              <a:defRPr/>
            </a:lvl8pPr>
            <a:lvl9pPr indent="-320040" lvl="8" marL="4114800" rtl="0" algn="l">
              <a:lnSpc>
                <a:spcPct val="100000"/>
              </a:lnSpc>
              <a:spcBef>
                <a:spcPts val="1000"/>
              </a:spcBef>
              <a:spcAft>
                <a:spcPts val="0"/>
              </a:spcAft>
              <a:buSzPts val="1440"/>
              <a:buChar char="►"/>
              <a:defRPr/>
            </a:lvl9pPr>
          </a:lstStyle>
          <a:p/>
        </p:txBody>
      </p:sp>
      <p:sp>
        <p:nvSpPr>
          <p:cNvPr id="176" name="Google Shape;176;p15"/>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7" name="Google Shape;177;p15"/>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8" name="Google Shape;178;p1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9" name="Shape 179"/>
        <p:cNvGrpSpPr/>
        <p:nvPr/>
      </p:nvGrpSpPr>
      <p:grpSpPr>
        <a:xfrm>
          <a:off x="0" y="0"/>
          <a:ext cx="0" cy="0"/>
          <a:chOff x="0" y="0"/>
          <a:chExt cx="0" cy="0"/>
        </a:xfrm>
      </p:grpSpPr>
      <p:sp>
        <p:nvSpPr>
          <p:cNvPr id="180" name="Google Shape;180;p31"/>
          <p:cNvSpPr txBox="1"/>
          <p:nvPr>
            <p:ph type="title"/>
          </p:nvPr>
        </p:nvSpPr>
        <p:spPr>
          <a:xfrm>
            <a:off x="677335" y="2700867"/>
            <a:ext cx="8596800" cy="182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accent1"/>
              </a:buClr>
              <a:buSzPts val="4000"/>
              <a:buFont typeface="Trebuchet MS"/>
              <a:buNone/>
              <a:defRPr b="0"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1" name="Google Shape;181;p31"/>
          <p:cNvSpPr txBox="1"/>
          <p:nvPr>
            <p:ph idx="1" type="body"/>
          </p:nvPr>
        </p:nvSpPr>
        <p:spPr>
          <a:xfrm>
            <a:off x="677335" y="4527448"/>
            <a:ext cx="8596800" cy="8604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SzPts val="1600"/>
              <a:buNone/>
              <a:defRPr sz="2000">
                <a:solidFill>
                  <a:srgbClr val="7F7F7F"/>
                </a:solidFill>
              </a:defRPr>
            </a:lvl1pPr>
            <a:lvl2pPr indent="-228600" lvl="1" marL="914400" rtl="0" algn="l">
              <a:lnSpc>
                <a:spcPct val="100000"/>
              </a:lnSpc>
              <a:spcBef>
                <a:spcPts val="1000"/>
              </a:spcBef>
              <a:spcAft>
                <a:spcPts val="0"/>
              </a:spcAft>
              <a:buSzPts val="1440"/>
              <a:buNone/>
              <a:defRPr sz="1800">
                <a:solidFill>
                  <a:srgbClr val="888888"/>
                </a:solidFill>
              </a:defRPr>
            </a:lvl2pPr>
            <a:lvl3pPr indent="-228600" lvl="2" marL="1371600" rtl="0" algn="l">
              <a:lnSpc>
                <a:spcPct val="100000"/>
              </a:lnSpc>
              <a:spcBef>
                <a:spcPts val="1000"/>
              </a:spcBef>
              <a:spcAft>
                <a:spcPts val="0"/>
              </a:spcAft>
              <a:buSzPts val="1280"/>
              <a:buNone/>
              <a:defRPr sz="1600">
                <a:solidFill>
                  <a:srgbClr val="888888"/>
                </a:solidFill>
              </a:defRPr>
            </a:lvl3pPr>
            <a:lvl4pPr indent="-228600" lvl="3" marL="1828800" rtl="0" algn="l">
              <a:lnSpc>
                <a:spcPct val="100000"/>
              </a:lnSpc>
              <a:spcBef>
                <a:spcPts val="1000"/>
              </a:spcBef>
              <a:spcAft>
                <a:spcPts val="0"/>
              </a:spcAft>
              <a:buSzPts val="1120"/>
              <a:buNone/>
              <a:defRPr sz="1400">
                <a:solidFill>
                  <a:srgbClr val="888888"/>
                </a:solidFill>
              </a:defRPr>
            </a:lvl4pPr>
            <a:lvl5pPr indent="-228600" lvl="4" marL="2286000" rtl="0" algn="l">
              <a:lnSpc>
                <a:spcPct val="100000"/>
              </a:lnSpc>
              <a:spcBef>
                <a:spcPts val="1000"/>
              </a:spcBef>
              <a:spcAft>
                <a:spcPts val="0"/>
              </a:spcAft>
              <a:buSzPts val="1120"/>
              <a:buNone/>
              <a:defRPr sz="1400">
                <a:solidFill>
                  <a:srgbClr val="888888"/>
                </a:solidFill>
              </a:defRPr>
            </a:lvl5pPr>
            <a:lvl6pPr indent="-228600" lvl="5" marL="2743200" rtl="0" algn="l">
              <a:lnSpc>
                <a:spcPct val="100000"/>
              </a:lnSpc>
              <a:spcBef>
                <a:spcPts val="1000"/>
              </a:spcBef>
              <a:spcAft>
                <a:spcPts val="0"/>
              </a:spcAft>
              <a:buSzPts val="1120"/>
              <a:buNone/>
              <a:defRPr sz="1400">
                <a:solidFill>
                  <a:srgbClr val="888888"/>
                </a:solidFill>
              </a:defRPr>
            </a:lvl6pPr>
            <a:lvl7pPr indent="-228600" lvl="6" marL="3200400" rtl="0" algn="l">
              <a:lnSpc>
                <a:spcPct val="100000"/>
              </a:lnSpc>
              <a:spcBef>
                <a:spcPts val="1000"/>
              </a:spcBef>
              <a:spcAft>
                <a:spcPts val="0"/>
              </a:spcAft>
              <a:buSzPts val="1120"/>
              <a:buNone/>
              <a:defRPr sz="1400">
                <a:solidFill>
                  <a:srgbClr val="888888"/>
                </a:solidFill>
              </a:defRPr>
            </a:lvl7pPr>
            <a:lvl8pPr indent="-228600" lvl="7" marL="3657600" rtl="0" algn="l">
              <a:lnSpc>
                <a:spcPct val="100000"/>
              </a:lnSpc>
              <a:spcBef>
                <a:spcPts val="1000"/>
              </a:spcBef>
              <a:spcAft>
                <a:spcPts val="0"/>
              </a:spcAft>
              <a:buSzPts val="1120"/>
              <a:buNone/>
              <a:defRPr sz="1400">
                <a:solidFill>
                  <a:srgbClr val="888888"/>
                </a:solidFill>
              </a:defRPr>
            </a:lvl8pPr>
            <a:lvl9pPr indent="-228600" lvl="8" marL="4114800" rtl="0" algn="l">
              <a:lnSpc>
                <a:spcPct val="100000"/>
              </a:lnSpc>
              <a:spcBef>
                <a:spcPts val="1000"/>
              </a:spcBef>
              <a:spcAft>
                <a:spcPts val="0"/>
              </a:spcAft>
              <a:buSzPts val="1120"/>
              <a:buNone/>
              <a:defRPr sz="1400">
                <a:solidFill>
                  <a:srgbClr val="888888"/>
                </a:solidFill>
              </a:defRPr>
            </a:lvl9pPr>
          </a:lstStyle>
          <a:p/>
        </p:txBody>
      </p:sp>
      <p:sp>
        <p:nvSpPr>
          <p:cNvPr id="182" name="Google Shape;182;p31"/>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3" name="Google Shape;183;p31"/>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4" name="Google Shape;184;p3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16"/>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accent1"/>
              </a:buClr>
              <a:buSzPts val="3600"/>
              <a:buFont typeface="Trebuchet MS"/>
              <a:buNone/>
              <a:defRPr sz="36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1" name="Google Shape;41;p16"/>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lvl1pPr indent="-320040" lvl="0" marL="457200" rtl="0" algn="l">
              <a:lnSpc>
                <a:spcPct val="100000"/>
              </a:lnSpc>
              <a:spcBef>
                <a:spcPts val="1000"/>
              </a:spcBef>
              <a:spcAft>
                <a:spcPts val="0"/>
              </a:spcAft>
              <a:buSzPts val="1440"/>
              <a:buChar char="►"/>
              <a:defRPr/>
            </a:lvl1pPr>
            <a:lvl2pPr indent="-320040" lvl="1" marL="914400" rtl="0" algn="l">
              <a:lnSpc>
                <a:spcPct val="100000"/>
              </a:lnSpc>
              <a:spcBef>
                <a:spcPts val="1000"/>
              </a:spcBef>
              <a:spcAft>
                <a:spcPts val="0"/>
              </a:spcAft>
              <a:buSzPts val="1440"/>
              <a:buChar char="►"/>
              <a:defRPr/>
            </a:lvl2pPr>
            <a:lvl3pPr indent="-320039" lvl="2" marL="1371600" rtl="0" algn="l">
              <a:lnSpc>
                <a:spcPct val="100000"/>
              </a:lnSpc>
              <a:spcBef>
                <a:spcPts val="1000"/>
              </a:spcBef>
              <a:spcAft>
                <a:spcPts val="0"/>
              </a:spcAft>
              <a:buSzPts val="1440"/>
              <a:buChar char="►"/>
              <a:defRPr/>
            </a:lvl3pPr>
            <a:lvl4pPr indent="-320039" lvl="3" marL="1828800" rtl="0" algn="l">
              <a:lnSpc>
                <a:spcPct val="100000"/>
              </a:lnSpc>
              <a:spcBef>
                <a:spcPts val="1000"/>
              </a:spcBef>
              <a:spcAft>
                <a:spcPts val="0"/>
              </a:spcAft>
              <a:buSzPts val="1440"/>
              <a:buChar char="►"/>
              <a:defRPr/>
            </a:lvl4pPr>
            <a:lvl5pPr indent="-320039" lvl="4" marL="2286000" rtl="0" algn="l">
              <a:lnSpc>
                <a:spcPct val="100000"/>
              </a:lnSpc>
              <a:spcBef>
                <a:spcPts val="1000"/>
              </a:spcBef>
              <a:spcAft>
                <a:spcPts val="0"/>
              </a:spcAft>
              <a:buSzPts val="1440"/>
              <a:buChar char="►"/>
              <a:defRPr/>
            </a:lvl5pPr>
            <a:lvl6pPr indent="-320039" lvl="5" marL="2743200" rtl="0" algn="l">
              <a:lnSpc>
                <a:spcPct val="100000"/>
              </a:lnSpc>
              <a:spcBef>
                <a:spcPts val="1000"/>
              </a:spcBef>
              <a:spcAft>
                <a:spcPts val="0"/>
              </a:spcAft>
              <a:buSzPts val="1440"/>
              <a:buChar char="►"/>
              <a:defRPr/>
            </a:lvl6pPr>
            <a:lvl7pPr indent="-320039" lvl="6" marL="3200400" rtl="0" algn="l">
              <a:lnSpc>
                <a:spcPct val="100000"/>
              </a:lnSpc>
              <a:spcBef>
                <a:spcPts val="1000"/>
              </a:spcBef>
              <a:spcAft>
                <a:spcPts val="0"/>
              </a:spcAft>
              <a:buSzPts val="1440"/>
              <a:buChar char="►"/>
              <a:defRPr/>
            </a:lvl7pPr>
            <a:lvl8pPr indent="-320040" lvl="7" marL="3657600" rtl="0" algn="l">
              <a:lnSpc>
                <a:spcPct val="100000"/>
              </a:lnSpc>
              <a:spcBef>
                <a:spcPts val="1000"/>
              </a:spcBef>
              <a:spcAft>
                <a:spcPts val="0"/>
              </a:spcAft>
              <a:buSzPts val="1440"/>
              <a:buChar char="►"/>
              <a:defRPr/>
            </a:lvl8pPr>
            <a:lvl9pPr indent="-320040" lvl="8" marL="4114800" rtl="0" algn="l">
              <a:lnSpc>
                <a:spcPct val="100000"/>
              </a:lnSpc>
              <a:spcBef>
                <a:spcPts val="1000"/>
              </a:spcBef>
              <a:spcAft>
                <a:spcPts val="0"/>
              </a:spcAft>
              <a:buSzPts val="1440"/>
              <a:buChar char="►"/>
              <a:defRPr/>
            </a:lvl9pPr>
          </a:lstStyle>
          <a:p/>
        </p:txBody>
      </p:sp>
      <p:sp>
        <p:nvSpPr>
          <p:cNvPr id="42" name="Google Shape;42;p16"/>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p16"/>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4" name="Google Shape;44;p1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5" name="Shape 185"/>
        <p:cNvGrpSpPr/>
        <p:nvPr/>
      </p:nvGrpSpPr>
      <p:grpSpPr>
        <a:xfrm>
          <a:off x="0" y="0"/>
          <a:ext cx="0" cy="0"/>
          <a:chOff x="0" y="0"/>
          <a:chExt cx="0" cy="0"/>
        </a:xfrm>
      </p:grpSpPr>
      <p:sp>
        <p:nvSpPr>
          <p:cNvPr id="186" name="Google Shape;186;p32"/>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accen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7" name="Google Shape;187;p32"/>
          <p:cNvSpPr txBox="1"/>
          <p:nvPr>
            <p:ph idx="1" type="body"/>
          </p:nvPr>
        </p:nvSpPr>
        <p:spPr>
          <a:xfrm>
            <a:off x="677334" y="2160589"/>
            <a:ext cx="4184100" cy="3880800"/>
          </a:xfrm>
          <a:prstGeom prst="rect">
            <a:avLst/>
          </a:prstGeom>
          <a:noFill/>
          <a:ln>
            <a:noFill/>
          </a:ln>
        </p:spPr>
        <p:txBody>
          <a:bodyPr anchorCtr="0" anchor="t" bIns="45700" lIns="91425" spcFirstLastPara="1" rIns="91425" wrap="square" tIns="45700">
            <a:normAutofit/>
          </a:bodyPr>
          <a:lstStyle>
            <a:lvl1pPr indent="-320040" lvl="0" marL="457200" rtl="0" algn="l">
              <a:lnSpc>
                <a:spcPct val="100000"/>
              </a:lnSpc>
              <a:spcBef>
                <a:spcPts val="1000"/>
              </a:spcBef>
              <a:spcAft>
                <a:spcPts val="0"/>
              </a:spcAft>
              <a:buSzPts val="1440"/>
              <a:buChar char="►"/>
              <a:defRPr/>
            </a:lvl1pPr>
            <a:lvl2pPr indent="-320040" lvl="1" marL="914400" rtl="0" algn="l">
              <a:lnSpc>
                <a:spcPct val="100000"/>
              </a:lnSpc>
              <a:spcBef>
                <a:spcPts val="1000"/>
              </a:spcBef>
              <a:spcAft>
                <a:spcPts val="0"/>
              </a:spcAft>
              <a:buSzPts val="1440"/>
              <a:buChar char="►"/>
              <a:defRPr/>
            </a:lvl2pPr>
            <a:lvl3pPr indent="-320039" lvl="2" marL="1371600" rtl="0" algn="l">
              <a:lnSpc>
                <a:spcPct val="100000"/>
              </a:lnSpc>
              <a:spcBef>
                <a:spcPts val="1000"/>
              </a:spcBef>
              <a:spcAft>
                <a:spcPts val="0"/>
              </a:spcAft>
              <a:buSzPts val="1440"/>
              <a:buChar char="►"/>
              <a:defRPr/>
            </a:lvl3pPr>
            <a:lvl4pPr indent="-320039" lvl="3" marL="1828800" rtl="0" algn="l">
              <a:lnSpc>
                <a:spcPct val="100000"/>
              </a:lnSpc>
              <a:spcBef>
                <a:spcPts val="1000"/>
              </a:spcBef>
              <a:spcAft>
                <a:spcPts val="0"/>
              </a:spcAft>
              <a:buSzPts val="1440"/>
              <a:buChar char="►"/>
              <a:defRPr/>
            </a:lvl4pPr>
            <a:lvl5pPr indent="-320039" lvl="4" marL="2286000" rtl="0" algn="l">
              <a:lnSpc>
                <a:spcPct val="100000"/>
              </a:lnSpc>
              <a:spcBef>
                <a:spcPts val="1000"/>
              </a:spcBef>
              <a:spcAft>
                <a:spcPts val="0"/>
              </a:spcAft>
              <a:buSzPts val="1440"/>
              <a:buChar char="►"/>
              <a:defRPr/>
            </a:lvl5pPr>
            <a:lvl6pPr indent="-320039" lvl="5" marL="2743200" rtl="0" algn="l">
              <a:lnSpc>
                <a:spcPct val="100000"/>
              </a:lnSpc>
              <a:spcBef>
                <a:spcPts val="1000"/>
              </a:spcBef>
              <a:spcAft>
                <a:spcPts val="0"/>
              </a:spcAft>
              <a:buSzPts val="1440"/>
              <a:buChar char="►"/>
              <a:defRPr/>
            </a:lvl6pPr>
            <a:lvl7pPr indent="-320039" lvl="6" marL="3200400" rtl="0" algn="l">
              <a:lnSpc>
                <a:spcPct val="100000"/>
              </a:lnSpc>
              <a:spcBef>
                <a:spcPts val="1000"/>
              </a:spcBef>
              <a:spcAft>
                <a:spcPts val="0"/>
              </a:spcAft>
              <a:buSzPts val="1440"/>
              <a:buChar char="►"/>
              <a:defRPr/>
            </a:lvl7pPr>
            <a:lvl8pPr indent="-320040" lvl="7" marL="3657600" rtl="0" algn="l">
              <a:lnSpc>
                <a:spcPct val="100000"/>
              </a:lnSpc>
              <a:spcBef>
                <a:spcPts val="1000"/>
              </a:spcBef>
              <a:spcAft>
                <a:spcPts val="0"/>
              </a:spcAft>
              <a:buSzPts val="1440"/>
              <a:buChar char="►"/>
              <a:defRPr/>
            </a:lvl8pPr>
            <a:lvl9pPr indent="-320040" lvl="8" marL="4114800" rtl="0" algn="l">
              <a:lnSpc>
                <a:spcPct val="100000"/>
              </a:lnSpc>
              <a:spcBef>
                <a:spcPts val="1000"/>
              </a:spcBef>
              <a:spcAft>
                <a:spcPts val="0"/>
              </a:spcAft>
              <a:buSzPts val="1440"/>
              <a:buChar char="►"/>
              <a:defRPr/>
            </a:lvl9pPr>
          </a:lstStyle>
          <a:p/>
        </p:txBody>
      </p:sp>
      <p:sp>
        <p:nvSpPr>
          <p:cNvPr id="188" name="Google Shape;188;p32"/>
          <p:cNvSpPr txBox="1"/>
          <p:nvPr>
            <p:ph idx="2" type="body"/>
          </p:nvPr>
        </p:nvSpPr>
        <p:spPr>
          <a:xfrm>
            <a:off x="5089970" y="2160589"/>
            <a:ext cx="4184100" cy="3880800"/>
          </a:xfrm>
          <a:prstGeom prst="rect">
            <a:avLst/>
          </a:prstGeom>
          <a:noFill/>
          <a:ln>
            <a:noFill/>
          </a:ln>
        </p:spPr>
        <p:txBody>
          <a:bodyPr anchorCtr="0" anchor="t" bIns="45700" lIns="91425" spcFirstLastPara="1" rIns="91425" wrap="square" tIns="45700">
            <a:normAutofit/>
          </a:bodyPr>
          <a:lstStyle>
            <a:lvl1pPr indent="-320040" lvl="0" marL="457200" rtl="0" algn="l">
              <a:lnSpc>
                <a:spcPct val="100000"/>
              </a:lnSpc>
              <a:spcBef>
                <a:spcPts val="1000"/>
              </a:spcBef>
              <a:spcAft>
                <a:spcPts val="0"/>
              </a:spcAft>
              <a:buSzPts val="1440"/>
              <a:buChar char="►"/>
              <a:defRPr/>
            </a:lvl1pPr>
            <a:lvl2pPr indent="-320040" lvl="1" marL="914400" rtl="0" algn="l">
              <a:lnSpc>
                <a:spcPct val="100000"/>
              </a:lnSpc>
              <a:spcBef>
                <a:spcPts val="1000"/>
              </a:spcBef>
              <a:spcAft>
                <a:spcPts val="0"/>
              </a:spcAft>
              <a:buSzPts val="1440"/>
              <a:buChar char="►"/>
              <a:defRPr/>
            </a:lvl2pPr>
            <a:lvl3pPr indent="-320039" lvl="2" marL="1371600" rtl="0" algn="l">
              <a:lnSpc>
                <a:spcPct val="100000"/>
              </a:lnSpc>
              <a:spcBef>
                <a:spcPts val="1000"/>
              </a:spcBef>
              <a:spcAft>
                <a:spcPts val="0"/>
              </a:spcAft>
              <a:buSzPts val="1440"/>
              <a:buChar char="►"/>
              <a:defRPr/>
            </a:lvl3pPr>
            <a:lvl4pPr indent="-320039" lvl="3" marL="1828800" rtl="0" algn="l">
              <a:lnSpc>
                <a:spcPct val="100000"/>
              </a:lnSpc>
              <a:spcBef>
                <a:spcPts val="1000"/>
              </a:spcBef>
              <a:spcAft>
                <a:spcPts val="0"/>
              </a:spcAft>
              <a:buSzPts val="1440"/>
              <a:buChar char="►"/>
              <a:defRPr/>
            </a:lvl4pPr>
            <a:lvl5pPr indent="-320039" lvl="4" marL="2286000" rtl="0" algn="l">
              <a:lnSpc>
                <a:spcPct val="100000"/>
              </a:lnSpc>
              <a:spcBef>
                <a:spcPts val="1000"/>
              </a:spcBef>
              <a:spcAft>
                <a:spcPts val="0"/>
              </a:spcAft>
              <a:buSzPts val="1440"/>
              <a:buChar char="►"/>
              <a:defRPr/>
            </a:lvl5pPr>
            <a:lvl6pPr indent="-320039" lvl="5" marL="2743200" rtl="0" algn="l">
              <a:lnSpc>
                <a:spcPct val="100000"/>
              </a:lnSpc>
              <a:spcBef>
                <a:spcPts val="1000"/>
              </a:spcBef>
              <a:spcAft>
                <a:spcPts val="0"/>
              </a:spcAft>
              <a:buSzPts val="1440"/>
              <a:buChar char="►"/>
              <a:defRPr/>
            </a:lvl6pPr>
            <a:lvl7pPr indent="-320039" lvl="6" marL="3200400" rtl="0" algn="l">
              <a:lnSpc>
                <a:spcPct val="100000"/>
              </a:lnSpc>
              <a:spcBef>
                <a:spcPts val="1000"/>
              </a:spcBef>
              <a:spcAft>
                <a:spcPts val="0"/>
              </a:spcAft>
              <a:buSzPts val="1440"/>
              <a:buChar char="►"/>
              <a:defRPr/>
            </a:lvl7pPr>
            <a:lvl8pPr indent="-320040" lvl="7" marL="3657600" rtl="0" algn="l">
              <a:lnSpc>
                <a:spcPct val="100000"/>
              </a:lnSpc>
              <a:spcBef>
                <a:spcPts val="1000"/>
              </a:spcBef>
              <a:spcAft>
                <a:spcPts val="0"/>
              </a:spcAft>
              <a:buSzPts val="1440"/>
              <a:buChar char="►"/>
              <a:defRPr/>
            </a:lvl8pPr>
            <a:lvl9pPr indent="-320040" lvl="8" marL="4114800" rtl="0" algn="l">
              <a:lnSpc>
                <a:spcPct val="100000"/>
              </a:lnSpc>
              <a:spcBef>
                <a:spcPts val="1000"/>
              </a:spcBef>
              <a:spcAft>
                <a:spcPts val="0"/>
              </a:spcAft>
              <a:buSzPts val="1440"/>
              <a:buChar char="►"/>
              <a:defRPr/>
            </a:lvl9pPr>
          </a:lstStyle>
          <a:p/>
        </p:txBody>
      </p:sp>
      <p:sp>
        <p:nvSpPr>
          <p:cNvPr id="189" name="Google Shape;189;p32"/>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0" name="Google Shape;190;p32"/>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1" name="Google Shape;191;p3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2" name="Shape 192"/>
        <p:cNvGrpSpPr/>
        <p:nvPr/>
      </p:nvGrpSpPr>
      <p:grpSpPr>
        <a:xfrm>
          <a:off x="0" y="0"/>
          <a:ext cx="0" cy="0"/>
          <a:chOff x="0" y="0"/>
          <a:chExt cx="0" cy="0"/>
        </a:xfrm>
      </p:grpSpPr>
      <p:sp>
        <p:nvSpPr>
          <p:cNvPr id="193" name="Google Shape;193;p33"/>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accent1"/>
              </a:buClr>
              <a:buSzPts val="3600"/>
              <a:buFont typeface="Trebuchet MS"/>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4" name="Google Shape;194;p33"/>
          <p:cNvSpPr txBox="1"/>
          <p:nvPr>
            <p:ph idx="1" type="body"/>
          </p:nvPr>
        </p:nvSpPr>
        <p:spPr>
          <a:xfrm>
            <a:off x="675745" y="2160983"/>
            <a:ext cx="4185600" cy="5763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1000"/>
              </a:spcBef>
              <a:spcAft>
                <a:spcPts val="0"/>
              </a:spcAft>
              <a:buSzPts val="1920"/>
              <a:buNone/>
              <a:defRPr b="0" sz="2400"/>
            </a:lvl1pPr>
            <a:lvl2pPr indent="-228600" lvl="1" marL="914400" rtl="0" algn="l">
              <a:lnSpc>
                <a:spcPct val="100000"/>
              </a:lnSpc>
              <a:spcBef>
                <a:spcPts val="1000"/>
              </a:spcBef>
              <a:spcAft>
                <a:spcPts val="0"/>
              </a:spcAft>
              <a:buSzPts val="1600"/>
              <a:buNone/>
              <a:defRPr b="1" sz="2000"/>
            </a:lvl2pPr>
            <a:lvl3pPr indent="-228600" lvl="2" marL="1371600" rtl="0" algn="l">
              <a:lnSpc>
                <a:spcPct val="100000"/>
              </a:lnSpc>
              <a:spcBef>
                <a:spcPts val="1000"/>
              </a:spcBef>
              <a:spcAft>
                <a:spcPts val="0"/>
              </a:spcAft>
              <a:buSzPts val="1440"/>
              <a:buNone/>
              <a:defRPr b="1" sz="1800"/>
            </a:lvl3pPr>
            <a:lvl4pPr indent="-228600" lvl="3" marL="1828800" rtl="0" algn="l">
              <a:lnSpc>
                <a:spcPct val="100000"/>
              </a:lnSpc>
              <a:spcBef>
                <a:spcPts val="1000"/>
              </a:spcBef>
              <a:spcAft>
                <a:spcPts val="0"/>
              </a:spcAft>
              <a:buSzPts val="1280"/>
              <a:buNone/>
              <a:defRPr b="1" sz="1600"/>
            </a:lvl4pPr>
            <a:lvl5pPr indent="-228600" lvl="4" marL="2286000" rtl="0" algn="l">
              <a:lnSpc>
                <a:spcPct val="100000"/>
              </a:lnSpc>
              <a:spcBef>
                <a:spcPts val="1000"/>
              </a:spcBef>
              <a:spcAft>
                <a:spcPts val="0"/>
              </a:spcAft>
              <a:buSzPts val="1280"/>
              <a:buNone/>
              <a:defRPr b="1" sz="1600"/>
            </a:lvl5pPr>
            <a:lvl6pPr indent="-228600" lvl="5" marL="2743200" rtl="0" algn="l">
              <a:lnSpc>
                <a:spcPct val="100000"/>
              </a:lnSpc>
              <a:spcBef>
                <a:spcPts val="1000"/>
              </a:spcBef>
              <a:spcAft>
                <a:spcPts val="0"/>
              </a:spcAft>
              <a:buSzPts val="1280"/>
              <a:buNone/>
              <a:defRPr b="1" sz="1600"/>
            </a:lvl6pPr>
            <a:lvl7pPr indent="-228600" lvl="6" marL="3200400" rtl="0" algn="l">
              <a:lnSpc>
                <a:spcPct val="100000"/>
              </a:lnSpc>
              <a:spcBef>
                <a:spcPts val="1000"/>
              </a:spcBef>
              <a:spcAft>
                <a:spcPts val="0"/>
              </a:spcAft>
              <a:buSzPts val="1280"/>
              <a:buNone/>
              <a:defRPr b="1" sz="1600"/>
            </a:lvl7pPr>
            <a:lvl8pPr indent="-228600" lvl="7" marL="3657600" rtl="0" algn="l">
              <a:lnSpc>
                <a:spcPct val="100000"/>
              </a:lnSpc>
              <a:spcBef>
                <a:spcPts val="1000"/>
              </a:spcBef>
              <a:spcAft>
                <a:spcPts val="0"/>
              </a:spcAft>
              <a:buSzPts val="1280"/>
              <a:buNone/>
              <a:defRPr b="1" sz="1600"/>
            </a:lvl8pPr>
            <a:lvl9pPr indent="-228600" lvl="8" marL="4114800" rtl="0" algn="l">
              <a:lnSpc>
                <a:spcPct val="100000"/>
              </a:lnSpc>
              <a:spcBef>
                <a:spcPts val="1000"/>
              </a:spcBef>
              <a:spcAft>
                <a:spcPts val="0"/>
              </a:spcAft>
              <a:buSzPts val="1280"/>
              <a:buNone/>
              <a:defRPr b="1" sz="1600"/>
            </a:lvl9pPr>
          </a:lstStyle>
          <a:p/>
        </p:txBody>
      </p:sp>
      <p:sp>
        <p:nvSpPr>
          <p:cNvPr id="195" name="Google Shape;195;p33"/>
          <p:cNvSpPr txBox="1"/>
          <p:nvPr>
            <p:ph idx="2" type="body"/>
          </p:nvPr>
        </p:nvSpPr>
        <p:spPr>
          <a:xfrm>
            <a:off x="675745" y="2737245"/>
            <a:ext cx="4185600" cy="3304200"/>
          </a:xfrm>
          <a:prstGeom prst="rect">
            <a:avLst/>
          </a:prstGeom>
          <a:noFill/>
          <a:ln>
            <a:noFill/>
          </a:ln>
        </p:spPr>
        <p:txBody>
          <a:bodyPr anchorCtr="0" anchor="t" bIns="45700" lIns="91425" spcFirstLastPara="1" rIns="91425" wrap="square" tIns="45700">
            <a:normAutofit/>
          </a:bodyPr>
          <a:lstStyle>
            <a:lvl1pPr indent="-320040" lvl="0" marL="457200" rtl="0" algn="l">
              <a:lnSpc>
                <a:spcPct val="100000"/>
              </a:lnSpc>
              <a:spcBef>
                <a:spcPts val="1000"/>
              </a:spcBef>
              <a:spcAft>
                <a:spcPts val="0"/>
              </a:spcAft>
              <a:buSzPts val="1440"/>
              <a:buChar char="►"/>
              <a:defRPr/>
            </a:lvl1pPr>
            <a:lvl2pPr indent="-320040" lvl="1" marL="914400" rtl="0" algn="l">
              <a:lnSpc>
                <a:spcPct val="100000"/>
              </a:lnSpc>
              <a:spcBef>
                <a:spcPts val="1000"/>
              </a:spcBef>
              <a:spcAft>
                <a:spcPts val="0"/>
              </a:spcAft>
              <a:buSzPts val="1440"/>
              <a:buChar char="►"/>
              <a:defRPr/>
            </a:lvl2pPr>
            <a:lvl3pPr indent="-320039" lvl="2" marL="1371600" rtl="0" algn="l">
              <a:lnSpc>
                <a:spcPct val="100000"/>
              </a:lnSpc>
              <a:spcBef>
                <a:spcPts val="1000"/>
              </a:spcBef>
              <a:spcAft>
                <a:spcPts val="0"/>
              </a:spcAft>
              <a:buSzPts val="1440"/>
              <a:buChar char="►"/>
              <a:defRPr/>
            </a:lvl3pPr>
            <a:lvl4pPr indent="-320039" lvl="3" marL="1828800" rtl="0" algn="l">
              <a:lnSpc>
                <a:spcPct val="100000"/>
              </a:lnSpc>
              <a:spcBef>
                <a:spcPts val="1000"/>
              </a:spcBef>
              <a:spcAft>
                <a:spcPts val="0"/>
              </a:spcAft>
              <a:buSzPts val="1440"/>
              <a:buChar char="►"/>
              <a:defRPr/>
            </a:lvl4pPr>
            <a:lvl5pPr indent="-320039" lvl="4" marL="2286000" rtl="0" algn="l">
              <a:lnSpc>
                <a:spcPct val="100000"/>
              </a:lnSpc>
              <a:spcBef>
                <a:spcPts val="1000"/>
              </a:spcBef>
              <a:spcAft>
                <a:spcPts val="0"/>
              </a:spcAft>
              <a:buSzPts val="1440"/>
              <a:buChar char="►"/>
              <a:defRPr/>
            </a:lvl5pPr>
            <a:lvl6pPr indent="-320039" lvl="5" marL="2743200" rtl="0" algn="l">
              <a:lnSpc>
                <a:spcPct val="100000"/>
              </a:lnSpc>
              <a:spcBef>
                <a:spcPts val="1000"/>
              </a:spcBef>
              <a:spcAft>
                <a:spcPts val="0"/>
              </a:spcAft>
              <a:buSzPts val="1440"/>
              <a:buChar char="►"/>
              <a:defRPr/>
            </a:lvl6pPr>
            <a:lvl7pPr indent="-320039" lvl="6" marL="3200400" rtl="0" algn="l">
              <a:lnSpc>
                <a:spcPct val="100000"/>
              </a:lnSpc>
              <a:spcBef>
                <a:spcPts val="1000"/>
              </a:spcBef>
              <a:spcAft>
                <a:spcPts val="0"/>
              </a:spcAft>
              <a:buSzPts val="1440"/>
              <a:buChar char="►"/>
              <a:defRPr/>
            </a:lvl7pPr>
            <a:lvl8pPr indent="-320040" lvl="7" marL="3657600" rtl="0" algn="l">
              <a:lnSpc>
                <a:spcPct val="100000"/>
              </a:lnSpc>
              <a:spcBef>
                <a:spcPts val="1000"/>
              </a:spcBef>
              <a:spcAft>
                <a:spcPts val="0"/>
              </a:spcAft>
              <a:buSzPts val="1440"/>
              <a:buChar char="►"/>
              <a:defRPr/>
            </a:lvl8pPr>
            <a:lvl9pPr indent="-320040" lvl="8" marL="4114800" rtl="0" algn="l">
              <a:lnSpc>
                <a:spcPct val="100000"/>
              </a:lnSpc>
              <a:spcBef>
                <a:spcPts val="1000"/>
              </a:spcBef>
              <a:spcAft>
                <a:spcPts val="0"/>
              </a:spcAft>
              <a:buSzPts val="1440"/>
              <a:buChar char="►"/>
              <a:defRPr/>
            </a:lvl9pPr>
          </a:lstStyle>
          <a:p/>
        </p:txBody>
      </p:sp>
      <p:sp>
        <p:nvSpPr>
          <p:cNvPr id="196" name="Google Shape;196;p33"/>
          <p:cNvSpPr txBox="1"/>
          <p:nvPr>
            <p:ph idx="3" type="body"/>
          </p:nvPr>
        </p:nvSpPr>
        <p:spPr>
          <a:xfrm>
            <a:off x="5088383" y="2160983"/>
            <a:ext cx="4185600" cy="5763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1000"/>
              </a:spcBef>
              <a:spcAft>
                <a:spcPts val="0"/>
              </a:spcAft>
              <a:buSzPts val="1920"/>
              <a:buNone/>
              <a:defRPr b="0" sz="2400"/>
            </a:lvl1pPr>
            <a:lvl2pPr indent="-228600" lvl="1" marL="914400" rtl="0" algn="l">
              <a:lnSpc>
                <a:spcPct val="100000"/>
              </a:lnSpc>
              <a:spcBef>
                <a:spcPts val="1000"/>
              </a:spcBef>
              <a:spcAft>
                <a:spcPts val="0"/>
              </a:spcAft>
              <a:buSzPts val="1600"/>
              <a:buNone/>
              <a:defRPr b="1" sz="2000"/>
            </a:lvl2pPr>
            <a:lvl3pPr indent="-228600" lvl="2" marL="1371600" rtl="0" algn="l">
              <a:lnSpc>
                <a:spcPct val="100000"/>
              </a:lnSpc>
              <a:spcBef>
                <a:spcPts val="1000"/>
              </a:spcBef>
              <a:spcAft>
                <a:spcPts val="0"/>
              </a:spcAft>
              <a:buSzPts val="1440"/>
              <a:buNone/>
              <a:defRPr b="1" sz="1800"/>
            </a:lvl3pPr>
            <a:lvl4pPr indent="-228600" lvl="3" marL="1828800" rtl="0" algn="l">
              <a:lnSpc>
                <a:spcPct val="100000"/>
              </a:lnSpc>
              <a:spcBef>
                <a:spcPts val="1000"/>
              </a:spcBef>
              <a:spcAft>
                <a:spcPts val="0"/>
              </a:spcAft>
              <a:buSzPts val="1280"/>
              <a:buNone/>
              <a:defRPr b="1" sz="1600"/>
            </a:lvl4pPr>
            <a:lvl5pPr indent="-228600" lvl="4" marL="2286000" rtl="0" algn="l">
              <a:lnSpc>
                <a:spcPct val="100000"/>
              </a:lnSpc>
              <a:spcBef>
                <a:spcPts val="1000"/>
              </a:spcBef>
              <a:spcAft>
                <a:spcPts val="0"/>
              </a:spcAft>
              <a:buSzPts val="1280"/>
              <a:buNone/>
              <a:defRPr b="1" sz="1600"/>
            </a:lvl5pPr>
            <a:lvl6pPr indent="-228600" lvl="5" marL="2743200" rtl="0" algn="l">
              <a:lnSpc>
                <a:spcPct val="100000"/>
              </a:lnSpc>
              <a:spcBef>
                <a:spcPts val="1000"/>
              </a:spcBef>
              <a:spcAft>
                <a:spcPts val="0"/>
              </a:spcAft>
              <a:buSzPts val="1280"/>
              <a:buNone/>
              <a:defRPr b="1" sz="1600"/>
            </a:lvl6pPr>
            <a:lvl7pPr indent="-228600" lvl="6" marL="3200400" rtl="0" algn="l">
              <a:lnSpc>
                <a:spcPct val="100000"/>
              </a:lnSpc>
              <a:spcBef>
                <a:spcPts val="1000"/>
              </a:spcBef>
              <a:spcAft>
                <a:spcPts val="0"/>
              </a:spcAft>
              <a:buSzPts val="1280"/>
              <a:buNone/>
              <a:defRPr b="1" sz="1600"/>
            </a:lvl7pPr>
            <a:lvl8pPr indent="-228600" lvl="7" marL="3657600" rtl="0" algn="l">
              <a:lnSpc>
                <a:spcPct val="100000"/>
              </a:lnSpc>
              <a:spcBef>
                <a:spcPts val="1000"/>
              </a:spcBef>
              <a:spcAft>
                <a:spcPts val="0"/>
              </a:spcAft>
              <a:buSzPts val="1280"/>
              <a:buNone/>
              <a:defRPr b="1" sz="1600"/>
            </a:lvl8pPr>
            <a:lvl9pPr indent="-228600" lvl="8" marL="4114800" rtl="0" algn="l">
              <a:lnSpc>
                <a:spcPct val="100000"/>
              </a:lnSpc>
              <a:spcBef>
                <a:spcPts val="1000"/>
              </a:spcBef>
              <a:spcAft>
                <a:spcPts val="0"/>
              </a:spcAft>
              <a:buSzPts val="1280"/>
              <a:buNone/>
              <a:defRPr b="1" sz="1600"/>
            </a:lvl9pPr>
          </a:lstStyle>
          <a:p/>
        </p:txBody>
      </p:sp>
      <p:sp>
        <p:nvSpPr>
          <p:cNvPr id="197" name="Google Shape;197;p33"/>
          <p:cNvSpPr txBox="1"/>
          <p:nvPr>
            <p:ph idx="4" type="body"/>
          </p:nvPr>
        </p:nvSpPr>
        <p:spPr>
          <a:xfrm>
            <a:off x="5088384" y="2737245"/>
            <a:ext cx="4185600" cy="3304200"/>
          </a:xfrm>
          <a:prstGeom prst="rect">
            <a:avLst/>
          </a:prstGeom>
          <a:noFill/>
          <a:ln>
            <a:noFill/>
          </a:ln>
        </p:spPr>
        <p:txBody>
          <a:bodyPr anchorCtr="0" anchor="t" bIns="45700" lIns="91425" spcFirstLastPara="1" rIns="91425" wrap="square" tIns="45700">
            <a:normAutofit/>
          </a:bodyPr>
          <a:lstStyle>
            <a:lvl1pPr indent="-320040" lvl="0" marL="457200" rtl="0" algn="l">
              <a:lnSpc>
                <a:spcPct val="100000"/>
              </a:lnSpc>
              <a:spcBef>
                <a:spcPts val="1000"/>
              </a:spcBef>
              <a:spcAft>
                <a:spcPts val="0"/>
              </a:spcAft>
              <a:buSzPts val="1440"/>
              <a:buChar char="►"/>
              <a:defRPr/>
            </a:lvl1pPr>
            <a:lvl2pPr indent="-320040" lvl="1" marL="914400" rtl="0" algn="l">
              <a:lnSpc>
                <a:spcPct val="100000"/>
              </a:lnSpc>
              <a:spcBef>
                <a:spcPts val="1000"/>
              </a:spcBef>
              <a:spcAft>
                <a:spcPts val="0"/>
              </a:spcAft>
              <a:buSzPts val="1440"/>
              <a:buChar char="►"/>
              <a:defRPr/>
            </a:lvl2pPr>
            <a:lvl3pPr indent="-320039" lvl="2" marL="1371600" rtl="0" algn="l">
              <a:lnSpc>
                <a:spcPct val="100000"/>
              </a:lnSpc>
              <a:spcBef>
                <a:spcPts val="1000"/>
              </a:spcBef>
              <a:spcAft>
                <a:spcPts val="0"/>
              </a:spcAft>
              <a:buSzPts val="1440"/>
              <a:buChar char="►"/>
              <a:defRPr/>
            </a:lvl3pPr>
            <a:lvl4pPr indent="-320039" lvl="3" marL="1828800" rtl="0" algn="l">
              <a:lnSpc>
                <a:spcPct val="100000"/>
              </a:lnSpc>
              <a:spcBef>
                <a:spcPts val="1000"/>
              </a:spcBef>
              <a:spcAft>
                <a:spcPts val="0"/>
              </a:spcAft>
              <a:buSzPts val="1440"/>
              <a:buChar char="►"/>
              <a:defRPr/>
            </a:lvl4pPr>
            <a:lvl5pPr indent="-320039" lvl="4" marL="2286000" rtl="0" algn="l">
              <a:lnSpc>
                <a:spcPct val="100000"/>
              </a:lnSpc>
              <a:spcBef>
                <a:spcPts val="1000"/>
              </a:spcBef>
              <a:spcAft>
                <a:spcPts val="0"/>
              </a:spcAft>
              <a:buSzPts val="1440"/>
              <a:buChar char="►"/>
              <a:defRPr/>
            </a:lvl5pPr>
            <a:lvl6pPr indent="-320039" lvl="5" marL="2743200" rtl="0" algn="l">
              <a:lnSpc>
                <a:spcPct val="100000"/>
              </a:lnSpc>
              <a:spcBef>
                <a:spcPts val="1000"/>
              </a:spcBef>
              <a:spcAft>
                <a:spcPts val="0"/>
              </a:spcAft>
              <a:buSzPts val="1440"/>
              <a:buChar char="►"/>
              <a:defRPr/>
            </a:lvl6pPr>
            <a:lvl7pPr indent="-320039" lvl="6" marL="3200400" rtl="0" algn="l">
              <a:lnSpc>
                <a:spcPct val="100000"/>
              </a:lnSpc>
              <a:spcBef>
                <a:spcPts val="1000"/>
              </a:spcBef>
              <a:spcAft>
                <a:spcPts val="0"/>
              </a:spcAft>
              <a:buSzPts val="1440"/>
              <a:buChar char="►"/>
              <a:defRPr/>
            </a:lvl7pPr>
            <a:lvl8pPr indent="-320040" lvl="7" marL="3657600" rtl="0" algn="l">
              <a:lnSpc>
                <a:spcPct val="100000"/>
              </a:lnSpc>
              <a:spcBef>
                <a:spcPts val="1000"/>
              </a:spcBef>
              <a:spcAft>
                <a:spcPts val="0"/>
              </a:spcAft>
              <a:buSzPts val="1440"/>
              <a:buChar char="►"/>
              <a:defRPr/>
            </a:lvl8pPr>
            <a:lvl9pPr indent="-320040" lvl="8" marL="4114800" rtl="0" algn="l">
              <a:lnSpc>
                <a:spcPct val="100000"/>
              </a:lnSpc>
              <a:spcBef>
                <a:spcPts val="1000"/>
              </a:spcBef>
              <a:spcAft>
                <a:spcPts val="0"/>
              </a:spcAft>
              <a:buSzPts val="1440"/>
              <a:buChar char="►"/>
              <a:defRPr/>
            </a:lvl9pPr>
          </a:lstStyle>
          <a:p/>
        </p:txBody>
      </p:sp>
      <p:sp>
        <p:nvSpPr>
          <p:cNvPr id="198" name="Google Shape;198;p33"/>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9" name="Google Shape;199;p33"/>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0" name="Google Shape;200;p3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1" name="Shape 201"/>
        <p:cNvGrpSpPr/>
        <p:nvPr/>
      </p:nvGrpSpPr>
      <p:grpSpPr>
        <a:xfrm>
          <a:off x="0" y="0"/>
          <a:ext cx="0" cy="0"/>
          <a:chOff x="0" y="0"/>
          <a:chExt cx="0" cy="0"/>
        </a:xfrm>
      </p:grpSpPr>
      <p:sp>
        <p:nvSpPr>
          <p:cNvPr id="202" name="Google Shape;202;p34"/>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accen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3" name="Google Shape;203;p3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4" name="Google Shape;204;p3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5" name="Google Shape;205;p3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6" name="Shape 206"/>
        <p:cNvGrpSpPr/>
        <p:nvPr/>
      </p:nvGrpSpPr>
      <p:grpSpPr>
        <a:xfrm>
          <a:off x="0" y="0"/>
          <a:ext cx="0" cy="0"/>
          <a:chOff x="0" y="0"/>
          <a:chExt cx="0" cy="0"/>
        </a:xfrm>
      </p:grpSpPr>
      <p:sp>
        <p:nvSpPr>
          <p:cNvPr id="207" name="Google Shape;207;p35"/>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8" name="Google Shape;208;p35"/>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9" name="Google Shape;209;p3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0" name="Shape 210"/>
        <p:cNvGrpSpPr/>
        <p:nvPr/>
      </p:nvGrpSpPr>
      <p:grpSpPr>
        <a:xfrm>
          <a:off x="0" y="0"/>
          <a:ext cx="0" cy="0"/>
          <a:chOff x="0" y="0"/>
          <a:chExt cx="0" cy="0"/>
        </a:xfrm>
      </p:grpSpPr>
      <p:sp>
        <p:nvSpPr>
          <p:cNvPr id="211" name="Google Shape;211;p36"/>
          <p:cNvSpPr txBox="1"/>
          <p:nvPr>
            <p:ph type="title"/>
          </p:nvPr>
        </p:nvSpPr>
        <p:spPr>
          <a:xfrm>
            <a:off x="677334" y="1498604"/>
            <a:ext cx="3854400" cy="12786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accent1"/>
              </a:buClr>
              <a:buSzPts val="2000"/>
              <a:buFont typeface="Trebuchet MS"/>
              <a:buNone/>
              <a:defRPr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2" name="Google Shape;212;p36"/>
          <p:cNvSpPr txBox="1"/>
          <p:nvPr>
            <p:ph idx="1" type="body"/>
          </p:nvPr>
        </p:nvSpPr>
        <p:spPr>
          <a:xfrm>
            <a:off x="4760461" y="514924"/>
            <a:ext cx="4513500" cy="5526300"/>
          </a:xfrm>
          <a:prstGeom prst="rect">
            <a:avLst/>
          </a:prstGeom>
          <a:noFill/>
          <a:ln>
            <a:noFill/>
          </a:ln>
        </p:spPr>
        <p:txBody>
          <a:bodyPr anchorCtr="0" anchor="t" bIns="45700" lIns="91425" spcFirstLastPara="1" rIns="91425" wrap="square" tIns="45700">
            <a:normAutofit/>
          </a:bodyPr>
          <a:lstStyle>
            <a:lvl1pPr indent="-320040" lvl="0" marL="457200" rtl="0" algn="l">
              <a:lnSpc>
                <a:spcPct val="100000"/>
              </a:lnSpc>
              <a:spcBef>
                <a:spcPts val="1000"/>
              </a:spcBef>
              <a:spcAft>
                <a:spcPts val="0"/>
              </a:spcAft>
              <a:buSzPts val="1440"/>
              <a:buChar char="►"/>
              <a:defRPr/>
            </a:lvl1pPr>
            <a:lvl2pPr indent="-320040" lvl="1" marL="914400" rtl="0" algn="l">
              <a:lnSpc>
                <a:spcPct val="100000"/>
              </a:lnSpc>
              <a:spcBef>
                <a:spcPts val="1000"/>
              </a:spcBef>
              <a:spcAft>
                <a:spcPts val="0"/>
              </a:spcAft>
              <a:buSzPts val="1440"/>
              <a:buChar char="►"/>
              <a:defRPr/>
            </a:lvl2pPr>
            <a:lvl3pPr indent="-320039" lvl="2" marL="1371600" rtl="0" algn="l">
              <a:lnSpc>
                <a:spcPct val="100000"/>
              </a:lnSpc>
              <a:spcBef>
                <a:spcPts val="1000"/>
              </a:spcBef>
              <a:spcAft>
                <a:spcPts val="0"/>
              </a:spcAft>
              <a:buSzPts val="1440"/>
              <a:buChar char="►"/>
              <a:defRPr/>
            </a:lvl3pPr>
            <a:lvl4pPr indent="-320039" lvl="3" marL="1828800" rtl="0" algn="l">
              <a:lnSpc>
                <a:spcPct val="100000"/>
              </a:lnSpc>
              <a:spcBef>
                <a:spcPts val="1000"/>
              </a:spcBef>
              <a:spcAft>
                <a:spcPts val="0"/>
              </a:spcAft>
              <a:buSzPts val="1440"/>
              <a:buChar char="►"/>
              <a:defRPr/>
            </a:lvl4pPr>
            <a:lvl5pPr indent="-320039" lvl="4" marL="2286000" rtl="0" algn="l">
              <a:lnSpc>
                <a:spcPct val="100000"/>
              </a:lnSpc>
              <a:spcBef>
                <a:spcPts val="1000"/>
              </a:spcBef>
              <a:spcAft>
                <a:spcPts val="0"/>
              </a:spcAft>
              <a:buSzPts val="1440"/>
              <a:buChar char="►"/>
              <a:defRPr/>
            </a:lvl5pPr>
            <a:lvl6pPr indent="-320039" lvl="5" marL="2743200" rtl="0" algn="l">
              <a:lnSpc>
                <a:spcPct val="100000"/>
              </a:lnSpc>
              <a:spcBef>
                <a:spcPts val="1000"/>
              </a:spcBef>
              <a:spcAft>
                <a:spcPts val="0"/>
              </a:spcAft>
              <a:buSzPts val="1440"/>
              <a:buChar char="►"/>
              <a:defRPr/>
            </a:lvl6pPr>
            <a:lvl7pPr indent="-320039" lvl="6" marL="3200400" rtl="0" algn="l">
              <a:lnSpc>
                <a:spcPct val="100000"/>
              </a:lnSpc>
              <a:spcBef>
                <a:spcPts val="1000"/>
              </a:spcBef>
              <a:spcAft>
                <a:spcPts val="0"/>
              </a:spcAft>
              <a:buSzPts val="1440"/>
              <a:buChar char="►"/>
              <a:defRPr/>
            </a:lvl7pPr>
            <a:lvl8pPr indent="-320040" lvl="7" marL="3657600" rtl="0" algn="l">
              <a:lnSpc>
                <a:spcPct val="100000"/>
              </a:lnSpc>
              <a:spcBef>
                <a:spcPts val="1000"/>
              </a:spcBef>
              <a:spcAft>
                <a:spcPts val="0"/>
              </a:spcAft>
              <a:buSzPts val="1440"/>
              <a:buChar char="►"/>
              <a:defRPr/>
            </a:lvl8pPr>
            <a:lvl9pPr indent="-320040" lvl="8" marL="4114800" rtl="0" algn="l">
              <a:lnSpc>
                <a:spcPct val="100000"/>
              </a:lnSpc>
              <a:spcBef>
                <a:spcPts val="1000"/>
              </a:spcBef>
              <a:spcAft>
                <a:spcPts val="0"/>
              </a:spcAft>
              <a:buSzPts val="1440"/>
              <a:buChar char="►"/>
              <a:defRPr/>
            </a:lvl9pPr>
          </a:lstStyle>
          <a:p/>
        </p:txBody>
      </p:sp>
      <p:sp>
        <p:nvSpPr>
          <p:cNvPr id="213" name="Google Shape;213;p36"/>
          <p:cNvSpPr txBox="1"/>
          <p:nvPr>
            <p:ph idx="2" type="body"/>
          </p:nvPr>
        </p:nvSpPr>
        <p:spPr>
          <a:xfrm>
            <a:off x="677334" y="2777069"/>
            <a:ext cx="3854400" cy="25845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SzPts val="1120"/>
              <a:buNone/>
              <a:defRPr sz="1400"/>
            </a:lvl1pPr>
            <a:lvl2pPr indent="-228600" lvl="1" marL="914400" rtl="0" algn="l">
              <a:lnSpc>
                <a:spcPct val="100000"/>
              </a:lnSpc>
              <a:spcBef>
                <a:spcPts val="1000"/>
              </a:spcBef>
              <a:spcAft>
                <a:spcPts val="0"/>
              </a:spcAft>
              <a:buSzPts val="1120"/>
              <a:buNone/>
              <a:defRPr sz="1400"/>
            </a:lvl2pPr>
            <a:lvl3pPr indent="-228600" lvl="2" marL="1371600" rtl="0" algn="l">
              <a:lnSpc>
                <a:spcPct val="100000"/>
              </a:lnSpc>
              <a:spcBef>
                <a:spcPts val="1000"/>
              </a:spcBef>
              <a:spcAft>
                <a:spcPts val="0"/>
              </a:spcAft>
              <a:buSzPts val="960"/>
              <a:buNone/>
              <a:defRPr sz="1200"/>
            </a:lvl3pPr>
            <a:lvl4pPr indent="-228600" lvl="3" marL="1828800" rtl="0" algn="l">
              <a:lnSpc>
                <a:spcPct val="100000"/>
              </a:lnSpc>
              <a:spcBef>
                <a:spcPts val="1000"/>
              </a:spcBef>
              <a:spcAft>
                <a:spcPts val="0"/>
              </a:spcAft>
              <a:buSzPts val="800"/>
              <a:buNone/>
              <a:defRPr sz="1000"/>
            </a:lvl4pPr>
            <a:lvl5pPr indent="-228600" lvl="4" marL="2286000" rtl="0" algn="l">
              <a:lnSpc>
                <a:spcPct val="100000"/>
              </a:lnSpc>
              <a:spcBef>
                <a:spcPts val="1000"/>
              </a:spcBef>
              <a:spcAft>
                <a:spcPts val="0"/>
              </a:spcAft>
              <a:buSzPts val="800"/>
              <a:buNone/>
              <a:defRPr sz="1000"/>
            </a:lvl5pPr>
            <a:lvl6pPr indent="-228600" lvl="5" marL="2743200" rtl="0" algn="l">
              <a:lnSpc>
                <a:spcPct val="100000"/>
              </a:lnSpc>
              <a:spcBef>
                <a:spcPts val="1000"/>
              </a:spcBef>
              <a:spcAft>
                <a:spcPts val="0"/>
              </a:spcAft>
              <a:buSzPts val="800"/>
              <a:buNone/>
              <a:defRPr sz="1000"/>
            </a:lvl6pPr>
            <a:lvl7pPr indent="-228600" lvl="6" marL="3200400" rtl="0" algn="l">
              <a:lnSpc>
                <a:spcPct val="100000"/>
              </a:lnSpc>
              <a:spcBef>
                <a:spcPts val="1000"/>
              </a:spcBef>
              <a:spcAft>
                <a:spcPts val="0"/>
              </a:spcAft>
              <a:buSzPts val="800"/>
              <a:buNone/>
              <a:defRPr sz="1000"/>
            </a:lvl7pPr>
            <a:lvl8pPr indent="-228600" lvl="7" marL="3657600" rtl="0" algn="l">
              <a:lnSpc>
                <a:spcPct val="100000"/>
              </a:lnSpc>
              <a:spcBef>
                <a:spcPts val="1000"/>
              </a:spcBef>
              <a:spcAft>
                <a:spcPts val="0"/>
              </a:spcAft>
              <a:buSzPts val="800"/>
              <a:buNone/>
              <a:defRPr sz="1000"/>
            </a:lvl8pPr>
            <a:lvl9pPr indent="-228600" lvl="8" marL="4114800" rtl="0" algn="l">
              <a:lnSpc>
                <a:spcPct val="100000"/>
              </a:lnSpc>
              <a:spcBef>
                <a:spcPts val="1000"/>
              </a:spcBef>
              <a:spcAft>
                <a:spcPts val="0"/>
              </a:spcAft>
              <a:buSzPts val="800"/>
              <a:buNone/>
              <a:defRPr sz="1000"/>
            </a:lvl9pPr>
          </a:lstStyle>
          <a:p/>
        </p:txBody>
      </p:sp>
      <p:sp>
        <p:nvSpPr>
          <p:cNvPr id="214" name="Google Shape;214;p36"/>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5" name="Google Shape;215;p36"/>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6" name="Google Shape;216;p3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7" name="Shape 217"/>
        <p:cNvGrpSpPr/>
        <p:nvPr/>
      </p:nvGrpSpPr>
      <p:grpSpPr>
        <a:xfrm>
          <a:off x="0" y="0"/>
          <a:ext cx="0" cy="0"/>
          <a:chOff x="0" y="0"/>
          <a:chExt cx="0" cy="0"/>
        </a:xfrm>
      </p:grpSpPr>
      <p:sp>
        <p:nvSpPr>
          <p:cNvPr id="218" name="Google Shape;218;p37"/>
          <p:cNvSpPr txBox="1"/>
          <p:nvPr>
            <p:ph type="title"/>
          </p:nvPr>
        </p:nvSpPr>
        <p:spPr>
          <a:xfrm>
            <a:off x="677334" y="4800600"/>
            <a:ext cx="85968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accent1"/>
              </a:buClr>
              <a:buSzPts val="2400"/>
              <a:buFont typeface="Trebuchet MS"/>
              <a:buNone/>
              <a:defRPr b="0" sz="2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9" name="Google Shape;219;p37"/>
          <p:cNvSpPr/>
          <p:nvPr>
            <p:ph idx="2" type="pic"/>
          </p:nvPr>
        </p:nvSpPr>
        <p:spPr>
          <a:xfrm>
            <a:off x="677334" y="609600"/>
            <a:ext cx="8596800" cy="3845700"/>
          </a:xfrm>
          <a:prstGeom prst="rect">
            <a:avLst/>
          </a:prstGeom>
          <a:noFill/>
          <a:ln>
            <a:noFill/>
          </a:ln>
        </p:spPr>
      </p:sp>
      <p:sp>
        <p:nvSpPr>
          <p:cNvPr id="220" name="Google Shape;220;p37"/>
          <p:cNvSpPr txBox="1"/>
          <p:nvPr>
            <p:ph idx="1" type="body"/>
          </p:nvPr>
        </p:nvSpPr>
        <p:spPr>
          <a:xfrm>
            <a:off x="677334" y="5367338"/>
            <a:ext cx="8596800" cy="674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SzPts val="960"/>
              <a:buNone/>
              <a:defRPr sz="1200"/>
            </a:lvl1pPr>
            <a:lvl2pPr indent="-228600" lvl="1" marL="914400" rtl="0" algn="l">
              <a:lnSpc>
                <a:spcPct val="100000"/>
              </a:lnSpc>
              <a:spcBef>
                <a:spcPts val="1000"/>
              </a:spcBef>
              <a:spcAft>
                <a:spcPts val="0"/>
              </a:spcAft>
              <a:buSzPts val="960"/>
              <a:buNone/>
              <a:defRPr sz="1200"/>
            </a:lvl2pPr>
            <a:lvl3pPr indent="-228600" lvl="2" marL="1371600" rtl="0" algn="l">
              <a:lnSpc>
                <a:spcPct val="100000"/>
              </a:lnSpc>
              <a:spcBef>
                <a:spcPts val="1000"/>
              </a:spcBef>
              <a:spcAft>
                <a:spcPts val="0"/>
              </a:spcAft>
              <a:buSzPts val="800"/>
              <a:buNone/>
              <a:defRPr sz="1000"/>
            </a:lvl3pPr>
            <a:lvl4pPr indent="-228600" lvl="3" marL="1828800" rtl="0" algn="l">
              <a:lnSpc>
                <a:spcPct val="100000"/>
              </a:lnSpc>
              <a:spcBef>
                <a:spcPts val="1000"/>
              </a:spcBef>
              <a:spcAft>
                <a:spcPts val="0"/>
              </a:spcAft>
              <a:buSzPts val="720"/>
              <a:buNone/>
              <a:defRPr sz="900"/>
            </a:lvl4pPr>
            <a:lvl5pPr indent="-228600" lvl="4" marL="2286000" rtl="0" algn="l">
              <a:lnSpc>
                <a:spcPct val="100000"/>
              </a:lnSpc>
              <a:spcBef>
                <a:spcPts val="1000"/>
              </a:spcBef>
              <a:spcAft>
                <a:spcPts val="0"/>
              </a:spcAft>
              <a:buSzPts val="720"/>
              <a:buNone/>
              <a:defRPr sz="900"/>
            </a:lvl5pPr>
            <a:lvl6pPr indent="-228600" lvl="5" marL="2743200" rtl="0" algn="l">
              <a:lnSpc>
                <a:spcPct val="100000"/>
              </a:lnSpc>
              <a:spcBef>
                <a:spcPts val="1000"/>
              </a:spcBef>
              <a:spcAft>
                <a:spcPts val="0"/>
              </a:spcAft>
              <a:buSzPts val="720"/>
              <a:buNone/>
              <a:defRPr sz="900"/>
            </a:lvl6pPr>
            <a:lvl7pPr indent="-228600" lvl="6" marL="3200400" rtl="0" algn="l">
              <a:lnSpc>
                <a:spcPct val="100000"/>
              </a:lnSpc>
              <a:spcBef>
                <a:spcPts val="1000"/>
              </a:spcBef>
              <a:spcAft>
                <a:spcPts val="0"/>
              </a:spcAft>
              <a:buSzPts val="720"/>
              <a:buNone/>
              <a:defRPr sz="900"/>
            </a:lvl7pPr>
            <a:lvl8pPr indent="-228600" lvl="7" marL="3657600" rtl="0" algn="l">
              <a:lnSpc>
                <a:spcPct val="100000"/>
              </a:lnSpc>
              <a:spcBef>
                <a:spcPts val="1000"/>
              </a:spcBef>
              <a:spcAft>
                <a:spcPts val="0"/>
              </a:spcAft>
              <a:buSzPts val="720"/>
              <a:buNone/>
              <a:defRPr sz="900"/>
            </a:lvl8pPr>
            <a:lvl9pPr indent="-228600" lvl="8" marL="4114800" rtl="0" algn="l">
              <a:lnSpc>
                <a:spcPct val="100000"/>
              </a:lnSpc>
              <a:spcBef>
                <a:spcPts val="1000"/>
              </a:spcBef>
              <a:spcAft>
                <a:spcPts val="0"/>
              </a:spcAft>
              <a:buSzPts val="720"/>
              <a:buNone/>
              <a:defRPr sz="900"/>
            </a:lvl9pPr>
          </a:lstStyle>
          <a:p/>
        </p:txBody>
      </p:sp>
      <p:sp>
        <p:nvSpPr>
          <p:cNvPr id="221" name="Google Shape;221;p37"/>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2" name="Google Shape;222;p37"/>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3" name="Google Shape;223;p3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224" name="Shape 224"/>
        <p:cNvGrpSpPr/>
        <p:nvPr/>
      </p:nvGrpSpPr>
      <p:grpSpPr>
        <a:xfrm>
          <a:off x="0" y="0"/>
          <a:ext cx="0" cy="0"/>
          <a:chOff x="0" y="0"/>
          <a:chExt cx="0" cy="0"/>
        </a:xfrm>
      </p:grpSpPr>
      <p:sp>
        <p:nvSpPr>
          <p:cNvPr id="225" name="Google Shape;225;p38"/>
          <p:cNvSpPr txBox="1"/>
          <p:nvPr>
            <p:ph type="title"/>
          </p:nvPr>
        </p:nvSpPr>
        <p:spPr>
          <a:xfrm>
            <a:off x="677335" y="609600"/>
            <a:ext cx="8596800" cy="34035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chemeClr val="accent1"/>
              </a:buClr>
              <a:buSzPts val="4400"/>
              <a:buFont typeface="Trebuchet MS"/>
              <a:buNone/>
              <a:defRPr b="0" sz="44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6" name="Google Shape;226;p38"/>
          <p:cNvSpPr txBox="1"/>
          <p:nvPr>
            <p:ph idx="1" type="body"/>
          </p:nvPr>
        </p:nvSpPr>
        <p:spPr>
          <a:xfrm>
            <a:off x="677335" y="4470400"/>
            <a:ext cx="8596800" cy="1571100"/>
          </a:xfrm>
          <a:prstGeom prst="rect">
            <a:avLst/>
          </a:prstGeom>
          <a:noFill/>
          <a:ln>
            <a:noFill/>
          </a:ln>
        </p:spPr>
        <p:txBody>
          <a:bodyPr anchorCtr="0" anchor="ctr" bIns="45700" lIns="91425" spcFirstLastPara="1" rIns="91425" wrap="square" tIns="45700">
            <a:normAutofit/>
          </a:bodyPr>
          <a:lstStyle>
            <a:lvl1pPr indent="-228600" lvl="0" marL="457200" rtl="0" algn="l">
              <a:lnSpc>
                <a:spcPct val="100000"/>
              </a:lnSpc>
              <a:spcBef>
                <a:spcPts val="1000"/>
              </a:spcBef>
              <a:spcAft>
                <a:spcPts val="0"/>
              </a:spcAft>
              <a:buSzPts val="1440"/>
              <a:buNone/>
              <a:defRPr sz="1800">
                <a:solidFill>
                  <a:srgbClr val="3F3F3F"/>
                </a:solidFill>
              </a:defRPr>
            </a:lvl1pPr>
            <a:lvl2pPr indent="-228600" lvl="1" marL="914400" rtl="0" algn="l">
              <a:lnSpc>
                <a:spcPct val="100000"/>
              </a:lnSpc>
              <a:spcBef>
                <a:spcPts val="1000"/>
              </a:spcBef>
              <a:spcAft>
                <a:spcPts val="0"/>
              </a:spcAft>
              <a:buSzPts val="1440"/>
              <a:buNone/>
              <a:defRPr sz="1800">
                <a:solidFill>
                  <a:srgbClr val="888888"/>
                </a:solidFill>
              </a:defRPr>
            </a:lvl2pPr>
            <a:lvl3pPr indent="-228600" lvl="2" marL="1371600" rtl="0" algn="l">
              <a:lnSpc>
                <a:spcPct val="100000"/>
              </a:lnSpc>
              <a:spcBef>
                <a:spcPts val="1000"/>
              </a:spcBef>
              <a:spcAft>
                <a:spcPts val="0"/>
              </a:spcAft>
              <a:buSzPts val="1280"/>
              <a:buNone/>
              <a:defRPr sz="1600">
                <a:solidFill>
                  <a:srgbClr val="888888"/>
                </a:solidFill>
              </a:defRPr>
            </a:lvl3pPr>
            <a:lvl4pPr indent="-228600" lvl="3" marL="1828800" rtl="0" algn="l">
              <a:lnSpc>
                <a:spcPct val="100000"/>
              </a:lnSpc>
              <a:spcBef>
                <a:spcPts val="1000"/>
              </a:spcBef>
              <a:spcAft>
                <a:spcPts val="0"/>
              </a:spcAft>
              <a:buSzPts val="1120"/>
              <a:buNone/>
              <a:defRPr sz="1400">
                <a:solidFill>
                  <a:srgbClr val="888888"/>
                </a:solidFill>
              </a:defRPr>
            </a:lvl4pPr>
            <a:lvl5pPr indent="-228600" lvl="4" marL="2286000" rtl="0" algn="l">
              <a:lnSpc>
                <a:spcPct val="100000"/>
              </a:lnSpc>
              <a:spcBef>
                <a:spcPts val="1000"/>
              </a:spcBef>
              <a:spcAft>
                <a:spcPts val="0"/>
              </a:spcAft>
              <a:buSzPts val="1120"/>
              <a:buNone/>
              <a:defRPr sz="1400">
                <a:solidFill>
                  <a:srgbClr val="888888"/>
                </a:solidFill>
              </a:defRPr>
            </a:lvl5pPr>
            <a:lvl6pPr indent="-228600" lvl="5" marL="2743200" rtl="0" algn="l">
              <a:lnSpc>
                <a:spcPct val="100000"/>
              </a:lnSpc>
              <a:spcBef>
                <a:spcPts val="1000"/>
              </a:spcBef>
              <a:spcAft>
                <a:spcPts val="0"/>
              </a:spcAft>
              <a:buSzPts val="1120"/>
              <a:buNone/>
              <a:defRPr sz="1400">
                <a:solidFill>
                  <a:srgbClr val="888888"/>
                </a:solidFill>
              </a:defRPr>
            </a:lvl6pPr>
            <a:lvl7pPr indent="-228600" lvl="6" marL="3200400" rtl="0" algn="l">
              <a:lnSpc>
                <a:spcPct val="100000"/>
              </a:lnSpc>
              <a:spcBef>
                <a:spcPts val="1000"/>
              </a:spcBef>
              <a:spcAft>
                <a:spcPts val="0"/>
              </a:spcAft>
              <a:buSzPts val="1120"/>
              <a:buNone/>
              <a:defRPr sz="1400">
                <a:solidFill>
                  <a:srgbClr val="888888"/>
                </a:solidFill>
              </a:defRPr>
            </a:lvl7pPr>
            <a:lvl8pPr indent="-228600" lvl="7" marL="3657600" rtl="0" algn="l">
              <a:lnSpc>
                <a:spcPct val="100000"/>
              </a:lnSpc>
              <a:spcBef>
                <a:spcPts val="1000"/>
              </a:spcBef>
              <a:spcAft>
                <a:spcPts val="0"/>
              </a:spcAft>
              <a:buSzPts val="1120"/>
              <a:buNone/>
              <a:defRPr sz="1400">
                <a:solidFill>
                  <a:srgbClr val="888888"/>
                </a:solidFill>
              </a:defRPr>
            </a:lvl8pPr>
            <a:lvl9pPr indent="-228600" lvl="8" marL="4114800" rtl="0" algn="l">
              <a:lnSpc>
                <a:spcPct val="100000"/>
              </a:lnSpc>
              <a:spcBef>
                <a:spcPts val="1000"/>
              </a:spcBef>
              <a:spcAft>
                <a:spcPts val="0"/>
              </a:spcAft>
              <a:buSzPts val="1120"/>
              <a:buNone/>
              <a:defRPr sz="1400">
                <a:solidFill>
                  <a:srgbClr val="888888"/>
                </a:solidFill>
              </a:defRPr>
            </a:lvl9pPr>
          </a:lstStyle>
          <a:p/>
        </p:txBody>
      </p:sp>
      <p:sp>
        <p:nvSpPr>
          <p:cNvPr id="227" name="Google Shape;227;p38"/>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8" name="Google Shape;228;p38"/>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9" name="Google Shape;229;p3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230" name="Shape 230"/>
        <p:cNvGrpSpPr/>
        <p:nvPr/>
      </p:nvGrpSpPr>
      <p:grpSpPr>
        <a:xfrm>
          <a:off x="0" y="0"/>
          <a:ext cx="0" cy="0"/>
          <a:chOff x="0" y="0"/>
          <a:chExt cx="0" cy="0"/>
        </a:xfrm>
      </p:grpSpPr>
      <p:sp>
        <p:nvSpPr>
          <p:cNvPr id="231" name="Google Shape;231;p39"/>
          <p:cNvSpPr txBox="1"/>
          <p:nvPr>
            <p:ph type="title"/>
          </p:nvPr>
        </p:nvSpPr>
        <p:spPr>
          <a:xfrm>
            <a:off x="931334" y="609600"/>
            <a:ext cx="8094000" cy="30225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chemeClr val="accent1"/>
              </a:buClr>
              <a:buSzPts val="4400"/>
              <a:buFont typeface="Trebuchet MS"/>
              <a:buNone/>
              <a:defRPr b="0" sz="44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2" name="Google Shape;232;p39"/>
          <p:cNvSpPr txBox="1"/>
          <p:nvPr>
            <p:ph idx="1" type="body"/>
          </p:nvPr>
        </p:nvSpPr>
        <p:spPr>
          <a:xfrm>
            <a:off x="1366139" y="3632200"/>
            <a:ext cx="7224600" cy="3810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1000"/>
              </a:spcBef>
              <a:spcAft>
                <a:spcPts val="0"/>
              </a:spcAft>
              <a:buSzPts val="1280"/>
              <a:buFont typeface="Trebuchet MS"/>
              <a:buNone/>
              <a:defRPr sz="1600">
                <a:solidFill>
                  <a:srgbClr val="7F7F7F"/>
                </a:solidFill>
              </a:defRPr>
            </a:lvl1pPr>
            <a:lvl2pPr indent="-228600" lvl="1" marL="914400" rtl="0" algn="l">
              <a:lnSpc>
                <a:spcPct val="100000"/>
              </a:lnSpc>
              <a:spcBef>
                <a:spcPts val="1000"/>
              </a:spcBef>
              <a:spcAft>
                <a:spcPts val="0"/>
              </a:spcAft>
              <a:buSzPts val="1280"/>
              <a:buFont typeface="Trebuchet MS"/>
              <a:buNone/>
              <a:defRPr/>
            </a:lvl2pPr>
            <a:lvl3pPr indent="-228600" lvl="2" marL="1371600" rtl="0" algn="l">
              <a:lnSpc>
                <a:spcPct val="100000"/>
              </a:lnSpc>
              <a:spcBef>
                <a:spcPts val="1000"/>
              </a:spcBef>
              <a:spcAft>
                <a:spcPts val="0"/>
              </a:spcAft>
              <a:buSzPts val="1120"/>
              <a:buFont typeface="Trebuchet MS"/>
              <a:buNone/>
              <a:defRPr/>
            </a:lvl3pPr>
            <a:lvl4pPr indent="-228600" lvl="3" marL="1828800" rtl="0" algn="l">
              <a:lnSpc>
                <a:spcPct val="100000"/>
              </a:lnSpc>
              <a:spcBef>
                <a:spcPts val="1000"/>
              </a:spcBef>
              <a:spcAft>
                <a:spcPts val="0"/>
              </a:spcAft>
              <a:buSzPts val="960"/>
              <a:buFont typeface="Trebuchet MS"/>
              <a:buNone/>
              <a:defRPr/>
            </a:lvl4pPr>
            <a:lvl5pPr indent="-228600" lvl="4" marL="2286000" rtl="0" algn="l">
              <a:lnSpc>
                <a:spcPct val="100000"/>
              </a:lnSpc>
              <a:spcBef>
                <a:spcPts val="1000"/>
              </a:spcBef>
              <a:spcAft>
                <a:spcPts val="0"/>
              </a:spcAft>
              <a:buSzPts val="960"/>
              <a:buFont typeface="Trebuchet MS"/>
              <a:buNone/>
              <a:defRPr/>
            </a:lvl5pPr>
            <a:lvl6pPr indent="-320039" lvl="5" marL="2743200" rtl="0" algn="l">
              <a:lnSpc>
                <a:spcPct val="100000"/>
              </a:lnSpc>
              <a:spcBef>
                <a:spcPts val="1000"/>
              </a:spcBef>
              <a:spcAft>
                <a:spcPts val="0"/>
              </a:spcAft>
              <a:buSzPts val="1440"/>
              <a:buChar char="►"/>
              <a:defRPr/>
            </a:lvl6pPr>
            <a:lvl7pPr indent="-320039" lvl="6" marL="3200400" rtl="0" algn="l">
              <a:lnSpc>
                <a:spcPct val="100000"/>
              </a:lnSpc>
              <a:spcBef>
                <a:spcPts val="1000"/>
              </a:spcBef>
              <a:spcAft>
                <a:spcPts val="0"/>
              </a:spcAft>
              <a:buSzPts val="1440"/>
              <a:buChar char="►"/>
              <a:defRPr/>
            </a:lvl7pPr>
            <a:lvl8pPr indent="-320040" lvl="7" marL="3657600" rtl="0" algn="l">
              <a:lnSpc>
                <a:spcPct val="100000"/>
              </a:lnSpc>
              <a:spcBef>
                <a:spcPts val="1000"/>
              </a:spcBef>
              <a:spcAft>
                <a:spcPts val="0"/>
              </a:spcAft>
              <a:buSzPts val="1440"/>
              <a:buChar char="►"/>
              <a:defRPr/>
            </a:lvl8pPr>
            <a:lvl9pPr indent="-320040" lvl="8" marL="4114800" rtl="0" algn="l">
              <a:lnSpc>
                <a:spcPct val="100000"/>
              </a:lnSpc>
              <a:spcBef>
                <a:spcPts val="1000"/>
              </a:spcBef>
              <a:spcAft>
                <a:spcPts val="0"/>
              </a:spcAft>
              <a:buSzPts val="1440"/>
              <a:buChar char="►"/>
              <a:defRPr/>
            </a:lvl9pPr>
          </a:lstStyle>
          <a:p/>
        </p:txBody>
      </p:sp>
      <p:sp>
        <p:nvSpPr>
          <p:cNvPr id="233" name="Google Shape;233;p39"/>
          <p:cNvSpPr txBox="1"/>
          <p:nvPr>
            <p:ph idx="2" type="body"/>
          </p:nvPr>
        </p:nvSpPr>
        <p:spPr>
          <a:xfrm>
            <a:off x="677335" y="4470400"/>
            <a:ext cx="8596800" cy="1571100"/>
          </a:xfrm>
          <a:prstGeom prst="rect">
            <a:avLst/>
          </a:prstGeom>
          <a:noFill/>
          <a:ln>
            <a:noFill/>
          </a:ln>
        </p:spPr>
        <p:txBody>
          <a:bodyPr anchorCtr="0" anchor="ctr" bIns="45700" lIns="91425" spcFirstLastPara="1" rIns="91425" wrap="square" tIns="45700">
            <a:normAutofit/>
          </a:bodyPr>
          <a:lstStyle>
            <a:lvl1pPr indent="-228600" lvl="0" marL="457200" rtl="0" algn="l">
              <a:lnSpc>
                <a:spcPct val="100000"/>
              </a:lnSpc>
              <a:spcBef>
                <a:spcPts val="1000"/>
              </a:spcBef>
              <a:spcAft>
                <a:spcPts val="0"/>
              </a:spcAft>
              <a:buSzPts val="1440"/>
              <a:buNone/>
              <a:defRPr sz="1800">
                <a:solidFill>
                  <a:srgbClr val="3F3F3F"/>
                </a:solidFill>
              </a:defRPr>
            </a:lvl1pPr>
            <a:lvl2pPr indent="-228600" lvl="1" marL="914400" rtl="0" algn="l">
              <a:lnSpc>
                <a:spcPct val="100000"/>
              </a:lnSpc>
              <a:spcBef>
                <a:spcPts val="1000"/>
              </a:spcBef>
              <a:spcAft>
                <a:spcPts val="0"/>
              </a:spcAft>
              <a:buSzPts val="1440"/>
              <a:buNone/>
              <a:defRPr sz="1800">
                <a:solidFill>
                  <a:srgbClr val="888888"/>
                </a:solidFill>
              </a:defRPr>
            </a:lvl2pPr>
            <a:lvl3pPr indent="-228600" lvl="2" marL="1371600" rtl="0" algn="l">
              <a:lnSpc>
                <a:spcPct val="100000"/>
              </a:lnSpc>
              <a:spcBef>
                <a:spcPts val="1000"/>
              </a:spcBef>
              <a:spcAft>
                <a:spcPts val="0"/>
              </a:spcAft>
              <a:buSzPts val="1280"/>
              <a:buNone/>
              <a:defRPr sz="1600">
                <a:solidFill>
                  <a:srgbClr val="888888"/>
                </a:solidFill>
              </a:defRPr>
            </a:lvl3pPr>
            <a:lvl4pPr indent="-228600" lvl="3" marL="1828800" rtl="0" algn="l">
              <a:lnSpc>
                <a:spcPct val="100000"/>
              </a:lnSpc>
              <a:spcBef>
                <a:spcPts val="1000"/>
              </a:spcBef>
              <a:spcAft>
                <a:spcPts val="0"/>
              </a:spcAft>
              <a:buSzPts val="1120"/>
              <a:buNone/>
              <a:defRPr sz="1400">
                <a:solidFill>
                  <a:srgbClr val="888888"/>
                </a:solidFill>
              </a:defRPr>
            </a:lvl4pPr>
            <a:lvl5pPr indent="-228600" lvl="4" marL="2286000" rtl="0" algn="l">
              <a:lnSpc>
                <a:spcPct val="100000"/>
              </a:lnSpc>
              <a:spcBef>
                <a:spcPts val="1000"/>
              </a:spcBef>
              <a:spcAft>
                <a:spcPts val="0"/>
              </a:spcAft>
              <a:buSzPts val="1120"/>
              <a:buNone/>
              <a:defRPr sz="1400">
                <a:solidFill>
                  <a:srgbClr val="888888"/>
                </a:solidFill>
              </a:defRPr>
            </a:lvl5pPr>
            <a:lvl6pPr indent="-228600" lvl="5" marL="2743200" rtl="0" algn="l">
              <a:lnSpc>
                <a:spcPct val="100000"/>
              </a:lnSpc>
              <a:spcBef>
                <a:spcPts val="1000"/>
              </a:spcBef>
              <a:spcAft>
                <a:spcPts val="0"/>
              </a:spcAft>
              <a:buSzPts val="1120"/>
              <a:buNone/>
              <a:defRPr sz="1400">
                <a:solidFill>
                  <a:srgbClr val="888888"/>
                </a:solidFill>
              </a:defRPr>
            </a:lvl6pPr>
            <a:lvl7pPr indent="-228600" lvl="6" marL="3200400" rtl="0" algn="l">
              <a:lnSpc>
                <a:spcPct val="100000"/>
              </a:lnSpc>
              <a:spcBef>
                <a:spcPts val="1000"/>
              </a:spcBef>
              <a:spcAft>
                <a:spcPts val="0"/>
              </a:spcAft>
              <a:buSzPts val="1120"/>
              <a:buNone/>
              <a:defRPr sz="1400">
                <a:solidFill>
                  <a:srgbClr val="888888"/>
                </a:solidFill>
              </a:defRPr>
            </a:lvl7pPr>
            <a:lvl8pPr indent="-228600" lvl="7" marL="3657600" rtl="0" algn="l">
              <a:lnSpc>
                <a:spcPct val="100000"/>
              </a:lnSpc>
              <a:spcBef>
                <a:spcPts val="1000"/>
              </a:spcBef>
              <a:spcAft>
                <a:spcPts val="0"/>
              </a:spcAft>
              <a:buSzPts val="1120"/>
              <a:buNone/>
              <a:defRPr sz="1400">
                <a:solidFill>
                  <a:srgbClr val="888888"/>
                </a:solidFill>
              </a:defRPr>
            </a:lvl8pPr>
            <a:lvl9pPr indent="-228600" lvl="8" marL="4114800" rtl="0" algn="l">
              <a:lnSpc>
                <a:spcPct val="100000"/>
              </a:lnSpc>
              <a:spcBef>
                <a:spcPts val="1000"/>
              </a:spcBef>
              <a:spcAft>
                <a:spcPts val="0"/>
              </a:spcAft>
              <a:buSzPts val="1120"/>
              <a:buNone/>
              <a:defRPr sz="1400">
                <a:solidFill>
                  <a:srgbClr val="888888"/>
                </a:solidFill>
              </a:defRPr>
            </a:lvl9pPr>
          </a:lstStyle>
          <a:p/>
        </p:txBody>
      </p:sp>
      <p:sp>
        <p:nvSpPr>
          <p:cNvPr id="234" name="Google Shape;234;p39"/>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5" name="Google Shape;235;p39"/>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6" name="Google Shape;236;p3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
        <p:nvSpPr>
          <p:cNvPr id="237" name="Google Shape;237;p39"/>
          <p:cNvSpPr txBox="1"/>
          <p:nvPr/>
        </p:nvSpPr>
        <p:spPr>
          <a:xfrm>
            <a:off x="541870" y="790378"/>
            <a:ext cx="609600" cy="58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IN"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38" name="Google Shape;238;p39"/>
          <p:cNvSpPr txBox="1"/>
          <p:nvPr/>
        </p:nvSpPr>
        <p:spPr>
          <a:xfrm>
            <a:off x="8893011" y="2886556"/>
            <a:ext cx="609600" cy="58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IN"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239" name="Shape 239"/>
        <p:cNvGrpSpPr/>
        <p:nvPr/>
      </p:nvGrpSpPr>
      <p:grpSpPr>
        <a:xfrm>
          <a:off x="0" y="0"/>
          <a:ext cx="0" cy="0"/>
          <a:chOff x="0" y="0"/>
          <a:chExt cx="0" cy="0"/>
        </a:xfrm>
      </p:grpSpPr>
      <p:sp>
        <p:nvSpPr>
          <p:cNvPr id="240" name="Google Shape;240;p40"/>
          <p:cNvSpPr txBox="1"/>
          <p:nvPr>
            <p:ph type="title"/>
          </p:nvPr>
        </p:nvSpPr>
        <p:spPr>
          <a:xfrm>
            <a:off x="677335" y="1931988"/>
            <a:ext cx="8596800" cy="25956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accent1"/>
              </a:buClr>
              <a:buSzPts val="4400"/>
              <a:buFont typeface="Trebuchet MS"/>
              <a:buNone/>
              <a:defRPr b="0" sz="44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1" name="Google Shape;241;p40"/>
          <p:cNvSpPr txBox="1"/>
          <p:nvPr>
            <p:ph idx="1" type="body"/>
          </p:nvPr>
        </p:nvSpPr>
        <p:spPr>
          <a:xfrm>
            <a:off x="677335" y="4527448"/>
            <a:ext cx="8596800" cy="15138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SzPts val="1440"/>
              <a:buNone/>
              <a:defRPr sz="1800">
                <a:solidFill>
                  <a:srgbClr val="3F3F3F"/>
                </a:solidFill>
              </a:defRPr>
            </a:lvl1pPr>
            <a:lvl2pPr indent="-228600" lvl="1" marL="914400" rtl="0" algn="l">
              <a:lnSpc>
                <a:spcPct val="100000"/>
              </a:lnSpc>
              <a:spcBef>
                <a:spcPts val="1000"/>
              </a:spcBef>
              <a:spcAft>
                <a:spcPts val="0"/>
              </a:spcAft>
              <a:buSzPts val="1440"/>
              <a:buNone/>
              <a:defRPr sz="1800">
                <a:solidFill>
                  <a:srgbClr val="888888"/>
                </a:solidFill>
              </a:defRPr>
            </a:lvl2pPr>
            <a:lvl3pPr indent="-228600" lvl="2" marL="1371600" rtl="0" algn="l">
              <a:lnSpc>
                <a:spcPct val="100000"/>
              </a:lnSpc>
              <a:spcBef>
                <a:spcPts val="1000"/>
              </a:spcBef>
              <a:spcAft>
                <a:spcPts val="0"/>
              </a:spcAft>
              <a:buSzPts val="1280"/>
              <a:buNone/>
              <a:defRPr sz="1600">
                <a:solidFill>
                  <a:srgbClr val="888888"/>
                </a:solidFill>
              </a:defRPr>
            </a:lvl3pPr>
            <a:lvl4pPr indent="-228600" lvl="3" marL="1828800" rtl="0" algn="l">
              <a:lnSpc>
                <a:spcPct val="100000"/>
              </a:lnSpc>
              <a:spcBef>
                <a:spcPts val="1000"/>
              </a:spcBef>
              <a:spcAft>
                <a:spcPts val="0"/>
              </a:spcAft>
              <a:buSzPts val="1120"/>
              <a:buNone/>
              <a:defRPr sz="1400">
                <a:solidFill>
                  <a:srgbClr val="888888"/>
                </a:solidFill>
              </a:defRPr>
            </a:lvl4pPr>
            <a:lvl5pPr indent="-228600" lvl="4" marL="2286000" rtl="0" algn="l">
              <a:lnSpc>
                <a:spcPct val="100000"/>
              </a:lnSpc>
              <a:spcBef>
                <a:spcPts val="1000"/>
              </a:spcBef>
              <a:spcAft>
                <a:spcPts val="0"/>
              </a:spcAft>
              <a:buSzPts val="1120"/>
              <a:buNone/>
              <a:defRPr sz="1400">
                <a:solidFill>
                  <a:srgbClr val="888888"/>
                </a:solidFill>
              </a:defRPr>
            </a:lvl5pPr>
            <a:lvl6pPr indent="-228600" lvl="5" marL="2743200" rtl="0" algn="l">
              <a:lnSpc>
                <a:spcPct val="100000"/>
              </a:lnSpc>
              <a:spcBef>
                <a:spcPts val="1000"/>
              </a:spcBef>
              <a:spcAft>
                <a:spcPts val="0"/>
              </a:spcAft>
              <a:buSzPts val="1120"/>
              <a:buNone/>
              <a:defRPr sz="1400">
                <a:solidFill>
                  <a:srgbClr val="888888"/>
                </a:solidFill>
              </a:defRPr>
            </a:lvl6pPr>
            <a:lvl7pPr indent="-228600" lvl="6" marL="3200400" rtl="0" algn="l">
              <a:lnSpc>
                <a:spcPct val="100000"/>
              </a:lnSpc>
              <a:spcBef>
                <a:spcPts val="1000"/>
              </a:spcBef>
              <a:spcAft>
                <a:spcPts val="0"/>
              </a:spcAft>
              <a:buSzPts val="1120"/>
              <a:buNone/>
              <a:defRPr sz="1400">
                <a:solidFill>
                  <a:srgbClr val="888888"/>
                </a:solidFill>
              </a:defRPr>
            </a:lvl7pPr>
            <a:lvl8pPr indent="-228600" lvl="7" marL="3657600" rtl="0" algn="l">
              <a:lnSpc>
                <a:spcPct val="100000"/>
              </a:lnSpc>
              <a:spcBef>
                <a:spcPts val="1000"/>
              </a:spcBef>
              <a:spcAft>
                <a:spcPts val="0"/>
              </a:spcAft>
              <a:buSzPts val="1120"/>
              <a:buNone/>
              <a:defRPr sz="1400">
                <a:solidFill>
                  <a:srgbClr val="888888"/>
                </a:solidFill>
              </a:defRPr>
            </a:lvl8pPr>
            <a:lvl9pPr indent="-228600" lvl="8" marL="4114800" rtl="0" algn="l">
              <a:lnSpc>
                <a:spcPct val="100000"/>
              </a:lnSpc>
              <a:spcBef>
                <a:spcPts val="1000"/>
              </a:spcBef>
              <a:spcAft>
                <a:spcPts val="0"/>
              </a:spcAft>
              <a:buSzPts val="1120"/>
              <a:buNone/>
              <a:defRPr sz="1400">
                <a:solidFill>
                  <a:srgbClr val="888888"/>
                </a:solidFill>
              </a:defRPr>
            </a:lvl9pPr>
          </a:lstStyle>
          <a:p/>
        </p:txBody>
      </p:sp>
      <p:sp>
        <p:nvSpPr>
          <p:cNvPr id="242" name="Google Shape;242;p40"/>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3" name="Google Shape;243;p40"/>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4" name="Google Shape;244;p4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245" name="Shape 245"/>
        <p:cNvGrpSpPr/>
        <p:nvPr/>
      </p:nvGrpSpPr>
      <p:grpSpPr>
        <a:xfrm>
          <a:off x="0" y="0"/>
          <a:ext cx="0" cy="0"/>
          <a:chOff x="0" y="0"/>
          <a:chExt cx="0" cy="0"/>
        </a:xfrm>
      </p:grpSpPr>
      <p:sp>
        <p:nvSpPr>
          <p:cNvPr id="246" name="Google Shape;246;p41"/>
          <p:cNvSpPr txBox="1"/>
          <p:nvPr>
            <p:ph type="title"/>
          </p:nvPr>
        </p:nvSpPr>
        <p:spPr>
          <a:xfrm>
            <a:off x="931334" y="609600"/>
            <a:ext cx="8094000" cy="30225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chemeClr val="accent1"/>
              </a:buClr>
              <a:buSzPts val="4400"/>
              <a:buFont typeface="Trebuchet MS"/>
              <a:buNone/>
              <a:defRPr b="0" sz="44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7" name="Google Shape;247;p41"/>
          <p:cNvSpPr txBox="1"/>
          <p:nvPr>
            <p:ph idx="1" type="body"/>
          </p:nvPr>
        </p:nvSpPr>
        <p:spPr>
          <a:xfrm>
            <a:off x="677332" y="4013200"/>
            <a:ext cx="8596800" cy="5142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1000"/>
              </a:spcBef>
              <a:spcAft>
                <a:spcPts val="0"/>
              </a:spcAft>
              <a:buSzPts val="1920"/>
              <a:buFont typeface="Trebuchet MS"/>
              <a:buNone/>
              <a:defRPr sz="2400">
                <a:solidFill>
                  <a:srgbClr val="3F3F3F"/>
                </a:solidFill>
              </a:defRPr>
            </a:lvl1pPr>
            <a:lvl2pPr indent="-228600" lvl="1" marL="914400" rtl="0" algn="l">
              <a:lnSpc>
                <a:spcPct val="100000"/>
              </a:lnSpc>
              <a:spcBef>
                <a:spcPts val="1000"/>
              </a:spcBef>
              <a:spcAft>
                <a:spcPts val="0"/>
              </a:spcAft>
              <a:buSzPts val="1280"/>
              <a:buFont typeface="Trebuchet MS"/>
              <a:buNone/>
              <a:defRPr/>
            </a:lvl2pPr>
            <a:lvl3pPr indent="-228600" lvl="2" marL="1371600" rtl="0" algn="l">
              <a:lnSpc>
                <a:spcPct val="100000"/>
              </a:lnSpc>
              <a:spcBef>
                <a:spcPts val="1000"/>
              </a:spcBef>
              <a:spcAft>
                <a:spcPts val="0"/>
              </a:spcAft>
              <a:buSzPts val="1120"/>
              <a:buFont typeface="Trebuchet MS"/>
              <a:buNone/>
              <a:defRPr/>
            </a:lvl3pPr>
            <a:lvl4pPr indent="-228600" lvl="3" marL="1828800" rtl="0" algn="l">
              <a:lnSpc>
                <a:spcPct val="100000"/>
              </a:lnSpc>
              <a:spcBef>
                <a:spcPts val="1000"/>
              </a:spcBef>
              <a:spcAft>
                <a:spcPts val="0"/>
              </a:spcAft>
              <a:buSzPts val="960"/>
              <a:buFont typeface="Trebuchet MS"/>
              <a:buNone/>
              <a:defRPr/>
            </a:lvl4pPr>
            <a:lvl5pPr indent="-228600" lvl="4" marL="2286000" rtl="0" algn="l">
              <a:lnSpc>
                <a:spcPct val="100000"/>
              </a:lnSpc>
              <a:spcBef>
                <a:spcPts val="1000"/>
              </a:spcBef>
              <a:spcAft>
                <a:spcPts val="0"/>
              </a:spcAft>
              <a:buSzPts val="960"/>
              <a:buFont typeface="Trebuchet MS"/>
              <a:buNone/>
              <a:defRPr/>
            </a:lvl5pPr>
            <a:lvl6pPr indent="-320039" lvl="5" marL="2743200" rtl="0" algn="l">
              <a:lnSpc>
                <a:spcPct val="100000"/>
              </a:lnSpc>
              <a:spcBef>
                <a:spcPts val="1000"/>
              </a:spcBef>
              <a:spcAft>
                <a:spcPts val="0"/>
              </a:spcAft>
              <a:buSzPts val="1440"/>
              <a:buChar char="►"/>
              <a:defRPr/>
            </a:lvl6pPr>
            <a:lvl7pPr indent="-320039" lvl="6" marL="3200400" rtl="0" algn="l">
              <a:lnSpc>
                <a:spcPct val="100000"/>
              </a:lnSpc>
              <a:spcBef>
                <a:spcPts val="1000"/>
              </a:spcBef>
              <a:spcAft>
                <a:spcPts val="0"/>
              </a:spcAft>
              <a:buSzPts val="1440"/>
              <a:buChar char="►"/>
              <a:defRPr/>
            </a:lvl7pPr>
            <a:lvl8pPr indent="-320040" lvl="7" marL="3657600" rtl="0" algn="l">
              <a:lnSpc>
                <a:spcPct val="100000"/>
              </a:lnSpc>
              <a:spcBef>
                <a:spcPts val="1000"/>
              </a:spcBef>
              <a:spcAft>
                <a:spcPts val="0"/>
              </a:spcAft>
              <a:buSzPts val="1440"/>
              <a:buChar char="►"/>
              <a:defRPr/>
            </a:lvl8pPr>
            <a:lvl9pPr indent="-320040" lvl="8" marL="4114800" rtl="0" algn="l">
              <a:lnSpc>
                <a:spcPct val="100000"/>
              </a:lnSpc>
              <a:spcBef>
                <a:spcPts val="1000"/>
              </a:spcBef>
              <a:spcAft>
                <a:spcPts val="0"/>
              </a:spcAft>
              <a:buSzPts val="1440"/>
              <a:buChar char="►"/>
              <a:defRPr/>
            </a:lvl9pPr>
          </a:lstStyle>
          <a:p/>
        </p:txBody>
      </p:sp>
      <p:sp>
        <p:nvSpPr>
          <p:cNvPr id="248" name="Google Shape;248;p41"/>
          <p:cNvSpPr txBox="1"/>
          <p:nvPr>
            <p:ph idx="2" type="body"/>
          </p:nvPr>
        </p:nvSpPr>
        <p:spPr>
          <a:xfrm>
            <a:off x="677335" y="4527448"/>
            <a:ext cx="8596800" cy="15138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SzPts val="1440"/>
              <a:buNone/>
              <a:defRPr sz="1800">
                <a:solidFill>
                  <a:srgbClr val="7F7F7F"/>
                </a:solidFill>
              </a:defRPr>
            </a:lvl1pPr>
            <a:lvl2pPr indent="-228600" lvl="1" marL="914400" rtl="0" algn="l">
              <a:lnSpc>
                <a:spcPct val="100000"/>
              </a:lnSpc>
              <a:spcBef>
                <a:spcPts val="1000"/>
              </a:spcBef>
              <a:spcAft>
                <a:spcPts val="0"/>
              </a:spcAft>
              <a:buSzPts val="1440"/>
              <a:buNone/>
              <a:defRPr sz="1800">
                <a:solidFill>
                  <a:srgbClr val="888888"/>
                </a:solidFill>
              </a:defRPr>
            </a:lvl2pPr>
            <a:lvl3pPr indent="-228600" lvl="2" marL="1371600" rtl="0" algn="l">
              <a:lnSpc>
                <a:spcPct val="100000"/>
              </a:lnSpc>
              <a:spcBef>
                <a:spcPts val="1000"/>
              </a:spcBef>
              <a:spcAft>
                <a:spcPts val="0"/>
              </a:spcAft>
              <a:buSzPts val="1280"/>
              <a:buNone/>
              <a:defRPr sz="1600">
                <a:solidFill>
                  <a:srgbClr val="888888"/>
                </a:solidFill>
              </a:defRPr>
            </a:lvl3pPr>
            <a:lvl4pPr indent="-228600" lvl="3" marL="1828800" rtl="0" algn="l">
              <a:lnSpc>
                <a:spcPct val="100000"/>
              </a:lnSpc>
              <a:spcBef>
                <a:spcPts val="1000"/>
              </a:spcBef>
              <a:spcAft>
                <a:spcPts val="0"/>
              </a:spcAft>
              <a:buSzPts val="1120"/>
              <a:buNone/>
              <a:defRPr sz="1400">
                <a:solidFill>
                  <a:srgbClr val="888888"/>
                </a:solidFill>
              </a:defRPr>
            </a:lvl4pPr>
            <a:lvl5pPr indent="-228600" lvl="4" marL="2286000" rtl="0" algn="l">
              <a:lnSpc>
                <a:spcPct val="100000"/>
              </a:lnSpc>
              <a:spcBef>
                <a:spcPts val="1000"/>
              </a:spcBef>
              <a:spcAft>
                <a:spcPts val="0"/>
              </a:spcAft>
              <a:buSzPts val="1120"/>
              <a:buNone/>
              <a:defRPr sz="1400">
                <a:solidFill>
                  <a:srgbClr val="888888"/>
                </a:solidFill>
              </a:defRPr>
            </a:lvl5pPr>
            <a:lvl6pPr indent="-228600" lvl="5" marL="2743200" rtl="0" algn="l">
              <a:lnSpc>
                <a:spcPct val="100000"/>
              </a:lnSpc>
              <a:spcBef>
                <a:spcPts val="1000"/>
              </a:spcBef>
              <a:spcAft>
                <a:spcPts val="0"/>
              </a:spcAft>
              <a:buSzPts val="1120"/>
              <a:buNone/>
              <a:defRPr sz="1400">
                <a:solidFill>
                  <a:srgbClr val="888888"/>
                </a:solidFill>
              </a:defRPr>
            </a:lvl6pPr>
            <a:lvl7pPr indent="-228600" lvl="6" marL="3200400" rtl="0" algn="l">
              <a:lnSpc>
                <a:spcPct val="100000"/>
              </a:lnSpc>
              <a:spcBef>
                <a:spcPts val="1000"/>
              </a:spcBef>
              <a:spcAft>
                <a:spcPts val="0"/>
              </a:spcAft>
              <a:buSzPts val="1120"/>
              <a:buNone/>
              <a:defRPr sz="1400">
                <a:solidFill>
                  <a:srgbClr val="888888"/>
                </a:solidFill>
              </a:defRPr>
            </a:lvl7pPr>
            <a:lvl8pPr indent="-228600" lvl="7" marL="3657600" rtl="0" algn="l">
              <a:lnSpc>
                <a:spcPct val="100000"/>
              </a:lnSpc>
              <a:spcBef>
                <a:spcPts val="1000"/>
              </a:spcBef>
              <a:spcAft>
                <a:spcPts val="0"/>
              </a:spcAft>
              <a:buSzPts val="1120"/>
              <a:buNone/>
              <a:defRPr sz="1400">
                <a:solidFill>
                  <a:srgbClr val="888888"/>
                </a:solidFill>
              </a:defRPr>
            </a:lvl8pPr>
            <a:lvl9pPr indent="-228600" lvl="8" marL="4114800" rtl="0" algn="l">
              <a:lnSpc>
                <a:spcPct val="100000"/>
              </a:lnSpc>
              <a:spcBef>
                <a:spcPts val="1000"/>
              </a:spcBef>
              <a:spcAft>
                <a:spcPts val="0"/>
              </a:spcAft>
              <a:buSzPts val="1120"/>
              <a:buNone/>
              <a:defRPr sz="1400">
                <a:solidFill>
                  <a:srgbClr val="888888"/>
                </a:solidFill>
              </a:defRPr>
            </a:lvl9pPr>
          </a:lstStyle>
          <a:p/>
        </p:txBody>
      </p:sp>
      <p:sp>
        <p:nvSpPr>
          <p:cNvPr id="249" name="Google Shape;249;p41"/>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0" name="Google Shape;250;p41"/>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1" name="Google Shape;251;p4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
        <p:nvSpPr>
          <p:cNvPr id="252" name="Google Shape;252;p41"/>
          <p:cNvSpPr txBox="1"/>
          <p:nvPr/>
        </p:nvSpPr>
        <p:spPr>
          <a:xfrm>
            <a:off x="541870" y="790378"/>
            <a:ext cx="609600" cy="58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IN"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53" name="Google Shape;253;p41"/>
          <p:cNvSpPr txBox="1"/>
          <p:nvPr/>
        </p:nvSpPr>
        <p:spPr>
          <a:xfrm>
            <a:off x="8893011" y="2886556"/>
            <a:ext cx="609600" cy="58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IN"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17"/>
          <p:cNvSpPr txBox="1"/>
          <p:nvPr>
            <p:ph type="title"/>
          </p:nvPr>
        </p:nvSpPr>
        <p:spPr>
          <a:xfrm>
            <a:off x="677335" y="2700867"/>
            <a:ext cx="8596800" cy="182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accent1"/>
              </a:buClr>
              <a:buSzPts val="4000"/>
              <a:buFont typeface="Trebuchet MS"/>
              <a:buNone/>
              <a:defRPr b="0"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17"/>
          <p:cNvSpPr txBox="1"/>
          <p:nvPr>
            <p:ph idx="1" type="body"/>
          </p:nvPr>
        </p:nvSpPr>
        <p:spPr>
          <a:xfrm>
            <a:off x="677335" y="4527448"/>
            <a:ext cx="8596800" cy="8604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SzPts val="1600"/>
              <a:buNone/>
              <a:defRPr sz="2000">
                <a:solidFill>
                  <a:srgbClr val="7F7F7F"/>
                </a:solidFill>
              </a:defRPr>
            </a:lvl1pPr>
            <a:lvl2pPr indent="-228600" lvl="1" marL="914400" rtl="0" algn="l">
              <a:lnSpc>
                <a:spcPct val="100000"/>
              </a:lnSpc>
              <a:spcBef>
                <a:spcPts val="1000"/>
              </a:spcBef>
              <a:spcAft>
                <a:spcPts val="0"/>
              </a:spcAft>
              <a:buSzPts val="1440"/>
              <a:buNone/>
              <a:defRPr sz="1800">
                <a:solidFill>
                  <a:srgbClr val="888888"/>
                </a:solidFill>
              </a:defRPr>
            </a:lvl2pPr>
            <a:lvl3pPr indent="-228600" lvl="2" marL="1371600" rtl="0" algn="l">
              <a:lnSpc>
                <a:spcPct val="100000"/>
              </a:lnSpc>
              <a:spcBef>
                <a:spcPts val="1000"/>
              </a:spcBef>
              <a:spcAft>
                <a:spcPts val="0"/>
              </a:spcAft>
              <a:buSzPts val="1280"/>
              <a:buNone/>
              <a:defRPr sz="1600">
                <a:solidFill>
                  <a:srgbClr val="888888"/>
                </a:solidFill>
              </a:defRPr>
            </a:lvl3pPr>
            <a:lvl4pPr indent="-228600" lvl="3" marL="1828800" rtl="0" algn="l">
              <a:lnSpc>
                <a:spcPct val="100000"/>
              </a:lnSpc>
              <a:spcBef>
                <a:spcPts val="1000"/>
              </a:spcBef>
              <a:spcAft>
                <a:spcPts val="0"/>
              </a:spcAft>
              <a:buSzPts val="1120"/>
              <a:buNone/>
              <a:defRPr sz="1400">
                <a:solidFill>
                  <a:srgbClr val="888888"/>
                </a:solidFill>
              </a:defRPr>
            </a:lvl4pPr>
            <a:lvl5pPr indent="-228600" lvl="4" marL="2286000" rtl="0" algn="l">
              <a:lnSpc>
                <a:spcPct val="100000"/>
              </a:lnSpc>
              <a:spcBef>
                <a:spcPts val="1000"/>
              </a:spcBef>
              <a:spcAft>
                <a:spcPts val="0"/>
              </a:spcAft>
              <a:buSzPts val="1120"/>
              <a:buNone/>
              <a:defRPr sz="1400">
                <a:solidFill>
                  <a:srgbClr val="888888"/>
                </a:solidFill>
              </a:defRPr>
            </a:lvl5pPr>
            <a:lvl6pPr indent="-228600" lvl="5" marL="2743200" rtl="0" algn="l">
              <a:lnSpc>
                <a:spcPct val="100000"/>
              </a:lnSpc>
              <a:spcBef>
                <a:spcPts val="1000"/>
              </a:spcBef>
              <a:spcAft>
                <a:spcPts val="0"/>
              </a:spcAft>
              <a:buSzPts val="1120"/>
              <a:buNone/>
              <a:defRPr sz="1400">
                <a:solidFill>
                  <a:srgbClr val="888888"/>
                </a:solidFill>
              </a:defRPr>
            </a:lvl6pPr>
            <a:lvl7pPr indent="-228600" lvl="6" marL="3200400" rtl="0" algn="l">
              <a:lnSpc>
                <a:spcPct val="100000"/>
              </a:lnSpc>
              <a:spcBef>
                <a:spcPts val="1000"/>
              </a:spcBef>
              <a:spcAft>
                <a:spcPts val="0"/>
              </a:spcAft>
              <a:buSzPts val="1120"/>
              <a:buNone/>
              <a:defRPr sz="1400">
                <a:solidFill>
                  <a:srgbClr val="888888"/>
                </a:solidFill>
              </a:defRPr>
            </a:lvl7pPr>
            <a:lvl8pPr indent="-228600" lvl="7" marL="3657600" rtl="0" algn="l">
              <a:lnSpc>
                <a:spcPct val="100000"/>
              </a:lnSpc>
              <a:spcBef>
                <a:spcPts val="1000"/>
              </a:spcBef>
              <a:spcAft>
                <a:spcPts val="0"/>
              </a:spcAft>
              <a:buSzPts val="1120"/>
              <a:buNone/>
              <a:defRPr sz="1400">
                <a:solidFill>
                  <a:srgbClr val="888888"/>
                </a:solidFill>
              </a:defRPr>
            </a:lvl8pPr>
            <a:lvl9pPr indent="-228600" lvl="8" marL="4114800" rtl="0" algn="l">
              <a:lnSpc>
                <a:spcPct val="100000"/>
              </a:lnSpc>
              <a:spcBef>
                <a:spcPts val="1000"/>
              </a:spcBef>
              <a:spcAft>
                <a:spcPts val="0"/>
              </a:spcAft>
              <a:buSzPts val="1120"/>
              <a:buNone/>
              <a:defRPr sz="1400">
                <a:solidFill>
                  <a:srgbClr val="888888"/>
                </a:solidFill>
              </a:defRPr>
            </a:lvl9pPr>
          </a:lstStyle>
          <a:p/>
        </p:txBody>
      </p:sp>
      <p:sp>
        <p:nvSpPr>
          <p:cNvPr id="48" name="Google Shape;48;p17"/>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9" name="Google Shape;49;p17"/>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0" name="Google Shape;50;p1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254" name="Shape 254"/>
        <p:cNvGrpSpPr/>
        <p:nvPr/>
      </p:nvGrpSpPr>
      <p:grpSpPr>
        <a:xfrm>
          <a:off x="0" y="0"/>
          <a:ext cx="0" cy="0"/>
          <a:chOff x="0" y="0"/>
          <a:chExt cx="0" cy="0"/>
        </a:xfrm>
      </p:grpSpPr>
      <p:sp>
        <p:nvSpPr>
          <p:cNvPr id="255" name="Google Shape;255;p42"/>
          <p:cNvSpPr txBox="1"/>
          <p:nvPr>
            <p:ph type="title"/>
          </p:nvPr>
        </p:nvSpPr>
        <p:spPr>
          <a:xfrm>
            <a:off x="685799" y="609600"/>
            <a:ext cx="8588100" cy="30225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chemeClr val="accent1"/>
              </a:buClr>
              <a:buSzPts val="4400"/>
              <a:buFont typeface="Trebuchet MS"/>
              <a:buNone/>
              <a:defRPr b="0" sz="44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6" name="Google Shape;256;p42"/>
          <p:cNvSpPr txBox="1"/>
          <p:nvPr>
            <p:ph idx="1" type="body"/>
          </p:nvPr>
        </p:nvSpPr>
        <p:spPr>
          <a:xfrm>
            <a:off x="677332" y="4013200"/>
            <a:ext cx="8596800" cy="5142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1000"/>
              </a:spcBef>
              <a:spcAft>
                <a:spcPts val="0"/>
              </a:spcAft>
              <a:buSzPts val="1920"/>
              <a:buFont typeface="Trebuchet MS"/>
              <a:buNone/>
              <a:defRPr sz="2400">
                <a:solidFill>
                  <a:schemeClr val="accent1"/>
                </a:solidFill>
              </a:defRPr>
            </a:lvl1pPr>
            <a:lvl2pPr indent="-228600" lvl="1" marL="914400" rtl="0" algn="l">
              <a:lnSpc>
                <a:spcPct val="100000"/>
              </a:lnSpc>
              <a:spcBef>
                <a:spcPts val="1000"/>
              </a:spcBef>
              <a:spcAft>
                <a:spcPts val="0"/>
              </a:spcAft>
              <a:buSzPts val="1280"/>
              <a:buFont typeface="Trebuchet MS"/>
              <a:buNone/>
              <a:defRPr/>
            </a:lvl2pPr>
            <a:lvl3pPr indent="-228600" lvl="2" marL="1371600" rtl="0" algn="l">
              <a:lnSpc>
                <a:spcPct val="100000"/>
              </a:lnSpc>
              <a:spcBef>
                <a:spcPts val="1000"/>
              </a:spcBef>
              <a:spcAft>
                <a:spcPts val="0"/>
              </a:spcAft>
              <a:buSzPts val="1120"/>
              <a:buFont typeface="Trebuchet MS"/>
              <a:buNone/>
              <a:defRPr/>
            </a:lvl3pPr>
            <a:lvl4pPr indent="-228600" lvl="3" marL="1828800" rtl="0" algn="l">
              <a:lnSpc>
                <a:spcPct val="100000"/>
              </a:lnSpc>
              <a:spcBef>
                <a:spcPts val="1000"/>
              </a:spcBef>
              <a:spcAft>
                <a:spcPts val="0"/>
              </a:spcAft>
              <a:buSzPts val="960"/>
              <a:buFont typeface="Trebuchet MS"/>
              <a:buNone/>
              <a:defRPr/>
            </a:lvl4pPr>
            <a:lvl5pPr indent="-228600" lvl="4" marL="2286000" rtl="0" algn="l">
              <a:lnSpc>
                <a:spcPct val="100000"/>
              </a:lnSpc>
              <a:spcBef>
                <a:spcPts val="1000"/>
              </a:spcBef>
              <a:spcAft>
                <a:spcPts val="0"/>
              </a:spcAft>
              <a:buSzPts val="960"/>
              <a:buFont typeface="Trebuchet MS"/>
              <a:buNone/>
              <a:defRPr/>
            </a:lvl5pPr>
            <a:lvl6pPr indent="-320039" lvl="5" marL="2743200" rtl="0" algn="l">
              <a:lnSpc>
                <a:spcPct val="100000"/>
              </a:lnSpc>
              <a:spcBef>
                <a:spcPts val="1000"/>
              </a:spcBef>
              <a:spcAft>
                <a:spcPts val="0"/>
              </a:spcAft>
              <a:buSzPts val="1440"/>
              <a:buChar char="►"/>
              <a:defRPr/>
            </a:lvl6pPr>
            <a:lvl7pPr indent="-320039" lvl="6" marL="3200400" rtl="0" algn="l">
              <a:lnSpc>
                <a:spcPct val="100000"/>
              </a:lnSpc>
              <a:spcBef>
                <a:spcPts val="1000"/>
              </a:spcBef>
              <a:spcAft>
                <a:spcPts val="0"/>
              </a:spcAft>
              <a:buSzPts val="1440"/>
              <a:buChar char="►"/>
              <a:defRPr/>
            </a:lvl7pPr>
            <a:lvl8pPr indent="-320040" lvl="7" marL="3657600" rtl="0" algn="l">
              <a:lnSpc>
                <a:spcPct val="100000"/>
              </a:lnSpc>
              <a:spcBef>
                <a:spcPts val="1000"/>
              </a:spcBef>
              <a:spcAft>
                <a:spcPts val="0"/>
              </a:spcAft>
              <a:buSzPts val="1440"/>
              <a:buChar char="►"/>
              <a:defRPr/>
            </a:lvl8pPr>
            <a:lvl9pPr indent="-320040" lvl="8" marL="4114800" rtl="0" algn="l">
              <a:lnSpc>
                <a:spcPct val="100000"/>
              </a:lnSpc>
              <a:spcBef>
                <a:spcPts val="1000"/>
              </a:spcBef>
              <a:spcAft>
                <a:spcPts val="0"/>
              </a:spcAft>
              <a:buSzPts val="1440"/>
              <a:buChar char="►"/>
              <a:defRPr/>
            </a:lvl9pPr>
          </a:lstStyle>
          <a:p/>
        </p:txBody>
      </p:sp>
      <p:sp>
        <p:nvSpPr>
          <p:cNvPr id="257" name="Google Shape;257;p42"/>
          <p:cNvSpPr txBox="1"/>
          <p:nvPr>
            <p:ph idx="2" type="body"/>
          </p:nvPr>
        </p:nvSpPr>
        <p:spPr>
          <a:xfrm>
            <a:off x="677335" y="4527448"/>
            <a:ext cx="8596800" cy="15138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SzPts val="1440"/>
              <a:buNone/>
              <a:defRPr sz="1800">
                <a:solidFill>
                  <a:srgbClr val="7F7F7F"/>
                </a:solidFill>
              </a:defRPr>
            </a:lvl1pPr>
            <a:lvl2pPr indent="-228600" lvl="1" marL="914400" rtl="0" algn="l">
              <a:lnSpc>
                <a:spcPct val="100000"/>
              </a:lnSpc>
              <a:spcBef>
                <a:spcPts val="1000"/>
              </a:spcBef>
              <a:spcAft>
                <a:spcPts val="0"/>
              </a:spcAft>
              <a:buSzPts val="1440"/>
              <a:buNone/>
              <a:defRPr sz="1800">
                <a:solidFill>
                  <a:srgbClr val="888888"/>
                </a:solidFill>
              </a:defRPr>
            </a:lvl2pPr>
            <a:lvl3pPr indent="-228600" lvl="2" marL="1371600" rtl="0" algn="l">
              <a:lnSpc>
                <a:spcPct val="100000"/>
              </a:lnSpc>
              <a:spcBef>
                <a:spcPts val="1000"/>
              </a:spcBef>
              <a:spcAft>
                <a:spcPts val="0"/>
              </a:spcAft>
              <a:buSzPts val="1280"/>
              <a:buNone/>
              <a:defRPr sz="1600">
                <a:solidFill>
                  <a:srgbClr val="888888"/>
                </a:solidFill>
              </a:defRPr>
            </a:lvl3pPr>
            <a:lvl4pPr indent="-228600" lvl="3" marL="1828800" rtl="0" algn="l">
              <a:lnSpc>
                <a:spcPct val="100000"/>
              </a:lnSpc>
              <a:spcBef>
                <a:spcPts val="1000"/>
              </a:spcBef>
              <a:spcAft>
                <a:spcPts val="0"/>
              </a:spcAft>
              <a:buSzPts val="1120"/>
              <a:buNone/>
              <a:defRPr sz="1400">
                <a:solidFill>
                  <a:srgbClr val="888888"/>
                </a:solidFill>
              </a:defRPr>
            </a:lvl4pPr>
            <a:lvl5pPr indent="-228600" lvl="4" marL="2286000" rtl="0" algn="l">
              <a:lnSpc>
                <a:spcPct val="100000"/>
              </a:lnSpc>
              <a:spcBef>
                <a:spcPts val="1000"/>
              </a:spcBef>
              <a:spcAft>
                <a:spcPts val="0"/>
              </a:spcAft>
              <a:buSzPts val="1120"/>
              <a:buNone/>
              <a:defRPr sz="1400">
                <a:solidFill>
                  <a:srgbClr val="888888"/>
                </a:solidFill>
              </a:defRPr>
            </a:lvl5pPr>
            <a:lvl6pPr indent="-228600" lvl="5" marL="2743200" rtl="0" algn="l">
              <a:lnSpc>
                <a:spcPct val="100000"/>
              </a:lnSpc>
              <a:spcBef>
                <a:spcPts val="1000"/>
              </a:spcBef>
              <a:spcAft>
                <a:spcPts val="0"/>
              </a:spcAft>
              <a:buSzPts val="1120"/>
              <a:buNone/>
              <a:defRPr sz="1400">
                <a:solidFill>
                  <a:srgbClr val="888888"/>
                </a:solidFill>
              </a:defRPr>
            </a:lvl6pPr>
            <a:lvl7pPr indent="-228600" lvl="6" marL="3200400" rtl="0" algn="l">
              <a:lnSpc>
                <a:spcPct val="100000"/>
              </a:lnSpc>
              <a:spcBef>
                <a:spcPts val="1000"/>
              </a:spcBef>
              <a:spcAft>
                <a:spcPts val="0"/>
              </a:spcAft>
              <a:buSzPts val="1120"/>
              <a:buNone/>
              <a:defRPr sz="1400">
                <a:solidFill>
                  <a:srgbClr val="888888"/>
                </a:solidFill>
              </a:defRPr>
            </a:lvl7pPr>
            <a:lvl8pPr indent="-228600" lvl="7" marL="3657600" rtl="0" algn="l">
              <a:lnSpc>
                <a:spcPct val="100000"/>
              </a:lnSpc>
              <a:spcBef>
                <a:spcPts val="1000"/>
              </a:spcBef>
              <a:spcAft>
                <a:spcPts val="0"/>
              </a:spcAft>
              <a:buSzPts val="1120"/>
              <a:buNone/>
              <a:defRPr sz="1400">
                <a:solidFill>
                  <a:srgbClr val="888888"/>
                </a:solidFill>
              </a:defRPr>
            </a:lvl8pPr>
            <a:lvl9pPr indent="-228600" lvl="8" marL="4114800" rtl="0" algn="l">
              <a:lnSpc>
                <a:spcPct val="100000"/>
              </a:lnSpc>
              <a:spcBef>
                <a:spcPts val="1000"/>
              </a:spcBef>
              <a:spcAft>
                <a:spcPts val="0"/>
              </a:spcAft>
              <a:buSzPts val="1120"/>
              <a:buNone/>
              <a:defRPr sz="1400">
                <a:solidFill>
                  <a:srgbClr val="888888"/>
                </a:solidFill>
              </a:defRPr>
            </a:lvl9pPr>
          </a:lstStyle>
          <a:p/>
        </p:txBody>
      </p:sp>
      <p:sp>
        <p:nvSpPr>
          <p:cNvPr id="258" name="Google Shape;258;p42"/>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9" name="Google Shape;259;p42"/>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0" name="Google Shape;260;p4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1" name="Shape 261"/>
        <p:cNvGrpSpPr/>
        <p:nvPr/>
      </p:nvGrpSpPr>
      <p:grpSpPr>
        <a:xfrm>
          <a:off x="0" y="0"/>
          <a:ext cx="0" cy="0"/>
          <a:chOff x="0" y="0"/>
          <a:chExt cx="0" cy="0"/>
        </a:xfrm>
      </p:grpSpPr>
      <p:sp>
        <p:nvSpPr>
          <p:cNvPr id="262" name="Google Shape;262;p43"/>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accen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3" name="Google Shape;263;p43"/>
          <p:cNvSpPr txBox="1"/>
          <p:nvPr>
            <p:ph idx="1" type="body"/>
          </p:nvPr>
        </p:nvSpPr>
        <p:spPr>
          <a:xfrm rot="5400000">
            <a:off x="3035202" y="-197411"/>
            <a:ext cx="3880800" cy="8596800"/>
          </a:xfrm>
          <a:prstGeom prst="rect">
            <a:avLst/>
          </a:prstGeom>
          <a:noFill/>
          <a:ln>
            <a:noFill/>
          </a:ln>
        </p:spPr>
        <p:txBody>
          <a:bodyPr anchorCtr="0" anchor="t" bIns="45700" lIns="91425" spcFirstLastPara="1" rIns="91425" wrap="square" tIns="45700">
            <a:normAutofit/>
          </a:bodyPr>
          <a:lstStyle>
            <a:lvl1pPr indent="-320040" lvl="0" marL="457200" rtl="0" algn="l">
              <a:lnSpc>
                <a:spcPct val="100000"/>
              </a:lnSpc>
              <a:spcBef>
                <a:spcPts val="1000"/>
              </a:spcBef>
              <a:spcAft>
                <a:spcPts val="0"/>
              </a:spcAft>
              <a:buSzPts val="1440"/>
              <a:buChar char="►"/>
              <a:defRPr/>
            </a:lvl1pPr>
            <a:lvl2pPr indent="-320040" lvl="1" marL="914400" rtl="0" algn="l">
              <a:lnSpc>
                <a:spcPct val="100000"/>
              </a:lnSpc>
              <a:spcBef>
                <a:spcPts val="1000"/>
              </a:spcBef>
              <a:spcAft>
                <a:spcPts val="0"/>
              </a:spcAft>
              <a:buSzPts val="1440"/>
              <a:buChar char="►"/>
              <a:defRPr/>
            </a:lvl2pPr>
            <a:lvl3pPr indent="-320039" lvl="2" marL="1371600" rtl="0" algn="l">
              <a:lnSpc>
                <a:spcPct val="100000"/>
              </a:lnSpc>
              <a:spcBef>
                <a:spcPts val="1000"/>
              </a:spcBef>
              <a:spcAft>
                <a:spcPts val="0"/>
              </a:spcAft>
              <a:buSzPts val="1440"/>
              <a:buChar char="►"/>
              <a:defRPr/>
            </a:lvl3pPr>
            <a:lvl4pPr indent="-320039" lvl="3" marL="1828800" rtl="0" algn="l">
              <a:lnSpc>
                <a:spcPct val="100000"/>
              </a:lnSpc>
              <a:spcBef>
                <a:spcPts val="1000"/>
              </a:spcBef>
              <a:spcAft>
                <a:spcPts val="0"/>
              </a:spcAft>
              <a:buSzPts val="1440"/>
              <a:buChar char="►"/>
              <a:defRPr/>
            </a:lvl4pPr>
            <a:lvl5pPr indent="-320039" lvl="4" marL="2286000" rtl="0" algn="l">
              <a:lnSpc>
                <a:spcPct val="100000"/>
              </a:lnSpc>
              <a:spcBef>
                <a:spcPts val="1000"/>
              </a:spcBef>
              <a:spcAft>
                <a:spcPts val="0"/>
              </a:spcAft>
              <a:buSzPts val="1440"/>
              <a:buChar char="►"/>
              <a:defRPr/>
            </a:lvl5pPr>
            <a:lvl6pPr indent="-320039" lvl="5" marL="2743200" rtl="0" algn="l">
              <a:lnSpc>
                <a:spcPct val="100000"/>
              </a:lnSpc>
              <a:spcBef>
                <a:spcPts val="1000"/>
              </a:spcBef>
              <a:spcAft>
                <a:spcPts val="0"/>
              </a:spcAft>
              <a:buSzPts val="1440"/>
              <a:buChar char="►"/>
              <a:defRPr/>
            </a:lvl6pPr>
            <a:lvl7pPr indent="-320039" lvl="6" marL="3200400" rtl="0" algn="l">
              <a:lnSpc>
                <a:spcPct val="100000"/>
              </a:lnSpc>
              <a:spcBef>
                <a:spcPts val="1000"/>
              </a:spcBef>
              <a:spcAft>
                <a:spcPts val="0"/>
              </a:spcAft>
              <a:buSzPts val="1440"/>
              <a:buChar char="►"/>
              <a:defRPr/>
            </a:lvl7pPr>
            <a:lvl8pPr indent="-320040" lvl="7" marL="3657600" rtl="0" algn="l">
              <a:lnSpc>
                <a:spcPct val="100000"/>
              </a:lnSpc>
              <a:spcBef>
                <a:spcPts val="1000"/>
              </a:spcBef>
              <a:spcAft>
                <a:spcPts val="0"/>
              </a:spcAft>
              <a:buSzPts val="1440"/>
              <a:buChar char="►"/>
              <a:defRPr/>
            </a:lvl8pPr>
            <a:lvl9pPr indent="-320040" lvl="8" marL="4114800" rtl="0" algn="l">
              <a:lnSpc>
                <a:spcPct val="100000"/>
              </a:lnSpc>
              <a:spcBef>
                <a:spcPts val="1000"/>
              </a:spcBef>
              <a:spcAft>
                <a:spcPts val="0"/>
              </a:spcAft>
              <a:buSzPts val="1440"/>
              <a:buChar char="►"/>
              <a:defRPr/>
            </a:lvl9pPr>
          </a:lstStyle>
          <a:p/>
        </p:txBody>
      </p:sp>
      <p:sp>
        <p:nvSpPr>
          <p:cNvPr id="264" name="Google Shape;264;p43"/>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5" name="Google Shape;265;p43"/>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6" name="Google Shape;266;p4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67" name="Shape 267"/>
        <p:cNvGrpSpPr/>
        <p:nvPr/>
      </p:nvGrpSpPr>
      <p:grpSpPr>
        <a:xfrm>
          <a:off x="0" y="0"/>
          <a:ext cx="0" cy="0"/>
          <a:chOff x="0" y="0"/>
          <a:chExt cx="0" cy="0"/>
        </a:xfrm>
      </p:grpSpPr>
      <p:sp>
        <p:nvSpPr>
          <p:cNvPr id="268" name="Google Shape;268;p44"/>
          <p:cNvSpPr txBox="1"/>
          <p:nvPr>
            <p:ph type="title"/>
          </p:nvPr>
        </p:nvSpPr>
        <p:spPr>
          <a:xfrm rot="5400000">
            <a:off x="5994316" y="2582999"/>
            <a:ext cx="5251500" cy="13047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chemeClr val="accen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9" name="Google Shape;269;p44"/>
          <p:cNvSpPr txBox="1"/>
          <p:nvPr>
            <p:ph idx="1" type="body"/>
          </p:nvPr>
        </p:nvSpPr>
        <p:spPr>
          <a:xfrm rot="5400000">
            <a:off x="1581635" y="-294750"/>
            <a:ext cx="5251500" cy="7060200"/>
          </a:xfrm>
          <a:prstGeom prst="rect">
            <a:avLst/>
          </a:prstGeom>
          <a:noFill/>
          <a:ln>
            <a:noFill/>
          </a:ln>
        </p:spPr>
        <p:txBody>
          <a:bodyPr anchorCtr="0" anchor="t" bIns="45700" lIns="91425" spcFirstLastPara="1" rIns="91425" wrap="square" tIns="45700">
            <a:normAutofit/>
          </a:bodyPr>
          <a:lstStyle>
            <a:lvl1pPr indent="-320040" lvl="0" marL="457200" rtl="0" algn="l">
              <a:lnSpc>
                <a:spcPct val="100000"/>
              </a:lnSpc>
              <a:spcBef>
                <a:spcPts val="1000"/>
              </a:spcBef>
              <a:spcAft>
                <a:spcPts val="0"/>
              </a:spcAft>
              <a:buSzPts val="1440"/>
              <a:buChar char="►"/>
              <a:defRPr/>
            </a:lvl1pPr>
            <a:lvl2pPr indent="-320040" lvl="1" marL="914400" rtl="0" algn="l">
              <a:lnSpc>
                <a:spcPct val="100000"/>
              </a:lnSpc>
              <a:spcBef>
                <a:spcPts val="1000"/>
              </a:spcBef>
              <a:spcAft>
                <a:spcPts val="0"/>
              </a:spcAft>
              <a:buSzPts val="1440"/>
              <a:buChar char="►"/>
              <a:defRPr/>
            </a:lvl2pPr>
            <a:lvl3pPr indent="-320039" lvl="2" marL="1371600" rtl="0" algn="l">
              <a:lnSpc>
                <a:spcPct val="100000"/>
              </a:lnSpc>
              <a:spcBef>
                <a:spcPts val="1000"/>
              </a:spcBef>
              <a:spcAft>
                <a:spcPts val="0"/>
              </a:spcAft>
              <a:buSzPts val="1440"/>
              <a:buChar char="►"/>
              <a:defRPr/>
            </a:lvl3pPr>
            <a:lvl4pPr indent="-320039" lvl="3" marL="1828800" rtl="0" algn="l">
              <a:lnSpc>
                <a:spcPct val="100000"/>
              </a:lnSpc>
              <a:spcBef>
                <a:spcPts val="1000"/>
              </a:spcBef>
              <a:spcAft>
                <a:spcPts val="0"/>
              </a:spcAft>
              <a:buSzPts val="1440"/>
              <a:buChar char="►"/>
              <a:defRPr/>
            </a:lvl4pPr>
            <a:lvl5pPr indent="-320039" lvl="4" marL="2286000" rtl="0" algn="l">
              <a:lnSpc>
                <a:spcPct val="100000"/>
              </a:lnSpc>
              <a:spcBef>
                <a:spcPts val="1000"/>
              </a:spcBef>
              <a:spcAft>
                <a:spcPts val="0"/>
              </a:spcAft>
              <a:buSzPts val="1440"/>
              <a:buChar char="►"/>
              <a:defRPr/>
            </a:lvl5pPr>
            <a:lvl6pPr indent="-320039" lvl="5" marL="2743200" rtl="0" algn="l">
              <a:lnSpc>
                <a:spcPct val="100000"/>
              </a:lnSpc>
              <a:spcBef>
                <a:spcPts val="1000"/>
              </a:spcBef>
              <a:spcAft>
                <a:spcPts val="0"/>
              </a:spcAft>
              <a:buSzPts val="1440"/>
              <a:buChar char="►"/>
              <a:defRPr/>
            </a:lvl6pPr>
            <a:lvl7pPr indent="-320039" lvl="6" marL="3200400" rtl="0" algn="l">
              <a:lnSpc>
                <a:spcPct val="100000"/>
              </a:lnSpc>
              <a:spcBef>
                <a:spcPts val="1000"/>
              </a:spcBef>
              <a:spcAft>
                <a:spcPts val="0"/>
              </a:spcAft>
              <a:buSzPts val="1440"/>
              <a:buChar char="►"/>
              <a:defRPr/>
            </a:lvl7pPr>
            <a:lvl8pPr indent="-320040" lvl="7" marL="3657600" rtl="0" algn="l">
              <a:lnSpc>
                <a:spcPct val="100000"/>
              </a:lnSpc>
              <a:spcBef>
                <a:spcPts val="1000"/>
              </a:spcBef>
              <a:spcAft>
                <a:spcPts val="0"/>
              </a:spcAft>
              <a:buSzPts val="1440"/>
              <a:buChar char="►"/>
              <a:defRPr/>
            </a:lvl8pPr>
            <a:lvl9pPr indent="-320040" lvl="8" marL="4114800" rtl="0" algn="l">
              <a:lnSpc>
                <a:spcPct val="100000"/>
              </a:lnSpc>
              <a:spcBef>
                <a:spcPts val="1000"/>
              </a:spcBef>
              <a:spcAft>
                <a:spcPts val="0"/>
              </a:spcAft>
              <a:buSzPts val="1440"/>
              <a:buChar char="►"/>
              <a:defRPr/>
            </a:lvl9pPr>
          </a:lstStyle>
          <a:p/>
        </p:txBody>
      </p:sp>
      <p:sp>
        <p:nvSpPr>
          <p:cNvPr id="270" name="Google Shape;270;p4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1" name="Google Shape;271;p4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2" name="Google Shape;272;p4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18"/>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accen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3" name="Google Shape;53;p18"/>
          <p:cNvSpPr txBox="1"/>
          <p:nvPr>
            <p:ph idx="1" type="body"/>
          </p:nvPr>
        </p:nvSpPr>
        <p:spPr>
          <a:xfrm>
            <a:off x="677334" y="2160589"/>
            <a:ext cx="4184100" cy="3880800"/>
          </a:xfrm>
          <a:prstGeom prst="rect">
            <a:avLst/>
          </a:prstGeom>
          <a:noFill/>
          <a:ln>
            <a:noFill/>
          </a:ln>
        </p:spPr>
        <p:txBody>
          <a:bodyPr anchorCtr="0" anchor="t" bIns="45700" lIns="91425" spcFirstLastPara="1" rIns="91425" wrap="square" tIns="45700">
            <a:normAutofit/>
          </a:bodyPr>
          <a:lstStyle>
            <a:lvl1pPr indent="-320040" lvl="0" marL="457200" rtl="0" algn="l">
              <a:lnSpc>
                <a:spcPct val="100000"/>
              </a:lnSpc>
              <a:spcBef>
                <a:spcPts val="1000"/>
              </a:spcBef>
              <a:spcAft>
                <a:spcPts val="0"/>
              </a:spcAft>
              <a:buSzPts val="1440"/>
              <a:buChar char="►"/>
              <a:defRPr/>
            </a:lvl1pPr>
            <a:lvl2pPr indent="-320040" lvl="1" marL="914400" rtl="0" algn="l">
              <a:lnSpc>
                <a:spcPct val="100000"/>
              </a:lnSpc>
              <a:spcBef>
                <a:spcPts val="1000"/>
              </a:spcBef>
              <a:spcAft>
                <a:spcPts val="0"/>
              </a:spcAft>
              <a:buSzPts val="1440"/>
              <a:buChar char="►"/>
              <a:defRPr/>
            </a:lvl2pPr>
            <a:lvl3pPr indent="-320039" lvl="2" marL="1371600" rtl="0" algn="l">
              <a:lnSpc>
                <a:spcPct val="100000"/>
              </a:lnSpc>
              <a:spcBef>
                <a:spcPts val="1000"/>
              </a:spcBef>
              <a:spcAft>
                <a:spcPts val="0"/>
              </a:spcAft>
              <a:buSzPts val="1440"/>
              <a:buChar char="►"/>
              <a:defRPr/>
            </a:lvl3pPr>
            <a:lvl4pPr indent="-320039" lvl="3" marL="1828800" rtl="0" algn="l">
              <a:lnSpc>
                <a:spcPct val="100000"/>
              </a:lnSpc>
              <a:spcBef>
                <a:spcPts val="1000"/>
              </a:spcBef>
              <a:spcAft>
                <a:spcPts val="0"/>
              </a:spcAft>
              <a:buSzPts val="1440"/>
              <a:buChar char="►"/>
              <a:defRPr/>
            </a:lvl4pPr>
            <a:lvl5pPr indent="-320039" lvl="4" marL="2286000" rtl="0" algn="l">
              <a:lnSpc>
                <a:spcPct val="100000"/>
              </a:lnSpc>
              <a:spcBef>
                <a:spcPts val="1000"/>
              </a:spcBef>
              <a:spcAft>
                <a:spcPts val="0"/>
              </a:spcAft>
              <a:buSzPts val="1440"/>
              <a:buChar char="►"/>
              <a:defRPr/>
            </a:lvl5pPr>
            <a:lvl6pPr indent="-320039" lvl="5" marL="2743200" rtl="0" algn="l">
              <a:lnSpc>
                <a:spcPct val="100000"/>
              </a:lnSpc>
              <a:spcBef>
                <a:spcPts val="1000"/>
              </a:spcBef>
              <a:spcAft>
                <a:spcPts val="0"/>
              </a:spcAft>
              <a:buSzPts val="1440"/>
              <a:buChar char="►"/>
              <a:defRPr/>
            </a:lvl6pPr>
            <a:lvl7pPr indent="-320039" lvl="6" marL="3200400" rtl="0" algn="l">
              <a:lnSpc>
                <a:spcPct val="100000"/>
              </a:lnSpc>
              <a:spcBef>
                <a:spcPts val="1000"/>
              </a:spcBef>
              <a:spcAft>
                <a:spcPts val="0"/>
              </a:spcAft>
              <a:buSzPts val="1440"/>
              <a:buChar char="►"/>
              <a:defRPr/>
            </a:lvl7pPr>
            <a:lvl8pPr indent="-320040" lvl="7" marL="3657600" rtl="0" algn="l">
              <a:lnSpc>
                <a:spcPct val="100000"/>
              </a:lnSpc>
              <a:spcBef>
                <a:spcPts val="1000"/>
              </a:spcBef>
              <a:spcAft>
                <a:spcPts val="0"/>
              </a:spcAft>
              <a:buSzPts val="1440"/>
              <a:buChar char="►"/>
              <a:defRPr/>
            </a:lvl8pPr>
            <a:lvl9pPr indent="-320040" lvl="8" marL="4114800" rtl="0" algn="l">
              <a:lnSpc>
                <a:spcPct val="100000"/>
              </a:lnSpc>
              <a:spcBef>
                <a:spcPts val="1000"/>
              </a:spcBef>
              <a:spcAft>
                <a:spcPts val="0"/>
              </a:spcAft>
              <a:buSzPts val="1440"/>
              <a:buChar char="►"/>
              <a:defRPr/>
            </a:lvl9pPr>
          </a:lstStyle>
          <a:p/>
        </p:txBody>
      </p:sp>
      <p:sp>
        <p:nvSpPr>
          <p:cNvPr id="54" name="Google Shape;54;p18"/>
          <p:cNvSpPr txBox="1"/>
          <p:nvPr>
            <p:ph idx="2" type="body"/>
          </p:nvPr>
        </p:nvSpPr>
        <p:spPr>
          <a:xfrm>
            <a:off x="5089970" y="2160589"/>
            <a:ext cx="4184100" cy="3880800"/>
          </a:xfrm>
          <a:prstGeom prst="rect">
            <a:avLst/>
          </a:prstGeom>
          <a:noFill/>
          <a:ln>
            <a:noFill/>
          </a:ln>
        </p:spPr>
        <p:txBody>
          <a:bodyPr anchorCtr="0" anchor="t" bIns="45700" lIns="91425" spcFirstLastPara="1" rIns="91425" wrap="square" tIns="45700">
            <a:normAutofit/>
          </a:bodyPr>
          <a:lstStyle>
            <a:lvl1pPr indent="-320040" lvl="0" marL="457200" rtl="0" algn="l">
              <a:lnSpc>
                <a:spcPct val="100000"/>
              </a:lnSpc>
              <a:spcBef>
                <a:spcPts val="1000"/>
              </a:spcBef>
              <a:spcAft>
                <a:spcPts val="0"/>
              </a:spcAft>
              <a:buSzPts val="1440"/>
              <a:buChar char="►"/>
              <a:defRPr/>
            </a:lvl1pPr>
            <a:lvl2pPr indent="-320040" lvl="1" marL="914400" rtl="0" algn="l">
              <a:lnSpc>
                <a:spcPct val="100000"/>
              </a:lnSpc>
              <a:spcBef>
                <a:spcPts val="1000"/>
              </a:spcBef>
              <a:spcAft>
                <a:spcPts val="0"/>
              </a:spcAft>
              <a:buSzPts val="1440"/>
              <a:buChar char="►"/>
              <a:defRPr/>
            </a:lvl2pPr>
            <a:lvl3pPr indent="-320039" lvl="2" marL="1371600" rtl="0" algn="l">
              <a:lnSpc>
                <a:spcPct val="100000"/>
              </a:lnSpc>
              <a:spcBef>
                <a:spcPts val="1000"/>
              </a:spcBef>
              <a:spcAft>
                <a:spcPts val="0"/>
              </a:spcAft>
              <a:buSzPts val="1440"/>
              <a:buChar char="►"/>
              <a:defRPr/>
            </a:lvl3pPr>
            <a:lvl4pPr indent="-320039" lvl="3" marL="1828800" rtl="0" algn="l">
              <a:lnSpc>
                <a:spcPct val="100000"/>
              </a:lnSpc>
              <a:spcBef>
                <a:spcPts val="1000"/>
              </a:spcBef>
              <a:spcAft>
                <a:spcPts val="0"/>
              </a:spcAft>
              <a:buSzPts val="1440"/>
              <a:buChar char="►"/>
              <a:defRPr/>
            </a:lvl4pPr>
            <a:lvl5pPr indent="-320039" lvl="4" marL="2286000" rtl="0" algn="l">
              <a:lnSpc>
                <a:spcPct val="100000"/>
              </a:lnSpc>
              <a:spcBef>
                <a:spcPts val="1000"/>
              </a:spcBef>
              <a:spcAft>
                <a:spcPts val="0"/>
              </a:spcAft>
              <a:buSzPts val="1440"/>
              <a:buChar char="►"/>
              <a:defRPr/>
            </a:lvl5pPr>
            <a:lvl6pPr indent="-320039" lvl="5" marL="2743200" rtl="0" algn="l">
              <a:lnSpc>
                <a:spcPct val="100000"/>
              </a:lnSpc>
              <a:spcBef>
                <a:spcPts val="1000"/>
              </a:spcBef>
              <a:spcAft>
                <a:spcPts val="0"/>
              </a:spcAft>
              <a:buSzPts val="1440"/>
              <a:buChar char="►"/>
              <a:defRPr/>
            </a:lvl6pPr>
            <a:lvl7pPr indent="-320039" lvl="6" marL="3200400" rtl="0" algn="l">
              <a:lnSpc>
                <a:spcPct val="100000"/>
              </a:lnSpc>
              <a:spcBef>
                <a:spcPts val="1000"/>
              </a:spcBef>
              <a:spcAft>
                <a:spcPts val="0"/>
              </a:spcAft>
              <a:buSzPts val="1440"/>
              <a:buChar char="►"/>
              <a:defRPr/>
            </a:lvl7pPr>
            <a:lvl8pPr indent="-320040" lvl="7" marL="3657600" rtl="0" algn="l">
              <a:lnSpc>
                <a:spcPct val="100000"/>
              </a:lnSpc>
              <a:spcBef>
                <a:spcPts val="1000"/>
              </a:spcBef>
              <a:spcAft>
                <a:spcPts val="0"/>
              </a:spcAft>
              <a:buSzPts val="1440"/>
              <a:buChar char="►"/>
              <a:defRPr/>
            </a:lvl8pPr>
            <a:lvl9pPr indent="-320040" lvl="8" marL="4114800" rtl="0" algn="l">
              <a:lnSpc>
                <a:spcPct val="100000"/>
              </a:lnSpc>
              <a:spcBef>
                <a:spcPts val="1000"/>
              </a:spcBef>
              <a:spcAft>
                <a:spcPts val="0"/>
              </a:spcAft>
              <a:buSzPts val="1440"/>
              <a:buChar char="►"/>
              <a:defRPr/>
            </a:lvl9pPr>
          </a:lstStyle>
          <a:p/>
        </p:txBody>
      </p:sp>
      <p:sp>
        <p:nvSpPr>
          <p:cNvPr id="55" name="Google Shape;55;p18"/>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18"/>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p1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9"/>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accent1"/>
              </a:buClr>
              <a:buSzPts val="3600"/>
              <a:buFont typeface="Trebuchet MS"/>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19"/>
          <p:cNvSpPr txBox="1"/>
          <p:nvPr>
            <p:ph idx="1" type="body"/>
          </p:nvPr>
        </p:nvSpPr>
        <p:spPr>
          <a:xfrm>
            <a:off x="675745" y="2160983"/>
            <a:ext cx="4185600" cy="5763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1000"/>
              </a:spcBef>
              <a:spcAft>
                <a:spcPts val="0"/>
              </a:spcAft>
              <a:buSzPts val="1920"/>
              <a:buNone/>
              <a:defRPr b="0" sz="2400"/>
            </a:lvl1pPr>
            <a:lvl2pPr indent="-228600" lvl="1" marL="914400" rtl="0" algn="l">
              <a:lnSpc>
                <a:spcPct val="100000"/>
              </a:lnSpc>
              <a:spcBef>
                <a:spcPts val="1000"/>
              </a:spcBef>
              <a:spcAft>
                <a:spcPts val="0"/>
              </a:spcAft>
              <a:buSzPts val="1600"/>
              <a:buNone/>
              <a:defRPr b="1" sz="2000"/>
            </a:lvl2pPr>
            <a:lvl3pPr indent="-228600" lvl="2" marL="1371600" rtl="0" algn="l">
              <a:lnSpc>
                <a:spcPct val="100000"/>
              </a:lnSpc>
              <a:spcBef>
                <a:spcPts val="1000"/>
              </a:spcBef>
              <a:spcAft>
                <a:spcPts val="0"/>
              </a:spcAft>
              <a:buSzPts val="1440"/>
              <a:buNone/>
              <a:defRPr b="1" sz="1800"/>
            </a:lvl3pPr>
            <a:lvl4pPr indent="-228600" lvl="3" marL="1828800" rtl="0" algn="l">
              <a:lnSpc>
                <a:spcPct val="100000"/>
              </a:lnSpc>
              <a:spcBef>
                <a:spcPts val="1000"/>
              </a:spcBef>
              <a:spcAft>
                <a:spcPts val="0"/>
              </a:spcAft>
              <a:buSzPts val="1280"/>
              <a:buNone/>
              <a:defRPr b="1" sz="1600"/>
            </a:lvl4pPr>
            <a:lvl5pPr indent="-228600" lvl="4" marL="2286000" rtl="0" algn="l">
              <a:lnSpc>
                <a:spcPct val="100000"/>
              </a:lnSpc>
              <a:spcBef>
                <a:spcPts val="1000"/>
              </a:spcBef>
              <a:spcAft>
                <a:spcPts val="0"/>
              </a:spcAft>
              <a:buSzPts val="1280"/>
              <a:buNone/>
              <a:defRPr b="1" sz="1600"/>
            </a:lvl5pPr>
            <a:lvl6pPr indent="-228600" lvl="5" marL="2743200" rtl="0" algn="l">
              <a:lnSpc>
                <a:spcPct val="100000"/>
              </a:lnSpc>
              <a:spcBef>
                <a:spcPts val="1000"/>
              </a:spcBef>
              <a:spcAft>
                <a:spcPts val="0"/>
              </a:spcAft>
              <a:buSzPts val="1280"/>
              <a:buNone/>
              <a:defRPr b="1" sz="1600"/>
            </a:lvl6pPr>
            <a:lvl7pPr indent="-228600" lvl="6" marL="3200400" rtl="0" algn="l">
              <a:lnSpc>
                <a:spcPct val="100000"/>
              </a:lnSpc>
              <a:spcBef>
                <a:spcPts val="1000"/>
              </a:spcBef>
              <a:spcAft>
                <a:spcPts val="0"/>
              </a:spcAft>
              <a:buSzPts val="1280"/>
              <a:buNone/>
              <a:defRPr b="1" sz="1600"/>
            </a:lvl7pPr>
            <a:lvl8pPr indent="-228600" lvl="7" marL="3657600" rtl="0" algn="l">
              <a:lnSpc>
                <a:spcPct val="100000"/>
              </a:lnSpc>
              <a:spcBef>
                <a:spcPts val="1000"/>
              </a:spcBef>
              <a:spcAft>
                <a:spcPts val="0"/>
              </a:spcAft>
              <a:buSzPts val="1280"/>
              <a:buNone/>
              <a:defRPr b="1" sz="1600"/>
            </a:lvl8pPr>
            <a:lvl9pPr indent="-228600" lvl="8" marL="4114800" rtl="0" algn="l">
              <a:lnSpc>
                <a:spcPct val="100000"/>
              </a:lnSpc>
              <a:spcBef>
                <a:spcPts val="1000"/>
              </a:spcBef>
              <a:spcAft>
                <a:spcPts val="0"/>
              </a:spcAft>
              <a:buSzPts val="1280"/>
              <a:buNone/>
              <a:defRPr b="1" sz="1600"/>
            </a:lvl9pPr>
          </a:lstStyle>
          <a:p/>
        </p:txBody>
      </p:sp>
      <p:sp>
        <p:nvSpPr>
          <p:cNvPr id="61" name="Google Shape;61;p19"/>
          <p:cNvSpPr txBox="1"/>
          <p:nvPr>
            <p:ph idx="2" type="body"/>
          </p:nvPr>
        </p:nvSpPr>
        <p:spPr>
          <a:xfrm>
            <a:off x="675745" y="2737245"/>
            <a:ext cx="4185600" cy="3304200"/>
          </a:xfrm>
          <a:prstGeom prst="rect">
            <a:avLst/>
          </a:prstGeom>
          <a:noFill/>
          <a:ln>
            <a:noFill/>
          </a:ln>
        </p:spPr>
        <p:txBody>
          <a:bodyPr anchorCtr="0" anchor="t" bIns="45700" lIns="91425" spcFirstLastPara="1" rIns="91425" wrap="square" tIns="45700">
            <a:normAutofit/>
          </a:bodyPr>
          <a:lstStyle>
            <a:lvl1pPr indent="-320040" lvl="0" marL="457200" rtl="0" algn="l">
              <a:lnSpc>
                <a:spcPct val="100000"/>
              </a:lnSpc>
              <a:spcBef>
                <a:spcPts val="1000"/>
              </a:spcBef>
              <a:spcAft>
                <a:spcPts val="0"/>
              </a:spcAft>
              <a:buSzPts val="1440"/>
              <a:buChar char="►"/>
              <a:defRPr/>
            </a:lvl1pPr>
            <a:lvl2pPr indent="-320040" lvl="1" marL="914400" rtl="0" algn="l">
              <a:lnSpc>
                <a:spcPct val="100000"/>
              </a:lnSpc>
              <a:spcBef>
                <a:spcPts val="1000"/>
              </a:spcBef>
              <a:spcAft>
                <a:spcPts val="0"/>
              </a:spcAft>
              <a:buSzPts val="1440"/>
              <a:buChar char="►"/>
              <a:defRPr/>
            </a:lvl2pPr>
            <a:lvl3pPr indent="-320039" lvl="2" marL="1371600" rtl="0" algn="l">
              <a:lnSpc>
                <a:spcPct val="100000"/>
              </a:lnSpc>
              <a:spcBef>
                <a:spcPts val="1000"/>
              </a:spcBef>
              <a:spcAft>
                <a:spcPts val="0"/>
              </a:spcAft>
              <a:buSzPts val="1440"/>
              <a:buChar char="►"/>
              <a:defRPr/>
            </a:lvl3pPr>
            <a:lvl4pPr indent="-320039" lvl="3" marL="1828800" rtl="0" algn="l">
              <a:lnSpc>
                <a:spcPct val="100000"/>
              </a:lnSpc>
              <a:spcBef>
                <a:spcPts val="1000"/>
              </a:spcBef>
              <a:spcAft>
                <a:spcPts val="0"/>
              </a:spcAft>
              <a:buSzPts val="1440"/>
              <a:buChar char="►"/>
              <a:defRPr/>
            </a:lvl4pPr>
            <a:lvl5pPr indent="-320039" lvl="4" marL="2286000" rtl="0" algn="l">
              <a:lnSpc>
                <a:spcPct val="100000"/>
              </a:lnSpc>
              <a:spcBef>
                <a:spcPts val="1000"/>
              </a:spcBef>
              <a:spcAft>
                <a:spcPts val="0"/>
              </a:spcAft>
              <a:buSzPts val="1440"/>
              <a:buChar char="►"/>
              <a:defRPr/>
            </a:lvl5pPr>
            <a:lvl6pPr indent="-320039" lvl="5" marL="2743200" rtl="0" algn="l">
              <a:lnSpc>
                <a:spcPct val="100000"/>
              </a:lnSpc>
              <a:spcBef>
                <a:spcPts val="1000"/>
              </a:spcBef>
              <a:spcAft>
                <a:spcPts val="0"/>
              </a:spcAft>
              <a:buSzPts val="1440"/>
              <a:buChar char="►"/>
              <a:defRPr/>
            </a:lvl6pPr>
            <a:lvl7pPr indent="-320039" lvl="6" marL="3200400" rtl="0" algn="l">
              <a:lnSpc>
                <a:spcPct val="100000"/>
              </a:lnSpc>
              <a:spcBef>
                <a:spcPts val="1000"/>
              </a:spcBef>
              <a:spcAft>
                <a:spcPts val="0"/>
              </a:spcAft>
              <a:buSzPts val="1440"/>
              <a:buChar char="►"/>
              <a:defRPr/>
            </a:lvl7pPr>
            <a:lvl8pPr indent="-320040" lvl="7" marL="3657600" rtl="0" algn="l">
              <a:lnSpc>
                <a:spcPct val="100000"/>
              </a:lnSpc>
              <a:spcBef>
                <a:spcPts val="1000"/>
              </a:spcBef>
              <a:spcAft>
                <a:spcPts val="0"/>
              </a:spcAft>
              <a:buSzPts val="1440"/>
              <a:buChar char="►"/>
              <a:defRPr/>
            </a:lvl8pPr>
            <a:lvl9pPr indent="-320040" lvl="8" marL="4114800" rtl="0" algn="l">
              <a:lnSpc>
                <a:spcPct val="100000"/>
              </a:lnSpc>
              <a:spcBef>
                <a:spcPts val="1000"/>
              </a:spcBef>
              <a:spcAft>
                <a:spcPts val="0"/>
              </a:spcAft>
              <a:buSzPts val="1440"/>
              <a:buChar char="►"/>
              <a:defRPr/>
            </a:lvl9pPr>
          </a:lstStyle>
          <a:p/>
        </p:txBody>
      </p:sp>
      <p:sp>
        <p:nvSpPr>
          <p:cNvPr id="62" name="Google Shape;62;p19"/>
          <p:cNvSpPr txBox="1"/>
          <p:nvPr>
            <p:ph idx="3" type="body"/>
          </p:nvPr>
        </p:nvSpPr>
        <p:spPr>
          <a:xfrm>
            <a:off x="5088383" y="2160983"/>
            <a:ext cx="4185600" cy="5763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1000"/>
              </a:spcBef>
              <a:spcAft>
                <a:spcPts val="0"/>
              </a:spcAft>
              <a:buSzPts val="1920"/>
              <a:buNone/>
              <a:defRPr b="0" sz="2400"/>
            </a:lvl1pPr>
            <a:lvl2pPr indent="-228600" lvl="1" marL="914400" rtl="0" algn="l">
              <a:lnSpc>
                <a:spcPct val="100000"/>
              </a:lnSpc>
              <a:spcBef>
                <a:spcPts val="1000"/>
              </a:spcBef>
              <a:spcAft>
                <a:spcPts val="0"/>
              </a:spcAft>
              <a:buSzPts val="1600"/>
              <a:buNone/>
              <a:defRPr b="1" sz="2000"/>
            </a:lvl2pPr>
            <a:lvl3pPr indent="-228600" lvl="2" marL="1371600" rtl="0" algn="l">
              <a:lnSpc>
                <a:spcPct val="100000"/>
              </a:lnSpc>
              <a:spcBef>
                <a:spcPts val="1000"/>
              </a:spcBef>
              <a:spcAft>
                <a:spcPts val="0"/>
              </a:spcAft>
              <a:buSzPts val="1440"/>
              <a:buNone/>
              <a:defRPr b="1" sz="1800"/>
            </a:lvl3pPr>
            <a:lvl4pPr indent="-228600" lvl="3" marL="1828800" rtl="0" algn="l">
              <a:lnSpc>
                <a:spcPct val="100000"/>
              </a:lnSpc>
              <a:spcBef>
                <a:spcPts val="1000"/>
              </a:spcBef>
              <a:spcAft>
                <a:spcPts val="0"/>
              </a:spcAft>
              <a:buSzPts val="1280"/>
              <a:buNone/>
              <a:defRPr b="1" sz="1600"/>
            </a:lvl4pPr>
            <a:lvl5pPr indent="-228600" lvl="4" marL="2286000" rtl="0" algn="l">
              <a:lnSpc>
                <a:spcPct val="100000"/>
              </a:lnSpc>
              <a:spcBef>
                <a:spcPts val="1000"/>
              </a:spcBef>
              <a:spcAft>
                <a:spcPts val="0"/>
              </a:spcAft>
              <a:buSzPts val="1280"/>
              <a:buNone/>
              <a:defRPr b="1" sz="1600"/>
            </a:lvl5pPr>
            <a:lvl6pPr indent="-228600" lvl="5" marL="2743200" rtl="0" algn="l">
              <a:lnSpc>
                <a:spcPct val="100000"/>
              </a:lnSpc>
              <a:spcBef>
                <a:spcPts val="1000"/>
              </a:spcBef>
              <a:spcAft>
                <a:spcPts val="0"/>
              </a:spcAft>
              <a:buSzPts val="1280"/>
              <a:buNone/>
              <a:defRPr b="1" sz="1600"/>
            </a:lvl6pPr>
            <a:lvl7pPr indent="-228600" lvl="6" marL="3200400" rtl="0" algn="l">
              <a:lnSpc>
                <a:spcPct val="100000"/>
              </a:lnSpc>
              <a:spcBef>
                <a:spcPts val="1000"/>
              </a:spcBef>
              <a:spcAft>
                <a:spcPts val="0"/>
              </a:spcAft>
              <a:buSzPts val="1280"/>
              <a:buNone/>
              <a:defRPr b="1" sz="1600"/>
            </a:lvl7pPr>
            <a:lvl8pPr indent="-228600" lvl="7" marL="3657600" rtl="0" algn="l">
              <a:lnSpc>
                <a:spcPct val="100000"/>
              </a:lnSpc>
              <a:spcBef>
                <a:spcPts val="1000"/>
              </a:spcBef>
              <a:spcAft>
                <a:spcPts val="0"/>
              </a:spcAft>
              <a:buSzPts val="1280"/>
              <a:buNone/>
              <a:defRPr b="1" sz="1600"/>
            </a:lvl8pPr>
            <a:lvl9pPr indent="-228600" lvl="8" marL="4114800" rtl="0" algn="l">
              <a:lnSpc>
                <a:spcPct val="100000"/>
              </a:lnSpc>
              <a:spcBef>
                <a:spcPts val="1000"/>
              </a:spcBef>
              <a:spcAft>
                <a:spcPts val="0"/>
              </a:spcAft>
              <a:buSzPts val="1280"/>
              <a:buNone/>
              <a:defRPr b="1" sz="1600"/>
            </a:lvl9pPr>
          </a:lstStyle>
          <a:p/>
        </p:txBody>
      </p:sp>
      <p:sp>
        <p:nvSpPr>
          <p:cNvPr id="63" name="Google Shape;63;p19"/>
          <p:cNvSpPr txBox="1"/>
          <p:nvPr>
            <p:ph idx="4" type="body"/>
          </p:nvPr>
        </p:nvSpPr>
        <p:spPr>
          <a:xfrm>
            <a:off x="5088384" y="2737245"/>
            <a:ext cx="4185600" cy="3304200"/>
          </a:xfrm>
          <a:prstGeom prst="rect">
            <a:avLst/>
          </a:prstGeom>
          <a:noFill/>
          <a:ln>
            <a:noFill/>
          </a:ln>
        </p:spPr>
        <p:txBody>
          <a:bodyPr anchorCtr="0" anchor="t" bIns="45700" lIns="91425" spcFirstLastPara="1" rIns="91425" wrap="square" tIns="45700">
            <a:normAutofit/>
          </a:bodyPr>
          <a:lstStyle>
            <a:lvl1pPr indent="-320040" lvl="0" marL="457200" rtl="0" algn="l">
              <a:lnSpc>
                <a:spcPct val="100000"/>
              </a:lnSpc>
              <a:spcBef>
                <a:spcPts val="1000"/>
              </a:spcBef>
              <a:spcAft>
                <a:spcPts val="0"/>
              </a:spcAft>
              <a:buSzPts val="1440"/>
              <a:buChar char="►"/>
              <a:defRPr/>
            </a:lvl1pPr>
            <a:lvl2pPr indent="-320040" lvl="1" marL="914400" rtl="0" algn="l">
              <a:lnSpc>
                <a:spcPct val="100000"/>
              </a:lnSpc>
              <a:spcBef>
                <a:spcPts val="1000"/>
              </a:spcBef>
              <a:spcAft>
                <a:spcPts val="0"/>
              </a:spcAft>
              <a:buSzPts val="1440"/>
              <a:buChar char="►"/>
              <a:defRPr/>
            </a:lvl2pPr>
            <a:lvl3pPr indent="-320039" lvl="2" marL="1371600" rtl="0" algn="l">
              <a:lnSpc>
                <a:spcPct val="100000"/>
              </a:lnSpc>
              <a:spcBef>
                <a:spcPts val="1000"/>
              </a:spcBef>
              <a:spcAft>
                <a:spcPts val="0"/>
              </a:spcAft>
              <a:buSzPts val="1440"/>
              <a:buChar char="►"/>
              <a:defRPr/>
            </a:lvl3pPr>
            <a:lvl4pPr indent="-320039" lvl="3" marL="1828800" rtl="0" algn="l">
              <a:lnSpc>
                <a:spcPct val="100000"/>
              </a:lnSpc>
              <a:spcBef>
                <a:spcPts val="1000"/>
              </a:spcBef>
              <a:spcAft>
                <a:spcPts val="0"/>
              </a:spcAft>
              <a:buSzPts val="1440"/>
              <a:buChar char="►"/>
              <a:defRPr/>
            </a:lvl4pPr>
            <a:lvl5pPr indent="-320039" lvl="4" marL="2286000" rtl="0" algn="l">
              <a:lnSpc>
                <a:spcPct val="100000"/>
              </a:lnSpc>
              <a:spcBef>
                <a:spcPts val="1000"/>
              </a:spcBef>
              <a:spcAft>
                <a:spcPts val="0"/>
              </a:spcAft>
              <a:buSzPts val="1440"/>
              <a:buChar char="►"/>
              <a:defRPr/>
            </a:lvl5pPr>
            <a:lvl6pPr indent="-320039" lvl="5" marL="2743200" rtl="0" algn="l">
              <a:lnSpc>
                <a:spcPct val="100000"/>
              </a:lnSpc>
              <a:spcBef>
                <a:spcPts val="1000"/>
              </a:spcBef>
              <a:spcAft>
                <a:spcPts val="0"/>
              </a:spcAft>
              <a:buSzPts val="1440"/>
              <a:buChar char="►"/>
              <a:defRPr/>
            </a:lvl6pPr>
            <a:lvl7pPr indent="-320039" lvl="6" marL="3200400" rtl="0" algn="l">
              <a:lnSpc>
                <a:spcPct val="100000"/>
              </a:lnSpc>
              <a:spcBef>
                <a:spcPts val="1000"/>
              </a:spcBef>
              <a:spcAft>
                <a:spcPts val="0"/>
              </a:spcAft>
              <a:buSzPts val="1440"/>
              <a:buChar char="►"/>
              <a:defRPr/>
            </a:lvl7pPr>
            <a:lvl8pPr indent="-320040" lvl="7" marL="3657600" rtl="0" algn="l">
              <a:lnSpc>
                <a:spcPct val="100000"/>
              </a:lnSpc>
              <a:spcBef>
                <a:spcPts val="1000"/>
              </a:spcBef>
              <a:spcAft>
                <a:spcPts val="0"/>
              </a:spcAft>
              <a:buSzPts val="1440"/>
              <a:buChar char="►"/>
              <a:defRPr/>
            </a:lvl8pPr>
            <a:lvl9pPr indent="-320040" lvl="8" marL="4114800" rtl="0" algn="l">
              <a:lnSpc>
                <a:spcPct val="100000"/>
              </a:lnSpc>
              <a:spcBef>
                <a:spcPts val="1000"/>
              </a:spcBef>
              <a:spcAft>
                <a:spcPts val="0"/>
              </a:spcAft>
              <a:buSzPts val="1440"/>
              <a:buChar char="►"/>
              <a:defRPr/>
            </a:lvl9pPr>
          </a:lstStyle>
          <a:p/>
        </p:txBody>
      </p:sp>
      <p:sp>
        <p:nvSpPr>
          <p:cNvPr id="64" name="Google Shape;64;p19"/>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19"/>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p1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20"/>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accen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9" name="Google Shape;69;p20"/>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0" name="Google Shape;70;p20"/>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2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21"/>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21"/>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2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22"/>
          <p:cNvSpPr txBox="1"/>
          <p:nvPr>
            <p:ph type="title"/>
          </p:nvPr>
        </p:nvSpPr>
        <p:spPr>
          <a:xfrm>
            <a:off x="677334" y="1498604"/>
            <a:ext cx="3854400" cy="12786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accent1"/>
              </a:buClr>
              <a:buSzPts val="2000"/>
              <a:buFont typeface="Trebuchet MS"/>
              <a:buNone/>
              <a:defRPr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22"/>
          <p:cNvSpPr txBox="1"/>
          <p:nvPr>
            <p:ph idx="1" type="body"/>
          </p:nvPr>
        </p:nvSpPr>
        <p:spPr>
          <a:xfrm>
            <a:off x="4760461" y="514924"/>
            <a:ext cx="4513500" cy="5526300"/>
          </a:xfrm>
          <a:prstGeom prst="rect">
            <a:avLst/>
          </a:prstGeom>
          <a:noFill/>
          <a:ln>
            <a:noFill/>
          </a:ln>
        </p:spPr>
        <p:txBody>
          <a:bodyPr anchorCtr="0" anchor="t" bIns="45700" lIns="91425" spcFirstLastPara="1" rIns="91425" wrap="square" tIns="45700">
            <a:normAutofit/>
          </a:bodyPr>
          <a:lstStyle>
            <a:lvl1pPr indent="-320040" lvl="0" marL="457200" rtl="0" algn="l">
              <a:lnSpc>
                <a:spcPct val="100000"/>
              </a:lnSpc>
              <a:spcBef>
                <a:spcPts val="1000"/>
              </a:spcBef>
              <a:spcAft>
                <a:spcPts val="0"/>
              </a:spcAft>
              <a:buSzPts val="1440"/>
              <a:buChar char="►"/>
              <a:defRPr/>
            </a:lvl1pPr>
            <a:lvl2pPr indent="-320040" lvl="1" marL="914400" rtl="0" algn="l">
              <a:lnSpc>
                <a:spcPct val="100000"/>
              </a:lnSpc>
              <a:spcBef>
                <a:spcPts val="1000"/>
              </a:spcBef>
              <a:spcAft>
                <a:spcPts val="0"/>
              </a:spcAft>
              <a:buSzPts val="1440"/>
              <a:buChar char="►"/>
              <a:defRPr/>
            </a:lvl2pPr>
            <a:lvl3pPr indent="-320039" lvl="2" marL="1371600" rtl="0" algn="l">
              <a:lnSpc>
                <a:spcPct val="100000"/>
              </a:lnSpc>
              <a:spcBef>
                <a:spcPts val="1000"/>
              </a:spcBef>
              <a:spcAft>
                <a:spcPts val="0"/>
              </a:spcAft>
              <a:buSzPts val="1440"/>
              <a:buChar char="►"/>
              <a:defRPr/>
            </a:lvl3pPr>
            <a:lvl4pPr indent="-320039" lvl="3" marL="1828800" rtl="0" algn="l">
              <a:lnSpc>
                <a:spcPct val="100000"/>
              </a:lnSpc>
              <a:spcBef>
                <a:spcPts val="1000"/>
              </a:spcBef>
              <a:spcAft>
                <a:spcPts val="0"/>
              </a:spcAft>
              <a:buSzPts val="1440"/>
              <a:buChar char="►"/>
              <a:defRPr/>
            </a:lvl4pPr>
            <a:lvl5pPr indent="-320039" lvl="4" marL="2286000" rtl="0" algn="l">
              <a:lnSpc>
                <a:spcPct val="100000"/>
              </a:lnSpc>
              <a:spcBef>
                <a:spcPts val="1000"/>
              </a:spcBef>
              <a:spcAft>
                <a:spcPts val="0"/>
              </a:spcAft>
              <a:buSzPts val="1440"/>
              <a:buChar char="►"/>
              <a:defRPr/>
            </a:lvl5pPr>
            <a:lvl6pPr indent="-320039" lvl="5" marL="2743200" rtl="0" algn="l">
              <a:lnSpc>
                <a:spcPct val="100000"/>
              </a:lnSpc>
              <a:spcBef>
                <a:spcPts val="1000"/>
              </a:spcBef>
              <a:spcAft>
                <a:spcPts val="0"/>
              </a:spcAft>
              <a:buSzPts val="1440"/>
              <a:buChar char="►"/>
              <a:defRPr/>
            </a:lvl6pPr>
            <a:lvl7pPr indent="-320039" lvl="6" marL="3200400" rtl="0" algn="l">
              <a:lnSpc>
                <a:spcPct val="100000"/>
              </a:lnSpc>
              <a:spcBef>
                <a:spcPts val="1000"/>
              </a:spcBef>
              <a:spcAft>
                <a:spcPts val="0"/>
              </a:spcAft>
              <a:buSzPts val="1440"/>
              <a:buChar char="►"/>
              <a:defRPr/>
            </a:lvl7pPr>
            <a:lvl8pPr indent="-320040" lvl="7" marL="3657600" rtl="0" algn="l">
              <a:lnSpc>
                <a:spcPct val="100000"/>
              </a:lnSpc>
              <a:spcBef>
                <a:spcPts val="1000"/>
              </a:spcBef>
              <a:spcAft>
                <a:spcPts val="0"/>
              </a:spcAft>
              <a:buSzPts val="1440"/>
              <a:buChar char="►"/>
              <a:defRPr/>
            </a:lvl8pPr>
            <a:lvl9pPr indent="-320040" lvl="8" marL="4114800" rtl="0" algn="l">
              <a:lnSpc>
                <a:spcPct val="100000"/>
              </a:lnSpc>
              <a:spcBef>
                <a:spcPts val="1000"/>
              </a:spcBef>
              <a:spcAft>
                <a:spcPts val="0"/>
              </a:spcAft>
              <a:buSzPts val="1440"/>
              <a:buChar char="►"/>
              <a:defRPr/>
            </a:lvl9pPr>
          </a:lstStyle>
          <a:p/>
        </p:txBody>
      </p:sp>
      <p:sp>
        <p:nvSpPr>
          <p:cNvPr id="79" name="Google Shape;79;p22"/>
          <p:cNvSpPr txBox="1"/>
          <p:nvPr>
            <p:ph idx="2" type="body"/>
          </p:nvPr>
        </p:nvSpPr>
        <p:spPr>
          <a:xfrm>
            <a:off x="677334" y="2777069"/>
            <a:ext cx="3854400" cy="25845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SzPts val="1120"/>
              <a:buNone/>
              <a:defRPr sz="1400"/>
            </a:lvl1pPr>
            <a:lvl2pPr indent="-228600" lvl="1" marL="914400" rtl="0" algn="l">
              <a:lnSpc>
                <a:spcPct val="100000"/>
              </a:lnSpc>
              <a:spcBef>
                <a:spcPts val="1000"/>
              </a:spcBef>
              <a:spcAft>
                <a:spcPts val="0"/>
              </a:spcAft>
              <a:buSzPts val="1120"/>
              <a:buNone/>
              <a:defRPr sz="1400"/>
            </a:lvl2pPr>
            <a:lvl3pPr indent="-228600" lvl="2" marL="1371600" rtl="0" algn="l">
              <a:lnSpc>
                <a:spcPct val="100000"/>
              </a:lnSpc>
              <a:spcBef>
                <a:spcPts val="1000"/>
              </a:spcBef>
              <a:spcAft>
                <a:spcPts val="0"/>
              </a:spcAft>
              <a:buSzPts val="960"/>
              <a:buNone/>
              <a:defRPr sz="1200"/>
            </a:lvl3pPr>
            <a:lvl4pPr indent="-228600" lvl="3" marL="1828800" rtl="0" algn="l">
              <a:lnSpc>
                <a:spcPct val="100000"/>
              </a:lnSpc>
              <a:spcBef>
                <a:spcPts val="1000"/>
              </a:spcBef>
              <a:spcAft>
                <a:spcPts val="0"/>
              </a:spcAft>
              <a:buSzPts val="800"/>
              <a:buNone/>
              <a:defRPr sz="1000"/>
            </a:lvl4pPr>
            <a:lvl5pPr indent="-228600" lvl="4" marL="2286000" rtl="0" algn="l">
              <a:lnSpc>
                <a:spcPct val="100000"/>
              </a:lnSpc>
              <a:spcBef>
                <a:spcPts val="1000"/>
              </a:spcBef>
              <a:spcAft>
                <a:spcPts val="0"/>
              </a:spcAft>
              <a:buSzPts val="800"/>
              <a:buNone/>
              <a:defRPr sz="1000"/>
            </a:lvl5pPr>
            <a:lvl6pPr indent="-228600" lvl="5" marL="2743200" rtl="0" algn="l">
              <a:lnSpc>
                <a:spcPct val="100000"/>
              </a:lnSpc>
              <a:spcBef>
                <a:spcPts val="1000"/>
              </a:spcBef>
              <a:spcAft>
                <a:spcPts val="0"/>
              </a:spcAft>
              <a:buSzPts val="800"/>
              <a:buNone/>
              <a:defRPr sz="1000"/>
            </a:lvl6pPr>
            <a:lvl7pPr indent="-228600" lvl="6" marL="3200400" rtl="0" algn="l">
              <a:lnSpc>
                <a:spcPct val="100000"/>
              </a:lnSpc>
              <a:spcBef>
                <a:spcPts val="1000"/>
              </a:spcBef>
              <a:spcAft>
                <a:spcPts val="0"/>
              </a:spcAft>
              <a:buSzPts val="800"/>
              <a:buNone/>
              <a:defRPr sz="1000"/>
            </a:lvl7pPr>
            <a:lvl8pPr indent="-228600" lvl="7" marL="3657600" rtl="0" algn="l">
              <a:lnSpc>
                <a:spcPct val="100000"/>
              </a:lnSpc>
              <a:spcBef>
                <a:spcPts val="1000"/>
              </a:spcBef>
              <a:spcAft>
                <a:spcPts val="0"/>
              </a:spcAft>
              <a:buSzPts val="800"/>
              <a:buNone/>
              <a:defRPr sz="1000"/>
            </a:lvl8pPr>
            <a:lvl9pPr indent="-228600" lvl="8" marL="4114800" rtl="0" algn="l">
              <a:lnSpc>
                <a:spcPct val="100000"/>
              </a:lnSpc>
              <a:spcBef>
                <a:spcPts val="1000"/>
              </a:spcBef>
              <a:spcAft>
                <a:spcPts val="0"/>
              </a:spcAft>
              <a:buSzPts val="800"/>
              <a:buNone/>
              <a:defRPr sz="1000"/>
            </a:lvl9pPr>
          </a:lstStyle>
          <a:p/>
        </p:txBody>
      </p:sp>
      <p:sp>
        <p:nvSpPr>
          <p:cNvPr id="80" name="Google Shape;80;p22"/>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22"/>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2" name="Google Shape;82;p2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23"/>
          <p:cNvSpPr txBox="1"/>
          <p:nvPr>
            <p:ph type="title"/>
          </p:nvPr>
        </p:nvSpPr>
        <p:spPr>
          <a:xfrm>
            <a:off x="677334" y="4800600"/>
            <a:ext cx="85968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accent1"/>
              </a:buClr>
              <a:buSzPts val="2400"/>
              <a:buFont typeface="Trebuchet MS"/>
              <a:buNone/>
              <a:defRPr b="0" sz="2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23"/>
          <p:cNvSpPr/>
          <p:nvPr>
            <p:ph idx="2" type="pic"/>
          </p:nvPr>
        </p:nvSpPr>
        <p:spPr>
          <a:xfrm>
            <a:off x="677334" y="609600"/>
            <a:ext cx="8596800" cy="3845700"/>
          </a:xfrm>
          <a:prstGeom prst="rect">
            <a:avLst/>
          </a:prstGeom>
          <a:noFill/>
          <a:ln>
            <a:noFill/>
          </a:ln>
        </p:spPr>
      </p:sp>
      <p:sp>
        <p:nvSpPr>
          <p:cNvPr id="86" name="Google Shape;86;p23"/>
          <p:cNvSpPr txBox="1"/>
          <p:nvPr>
            <p:ph idx="1" type="body"/>
          </p:nvPr>
        </p:nvSpPr>
        <p:spPr>
          <a:xfrm>
            <a:off x="677334" y="5367338"/>
            <a:ext cx="8596800" cy="674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SzPts val="960"/>
              <a:buNone/>
              <a:defRPr sz="1200"/>
            </a:lvl1pPr>
            <a:lvl2pPr indent="-228600" lvl="1" marL="914400" rtl="0" algn="l">
              <a:lnSpc>
                <a:spcPct val="100000"/>
              </a:lnSpc>
              <a:spcBef>
                <a:spcPts val="1000"/>
              </a:spcBef>
              <a:spcAft>
                <a:spcPts val="0"/>
              </a:spcAft>
              <a:buSzPts val="960"/>
              <a:buNone/>
              <a:defRPr sz="1200"/>
            </a:lvl2pPr>
            <a:lvl3pPr indent="-228600" lvl="2" marL="1371600" rtl="0" algn="l">
              <a:lnSpc>
                <a:spcPct val="100000"/>
              </a:lnSpc>
              <a:spcBef>
                <a:spcPts val="1000"/>
              </a:spcBef>
              <a:spcAft>
                <a:spcPts val="0"/>
              </a:spcAft>
              <a:buSzPts val="800"/>
              <a:buNone/>
              <a:defRPr sz="1000"/>
            </a:lvl3pPr>
            <a:lvl4pPr indent="-228600" lvl="3" marL="1828800" rtl="0" algn="l">
              <a:lnSpc>
                <a:spcPct val="100000"/>
              </a:lnSpc>
              <a:spcBef>
                <a:spcPts val="1000"/>
              </a:spcBef>
              <a:spcAft>
                <a:spcPts val="0"/>
              </a:spcAft>
              <a:buSzPts val="720"/>
              <a:buNone/>
              <a:defRPr sz="900"/>
            </a:lvl4pPr>
            <a:lvl5pPr indent="-228600" lvl="4" marL="2286000" rtl="0" algn="l">
              <a:lnSpc>
                <a:spcPct val="100000"/>
              </a:lnSpc>
              <a:spcBef>
                <a:spcPts val="1000"/>
              </a:spcBef>
              <a:spcAft>
                <a:spcPts val="0"/>
              </a:spcAft>
              <a:buSzPts val="720"/>
              <a:buNone/>
              <a:defRPr sz="900"/>
            </a:lvl5pPr>
            <a:lvl6pPr indent="-228600" lvl="5" marL="2743200" rtl="0" algn="l">
              <a:lnSpc>
                <a:spcPct val="100000"/>
              </a:lnSpc>
              <a:spcBef>
                <a:spcPts val="1000"/>
              </a:spcBef>
              <a:spcAft>
                <a:spcPts val="0"/>
              </a:spcAft>
              <a:buSzPts val="720"/>
              <a:buNone/>
              <a:defRPr sz="900"/>
            </a:lvl6pPr>
            <a:lvl7pPr indent="-228600" lvl="6" marL="3200400" rtl="0" algn="l">
              <a:lnSpc>
                <a:spcPct val="100000"/>
              </a:lnSpc>
              <a:spcBef>
                <a:spcPts val="1000"/>
              </a:spcBef>
              <a:spcAft>
                <a:spcPts val="0"/>
              </a:spcAft>
              <a:buSzPts val="720"/>
              <a:buNone/>
              <a:defRPr sz="900"/>
            </a:lvl7pPr>
            <a:lvl8pPr indent="-228600" lvl="7" marL="3657600" rtl="0" algn="l">
              <a:lnSpc>
                <a:spcPct val="100000"/>
              </a:lnSpc>
              <a:spcBef>
                <a:spcPts val="1000"/>
              </a:spcBef>
              <a:spcAft>
                <a:spcPts val="0"/>
              </a:spcAft>
              <a:buSzPts val="720"/>
              <a:buNone/>
              <a:defRPr sz="900"/>
            </a:lvl8pPr>
            <a:lvl9pPr indent="-228600" lvl="8" marL="4114800" rtl="0" algn="l">
              <a:lnSpc>
                <a:spcPct val="100000"/>
              </a:lnSpc>
              <a:spcBef>
                <a:spcPts val="1000"/>
              </a:spcBef>
              <a:spcAft>
                <a:spcPts val="0"/>
              </a:spcAft>
              <a:buSzPts val="720"/>
              <a:buNone/>
              <a:defRPr sz="900"/>
            </a:lvl9pPr>
          </a:lstStyle>
          <a:p/>
        </p:txBody>
      </p:sp>
      <p:sp>
        <p:nvSpPr>
          <p:cNvPr id="87" name="Google Shape;87;p23"/>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23"/>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9" name="Google Shape;89;p2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7" Type="http://schemas.openxmlformats.org/officeDocument/2006/relationships/theme" Target="../theme/theme3.xml"/><Relationship Id="rId16" Type="http://schemas.openxmlformats.org/officeDocument/2006/relationships/slideLayout" Target="../slideLayouts/slideLayout32.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1"/>
          <p:cNvGrpSpPr/>
          <p:nvPr/>
        </p:nvGrpSpPr>
        <p:grpSpPr>
          <a:xfrm>
            <a:off x="0" y="-8467"/>
            <a:ext cx="12192133" cy="6866580"/>
            <a:chOff x="0" y="-8467"/>
            <a:chExt cx="12192133" cy="6866580"/>
          </a:xfrm>
        </p:grpSpPr>
        <p:cxnSp>
          <p:nvCxnSpPr>
            <p:cNvPr id="7" name="Google Shape;7;p1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1"/>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9" name="Google Shape;9;p1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09"/>
              </a:schemeClr>
            </a:solidFill>
            <a:ln>
              <a:noFill/>
            </a:ln>
          </p:spPr>
        </p:sp>
        <p:sp>
          <p:nvSpPr>
            <p:cNvPr id="10" name="Google Shape;10;p11"/>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1"/>
            <p:cNvSpPr/>
            <p:nvPr/>
          </p:nvSpPr>
          <p:spPr>
            <a:xfrm>
              <a:off x="8932333" y="3048000"/>
              <a:ext cx="3259800" cy="3810000"/>
            </a:xfrm>
            <a:prstGeom prst="triangle">
              <a:avLst>
                <a:gd fmla="val 100000" name="adj"/>
              </a:avLst>
            </a:prstGeom>
            <a:solidFill>
              <a:schemeClr val="accent2">
                <a:alpha val="713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1"/>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410"/>
              </a:srgbClr>
            </a:solidFill>
            <a:ln>
              <a:noFill/>
            </a:ln>
          </p:spPr>
        </p:sp>
        <p:sp>
          <p:nvSpPr>
            <p:cNvPr id="13" name="Google Shape;13;p11"/>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410"/>
              </a:srgbClr>
            </a:solidFill>
            <a:ln>
              <a:noFill/>
            </a:ln>
          </p:spPr>
        </p:sp>
        <p:sp>
          <p:nvSpPr>
            <p:cNvPr id="14" name="Google Shape;14;p11"/>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9"/>
              </a:schemeClr>
            </a:solidFill>
            <a:ln>
              <a:noFill/>
            </a:ln>
          </p:spPr>
        </p:sp>
        <p:sp>
          <p:nvSpPr>
            <p:cNvPr id="15" name="Google Shape;15;p11"/>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1"/>
            <p:cNvSpPr/>
            <p:nvPr/>
          </p:nvSpPr>
          <p:spPr>
            <a:xfrm>
              <a:off x="0" y="4013200"/>
              <a:ext cx="448800" cy="2844900"/>
            </a:xfrm>
            <a:prstGeom prst="triangle">
              <a:avLst>
                <a:gd fmla="val 0" name="adj"/>
              </a:avLst>
            </a:prstGeom>
            <a:solidFill>
              <a:schemeClr val="accent1">
                <a:alpha val="8471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11"/>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11"/>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1"/>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1"/>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grpSp>
        <p:nvGrpSpPr>
          <p:cNvPr id="140" name="Google Shape;140;p13"/>
          <p:cNvGrpSpPr/>
          <p:nvPr/>
        </p:nvGrpSpPr>
        <p:grpSpPr>
          <a:xfrm>
            <a:off x="0" y="-8467"/>
            <a:ext cx="12192133" cy="6866580"/>
            <a:chOff x="0" y="-8467"/>
            <a:chExt cx="12192133" cy="6866580"/>
          </a:xfrm>
        </p:grpSpPr>
        <p:cxnSp>
          <p:nvCxnSpPr>
            <p:cNvPr id="141" name="Google Shape;141;p13"/>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42" name="Google Shape;142;p13"/>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143" name="Google Shape;143;p1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09"/>
              </a:schemeClr>
            </a:solidFill>
            <a:ln>
              <a:noFill/>
            </a:ln>
          </p:spPr>
        </p:sp>
        <p:sp>
          <p:nvSpPr>
            <p:cNvPr id="144" name="Google Shape;144;p13"/>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45" name="Google Shape;145;p13"/>
            <p:cNvSpPr/>
            <p:nvPr/>
          </p:nvSpPr>
          <p:spPr>
            <a:xfrm>
              <a:off x="8932333" y="3048000"/>
              <a:ext cx="3259800" cy="3810000"/>
            </a:xfrm>
            <a:prstGeom prst="triangle">
              <a:avLst>
                <a:gd fmla="val 100000" name="adj"/>
              </a:avLst>
            </a:prstGeom>
            <a:solidFill>
              <a:schemeClr val="accent2">
                <a:alpha val="713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3"/>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410"/>
              </a:srgbClr>
            </a:solidFill>
            <a:ln>
              <a:noFill/>
            </a:ln>
          </p:spPr>
        </p:sp>
        <p:sp>
          <p:nvSpPr>
            <p:cNvPr id="147" name="Google Shape;147;p13"/>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410"/>
              </a:srgbClr>
            </a:solidFill>
            <a:ln>
              <a:noFill/>
            </a:ln>
          </p:spPr>
        </p:sp>
        <p:sp>
          <p:nvSpPr>
            <p:cNvPr id="148" name="Google Shape;148;p13"/>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9"/>
              </a:schemeClr>
            </a:solidFill>
            <a:ln>
              <a:noFill/>
            </a:ln>
          </p:spPr>
        </p:sp>
        <p:sp>
          <p:nvSpPr>
            <p:cNvPr id="149" name="Google Shape;149;p13"/>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3"/>
            <p:cNvSpPr/>
            <p:nvPr/>
          </p:nvSpPr>
          <p:spPr>
            <a:xfrm>
              <a:off x="0" y="4013200"/>
              <a:ext cx="448800" cy="2844900"/>
            </a:xfrm>
            <a:prstGeom prst="triangle">
              <a:avLst>
                <a:gd fmla="val 0" name="adj"/>
              </a:avLst>
            </a:prstGeom>
            <a:solidFill>
              <a:schemeClr val="accent1">
                <a:alpha val="8471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 name="Google Shape;151;p13"/>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52" name="Google Shape;152;p13"/>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a:buChar char="►"/>
              <a:defRPr b="0" i="0" sz="1200" u="none" cap="none" strike="noStrike">
                <a:solidFill>
                  <a:srgbClr val="3F3F3F"/>
                </a:solidFill>
                <a:latin typeface="Trebuchet MS"/>
                <a:ea typeface="Trebuchet MS"/>
                <a:cs typeface="Trebuchet MS"/>
                <a:sym typeface="Trebuchet MS"/>
              </a:defRPr>
            </a:lvl9pPr>
          </a:lstStyle>
          <a:p/>
        </p:txBody>
      </p:sp>
      <p:sp>
        <p:nvSpPr>
          <p:cNvPr id="153" name="Google Shape;153;p13"/>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154" name="Google Shape;154;p13"/>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155" name="Google Shape;155;p1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314670b1a2_0_0"/>
          <p:cNvSpPr txBox="1"/>
          <p:nvPr>
            <p:ph type="ctrTitle"/>
          </p:nvPr>
        </p:nvSpPr>
        <p:spPr>
          <a:xfrm>
            <a:off x="1507067" y="2404534"/>
            <a:ext cx="7767000" cy="1646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
        <p:nvSpPr>
          <p:cNvPr id="278" name="Google Shape;278;g2314670b1a2_0_0"/>
          <p:cNvSpPr txBox="1"/>
          <p:nvPr>
            <p:ph idx="1" type="subTitle"/>
          </p:nvPr>
        </p:nvSpPr>
        <p:spPr>
          <a:xfrm>
            <a:off x="1507067" y="4050833"/>
            <a:ext cx="7767000" cy="1096800"/>
          </a:xfrm>
          <a:prstGeom prst="rect">
            <a:avLst/>
          </a:prstGeom>
        </p:spPr>
        <p:txBody>
          <a:bodyPr anchorCtr="0" anchor="t" bIns="45700" lIns="91425" spcFirstLastPara="1" rIns="91425" wrap="square" tIns="45700">
            <a:normAutofit/>
          </a:bodyPr>
          <a:lstStyle/>
          <a:p>
            <a:pPr indent="0" lvl="0" marL="0" rtl="0" algn="r">
              <a:spcBef>
                <a:spcPts val="10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225cb900b3b_0_6"/>
          <p:cNvSpPr txBox="1"/>
          <p:nvPr>
            <p:ph type="ctrTitle"/>
          </p:nvPr>
        </p:nvSpPr>
        <p:spPr>
          <a:xfrm>
            <a:off x="1333954" y="429200"/>
            <a:ext cx="7554600" cy="485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rgbClr val="7F7F7F"/>
              </a:buClr>
              <a:buSzPct val="100000"/>
              <a:buFont typeface="Times New Roman"/>
              <a:buNone/>
            </a:pPr>
            <a:r>
              <a:rPr b="1" lang="en-IN" sz="2400">
                <a:solidFill>
                  <a:srgbClr val="7F7F7F"/>
                </a:solidFill>
                <a:latin typeface="Times New Roman"/>
                <a:ea typeface="Times New Roman"/>
                <a:cs typeface="Times New Roman"/>
                <a:sym typeface="Times New Roman"/>
              </a:rPr>
              <a:t>CONCLUSIONS FROM LITERATURE SURVEY</a:t>
            </a:r>
            <a:endParaRPr/>
          </a:p>
        </p:txBody>
      </p:sp>
      <p:sp>
        <p:nvSpPr>
          <p:cNvPr id="370" name="Google Shape;370;g225cb900b3b_0_6"/>
          <p:cNvSpPr txBox="1"/>
          <p:nvPr/>
        </p:nvSpPr>
        <p:spPr>
          <a:xfrm>
            <a:off x="553650" y="1106700"/>
            <a:ext cx="9115200" cy="5325600"/>
          </a:xfrm>
          <a:prstGeom prst="rect">
            <a:avLst/>
          </a:prstGeom>
          <a:noFill/>
          <a:ln>
            <a:noFill/>
          </a:ln>
        </p:spPr>
        <p:txBody>
          <a:bodyPr anchorCtr="0" anchor="t" bIns="45700" lIns="91425" spcFirstLastPara="1" rIns="91425" wrap="square" tIns="45700">
            <a:spAutoFit/>
          </a:bodyPr>
          <a:lstStyle/>
          <a:p>
            <a:pPr indent="-355600" lvl="0" marL="457200" marR="0" rtl="0" algn="just">
              <a:lnSpc>
                <a:spcPct val="100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Demographic info (gender, n-grams) does not improve hate speech detection significantly.</a:t>
            </a:r>
            <a:endParaRPr sz="2000">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Experienced annotators yield better classification models.</a:t>
            </a:r>
            <a:endParaRPr sz="2000">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Logistic regression (L2 regularization, TF-IDF) identifies hate speech but with high misclassification rates.</a:t>
            </a:r>
            <a:endParaRPr sz="2000">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CNN and LSTM-based models with TF-IDF and random embedding show promise for classifying sexist, racist, or neutral tweets.</a:t>
            </a:r>
            <a:endParaRPr sz="2000">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Ensemble models improve hate speech classification (higher AUC and F1-scores).</a:t>
            </a:r>
            <a:endParaRPr sz="2000">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RNNs with LSTM cells and Bidirectional GRU networks are highly accurate in detecting abusive language.</a:t>
            </a:r>
            <a:endParaRPr sz="2000">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BERT-based models, especially with CNN fine-tuning, outperform baselines in hate speech detection.</a:t>
            </a:r>
            <a:endParaRPr sz="2000">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Demographic factors enhance text classifier performance and address bias concerns in multilingual contexts.</a:t>
            </a:r>
            <a:endParaRPr sz="2000">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Transfer learning with pre-trained BERT models improves hate speech comprehension across datasets.</a:t>
            </a:r>
            <a:endParaRPr sz="2000">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HateBERT model excels in detecting hate speech and abusive language.</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211616723e0_0_0"/>
          <p:cNvSpPr txBox="1"/>
          <p:nvPr>
            <p:ph type="ctrTitle"/>
          </p:nvPr>
        </p:nvSpPr>
        <p:spPr>
          <a:xfrm>
            <a:off x="2318704" y="300600"/>
            <a:ext cx="7554600" cy="4851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F7F7F"/>
              </a:buClr>
              <a:buSzPts val="2400"/>
              <a:buFont typeface="Times New Roman"/>
              <a:buNone/>
            </a:pPr>
            <a:r>
              <a:rPr b="1" lang="en-IN" sz="2400">
                <a:solidFill>
                  <a:srgbClr val="7F7F7F"/>
                </a:solidFill>
                <a:latin typeface="Times New Roman"/>
                <a:ea typeface="Times New Roman"/>
                <a:cs typeface="Times New Roman"/>
                <a:sym typeface="Times New Roman"/>
              </a:rPr>
              <a:t>DISTRIBUTION OF FEATURES</a:t>
            </a:r>
            <a:endParaRPr/>
          </a:p>
        </p:txBody>
      </p:sp>
      <p:sp>
        <p:nvSpPr>
          <p:cNvPr id="376" name="Google Shape;376;g211616723e0_0_0"/>
          <p:cNvSpPr txBox="1"/>
          <p:nvPr/>
        </p:nvSpPr>
        <p:spPr>
          <a:xfrm>
            <a:off x="553650" y="1453275"/>
            <a:ext cx="9115200" cy="400200"/>
          </a:xfrm>
          <a:prstGeom prst="rect">
            <a:avLst/>
          </a:prstGeom>
          <a:noFill/>
          <a:ln>
            <a:noFill/>
          </a:ln>
        </p:spPr>
        <p:txBody>
          <a:bodyPr anchorCtr="0" anchor="t" bIns="45700" lIns="91425" spcFirstLastPara="1" rIns="91425" wrap="square" tIns="45700">
            <a:spAutoFit/>
          </a:bodyPr>
          <a:lstStyle/>
          <a:p>
            <a:pPr indent="0" lvl="0" marL="1828800" marR="0" rtl="0" algn="just">
              <a:lnSpc>
                <a:spcPct val="100000"/>
              </a:lnSpc>
              <a:spcBef>
                <a:spcPts val="0"/>
              </a:spcBef>
              <a:spcAft>
                <a:spcPts val="0"/>
              </a:spcAft>
              <a:buNone/>
            </a:pPr>
            <a:r>
              <a:t/>
            </a:r>
            <a:endParaRPr sz="2000">
              <a:solidFill>
                <a:schemeClr val="dk1"/>
              </a:solidFill>
              <a:latin typeface="Georgia"/>
              <a:ea typeface="Georgia"/>
              <a:cs typeface="Georgia"/>
              <a:sym typeface="Georgia"/>
            </a:endParaRPr>
          </a:p>
        </p:txBody>
      </p:sp>
      <p:pic>
        <p:nvPicPr>
          <p:cNvPr id="377" name="Google Shape;377;g211616723e0_0_0"/>
          <p:cNvPicPr preferRelativeResize="0"/>
          <p:nvPr/>
        </p:nvPicPr>
        <p:blipFill rotWithShape="1">
          <a:blip r:embed="rId3">
            <a:alphaModFix/>
          </a:blip>
          <a:srcRect b="0" l="0" r="0" t="50157"/>
          <a:stretch/>
        </p:blipFill>
        <p:spPr>
          <a:xfrm>
            <a:off x="555800" y="1194423"/>
            <a:ext cx="11080401" cy="3700474"/>
          </a:xfrm>
          <a:prstGeom prst="rect">
            <a:avLst/>
          </a:prstGeom>
          <a:noFill/>
          <a:ln>
            <a:noFill/>
          </a:ln>
        </p:spPr>
      </p:pic>
      <p:sp>
        <p:nvSpPr>
          <p:cNvPr id="378" name="Google Shape;378;g211616723e0_0_0"/>
          <p:cNvSpPr txBox="1"/>
          <p:nvPr/>
        </p:nvSpPr>
        <p:spPr>
          <a:xfrm>
            <a:off x="555750" y="5194925"/>
            <a:ext cx="1108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Trebuchet MS"/>
                <a:ea typeface="Trebuchet MS"/>
                <a:cs typeface="Trebuchet MS"/>
                <a:sym typeface="Trebuchet MS"/>
              </a:rPr>
              <a:t> Fig 1: Dist. of Character Count per Tweet                                           Fig 2: Dist. of Hashtag Count per Tweet</a:t>
            </a:r>
            <a:endParaRPr>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2114636f431_0_11"/>
          <p:cNvSpPr txBox="1"/>
          <p:nvPr>
            <p:ph type="ctrTitle"/>
          </p:nvPr>
        </p:nvSpPr>
        <p:spPr>
          <a:xfrm>
            <a:off x="2318704" y="157725"/>
            <a:ext cx="7554600" cy="485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rgbClr val="7F7F7F"/>
              </a:buClr>
              <a:buSzPct val="100000"/>
              <a:buFont typeface="Times New Roman"/>
              <a:buNone/>
            </a:pPr>
            <a:r>
              <a:rPr b="1" lang="en-IN" sz="2400">
                <a:solidFill>
                  <a:srgbClr val="7F7F7F"/>
                </a:solidFill>
                <a:latin typeface="Times New Roman"/>
                <a:ea typeface="Times New Roman"/>
                <a:cs typeface="Times New Roman"/>
                <a:sym typeface="Times New Roman"/>
              </a:rPr>
              <a:t>DISTRIBUTION OF FEATURES</a:t>
            </a:r>
            <a:endParaRPr/>
          </a:p>
        </p:txBody>
      </p:sp>
      <p:sp>
        <p:nvSpPr>
          <p:cNvPr id="384" name="Google Shape;384;g2114636f431_0_11"/>
          <p:cNvSpPr txBox="1"/>
          <p:nvPr/>
        </p:nvSpPr>
        <p:spPr>
          <a:xfrm>
            <a:off x="553650" y="1453275"/>
            <a:ext cx="9115200" cy="400200"/>
          </a:xfrm>
          <a:prstGeom prst="rect">
            <a:avLst/>
          </a:prstGeom>
          <a:noFill/>
          <a:ln>
            <a:noFill/>
          </a:ln>
        </p:spPr>
        <p:txBody>
          <a:bodyPr anchorCtr="0" anchor="t" bIns="45700" lIns="91425" spcFirstLastPara="1" rIns="91425" wrap="square" tIns="45700">
            <a:spAutoFit/>
          </a:bodyPr>
          <a:lstStyle/>
          <a:p>
            <a:pPr indent="0" lvl="0" marL="1828800" marR="0" rtl="0" algn="just">
              <a:lnSpc>
                <a:spcPct val="100000"/>
              </a:lnSpc>
              <a:spcBef>
                <a:spcPts val="0"/>
              </a:spcBef>
              <a:spcAft>
                <a:spcPts val="0"/>
              </a:spcAft>
              <a:buNone/>
            </a:pPr>
            <a:r>
              <a:t/>
            </a:r>
            <a:endParaRPr sz="2000">
              <a:solidFill>
                <a:schemeClr val="dk1"/>
              </a:solidFill>
              <a:latin typeface="Georgia"/>
              <a:ea typeface="Georgia"/>
              <a:cs typeface="Georgia"/>
              <a:sym typeface="Georgia"/>
            </a:endParaRPr>
          </a:p>
        </p:txBody>
      </p:sp>
      <p:pic>
        <p:nvPicPr>
          <p:cNvPr id="385" name="Google Shape;385;g2114636f431_0_11"/>
          <p:cNvPicPr preferRelativeResize="0"/>
          <p:nvPr/>
        </p:nvPicPr>
        <p:blipFill rotWithShape="1">
          <a:blip r:embed="rId3">
            <a:alphaModFix/>
          </a:blip>
          <a:srcRect b="49581" l="0" r="0" t="0"/>
          <a:stretch/>
        </p:blipFill>
        <p:spPr>
          <a:xfrm>
            <a:off x="555800" y="967428"/>
            <a:ext cx="11080401" cy="4184624"/>
          </a:xfrm>
          <a:prstGeom prst="rect">
            <a:avLst/>
          </a:prstGeom>
          <a:noFill/>
          <a:ln>
            <a:noFill/>
          </a:ln>
        </p:spPr>
      </p:pic>
      <p:sp>
        <p:nvSpPr>
          <p:cNvPr id="386" name="Google Shape;386;g2114636f431_0_11"/>
          <p:cNvSpPr txBox="1"/>
          <p:nvPr/>
        </p:nvSpPr>
        <p:spPr>
          <a:xfrm>
            <a:off x="574350" y="5480675"/>
            <a:ext cx="1097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Trebuchet MS"/>
                <a:ea typeface="Trebuchet MS"/>
                <a:cs typeface="Trebuchet MS"/>
                <a:sym typeface="Trebuchet MS"/>
              </a:rPr>
              <a:t>		Fig 1: Dist. of Average Word Count per Tweet                   Fig 2: Dist. of Word Count per Tweet </a:t>
            </a:r>
            <a:endParaRPr>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2114636f431_0_22"/>
          <p:cNvSpPr txBox="1"/>
          <p:nvPr>
            <p:ph type="ctrTitle"/>
          </p:nvPr>
        </p:nvSpPr>
        <p:spPr>
          <a:xfrm>
            <a:off x="1697967" y="511775"/>
            <a:ext cx="7554600" cy="485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rgbClr val="7F7F7F"/>
              </a:buClr>
              <a:buSzPct val="100000"/>
              <a:buFont typeface="Times New Roman"/>
              <a:buNone/>
            </a:pPr>
            <a:r>
              <a:rPr b="1" lang="en-IN" sz="2400">
                <a:solidFill>
                  <a:srgbClr val="7F7F7F"/>
                </a:solidFill>
                <a:latin typeface="Times New Roman"/>
                <a:ea typeface="Times New Roman"/>
                <a:cs typeface="Times New Roman"/>
                <a:sym typeface="Times New Roman"/>
              </a:rPr>
              <a:t>FREQUENCY DISTRIBUTION OF NON-HATE TWEETS</a:t>
            </a:r>
            <a:endParaRPr/>
          </a:p>
        </p:txBody>
      </p:sp>
      <p:sp>
        <p:nvSpPr>
          <p:cNvPr id="392" name="Google Shape;392;g2114636f431_0_22"/>
          <p:cNvSpPr txBox="1"/>
          <p:nvPr/>
        </p:nvSpPr>
        <p:spPr>
          <a:xfrm>
            <a:off x="553650" y="1453275"/>
            <a:ext cx="9115200" cy="400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t/>
            </a:r>
            <a:endParaRPr sz="2000">
              <a:solidFill>
                <a:schemeClr val="dk1"/>
              </a:solidFill>
              <a:latin typeface="Georgia"/>
              <a:ea typeface="Georgia"/>
              <a:cs typeface="Georgia"/>
              <a:sym typeface="Georgia"/>
            </a:endParaRPr>
          </a:p>
        </p:txBody>
      </p:sp>
      <p:pic>
        <p:nvPicPr>
          <p:cNvPr id="393" name="Google Shape;393;g2114636f431_0_22"/>
          <p:cNvPicPr preferRelativeResize="0"/>
          <p:nvPr/>
        </p:nvPicPr>
        <p:blipFill>
          <a:blip r:embed="rId3">
            <a:alphaModFix/>
          </a:blip>
          <a:stretch>
            <a:fillRect/>
          </a:stretch>
        </p:blipFill>
        <p:spPr>
          <a:xfrm>
            <a:off x="1666100" y="1453275"/>
            <a:ext cx="7618316" cy="4699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2114636f431_0_28"/>
          <p:cNvSpPr txBox="1"/>
          <p:nvPr>
            <p:ph type="ctrTitle"/>
          </p:nvPr>
        </p:nvSpPr>
        <p:spPr>
          <a:xfrm>
            <a:off x="1795242" y="511775"/>
            <a:ext cx="7554600" cy="485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rgbClr val="7F7F7F"/>
              </a:buClr>
              <a:buSzPct val="100000"/>
              <a:buFont typeface="Times New Roman"/>
              <a:buNone/>
            </a:pPr>
            <a:r>
              <a:rPr b="1" lang="en-IN" sz="2400">
                <a:solidFill>
                  <a:srgbClr val="7F7F7F"/>
                </a:solidFill>
                <a:latin typeface="Times New Roman"/>
                <a:ea typeface="Times New Roman"/>
                <a:cs typeface="Times New Roman"/>
                <a:sym typeface="Times New Roman"/>
              </a:rPr>
              <a:t>FREQUENCY DISTRIBUTION OF HATE TWEETS</a:t>
            </a:r>
            <a:endParaRPr/>
          </a:p>
        </p:txBody>
      </p:sp>
      <p:sp>
        <p:nvSpPr>
          <p:cNvPr id="399" name="Google Shape;399;g2114636f431_0_28"/>
          <p:cNvSpPr txBox="1"/>
          <p:nvPr/>
        </p:nvSpPr>
        <p:spPr>
          <a:xfrm>
            <a:off x="553650" y="1453275"/>
            <a:ext cx="9115200" cy="400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t/>
            </a:r>
            <a:endParaRPr sz="2000">
              <a:solidFill>
                <a:schemeClr val="dk1"/>
              </a:solidFill>
              <a:latin typeface="Georgia"/>
              <a:ea typeface="Georgia"/>
              <a:cs typeface="Georgia"/>
              <a:sym typeface="Georgia"/>
            </a:endParaRPr>
          </a:p>
        </p:txBody>
      </p:sp>
      <p:pic>
        <p:nvPicPr>
          <p:cNvPr id="400" name="Google Shape;400;g2114636f431_0_28"/>
          <p:cNvPicPr preferRelativeResize="0"/>
          <p:nvPr/>
        </p:nvPicPr>
        <p:blipFill>
          <a:blip r:embed="rId3">
            <a:alphaModFix/>
          </a:blip>
          <a:stretch>
            <a:fillRect/>
          </a:stretch>
        </p:blipFill>
        <p:spPr>
          <a:xfrm>
            <a:off x="1600688" y="1620575"/>
            <a:ext cx="7749164" cy="4699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8"/>
          <p:cNvSpPr txBox="1"/>
          <p:nvPr/>
        </p:nvSpPr>
        <p:spPr>
          <a:xfrm>
            <a:off x="1118350" y="545875"/>
            <a:ext cx="77376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lang="en-IN" sz="2400">
                <a:solidFill>
                  <a:srgbClr val="7F7F7F"/>
                </a:solidFill>
                <a:latin typeface="Times New Roman"/>
                <a:ea typeface="Times New Roman"/>
                <a:cs typeface="Times New Roman"/>
                <a:sym typeface="Times New Roman"/>
              </a:rPr>
              <a:t>CLASS DISTRIBUTION OF PROCESSED DATASET</a:t>
            </a:r>
            <a:endParaRPr b="0" i="0" sz="1400" u="none" cap="none" strike="noStrike">
              <a:solidFill>
                <a:srgbClr val="000000"/>
              </a:solidFill>
              <a:latin typeface="Arial"/>
              <a:ea typeface="Arial"/>
              <a:cs typeface="Arial"/>
              <a:sym typeface="Arial"/>
            </a:endParaRPr>
          </a:p>
        </p:txBody>
      </p:sp>
      <p:pic>
        <p:nvPicPr>
          <p:cNvPr id="406" name="Google Shape;406;p8"/>
          <p:cNvPicPr preferRelativeResize="0"/>
          <p:nvPr/>
        </p:nvPicPr>
        <p:blipFill>
          <a:blip r:embed="rId3">
            <a:alphaModFix/>
          </a:blip>
          <a:stretch>
            <a:fillRect/>
          </a:stretch>
        </p:blipFill>
        <p:spPr>
          <a:xfrm>
            <a:off x="1647675" y="1413363"/>
            <a:ext cx="6678925" cy="4031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23b8df4a811_0_48"/>
          <p:cNvSpPr txBox="1"/>
          <p:nvPr/>
        </p:nvSpPr>
        <p:spPr>
          <a:xfrm>
            <a:off x="1118348" y="545875"/>
            <a:ext cx="80313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lang="en-IN" sz="2400">
                <a:solidFill>
                  <a:srgbClr val="7F7F7F"/>
                </a:solidFill>
                <a:latin typeface="Times New Roman"/>
                <a:ea typeface="Times New Roman"/>
                <a:cs typeface="Times New Roman"/>
                <a:sym typeface="Times New Roman"/>
              </a:rPr>
              <a:t>DATASET SPLIT </a:t>
            </a:r>
            <a:endParaRPr b="0" i="0" sz="1400" u="none" cap="none" strike="noStrike">
              <a:solidFill>
                <a:srgbClr val="000000"/>
              </a:solidFill>
              <a:latin typeface="Arial"/>
              <a:ea typeface="Arial"/>
              <a:cs typeface="Arial"/>
              <a:sym typeface="Arial"/>
            </a:endParaRPr>
          </a:p>
        </p:txBody>
      </p:sp>
      <p:graphicFrame>
        <p:nvGraphicFramePr>
          <p:cNvPr id="412" name="Google Shape;412;g23b8df4a811_0_48"/>
          <p:cNvGraphicFramePr/>
          <p:nvPr/>
        </p:nvGraphicFramePr>
        <p:xfrm>
          <a:off x="1440875" y="1755800"/>
          <a:ext cx="3000000" cy="3000000"/>
        </p:xfrm>
        <a:graphic>
          <a:graphicData uri="http://schemas.openxmlformats.org/drawingml/2006/table">
            <a:tbl>
              <a:tblPr>
                <a:noFill/>
                <a:tableStyleId>{7743357C-E957-4AE8-964B-DF204E1400C1}</a:tableStyleId>
              </a:tblPr>
              <a:tblGrid>
                <a:gridCol w="512650"/>
                <a:gridCol w="2182475"/>
                <a:gridCol w="1347550"/>
                <a:gridCol w="1347550"/>
                <a:gridCol w="1347550"/>
                <a:gridCol w="1347550"/>
              </a:tblGrid>
              <a:tr h="397775">
                <a:tc>
                  <a:txBody>
                    <a:bodyPr/>
                    <a:lstStyle/>
                    <a:p>
                      <a:pPr indent="0" lvl="0" marL="0" rtl="0" algn="ctr">
                        <a:spcBef>
                          <a:spcPts val="0"/>
                        </a:spcBef>
                        <a:spcAft>
                          <a:spcPts val="0"/>
                        </a:spcAft>
                        <a:buNone/>
                      </a:pPr>
                      <a:r>
                        <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Class Label</a:t>
                      </a:r>
                      <a:endParaRPr b="1"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Total Instances</a:t>
                      </a:r>
                      <a:endParaRPr b="1"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Training Instances</a:t>
                      </a:r>
                      <a:endParaRPr b="1"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Validation Instances</a:t>
                      </a:r>
                      <a:endParaRPr b="1"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Testing Instances</a:t>
                      </a:r>
                      <a:endParaRPr b="1" sz="1800">
                        <a:latin typeface="Times New Roman"/>
                        <a:ea typeface="Times New Roman"/>
                        <a:cs typeface="Times New Roman"/>
                        <a:sym typeface="Times New Roman"/>
                      </a:endParaRPr>
                    </a:p>
                  </a:txBody>
                  <a:tcPr marT="63500" marB="63500" marR="63500" marL="63500"/>
                </a:tc>
              </a:tr>
              <a:tr h="723700">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0</a:t>
                      </a:r>
                      <a:endParaRPr b="1"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i="1" lang="en-IN" sz="1800">
                          <a:latin typeface="Times New Roman"/>
                          <a:ea typeface="Times New Roman"/>
                          <a:cs typeface="Times New Roman"/>
                          <a:sym typeface="Times New Roman"/>
                        </a:rPr>
                        <a:t>Non-Hate Tweets</a:t>
                      </a:r>
                      <a:endParaRPr i="1"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23353</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17514</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3503</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2336</a:t>
                      </a:r>
                      <a:endParaRPr sz="1800">
                        <a:latin typeface="Times New Roman"/>
                        <a:ea typeface="Times New Roman"/>
                        <a:cs typeface="Times New Roman"/>
                        <a:sym typeface="Times New Roman"/>
                      </a:endParaRPr>
                    </a:p>
                  </a:txBody>
                  <a:tcPr marT="63500" marB="63500" marR="63500" marL="63500"/>
                </a:tc>
              </a:tr>
              <a:tr h="723700">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1</a:t>
                      </a:r>
                      <a:endParaRPr b="1"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i="1" lang="en-IN" sz="1800">
                          <a:latin typeface="Times New Roman"/>
                          <a:ea typeface="Times New Roman"/>
                          <a:cs typeface="Times New Roman"/>
                          <a:sym typeface="Times New Roman"/>
                        </a:rPr>
                        <a:t>Hate Tweets</a:t>
                      </a:r>
                      <a:endParaRPr i="1"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7417</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5562</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1113</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742</a:t>
                      </a:r>
                      <a:endParaRPr sz="1800">
                        <a:latin typeface="Times New Roman"/>
                        <a:ea typeface="Times New Roman"/>
                        <a:cs typeface="Times New Roman"/>
                        <a:sym typeface="Times New Roman"/>
                      </a:endParaRPr>
                    </a:p>
                  </a:txBody>
                  <a:tcPr marT="63500" marB="63500" marR="63500" marL="63500"/>
                </a:tc>
              </a:tr>
            </a:tbl>
          </a:graphicData>
        </a:graphic>
      </p:graphicFrame>
      <p:sp>
        <p:nvSpPr>
          <p:cNvPr id="413" name="Google Shape;413;g23b8df4a811_0_48"/>
          <p:cNvSpPr txBox="1"/>
          <p:nvPr/>
        </p:nvSpPr>
        <p:spPr>
          <a:xfrm>
            <a:off x="1410138" y="4204100"/>
            <a:ext cx="81468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To divide the preprocessed data into training and validation sets, we utilised a 75:25 ratio, or 75% for training and 25% for validation.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To create the test data, the validation dataset was once more divided in half using a 60:40 ratio.</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23b8df4a811_0_53"/>
          <p:cNvSpPr txBox="1"/>
          <p:nvPr/>
        </p:nvSpPr>
        <p:spPr>
          <a:xfrm>
            <a:off x="1118348" y="545875"/>
            <a:ext cx="80313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lang="en-IN" sz="2400">
                <a:solidFill>
                  <a:srgbClr val="7F7F7F"/>
                </a:solidFill>
                <a:latin typeface="Times New Roman"/>
                <a:ea typeface="Times New Roman"/>
                <a:cs typeface="Times New Roman"/>
                <a:sym typeface="Times New Roman"/>
              </a:rPr>
              <a:t>BASE MODEL PERFORMANCE</a:t>
            </a:r>
            <a:endParaRPr b="0" i="0" sz="1400" u="none" cap="none" strike="noStrike">
              <a:solidFill>
                <a:srgbClr val="000000"/>
              </a:solidFill>
              <a:latin typeface="Arial"/>
              <a:ea typeface="Arial"/>
              <a:cs typeface="Arial"/>
              <a:sym typeface="Arial"/>
            </a:endParaRPr>
          </a:p>
        </p:txBody>
      </p:sp>
      <p:graphicFrame>
        <p:nvGraphicFramePr>
          <p:cNvPr id="419" name="Google Shape;419;g23b8df4a811_0_53"/>
          <p:cNvGraphicFramePr/>
          <p:nvPr/>
        </p:nvGraphicFramePr>
        <p:xfrm>
          <a:off x="426900" y="1131075"/>
          <a:ext cx="3000000" cy="3000000"/>
        </p:xfrm>
        <a:graphic>
          <a:graphicData uri="http://schemas.openxmlformats.org/drawingml/2006/table">
            <a:tbl>
              <a:tblPr>
                <a:noFill/>
                <a:tableStyleId>{7743357C-E957-4AE8-964B-DF204E1400C1}</a:tableStyleId>
              </a:tblPr>
              <a:tblGrid>
                <a:gridCol w="3956125"/>
                <a:gridCol w="1390825"/>
                <a:gridCol w="1452675"/>
                <a:gridCol w="1576275"/>
                <a:gridCol w="1038300"/>
              </a:tblGrid>
              <a:tr h="325375">
                <a:tc>
                  <a:txBody>
                    <a:bodyPr/>
                    <a:lstStyle/>
                    <a:p>
                      <a:pPr indent="0" lvl="0" marL="0" rtl="0" algn="ctr">
                        <a:spcBef>
                          <a:spcPts val="0"/>
                        </a:spcBef>
                        <a:spcAft>
                          <a:spcPts val="0"/>
                        </a:spcAft>
                        <a:buNone/>
                      </a:pPr>
                      <a:r>
                        <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IN" sz="1600">
                          <a:latin typeface="Times New Roman"/>
                          <a:ea typeface="Times New Roman"/>
                          <a:cs typeface="Times New Roman"/>
                          <a:sym typeface="Times New Roman"/>
                        </a:rPr>
                        <a:t>Accuracy</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IN" sz="1600">
                          <a:latin typeface="Times New Roman"/>
                          <a:ea typeface="Times New Roman"/>
                          <a:cs typeface="Times New Roman"/>
                          <a:sym typeface="Times New Roman"/>
                        </a:rPr>
                        <a:t>F1 Score</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IN" sz="1600">
                          <a:latin typeface="Times New Roman"/>
                          <a:ea typeface="Times New Roman"/>
                          <a:cs typeface="Times New Roman"/>
                          <a:sym typeface="Times New Roman"/>
                        </a:rPr>
                        <a:t>Recall</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IN" sz="1600">
                          <a:latin typeface="Times New Roman"/>
                          <a:ea typeface="Times New Roman"/>
                          <a:cs typeface="Times New Roman"/>
                          <a:sym typeface="Times New Roman"/>
                        </a:rPr>
                        <a:t>Precision</a:t>
                      </a:r>
                      <a:endParaRPr b="1" sz="1600">
                        <a:latin typeface="Times New Roman"/>
                        <a:ea typeface="Times New Roman"/>
                        <a:cs typeface="Times New Roman"/>
                        <a:sym typeface="Times New Roman"/>
                      </a:endParaRPr>
                    </a:p>
                  </a:txBody>
                  <a:tcPr marT="63500" marB="63500" marR="63500" marL="63500"/>
                </a:tc>
              </a:tr>
              <a:tr h="370850">
                <a:tc>
                  <a:txBody>
                    <a:bodyPr/>
                    <a:lstStyle/>
                    <a:p>
                      <a:pPr indent="0" lvl="0" marL="0" rtl="0" algn="ctr">
                        <a:spcBef>
                          <a:spcPts val="0"/>
                        </a:spcBef>
                        <a:spcAft>
                          <a:spcPts val="0"/>
                        </a:spcAft>
                        <a:buNone/>
                      </a:pPr>
                      <a:r>
                        <a:rPr b="1" lang="en-IN" sz="1600">
                          <a:latin typeface="Times New Roman"/>
                          <a:ea typeface="Times New Roman"/>
                          <a:cs typeface="Times New Roman"/>
                          <a:sym typeface="Times New Roman"/>
                        </a:rPr>
                        <a:t>Multinominal Naive Bayes </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600">
                          <a:latin typeface="Times New Roman"/>
                          <a:ea typeface="Times New Roman"/>
                          <a:cs typeface="Times New Roman"/>
                          <a:sym typeface="Times New Roman"/>
                        </a:rPr>
                        <a:t>0.86 3548</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600">
                          <a:latin typeface="Times New Roman"/>
                          <a:ea typeface="Times New Roman"/>
                          <a:cs typeface="Times New Roman"/>
                          <a:sym typeface="Times New Roman"/>
                        </a:rPr>
                        <a:t>0.611111</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600">
                          <a:latin typeface="Times New Roman"/>
                          <a:ea typeface="Times New Roman"/>
                          <a:cs typeface="Times New Roman"/>
                          <a:sym typeface="Times New Roman"/>
                        </a:rPr>
                        <a:t>0.44744</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IN" sz="1600">
                          <a:latin typeface="Times New Roman"/>
                          <a:ea typeface="Times New Roman"/>
                          <a:cs typeface="Times New Roman"/>
                          <a:sym typeface="Times New Roman"/>
                        </a:rPr>
                        <a:t>0.976331</a:t>
                      </a:r>
                      <a:endParaRPr b="1" sz="1600">
                        <a:latin typeface="Times New Roman"/>
                        <a:ea typeface="Times New Roman"/>
                        <a:cs typeface="Times New Roman"/>
                        <a:sym typeface="Times New Roman"/>
                      </a:endParaRPr>
                    </a:p>
                  </a:txBody>
                  <a:tcPr marT="63500" marB="63500" marR="63500" marL="63500"/>
                </a:tc>
              </a:tr>
              <a:tr h="346050">
                <a:tc>
                  <a:txBody>
                    <a:bodyPr/>
                    <a:lstStyle/>
                    <a:p>
                      <a:pPr indent="0" lvl="0" marL="0" rtl="0" algn="ctr">
                        <a:spcBef>
                          <a:spcPts val="0"/>
                        </a:spcBef>
                        <a:spcAft>
                          <a:spcPts val="0"/>
                        </a:spcAft>
                        <a:buNone/>
                      </a:pPr>
                      <a:r>
                        <a:rPr b="1" lang="en-IN" sz="1600">
                          <a:latin typeface="Times New Roman"/>
                          <a:ea typeface="Times New Roman"/>
                          <a:cs typeface="Times New Roman"/>
                          <a:sym typeface="Times New Roman"/>
                        </a:rPr>
                        <a:t>Random Forest[25]</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600">
                          <a:latin typeface="Times New Roman"/>
                          <a:ea typeface="Times New Roman"/>
                          <a:cs typeface="Times New Roman"/>
                          <a:sym typeface="Times New Roman"/>
                        </a:rPr>
                        <a:t> 0.882716</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600">
                          <a:latin typeface="Times New Roman"/>
                          <a:ea typeface="Times New Roman"/>
                          <a:cs typeface="Times New Roman"/>
                          <a:sym typeface="Times New Roman"/>
                        </a:rPr>
                        <a:t> 0.698413</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600">
                          <a:latin typeface="Times New Roman"/>
                          <a:ea typeface="Times New Roman"/>
                          <a:cs typeface="Times New Roman"/>
                          <a:sym typeface="Times New Roman"/>
                        </a:rPr>
                        <a:t> 0.563342</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600">
                          <a:latin typeface="Times New Roman"/>
                          <a:ea typeface="Times New Roman"/>
                          <a:cs typeface="Times New Roman"/>
                          <a:sym typeface="Times New Roman"/>
                        </a:rPr>
                        <a:t>0.918681</a:t>
                      </a:r>
                      <a:endParaRPr sz="1600">
                        <a:latin typeface="Times New Roman"/>
                        <a:ea typeface="Times New Roman"/>
                        <a:cs typeface="Times New Roman"/>
                        <a:sym typeface="Times New Roman"/>
                      </a:endParaRPr>
                    </a:p>
                  </a:txBody>
                  <a:tcPr marT="63500" marB="63500" marR="63500" marL="63500"/>
                </a:tc>
              </a:tr>
              <a:tr h="346025">
                <a:tc>
                  <a:txBody>
                    <a:bodyPr/>
                    <a:lstStyle/>
                    <a:p>
                      <a:pPr indent="0" lvl="0" marL="0" rtl="0" algn="ctr">
                        <a:spcBef>
                          <a:spcPts val="0"/>
                        </a:spcBef>
                        <a:spcAft>
                          <a:spcPts val="0"/>
                        </a:spcAft>
                        <a:buNone/>
                      </a:pPr>
                      <a:r>
                        <a:rPr b="1" lang="en-IN" sz="1600">
                          <a:latin typeface="Times New Roman"/>
                          <a:ea typeface="Times New Roman"/>
                          <a:cs typeface="Times New Roman"/>
                          <a:sym typeface="Times New Roman"/>
                        </a:rPr>
                        <a:t>Logistic Regression[28]</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600">
                          <a:latin typeface="Times New Roman"/>
                          <a:ea typeface="Times New Roman"/>
                          <a:cs typeface="Times New Roman"/>
                          <a:sym typeface="Times New Roman"/>
                        </a:rPr>
                        <a:t> 0.892788</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600">
                          <a:latin typeface="Times New Roman"/>
                          <a:ea typeface="Times New Roman"/>
                          <a:cs typeface="Times New Roman"/>
                          <a:sym typeface="Times New Roman"/>
                        </a:rPr>
                        <a:t> 0.743390</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600">
                          <a:latin typeface="Times New Roman"/>
                          <a:ea typeface="Times New Roman"/>
                          <a:cs typeface="Times New Roman"/>
                          <a:sym typeface="Times New Roman"/>
                        </a:rPr>
                        <a:t> 0.644205</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600">
                          <a:latin typeface="Times New Roman"/>
                          <a:ea typeface="Times New Roman"/>
                          <a:cs typeface="Times New Roman"/>
                          <a:sym typeface="Times New Roman"/>
                        </a:rPr>
                        <a:t>0.878676</a:t>
                      </a:r>
                      <a:endParaRPr sz="1600">
                        <a:latin typeface="Times New Roman"/>
                        <a:ea typeface="Times New Roman"/>
                        <a:cs typeface="Times New Roman"/>
                        <a:sym typeface="Times New Roman"/>
                      </a:endParaRPr>
                    </a:p>
                  </a:txBody>
                  <a:tcPr marT="63500" marB="63500" marR="63500" marL="63500"/>
                </a:tc>
              </a:tr>
              <a:tr h="333625">
                <a:tc>
                  <a:txBody>
                    <a:bodyPr/>
                    <a:lstStyle/>
                    <a:p>
                      <a:pPr indent="0" lvl="0" marL="0" rtl="0" algn="ctr">
                        <a:spcBef>
                          <a:spcPts val="0"/>
                        </a:spcBef>
                        <a:spcAft>
                          <a:spcPts val="0"/>
                        </a:spcAft>
                        <a:buNone/>
                      </a:pPr>
                      <a:r>
                        <a:rPr b="1" lang="en-IN" sz="1600">
                          <a:latin typeface="Times New Roman"/>
                          <a:ea typeface="Times New Roman"/>
                          <a:cs typeface="Times New Roman"/>
                          <a:sym typeface="Times New Roman"/>
                        </a:rPr>
                        <a:t>Support Vector Machine[26]</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600">
                          <a:latin typeface="Times New Roman"/>
                          <a:ea typeface="Times New Roman"/>
                          <a:cs typeface="Times New Roman"/>
                          <a:sym typeface="Times New Roman"/>
                        </a:rPr>
                        <a:t> </a:t>
                      </a:r>
                      <a:r>
                        <a:rPr b="1" lang="en-IN" sz="1600">
                          <a:latin typeface="Times New Roman"/>
                          <a:ea typeface="Times New Roman"/>
                          <a:cs typeface="Times New Roman"/>
                          <a:sym typeface="Times New Roman"/>
                        </a:rPr>
                        <a:t>0.901884</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IN" sz="1600">
                          <a:latin typeface="Times New Roman"/>
                          <a:ea typeface="Times New Roman"/>
                          <a:cs typeface="Times New Roman"/>
                          <a:sym typeface="Times New Roman"/>
                        </a:rPr>
                        <a:t> 0.779240</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IN" sz="1600">
                          <a:latin typeface="Times New Roman"/>
                          <a:ea typeface="Times New Roman"/>
                          <a:cs typeface="Times New Roman"/>
                          <a:sym typeface="Times New Roman"/>
                        </a:rPr>
                        <a:t> 0.718329</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600">
                          <a:latin typeface="Times New Roman"/>
                          <a:ea typeface="Times New Roman"/>
                          <a:cs typeface="Times New Roman"/>
                          <a:sym typeface="Times New Roman"/>
                        </a:rPr>
                        <a:t>0.851438</a:t>
                      </a:r>
                      <a:endParaRPr sz="1600">
                        <a:latin typeface="Times New Roman"/>
                        <a:ea typeface="Times New Roman"/>
                        <a:cs typeface="Times New Roman"/>
                        <a:sym typeface="Times New Roman"/>
                      </a:endParaRPr>
                    </a:p>
                  </a:txBody>
                  <a:tcPr marT="63500" marB="63500" marR="63500" marL="63500"/>
                </a:tc>
              </a:tr>
              <a:tr h="333650">
                <a:tc>
                  <a:txBody>
                    <a:bodyPr/>
                    <a:lstStyle/>
                    <a:p>
                      <a:pPr indent="0" lvl="0" marL="0" rtl="0" algn="ctr">
                        <a:spcBef>
                          <a:spcPts val="0"/>
                        </a:spcBef>
                        <a:spcAft>
                          <a:spcPts val="0"/>
                        </a:spcAft>
                        <a:buNone/>
                      </a:pPr>
                      <a:r>
                        <a:rPr b="1" lang="en-IN" sz="1600">
                          <a:latin typeface="Times New Roman"/>
                          <a:ea typeface="Times New Roman"/>
                          <a:cs typeface="Times New Roman"/>
                          <a:sym typeface="Times New Roman"/>
                        </a:rPr>
                        <a:t> Adaboost Classifier[27]</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600">
                          <a:latin typeface="Times New Roman"/>
                          <a:ea typeface="Times New Roman"/>
                          <a:cs typeface="Times New Roman"/>
                          <a:sym typeface="Times New Roman"/>
                        </a:rPr>
                        <a:t> 0.885965</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600">
                          <a:latin typeface="Times New Roman"/>
                          <a:ea typeface="Times New Roman"/>
                          <a:cs typeface="Times New Roman"/>
                          <a:sym typeface="Times New Roman"/>
                        </a:rPr>
                        <a:t> 0.738645</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600">
                          <a:latin typeface="Times New Roman"/>
                          <a:ea typeface="Times New Roman"/>
                          <a:cs typeface="Times New Roman"/>
                          <a:sym typeface="Times New Roman"/>
                        </a:rPr>
                        <a:t> 0.668464</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600">
                          <a:latin typeface="Times New Roman"/>
                          <a:ea typeface="Times New Roman"/>
                          <a:cs typeface="Times New Roman"/>
                          <a:sym typeface="Times New Roman"/>
                        </a:rPr>
                        <a:t>0.825291</a:t>
                      </a:r>
                      <a:endParaRPr sz="1600">
                        <a:latin typeface="Times New Roman"/>
                        <a:ea typeface="Times New Roman"/>
                        <a:cs typeface="Times New Roman"/>
                        <a:sym typeface="Times New Roman"/>
                      </a:endParaRPr>
                    </a:p>
                  </a:txBody>
                  <a:tcPr marT="63500" marB="63500" marR="63500" marL="63500"/>
                </a:tc>
              </a:tr>
              <a:tr h="296425">
                <a:tc>
                  <a:txBody>
                    <a:bodyPr/>
                    <a:lstStyle/>
                    <a:p>
                      <a:pPr indent="0" lvl="0" marL="0" rtl="0" algn="ctr">
                        <a:spcBef>
                          <a:spcPts val="0"/>
                        </a:spcBef>
                        <a:spcAft>
                          <a:spcPts val="0"/>
                        </a:spcAft>
                        <a:buNone/>
                      </a:pPr>
                      <a:r>
                        <a:rPr b="1" lang="en-IN" sz="1600">
                          <a:latin typeface="Times New Roman"/>
                          <a:ea typeface="Times New Roman"/>
                          <a:cs typeface="Times New Roman"/>
                          <a:sym typeface="Times New Roman"/>
                        </a:rPr>
                        <a:t>Gradient Boosting Classifier</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600">
                          <a:latin typeface="Times New Roman"/>
                          <a:ea typeface="Times New Roman"/>
                          <a:cs typeface="Times New Roman"/>
                          <a:sym typeface="Times New Roman"/>
                        </a:rPr>
                        <a:t> 0.878493</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600">
                          <a:latin typeface="Times New Roman"/>
                          <a:ea typeface="Times New Roman"/>
                          <a:cs typeface="Times New Roman"/>
                          <a:sym typeface="Times New Roman"/>
                        </a:rPr>
                        <a:t> 0.673647</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600">
                          <a:latin typeface="Times New Roman"/>
                          <a:ea typeface="Times New Roman"/>
                          <a:cs typeface="Times New Roman"/>
                          <a:sym typeface="Times New Roman"/>
                        </a:rPr>
                        <a:t> 0.520216</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600">
                          <a:latin typeface="Times New Roman"/>
                          <a:ea typeface="Times New Roman"/>
                          <a:cs typeface="Times New Roman"/>
                          <a:sym typeface="Times New Roman"/>
                        </a:rPr>
                        <a:t>0.955446</a:t>
                      </a:r>
                      <a:endParaRPr sz="1600">
                        <a:latin typeface="Times New Roman"/>
                        <a:ea typeface="Times New Roman"/>
                        <a:cs typeface="Times New Roman"/>
                        <a:sym typeface="Times New Roman"/>
                      </a:endParaRPr>
                    </a:p>
                  </a:txBody>
                  <a:tcPr marT="63500" marB="63500" marR="63500" marL="63500"/>
                </a:tc>
              </a:tr>
            </a:tbl>
          </a:graphicData>
        </a:graphic>
      </p:graphicFrame>
      <p:pic>
        <p:nvPicPr>
          <p:cNvPr id="420" name="Google Shape;420;g23b8df4a811_0_53"/>
          <p:cNvPicPr preferRelativeResize="0"/>
          <p:nvPr/>
        </p:nvPicPr>
        <p:blipFill>
          <a:blip r:embed="rId3">
            <a:alphaModFix/>
          </a:blip>
          <a:stretch>
            <a:fillRect/>
          </a:stretch>
        </p:blipFill>
        <p:spPr>
          <a:xfrm>
            <a:off x="1507675" y="3877125"/>
            <a:ext cx="7252651" cy="2807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23b8df4a811_0_64"/>
          <p:cNvSpPr txBox="1"/>
          <p:nvPr/>
        </p:nvSpPr>
        <p:spPr>
          <a:xfrm>
            <a:off x="1118350" y="545875"/>
            <a:ext cx="86181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lang="en-IN" sz="2400">
                <a:solidFill>
                  <a:srgbClr val="7F7F7F"/>
                </a:solidFill>
                <a:latin typeface="Times New Roman"/>
                <a:ea typeface="Times New Roman"/>
                <a:cs typeface="Times New Roman"/>
                <a:sym typeface="Times New Roman"/>
              </a:rPr>
              <a:t>HYPER-PARAMETER TUNED </a:t>
            </a:r>
            <a:r>
              <a:rPr b="1" lang="en-IN" sz="2400">
                <a:solidFill>
                  <a:srgbClr val="7F7F7F"/>
                </a:solidFill>
                <a:latin typeface="Times New Roman"/>
                <a:ea typeface="Times New Roman"/>
                <a:cs typeface="Times New Roman"/>
                <a:sym typeface="Times New Roman"/>
              </a:rPr>
              <a:t>MODEL PERFORMANCE</a:t>
            </a:r>
            <a:endParaRPr b="0" i="0" sz="1400" u="none" cap="none" strike="noStrike">
              <a:solidFill>
                <a:srgbClr val="000000"/>
              </a:solidFill>
              <a:latin typeface="Arial"/>
              <a:ea typeface="Arial"/>
              <a:cs typeface="Arial"/>
              <a:sym typeface="Arial"/>
            </a:endParaRPr>
          </a:p>
        </p:txBody>
      </p:sp>
      <p:graphicFrame>
        <p:nvGraphicFramePr>
          <p:cNvPr id="426" name="Google Shape;426;g23b8df4a811_0_64"/>
          <p:cNvGraphicFramePr/>
          <p:nvPr/>
        </p:nvGraphicFramePr>
        <p:xfrm>
          <a:off x="642650" y="1237363"/>
          <a:ext cx="3000000" cy="3000000"/>
        </p:xfrm>
        <a:graphic>
          <a:graphicData uri="http://schemas.openxmlformats.org/drawingml/2006/table">
            <a:tbl>
              <a:tblPr>
                <a:noFill/>
                <a:tableStyleId>{7743357C-E957-4AE8-964B-DF204E1400C1}</a:tableStyleId>
              </a:tblPr>
              <a:tblGrid>
                <a:gridCol w="4267100"/>
                <a:gridCol w="1066775"/>
                <a:gridCol w="1125350"/>
                <a:gridCol w="1191950"/>
                <a:gridCol w="1331500"/>
              </a:tblGrid>
              <a:tr h="12700">
                <a:tc>
                  <a:txBody>
                    <a:bodyPr/>
                    <a:lstStyle/>
                    <a:p>
                      <a:pPr indent="0" lvl="0" marL="0" rtl="0" algn="ctr">
                        <a:spcBef>
                          <a:spcPts val="0"/>
                        </a:spcBef>
                        <a:spcAft>
                          <a:spcPts val="0"/>
                        </a:spcAft>
                        <a:buNone/>
                      </a:pPr>
                      <a:r>
                        <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Accuracy</a:t>
                      </a:r>
                      <a:endParaRPr b="1"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F1 Score</a:t>
                      </a:r>
                      <a:endParaRPr b="1"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Recall</a:t>
                      </a:r>
                      <a:endParaRPr b="1"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Precision</a:t>
                      </a:r>
                      <a:endParaRPr b="1" sz="1800">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Logistic Regression w/GridsearchCV[28]</a:t>
                      </a:r>
                      <a:endParaRPr b="1"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0.917894</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0.820634</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0.778976</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0.867000</a:t>
                      </a:r>
                      <a:endParaRPr sz="1800">
                        <a:latin typeface="Times New Roman"/>
                        <a:ea typeface="Times New Roman"/>
                        <a:cs typeface="Times New Roman"/>
                        <a:sym typeface="Times New Roman"/>
                      </a:endParaRPr>
                    </a:p>
                  </a:txBody>
                  <a:tcPr marT="63500" marB="63500" marR="63500" marL="63500"/>
                </a:tc>
              </a:tr>
              <a:tr h="285750">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Random Forest w/GridsearchCV[25]</a:t>
                      </a:r>
                      <a:endParaRPr b="1"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0.895364</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0.731219</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0.590296</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0.960526</a:t>
                      </a:r>
                      <a:endParaRPr b="1" sz="1800">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Support Vector Machine w/GridsearchCV[26]</a:t>
                      </a:r>
                      <a:endParaRPr b="1"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0.922227</a:t>
                      </a:r>
                      <a:endParaRPr b="1"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0.828640</a:t>
                      </a:r>
                      <a:endParaRPr b="1"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0.77987</a:t>
                      </a:r>
                      <a:endParaRPr b="1"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0.883910</a:t>
                      </a:r>
                      <a:endParaRPr sz="1800">
                        <a:latin typeface="Times New Roman"/>
                        <a:ea typeface="Times New Roman"/>
                        <a:cs typeface="Times New Roman"/>
                        <a:sym typeface="Times New Roman"/>
                      </a:endParaRPr>
                    </a:p>
                  </a:txBody>
                  <a:tcPr marT="63500" marB="63500" marR="63500" marL="63500"/>
                </a:tc>
              </a:tr>
            </a:tbl>
          </a:graphicData>
        </a:graphic>
      </p:graphicFrame>
      <p:pic>
        <p:nvPicPr>
          <p:cNvPr id="427" name="Google Shape;427;g23b8df4a811_0_64"/>
          <p:cNvPicPr preferRelativeResize="0"/>
          <p:nvPr/>
        </p:nvPicPr>
        <p:blipFill>
          <a:blip r:embed="rId3">
            <a:alphaModFix/>
          </a:blip>
          <a:stretch>
            <a:fillRect/>
          </a:stretch>
        </p:blipFill>
        <p:spPr>
          <a:xfrm>
            <a:off x="1118350" y="3477330"/>
            <a:ext cx="8031300" cy="310846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23b8df4a811_0_9"/>
          <p:cNvSpPr txBox="1"/>
          <p:nvPr/>
        </p:nvSpPr>
        <p:spPr>
          <a:xfrm>
            <a:off x="1118348" y="545875"/>
            <a:ext cx="80313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lang="en-IN" sz="2400">
                <a:solidFill>
                  <a:srgbClr val="7F7F7F"/>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p:txBody>
      </p:sp>
      <p:sp>
        <p:nvSpPr>
          <p:cNvPr id="433" name="Google Shape;433;g23b8df4a811_0_9"/>
          <p:cNvSpPr txBox="1"/>
          <p:nvPr/>
        </p:nvSpPr>
        <p:spPr>
          <a:xfrm>
            <a:off x="1118350" y="1329425"/>
            <a:ext cx="8531400" cy="4894800"/>
          </a:xfrm>
          <a:prstGeom prst="rect">
            <a:avLst/>
          </a:prstGeom>
          <a:noFill/>
          <a:ln>
            <a:noFill/>
          </a:ln>
        </p:spPr>
        <p:txBody>
          <a:bodyPr anchorCtr="0" anchor="t" bIns="91425" lIns="91425" spcFirstLastPara="1" rIns="91425" wrap="square" tIns="91425">
            <a:spAutoFit/>
          </a:bodyPr>
          <a:lstStyle/>
          <a:p>
            <a:pPr indent="-336550" lvl="0" marL="457200" marR="0" rtl="0" algn="just">
              <a:lnSpc>
                <a:spcPct val="100000"/>
              </a:lnSpc>
              <a:spcBef>
                <a:spcPts val="0"/>
              </a:spcBef>
              <a:spcAft>
                <a:spcPts val="0"/>
              </a:spcAft>
              <a:buSzPts val="1700"/>
              <a:buFont typeface="Georgia"/>
              <a:buChar char="●"/>
            </a:pPr>
            <a:r>
              <a:rPr lang="en-IN" sz="1700">
                <a:latin typeface="Georgia"/>
                <a:ea typeface="Georgia"/>
                <a:cs typeface="Georgia"/>
                <a:sym typeface="Georgia"/>
              </a:rPr>
              <a:t>On applying </a:t>
            </a:r>
            <a:r>
              <a:rPr b="1" lang="en-IN" sz="1700">
                <a:latin typeface="Georgia"/>
                <a:ea typeface="Georgia"/>
                <a:cs typeface="Georgia"/>
                <a:sym typeface="Georgia"/>
              </a:rPr>
              <a:t>six</a:t>
            </a:r>
            <a:r>
              <a:rPr lang="en-IN" sz="1700">
                <a:latin typeface="Georgia"/>
                <a:ea typeface="Georgia"/>
                <a:cs typeface="Georgia"/>
                <a:sym typeface="Georgia"/>
              </a:rPr>
              <a:t> base  </a:t>
            </a:r>
            <a:r>
              <a:rPr lang="en-IN" sz="1700">
                <a:solidFill>
                  <a:schemeClr val="dk1"/>
                </a:solidFill>
                <a:latin typeface="Georgia"/>
                <a:ea typeface="Georgia"/>
                <a:cs typeface="Georgia"/>
                <a:sym typeface="Georgia"/>
              </a:rPr>
              <a:t>binary classification models  </a:t>
            </a:r>
            <a:r>
              <a:rPr lang="en-IN" sz="1700">
                <a:latin typeface="Georgia"/>
                <a:ea typeface="Georgia"/>
                <a:cs typeface="Georgia"/>
                <a:sym typeface="Georgia"/>
              </a:rPr>
              <a:t>o</a:t>
            </a:r>
            <a:r>
              <a:rPr lang="en-IN" sz="1700">
                <a:latin typeface="Georgia"/>
                <a:ea typeface="Georgia"/>
                <a:cs typeface="Georgia"/>
                <a:sym typeface="Georgia"/>
              </a:rPr>
              <a:t>n the </a:t>
            </a:r>
            <a:r>
              <a:rPr lang="en-IN" sz="1700">
                <a:latin typeface="Georgia"/>
                <a:ea typeface="Georgia"/>
                <a:cs typeface="Georgia"/>
                <a:sym typeface="Georgia"/>
              </a:rPr>
              <a:t>imbalance</a:t>
            </a:r>
            <a:r>
              <a:rPr lang="en-IN" sz="1700">
                <a:latin typeface="Georgia"/>
                <a:ea typeface="Georgia"/>
                <a:cs typeface="Georgia"/>
                <a:sym typeface="Georgia"/>
              </a:rPr>
              <a:t> hate speech dataset, </a:t>
            </a:r>
            <a:r>
              <a:rPr lang="en-IN" sz="1700">
                <a:solidFill>
                  <a:schemeClr val="dk1"/>
                </a:solidFill>
                <a:latin typeface="Georgia"/>
                <a:ea typeface="Georgia"/>
                <a:cs typeface="Georgia"/>
                <a:sym typeface="Georgia"/>
              </a:rPr>
              <a:t>it was found that the </a:t>
            </a:r>
            <a:r>
              <a:rPr b="1" lang="en-IN" sz="1700">
                <a:solidFill>
                  <a:schemeClr val="dk1"/>
                </a:solidFill>
                <a:latin typeface="Georgia"/>
                <a:ea typeface="Georgia"/>
                <a:cs typeface="Georgia"/>
                <a:sym typeface="Georgia"/>
              </a:rPr>
              <a:t>SVM</a:t>
            </a:r>
            <a:r>
              <a:rPr lang="en-IN" sz="1700">
                <a:solidFill>
                  <a:schemeClr val="dk1"/>
                </a:solidFill>
                <a:latin typeface="Georgia"/>
                <a:ea typeface="Georgia"/>
                <a:cs typeface="Georgia"/>
                <a:sym typeface="Georgia"/>
              </a:rPr>
              <a:t> model was the most accurate, with an </a:t>
            </a:r>
            <a:r>
              <a:rPr b="1" lang="en-IN" sz="1700">
                <a:solidFill>
                  <a:schemeClr val="dk1"/>
                </a:solidFill>
                <a:latin typeface="Georgia"/>
                <a:ea typeface="Georgia"/>
                <a:cs typeface="Georgia"/>
                <a:sym typeface="Georgia"/>
              </a:rPr>
              <a:t>accuracy of 90.19%.</a:t>
            </a:r>
            <a:endParaRPr b="1" sz="1700">
              <a:latin typeface="Georgia"/>
              <a:ea typeface="Georgia"/>
              <a:cs typeface="Georgia"/>
              <a:sym typeface="Georgia"/>
            </a:endParaRPr>
          </a:p>
          <a:p>
            <a:pPr indent="-336550" lvl="0" marL="457200" marR="0" rtl="0" algn="just">
              <a:lnSpc>
                <a:spcPct val="100000"/>
              </a:lnSpc>
              <a:spcBef>
                <a:spcPts val="0"/>
              </a:spcBef>
              <a:spcAft>
                <a:spcPts val="0"/>
              </a:spcAft>
              <a:buSzPts val="1700"/>
              <a:buFont typeface="Georgia"/>
              <a:buChar char="●"/>
            </a:pPr>
            <a:r>
              <a:rPr lang="en-IN" sz="1700">
                <a:latin typeface="Georgia"/>
                <a:ea typeface="Georgia"/>
                <a:cs typeface="Georgia"/>
                <a:sym typeface="Georgia"/>
              </a:rPr>
              <a:t>However, several studies notes that accuracy is not the ideal statistic for assessing a model's performance with an unbalanced dataset.</a:t>
            </a:r>
            <a:endParaRPr sz="1700">
              <a:latin typeface="Georgia"/>
              <a:ea typeface="Georgia"/>
              <a:cs typeface="Georgia"/>
              <a:sym typeface="Georgia"/>
            </a:endParaRPr>
          </a:p>
          <a:p>
            <a:pPr indent="-336550" lvl="0" marL="457200" marR="0" rtl="0" algn="just">
              <a:lnSpc>
                <a:spcPct val="100000"/>
              </a:lnSpc>
              <a:spcBef>
                <a:spcPts val="0"/>
              </a:spcBef>
              <a:spcAft>
                <a:spcPts val="0"/>
              </a:spcAft>
              <a:buSzPts val="1700"/>
              <a:buFont typeface="Georgia"/>
              <a:buChar char="●"/>
            </a:pPr>
            <a:r>
              <a:rPr lang="en-IN" sz="1700">
                <a:latin typeface="Georgia"/>
                <a:ea typeface="Georgia"/>
                <a:cs typeface="Georgia"/>
                <a:sym typeface="Georgia"/>
              </a:rPr>
              <a:t>When </a:t>
            </a:r>
            <a:r>
              <a:rPr lang="en-IN" sz="1700">
                <a:latin typeface="Georgia"/>
                <a:ea typeface="Georgia"/>
                <a:cs typeface="Georgia"/>
                <a:sym typeface="Georgia"/>
              </a:rPr>
              <a:t>compared</a:t>
            </a:r>
            <a:r>
              <a:rPr lang="en-IN" sz="1700">
                <a:latin typeface="Georgia"/>
                <a:ea typeface="Georgia"/>
                <a:cs typeface="Georgia"/>
                <a:sym typeface="Georgia"/>
              </a:rPr>
              <a:t> with the base models, the F1 Score, Recall, and Precision results showed that the </a:t>
            </a:r>
            <a:r>
              <a:rPr b="1" lang="en-IN" sz="1700">
                <a:latin typeface="Georgia"/>
                <a:ea typeface="Georgia"/>
                <a:cs typeface="Georgia"/>
                <a:sym typeface="Georgia"/>
              </a:rPr>
              <a:t>SVM model performed better</a:t>
            </a:r>
            <a:r>
              <a:rPr lang="en-IN" sz="1700">
                <a:latin typeface="Georgia"/>
                <a:ea typeface="Georgia"/>
                <a:cs typeface="Georgia"/>
                <a:sym typeface="Georgia"/>
              </a:rPr>
              <a:t> than the other models, with </a:t>
            </a:r>
            <a:r>
              <a:rPr b="1" lang="en-IN" sz="1700">
                <a:latin typeface="Georgia"/>
                <a:ea typeface="Georgia"/>
                <a:cs typeface="Georgia"/>
                <a:sym typeface="Georgia"/>
              </a:rPr>
              <a:t>F1 scores of 0.779 and 0.718 for recall and 0.851 for precision.</a:t>
            </a:r>
            <a:endParaRPr b="1" sz="1700">
              <a:latin typeface="Georgia"/>
              <a:ea typeface="Georgia"/>
              <a:cs typeface="Georgia"/>
              <a:sym typeface="Georgia"/>
            </a:endParaRPr>
          </a:p>
          <a:p>
            <a:pPr indent="-336550" lvl="0" marL="457200" marR="0" rtl="0" algn="just">
              <a:lnSpc>
                <a:spcPct val="100000"/>
              </a:lnSpc>
              <a:spcBef>
                <a:spcPts val="0"/>
              </a:spcBef>
              <a:spcAft>
                <a:spcPts val="0"/>
              </a:spcAft>
              <a:buSzPts val="1700"/>
              <a:buFont typeface="Georgia"/>
              <a:buChar char="●"/>
            </a:pPr>
            <a:r>
              <a:rPr lang="en-IN" sz="1700">
                <a:latin typeface="Georgia"/>
                <a:ea typeface="Georgia"/>
                <a:cs typeface="Georgia"/>
                <a:sym typeface="Georgia"/>
              </a:rPr>
              <a:t>After hyperparameter tuning with </a:t>
            </a:r>
            <a:r>
              <a:rPr b="1" lang="en-IN" sz="1700">
                <a:latin typeface="Georgia"/>
                <a:ea typeface="Georgia"/>
                <a:cs typeface="Georgia"/>
                <a:sym typeface="Georgia"/>
              </a:rPr>
              <a:t>5-fold cross validation</a:t>
            </a:r>
            <a:r>
              <a:rPr lang="en-IN" sz="1700">
                <a:latin typeface="Georgia"/>
                <a:ea typeface="Georgia"/>
                <a:cs typeface="Georgia"/>
                <a:sym typeface="Georgia"/>
              </a:rPr>
              <a:t>, the </a:t>
            </a:r>
            <a:r>
              <a:rPr b="1" lang="en-IN" sz="1700">
                <a:latin typeface="Georgia"/>
                <a:ea typeface="Georgia"/>
                <a:cs typeface="Georgia"/>
                <a:sym typeface="Georgia"/>
              </a:rPr>
              <a:t>SVM</a:t>
            </a:r>
            <a:r>
              <a:rPr lang="en-IN" sz="1700">
                <a:latin typeface="Georgia"/>
                <a:ea typeface="Georgia"/>
                <a:cs typeface="Georgia"/>
                <a:sym typeface="Georgia"/>
              </a:rPr>
              <a:t> model's performance significantly improved, with an </a:t>
            </a:r>
            <a:r>
              <a:rPr b="1" lang="en-IN" sz="1700">
                <a:latin typeface="Georgia"/>
                <a:ea typeface="Georgia"/>
                <a:cs typeface="Georgia"/>
                <a:sym typeface="Georgia"/>
              </a:rPr>
              <a:t>F1 Score of 0.829, Recall of 0.780, and Precision of 0.884.</a:t>
            </a:r>
            <a:endParaRPr b="1" sz="1700">
              <a:latin typeface="Georgia"/>
              <a:ea typeface="Georgia"/>
              <a:cs typeface="Georgia"/>
              <a:sym typeface="Georgia"/>
            </a:endParaRPr>
          </a:p>
          <a:p>
            <a:pPr indent="-336550" lvl="0" marL="457200" marR="0" rtl="0" algn="just">
              <a:lnSpc>
                <a:spcPct val="100000"/>
              </a:lnSpc>
              <a:spcBef>
                <a:spcPts val="0"/>
              </a:spcBef>
              <a:spcAft>
                <a:spcPts val="0"/>
              </a:spcAft>
              <a:buSzPts val="1700"/>
              <a:buFont typeface="Georgia"/>
              <a:buChar char="●"/>
            </a:pPr>
            <a:r>
              <a:rPr lang="en-IN" sz="1700">
                <a:latin typeface="Georgia"/>
                <a:ea typeface="Georgia"/>
                <a:cs typeface="Georgia"/>
                <a:sym typeface="Georgia"/>
              </a:rPr>
              <a:t>The study concludes that the </a:t>
            </a:r>
            <a:r>
              <a:rPr b="1" lang="en-IN" sz="1700">
                <a:latin typeface="Georgia"/>
                <a:ea typeface="Georgia"/>
                <a:cs typeface="Georgia"/>
                <a:sym typeface="Georgia"/>
              </a:rPr>
              <a:t>SVM model is a viable option for detecting hateful speech on social media, particularly when working with unbalanced datasets.</a:t>
            </a:r>
            <a:endParaRPr b="1" sz="1700">
              <a:latin typeface="Georgia"/>
              <a:ea typeface="Georgia"/>
              <a:cs typeface="Georgia"/>
              <a:sym typeface="Georgia"/>
            </a:endParaRPr>
          </a:p>
          <a:p>
            <a:pPr indent="-336550" lvl="0" marL="457200" marR="0" rtl="0" algn="just">
              <a:lnSpc>
                <a:spcPct val="100000"/>
              </a:lnSpc>
              <a:spcBef>
                <a:spcPts val="0"/>
              </a:spcBef>
              <a:spcAft>
                <a:spcPts val="0"/>
              </a:spcAft>
              <a:buSzPts val="1700"/>
              <a:buFont typeface="Georgia"/>
              <a:buChar char="●"/>
            </a:pPr>
            <a:r>
              <a:rPr lang="en-IN" sz="1700">
                <a:latin typeface="Georgia"/>
                <a:ea typeface="Georgia"/>
                <a:cs typeface="Georgia"/>
                <a:sym typeface="Georgia"/>
              </a:rPr>
              <a:t>The study suggests that when evaluating the performance of a model on an </a:t>
            </a:r>
            <a:r>
              <a:rPr b="1" lang="en-IN" sz="1700">
                <a:latin typeface="Georgia"/>
                <a:ea typeface="Georgia"/>
                <a:cs typeface="Georgia"/>
                <a:sym typeface="Georgia"/>
              </a:rPr>
              <a:t>unbalanced dataset</a:t>
            </a:r>
            <a:r>
              <a:rPr lang="en-IN" sz="1700">
                <a:latin typeface="Georgia"/>
                <a:ea typeface="Georgia"/>
                <a:cs typeface="Georgia"/>
                <a:sym typeface="Georgia"/>
              </a:rPr>
              <a:t>, it is essential to </a:t>
            </a:r>
            <a:r>
              <a:rPr b="1" lang="en-IN" sz="1700">
                <a:latin typeface="Georgia"/>
                <a:ea typeface="Georgia"/>
                <a:cs typeface="Georgia"/>
                <a:sym typeface="Georgia"/>
              </a:rPr>
              <a:t>prioritize measures such as F1 Score, Recall, and Precision over accuracy.</a:t>
            </a:r>
            <a:endParaRPr b="1" sz="1700">
              <a:latin typeface="Georgia"/>
              <a:ea typeface="Georgia"/>
              <a:cs typeface="Georgia"/>
              <a:sym typeface="Georgia"/>
            </a:endParaRPr>
          </a:p>
          <a:p>
            <a:pPr indent="0" lvl="0" marL="0" marR="0" rtl="0" algn="just">
              <a:lnSpc>
                <a:spcPct val="100000"/>
              </a:lnSpc>
              <a:spcBef>
                <a:spcPts val="0"/>
              </a:spcBef>
              <a:spcAft>
                <a:spcPts val="0"/>
              </a:spcAft>
              <a:buNone/>
            </a:pPr>
            <a:r>
              <a:t/>
            </a:r>
            <a:endParaRPr sz="1700">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
          <p:cNvSpPr txBox="1"/>
          <p:nvPr/>
        </p:nvSpPr>
        <p:spPr>
          <a:xfrm>
            <a:off x="1526550" y="2775850"/>
            <a:ext cx="7461600"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lang="en-IN" sz="2400">
                <a:solidFill>
                  <a:schemeClr val="dk1"/>
                </a:solidFill>
                <a:latin typeface="Times New Roman"/>
                <a:ea typeface="Times New Roman"/>
                <a:cs typeface="Times New Roman"/>
                <a:sym typeface="Times New Roman"/>
              </a:rPr>
              <a:t>Comparative Analysis of ML Algorithms For </a:t>
            </a:r>
            <a:r>
              <a:rPr b="1" i="0" lang="en-IN" sz="2400" u="none" cap="none" strike="noStrike">
                <a:solidFill>
                  <a:schemeClr val="dk1"/>
                </a:solidFill>
                <a:latin typeface="Times New Roman"/>
                <a:ea typeface="Times New Roman"/>
                <a:cs typeface="Times New Roman"/>
                <a:sym typeface="Times New Roman"/>
              </a:rPr>
              <a:t>Twitter Hate Speech Detection</a:t>
            </a:r>
            <a:endParaRPr b="0" i="0" sz="1400" u="none" cap="none" strike="noStrike">
              <a:solidFill>
                <a:srgbClr val="000000"/>
              </a:solidFill>
              <a:latin typeface="Arial"/>
              <a:ea typeface="Arial"/>
              <a:cs typeface="Arial"/>
              <a:sym typeface="Arial"/>
            </a:endParaRPr>
          </a:p>
        </p:txBody>
      </p:sp>
      <p:sp>
        <p:nvSpPr>
          <p:cNvPr id="284" name="Google Shape;284;p1"/>
          <p:cNvSpPr txBox="1"/>
          <p:nvPr/>
        </p:nvSpPr>
        <p:spPr>
          <a:xfrm>
            <a:off x="1526550" y="3933500"/>
            <a:ext cx="4739100" cy="1754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Times New Roman"/>
                <a:ea typeface="Times New Roman"/>
                <a:cs typeface="Times New Roman"/>
                <a:sym typeface="Times New Roman"/>
              </a:rPr>
              <a:t>Project Members</a:t>
            </a:r>
            <a:r>
              <a:rPr b="0" i="0" lang="en-IN" sz="1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dk1"/>
              </a:buClr>
              <a:buSzPts val="1800"/>
              <a:buFont typeface="Times New Roman"/>
              <a:buAutoNum type="arabicPeriod"/>
            </a:pPr>
            <a:r>
              <a:rPr b="0" i="0" lang="en-IN" sz="1800" u="none" cap="none" strike="noStrike">
                <a:solidFill>
                  <a:schemeClr val="dk1"/>
                </a:solidFill>
                <a:latin typeface="Times New Roman"/>
                <a:ea typeface="Times New Roman"/>
                <a:cs typeface="Times New Roman"/>
                <a:sym typeface="Times New Roman"/>
              </a:rPr>
              <a:t>Aryan Rastogi (1900910100045)</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dk1"/>
              </a:buClr>
              <a:buSzPts val="1800"/>
              <a:buFont typeface="Times New Roman"/>
              <a:buAutoNum type="arabicPeriod"/>
            </a:pPr>
            <a:r>
              <a:rPr b="0" i="0" lang="en-IN" sz="1800" u="none" cap="none" strike="noStrike">
                <a:solidFill>
                  <a:schemeClr val="dk1"/>
                </a:solidFill>
                <a:latin typeface="Times New Roman"/>
                <a:ea typeface="Times New Roman"/>
                <a:cs typeface="Times New Roman"/>
                <a:sym typeface="Times New Roman"/>
              </a:rPr>
              <a:t>Daarshik Dwivedi (1900910100058)</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dk1"/>
              </a:buClr>
              <a:buSzPts val="1800"/>
              <a:buFont typeface="Times New Roman"/>
              <a:buAutoNum type="arabicPeriod"/>
            </a:pPr>
            <a:r>
              <a:rPr b="0" i="0" lang="en-IN" sz="1800" u="none" cap="none" strike="noStrike">
                <a:solidFill>
                  <a:schemeClr val="dk1"/>
                </a:solidFill>
                <a:latin typeface="Times New Roman"/>
                <a:ea typeface="Times New Roman"/>
                <a:cs typeface="Times New Roman"/>
                <a:sym typeface="Times New Roman"/>
              </a:rPr>
              <a:t>Arjit Kumar (1900910100043)</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dk1"/>
              </a:buClr>
              <a:buSzPts val="1800"/>
              <a:buFont typeface="Times New Roman"/>
              <a:buAutoNum type="arabicPeriod"/>
            </a:pPr>
            <a:r>
              <a:rPr b="0" i="0" lang="en-IN" sz="1800" u="none" cap="none" strike="noStrike">
                <a:solidFill>
                  <a:schemeClr val="dk1"/>
                </a:solidFill>
                <a:latin typeface="Times New Roman"/>
                <a:ea typeface="Times New Roman"/>
                <a:cs typeface="Times New Roman"/>
                <a:sym typeface="Times New Roman"/>
              </a:rPr>
              <a:t>Abhishek Pratap Singh (1900910100008)</a:t>
            </a:r>
            <a:endParaRPr b="0" i="0" sz="1800" u="none" cap="none" strike="noStrike">
              <a:solidFill>
                <a:schemeClr val="dk1"/>
              </a:solidFill>
              <a:latin typeface="Times New Roman"/>
              <a:ea typeface="Times New Roman"/>
              <a:cs typeface="Times New Roman"/>
              <a:sym typeface="Times New Roman"/>
            </a:endParaRPr>
          </a:p>
        </p:txBody>
      </p:sp>
      <p:sp>
        <p:nvSpPr>
          <p:cNvPr id="285" name="Google Shape;285;p1"/>
          <p:cNvSpPr txBox="1"/>
          <p:nvPr/>
        </p:nvSpPr>
        <p:spPr>
          <a:xfrm>
            <a:off x="6576448" y="3933500"/>
            <a:ext cx="24117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Times New Roman"/>
                <a:ea typeface="Times New Roman"/>
                <a:cs typeface="Times New Roman"/>
                <a:sym typeface="Times New Roman"/>
              </a:rPr>
              <a:t>Supervisor Name</a:t>
            </a:r>
            <a:r>
              <a:rPr b="0" i="0" lang="en-IN" sz="1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Times New Roman"/>
                <a:ea typeface="Times New Roman"/>
                <a:cs typeface="Times New Roman"/>
                <a:sym typeface="Times New Roman"/>
              </a:rPr>
              <a:t>Ms. Suruchi Saberwal</a:t>
            </a:r>
            <a:endParaRPr b="0" i="0" sz="1800" u="none" cap="none" strike="noStrike">
              <a:solidFill>
                <a:schemeClr val="dk1"/>
              </a:solidFill>
              <a:latin typeface="Times New Roman"/>
              <a:ea typeface="Times New Roman"/>
              <a:cs typeface="Times New Roman"/>
              <a:sym typeface="Times New Roman"/>
            </a:endParaRPr>
          </a:p>
        </p:txBody>
      </p:sp>
      <p:pic>
        <p:nvPicPr>
          <p:cNvPr id="286" name="Google Shape;286;p1"/>
          <p:cNvPicPr preferRelativeResize="0"/>
          <p:nvPr/>
        </p:nvPicPr>
        <p:blipFill rotWithShape="1">
          <a:blip r:embed="rId3">
            <a:alphaModFix/>
          </a:blip>
          <a:srcRect b="0" l="0" r="0" t="0"/>
          <a:stretch/>
        </p:blipFill>
        <p:spPr>
          <a:xfrm>
            <a:off x="3856502" y="189095"/>
            <a:ext cx="2801695" cy="248916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225cb900b3b_0_0"/>
          <p:cNvSpPr txBox="1"/>
          <p:nvPr/>
        </p:nvSpPr>
        <p:spPr>
          <a:xfrm>
            <a:off x="1118348" y="545875"/>
            <a:ext cx="80313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lang="en-IN" sz="2400">
                <a:solidFill>
                  <a:srgbClr val="7F7F7F"/>
                </a:solidFill>
                <a:latin typeface="Times New Roman"/>
                <a:ea typeface="Times New Roman"/>
                <a:cs typeface="Times New Roman"/>
                <a:sym typeface="Times New Roman"/>
              </a:rPr>
              <a:t>FUTURE SCOPE</a:t>
            </a:r>
            <a:endParaRPr b="0" i="0" sz="1400" u="none" cap="none" strike="noStrike">
              <a:solidFill>
                <a:srgbClr val="000000"/>
              </a:solidFill>
              <a:latin typeface="Arial"/>
              <a:ea typeface="Arial"/>
              <a:cs typeface="Arial"/>
              <a:sym typeface="Arial"/>
            </a:endParaRPr>
          </a:p>
        </p:txBody>
      </p:sp>
      <p:sp>
        <p:nvSpPr>
          <p:cNvPr id="439" name="Google Shape;439;g225cb900b3b_0_0"/>
          <p:cNvSpPr txBox="1"/>
          <p:nvPr/>
        </p:nvSpPr>
        <p:spPr>
          <a:xfrm>
            <a:off x="868300" y="1535700"/>
            <a:ext cx="8531400" cy="37866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00000"/>
              </a:lnSpc>
              <a:spcBef>
                <a:spcPts val="0"/>
              </a:spcBef>
              <a:spcAft>
                <a:spcPts val="0"/>
              </a:spcAft>
              <a:buSzPts val="1800"/>
              <a:buFont typeface="Georgia"/>
              <a:buChar char="●"/>
            </a:pPr>
            <a:r>
              <a:rPr lang="en-IN" sz="1800" u="sng">
                <a:latin typeface="Georgia"/>
                <a:ea typeface="Georgia"/>
                <a:cs typeface="Georgia"/>
                <a:sym typeface="Georgia"/>
              </a:rPr>
              <a:t>Model Ensembling:</a:t>
            </a:r>
            <a:r>
              <a:rPr lang="en-IN" sz="1800">
                <a:latin typeface="Georgia"/>
                <a:ea typeface="Georgia"/>
                <a:cs typeface="Georgia"/>
                <a:sym typeface="Georgia"/>
              </a:rPr>
              <a:t> Investigate combining multiple models' predictions to improve overall performance.</a:t>
            </a:r>
            <a:endParaRPr sz="1800">
              <a:latin typeface="Georgia"/>
              <a:ea typeface="Georgia"/>
              <a:cs typeface="Georgia"/>
              <a:sym typeface="Georgia"/>
            </a:endParaRPr>
          </a:p>
          <a:p>
            <a:pPr indent="-342900" lvl="0" marL="457200" marR="0" rtl="0" algn="just">
              <a:lnSpc>
                <a:spcPct val="100000"/>
              </a:lnSpc>
              <a:spcBef>
                <a:spcPts val="0"/>
              </a:spcBef>
              <a:spcAft>
                <a:spcPts val="0"/>
              </a:spcAft>
              <a:buSzPts val="1800"/>
              <a:buFont typeface="Georgia"/>
              <a:buChar char="●"/>
            </a:pPr>
            <a:r>
              <a:rPr lang="en-IN" sz="1800" u="sng">
                <a:latin typeface="Georgia"/>
                <a:ea typeface="Georgia"/>
                <a:cs typeface="Georgia"/>
                <a:sym typeface="Georgia"/>
              </a:rPr>
              <a:t>Transfer Learning:</a:t>
            </a:r>
            <a:r>
              <a:rPr lang="en-IN" sz="1800">
                <a:latin typeface="Georgia"/>
                <a:ea typeface="Georgia"/>
                <a:cs typeface="Georgia"/>
                <a:sym typeface="Georgia"/>
              </a:rPr>
              <a:t> Explore fine-tuning pretrained models like BERT or GPT for hate speech detection.</a:t>
            </a:r>
            <a:endParaRPr sz="1800">
              <a:latin typeface="Georgia"/>
              <a:ea typeface="Georgia"/>
              <a:cs typeface="Georgia"/>
              <a:sym typeface="Georgia"/>
            </a:endParaRPr>
          </a:p>
          <a:p>
            <a:pPr indent="-342900" lvl="0" marL="457200" marR="0" rtl="0" algn="just">
              <a:lnSpc>
                <a:spcPct val="100000"/>
              </a:lnSpc>
              <a:spcBef>
                <a:spcPts val="0"/>
              </a:spcBef>
              <a:spcAft>
                <a:spcPts val="0"/>
              </a:spcAft>
              <a:buSzPts val="1800"/>
              <a:buFont typeface="Georgia"/>
              <a:buChar char="●"/>
            </a:pPr>
            <a:r>
              <a:rPr lang="en-IN" sz="1800" u="sng">
                <a:latin typeface="Georgia"/>
                <a:ea typeface="Georgia"/>
                <a:cs typeface="Georgia"/>
                <a:sym typeface="Georgia"/>
              </a:rPr>
              <a:t>Online Learning:</a:t>
            </a:r>
            <a:r>
              <a:rPr lang="en-IN" sz="1800">
                <a:latin typeface="Georgia"/>
                <a:ea typeface="Georgia"/>
                <a:cs typeface="Georgia"/>
                <a:sym typeface="Georgia"/>
              </a:rPr>
              <a:t> Develop models that adapt to evolving hate speech patterns in real-time.</a:t>
            </a:r>
            <a:endParaRPr sz="1800">
              <a:latin typeface="Georgia"/>
              <a:ea typeface="Georgia"/>
              <a:cs typeface="Georgia"/>
              <a:sym typeface="Georgia"/>
            </a:endParaRPr>
          </a:p>
          <a:p>
            <a:pPr indent="-342900" lvl="0" marL="457200" marR="0" rtl="0" algn="just">
              <a:lnSpc>
                <a:spcPct val="100000"/>
              </a:lnSpc>
              <a:spcBef>
                <a:spcPts val="0"/>
              </a:spcBef>
              <a:spcAft>
                <a:spcPts val="0"/>
              </a:spcAft>
              <a:buSzPts val="1800"/>
              <a:buFont typeface="Georgia"/>
              <a:buChar char="●"/>
            </a:pPr>
            <a:r>
              <a:rPr lang="en-IN" sz="1800" u="sng">
                <a:latin typeface="Georgia"/>
                <a:ea typeface="Georgia"/>
                <a:cs typeface="Georgia"/>
                <a:sym typeface="Georgia"/>
              </a:rPr>
              <a:t>User-level Analysis:</a:t>
            </a:r>
            <a:r>
              <a:rPr lang="en-IN" sz="1800">
                <a:latin typeface="Georgia"/>
                <a:ea typeface="Georgia"/>
                <a:cs typeface="Georgia"/>
                <a:sym typeface="Georgia"/>
              </a:rPr>
              <a:t> Focus on individual behavior to identify repeat offenders and patterns.</a:t>
            </a:r>
            <a:endParaRPr sz="1800">
              <a:latin typeface="Georgia"/>
              <a:ea typeface="Georgia"/>
              <a:cs typeface="Georgia"/>
              <a:sym typeface="Georgia"/>
            </a:endParaRPr>
          </a:p>
          <a:p>
            <a:pPr indent="-342900" lvl="0" marL="457200" marR="0" rtl="0" algn="just">
              <a:lnSpc>
                <a:spcPct val="100000"/>
              </a:lnSpc>
              <a:spcBef>
                <a:spcPts val="0"/>
              </a:spcBef>
              <a:spcAft>
                <a:spcPts val="0"/>
              </a:spcAft>
              <a:buSzPts val="1800"/>
              <a:buFont typeface="Georgia"/>
              <a:buChar char="●"/>
            </a:pPr>
            <a:r>
              <a:rPr lang="en-IN" sz="1800" u="sng">
                <a:latin typeface="Georgia"/>
                <a:ea typeface="Georgia"/>
                <a:cs typeface="Georgia"/>
                <a:sym typeface="Georgia"/>
              </a:rPr>
              <a:t>Address Bias and Fairness</a:t>
            </a:r>
            <a:r>
              <a:rPr lang="en-IN" sz="1800">
                <a:latin typeface="Georgia"/>
                <a:ea typeface="Georgia"/>
                <a:cs typeface="Georgia"/>
                <a:sym typeface="Georgia"/>
              </a:rPr>
              <a:t>: Ensure fairness and mitigate biases in hate speech detection models.</a:t>
            </a:r>
            <a:endParaRPr sz="1800">
              <a:latin typeface="Georgia"/>
              <a:ea typeface="Georgia"/>
              <a:cs typeface="Georgia"/>
              <a:sym typeface="Georgia"/>
            </a:endParaRPr>
          </a:p>
          <a:p>
            <a:pPr indent="-342900" lvl="0" marL="457200" marR="0" rtl="0" algn="just">
              <a:lnSpc>
                <a:spcPct val="100000"/>
              </a:lnSpc>
              <a:spcBef>
                <a:spcPts val="0"/>
              </a:spcBef>
              <a:spcAft>
                <a:spcPts val="0"/>
              </a:spcAft>
              <a:buSzPts val="1800"/>
              <a:buFont typeface="Georgia"/>
              <a:buChar char="●"/>
            </a:pPr>
            <a:r>
              <a:rPr lang="en-IN" sz="1800" u="sng">
                <a:latin typeface="Georgia"/>
                <a:ea typeface="Georgia"/>
                <a:cs typeface="Georgia"/>
                <a:sym typeface="Georgia"/>
              </a:rPr>
              <a:t>Multilingual and Cross-cultural Analysis</a:t>
            </a:r>
            <a:r>
              <a:rPr lang="en-IN" sz="1800">
                <a:latin typeface="Georgia"/>
                <a:ea typeface="Georgia"/>
                <a:cs typeface="Georgia"/>
                <a:sym typeface="Georgia"/>
              </a:rPr>
              <a:t>: Extend hate speech detection to different languages and cultural contexts.</a:t>
            </a:r>
            <a:endParaRPr sz="1800">
              <a:latin typeface="Georgia"/>
              <a:ea typeface="Georgia"/>
              <a:cs typeface="Georgia"/>
              <a:sym typeface="Georgia"/>
            </a:endParaRPr>
          </a:p>
          <a:p>
            <a:pPr indent="0" lvl="0" marL="0" marR="0" rtl="0" algn="just">
              <a:lnSpc>
                <a:spcPct val="100000"/>
              </a:lnSpc>
              <a:spcBef>
                <a:spcPts val="0"/>
              </a:spcBef>
              <a:spcAft>
                <a:spcPts val="0"/>
              </a:spcAft>
              <a:buNone/>
            </a:pPr>
            <a:r>
              <a:t/>
            </a:r>
            <a:endParaRPr sz="1800">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9"/>
          <p:cNvSpPr txBox="1"/>
          <p:nvPr/>
        </p:nvSpPr>
        <p:spPr>
          <a:xfrm>
            <a:off x="1769672" y="510900"/>
            <a:ext cx="65088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7F7F7F"/>
                </a:solidFill>
                <a:latin typeface="Times New Roman"/>
                <a:ea typeface="Times New Roman"/>
                <a:cs typeface="Times New Roman"/>
                <a:sym typeface="Times New Roman"/>
              </a:rPr>
              <a:t>REFERENCES</a:t>
            </a:r>
            <a:endParaRPr b="0" i="0" sz="1400" u="none" cap="none" strike="noStrike">
              <a:solidFill>
                <a:srgbClr val="000000"/>
              </a:solidFill>
              <a:latin typeface="Arial"/>
              <a:ea typeface="Arial"/>
              <a:cs typeface="Arial"/>
              <a:sym typeface="Arial"/>
            </a:endParaRPr>
          </a:p>
        </p:txBody>
      </p:sp>
      <p:sp>
        <p:nvSpPr>
          <p:cNvPr id="445" name="Google Shape;445;p9"/>
          <p:cNvSpPr txBox="1"/>
          <p:nvPr/>
        </p:nvSpPr>
        <p:spPr>
          <a:xfrm>
            <a:off x="831275" y="1371600"/>
            <a:ext cx="8385600" cy="474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sz="1600">
              <a:solidFill>
                <a:srgbClr val="222222"/>
              </a:solidFill>
              <a:highlight>
                <a:srgbClr val="FFFFFF"/>
              </a:highlight>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222222"/>
              </a:buClr>
              <a:buSzPts val="1600"/>
              <a:buFont typeface="Times New Roman"/>
              <a:buChar char="●"/>
            </a:pPr>
            <a:r>
              <a:rPr lang="en-IN" sz="1600">
                <a:solidFill>
                  <a:srgbClr val="222222"/>
                </a:solidFill>
                <a:highlight>
                  <a:srgbClr val="FFFFFF"/>
                </a:highlight>
                <a:latin typeface="Times New Roman"/>
                <a:ea typeface="Times New Roman"/>
                <a:cs typeface="Times New Roman"/>
                <a:sym typeface="Times New Roman"/>
              </a:rPr>
              <a:t> </a:t>
            </a:r>
            <a:r>
              <a:rPr lang="en-IN" sz="1200">
                <a:solidFill>
                  <a:srgbClr val="222222"/>
                </a:solidFill>
                <a:highlight>
                  <a:srgbClr val="FFFFFF"/>
                </a:highlight>
                <a:latin typeface="Times New Roman"/>
                <a:ea typeface="Times New Roman"/>
                <a:cs typeface="Times New Roman"/>
                <a:sym typeface="Times New Roman"/>
              </a:rPr>
              <a:t>Hovy, D. &amp; Waseem, Z. (2016). Hateful Symbols or Hateful People? Predictive Features for Hate Speech Detection on Twitter. North American Chapter of the Association for Computational Linguistics.</a:t>
            </a:r>
            <a:endParaRPr sz="1200">
              <a:solidFill>
                <a:srgbClr val="222222"/>
              </a:solidFill>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222222"/>
              </a:buClr>
              <a:buSzPts val="1200"/>
              <a:buFont typeface="Times New Roman"/>
              <a:buChar char="●"/>
            </a:pPr>
            <a:r>
              <a:rPr lang="en-IN" sz="1200">
                <a:solidFill>
                  <a:srgbClr val="222222"/>
                </a:solidFill>
                <a:highlight>
                  <a:srgbClr val="FFFFFF"/>
                </a:highlight>
                <a:latin typeface="Times New Roman"/>
                <a:ea typeface="Times New Roman"/>
                <a:cs typeface="Times New Roman"/>
                <a:sym typeface="Times New Roman"/>
              </a:rPr>
              <a:t>Zeerak Waseem. 2016. Are You a Racist or Am I Seeing Things? Annotator Influence on Hate Speech Detection on Twitter. In Proceedings of the First Workshop on NLP and Computational Social Science, pages 138–142, Austin, Texas. Association for Computational Linguistics.</a:t>
            </a:r>
            <a:endParaRPr sz="1200">
              <a:solidFill>
                <a:srgbClr val="222222"/>
              </a:solidFill>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222222"/>
              </a:buClr>
              <a:buSzPts val="1200"/>
              <a:buFont typeface="Times New Roman"/>
              <a:buChar char="●"/>
            </a:pPr>
            <a:r>
              <a:rPr lang="en-IN" sz="1200">
                <a:solidFill>
                  <a:srgbClr val="222222"/>
                </a:solidFill>
                <a:highlight>
                  <a:srgbClr val="FFFFFF"/>
                </a:highlight>
                <a:latin typeface="Times New Roman"/>
                <a:ea typeface="Times New Roman"/>
                <a:cs typeface="Times New Roman"/>
                <a:sym typeface="Times New Roman"/>
              </a:rPr>
              <a:t>Warmsley, D, Davidson,  Weber, I &amp;, Macy, M.W.(2017) Automated Hate Speech Detection and the Problem of Offensive Language. International Conference on Web and Social Media.</a:t>
            </a:r>
            <a:endParaRPr sz="1200">
              <a:solidFill>
                <a:srgbClr val="222222"/>
              </a:solidFill>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222222"/>
              </a:buClr>
              <a:buSzPts val="1200"/>
              <a:buFont typeface="Times New Roman"/>
              <a:buChar char="●"/>
            </a:pPr>
            <a:r>
              <a:rPr lang="en-IN" sz="1200">
                <a:solidFill>
                  <a:srgbClr val="222222"/>
                </a:solidFill>
                <a:highlight>
                  <a:srgbClr val="FFFFFF"/>
                </a:highlight>
                <a:latin typeface="Times New Roman"/>
                <a:ea typeface="Times New Roman"/>
                <a:cs typeface="Times New Roman"/>
                <a:sym typeface="Times New Roman"/>
              </a:rPr>
              <a:t>Gupta, M., Gupta, S., Badjatiya, P&amp; Varma, V(2017). Deep Learning for Hate Speech Detection in Tweets. Proceedings of the 26th International Conference on World Wide Web Companion.</a:t>
            </a:r>
            <a:endParaRPr sz="1200">
              <a:solidFill>
                <a:srgbClr val="222222"/>
              </a:solidFill>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222222"/>
              </a:buClr>
              <a:buSzPts val="1200"/>
              <a:buFont typeface="Times New Roman"/>
              <a:buChar char="●"/>
            </a:pPr>
            <a:r>
              <a:rPr lang="en-IN" sz="1200">
                <a:solidFill>
                  <a:srgbClr val="222222"/>
                </a:solidFill>
                <a:highlight>
                  <a:srgbClr val="FFFFFF"/>
                </a:highlight>
                <a:latin typeface="Times New Roman"/>
                <a:ea typeface="Times New Roman"/>
                <a:cs typeface="Times New Roman"/>
                <a:sym typeface="Times New Roman"/>
              </a:rPr>
              <a:t>Huang, R&amp;  Gao, L.(2017). Detecting Online Hate Speech Using Context-Aware Models. Recent Advances in Natural Language Processing.</a:t>
            </a:r>
            <a:endParaRPr sz="1200">
              <a:solidFill>
                <a:srgbClr val="222222"/>
              </a:solidFill>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222222"/>
              </a:buClr>
              <a:buSzPts val="1200"/>
              <a:buFont typeface="Times New Roman"/>
              <a:buChar char="●"/>
            </a:pPr>
            <a:r>
              <a:rPr lang="en-IN" sz="1200">
                <a:solidFill>
                  <a:srgbClr val="222222"/>
                </a:solidFill>
                <a:highlight>
                  <a:srgbClr val="FFFFFF"/>
                </a:highlight>
                <a:latin typeface="Times New Roman"/>
                <a:ea typeface="Times New Roman"/>
                <a:cs typeface="Times New Roman"/>
                <a:sym typeface="Times New Roman"/>
              </a:rPr>
              <a:t>Jaiswal A, Kumar A.  Systematic  literature  review  of  sentiment analysis on  Twitter using soft computing  techniques. Concurrency and  Computation:  Practice  and  Experience.  2020  Jan 10;32(1):e5107. </a:t>
            </a:r>
            <a:endParaRPr sz="1200">
              <a:solidFill>
                <a:srgbClr val="222222"/>
              </a:solidFill>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222222"/>
              </a:buClr>
              <a:buSzPts val="1200"/>
              <a:buFont typeface="Times New Roman"/>
              <a:buChar char="●"/>
            </a:pPr>
            <a:r>
              <a:rPr lang="en-IN" sz="1200">
                <a:solidFill>
                  <a:srgbClr val="222222"/>
                </a:solidFill>
                <a:highlight>
                  <a:srgbClr val="FFFFFF"/>
                </a:highlight>
                <a:latin typeface="Times New Roman"/>
                <a:ea typeface="Times New Roman"/>
                <a:cs typeface="Times New Roman"/>
                <a:sym typeface="Times New Roman"/>
              </a:rPr>
              <a:t>Patti V, Bosco C, Sanguinetti M, Basile V, Poletto F. Resources and  benchmark  corpora  for  hate  speech  detection:  a  systematic review. Language Resources and Evaluation. 2020 Sep 30:1-47.</a:t>
            </a:r>
            <a:endParaRPr sz="1200">
              <a:solidFill>
                <a:srgbClr val="222222"/>
              </a:solidFill>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222222"/>
              </a:buClr>
              <a:buSzPts val="1200"/>
              <a:buFont typeface="Times New Roman"/>
              <a:buChar char="●"/>
            </a:pPr>
            <a:r>
              <a:rPr lang="en-IN" sz="1200">
                <a:solidFill>
                  <a:srgbClr val="222222"/>
                </a:solidFill>
                <a:highlight>
                  <a:srgbClr val="FFFFFF"/>
                </a:highlight>
                <a:latin typeface="Times New Roman"/>
                <a:ea typeface="Times New Roman"/>
                <a:cs typeface="Times New Roman"/>
                <a:sym typeface="Times New Roman"/>
              </a:rPr>
              <a:t>Hafiz M, Anam MC. Surat  Edaran  Kapolri  Tentang  Penanganan Ujaran  Kebencian  (Hate  Speech)  dalam  Kerangka  Hak  Asasi Manusia. Jurnal Keamanan Nasional. 2015 Dec 28;1(3):341-64. </a:t>
            </a:r>
            <a:endParaRPr sz="1200">
              <a:solidFill>
                <a:srgbClr val="222222"/>
              </a:solidFill>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222222"/>
              </a:buClr>
              <a:buSzPts val="1200"/>
              <a:buFont typeface="Times New Roman"/>
              <a:buChar char="●"/>
            </a:pPr>
            <a:r>
              <a:rPr lang="en-IN" sz="1200">
                <a:solidFill>
                  <a:srgbClr val="222222"/>
                </a:solidFill>
                <a:highlight>
                  <a:srgbClr val="FFFFFF"/>
                </a:highlight>
                <a:latin typeface="Times New Roman"/>
                <a:ea typeface="Times New Roman"/>
                <a:cs typeface="Times New Roman"/>
                <a:sym typeface="Times New Roman"/>
              </a:rPr>
              <a:t>Chang Y, Mehdad Y, Thomas A, Tetreault J, Nobata C. Abusive language  detection  in  online  user  content.  InProceedings  of  the 25th international conference on  world wide web  2016 Apr 11  (pp. 145-153).</a:t>
            </a:r>
            <a:endParaRPr sz="1200">
              <a:solidFill>
                <a:srgbClr val="222222"/>
              </a:solidFill>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222222"/>
              </a:buClr>
              <a:buSzPts val="1200"/>
              <a:buFont typeface="Times New Roman"/>
              <a:buChar char="●"/>
            </a:pPr>
            <a:r>
              <a:rPr lang="en-IN" sz="1200">
                <a:solidFill>
                  <a:srgbClr val="222222"/>
                </a:solidFill>
                <a:highlight>
                  <a:srgbClr val="FFFFFF"/>
                </a:highlight>
                <a:latin typeface="Times New Roman"/>
                <a:ea typeface="Times New Roman"/>
                <a:cs typeface="Times New Roman"/>
                <a:sym typeface="Times New Roman"/>
              </a:rPr>
              <a:t> Hartanto AD, Adi S, Hayaty M.  Lexicon-Based  Indonesian  Local Language  Abusive  Words  Dictionary  to  Detect  Hate  Speech  in Social  Media.  Journal  of  Information  Systems  Engineering  and Business Intelligence. 2020 Apr 27;6(1):9-17.</a:t>
            </a:r>
            <a:endParaRPr sz="1200">
              <a:solidFill>
                <a:srgbClr val="222222"/>
              </a:solidFill>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222222"/>
              </a:buClr>
              <a:buSzPts val="1200"/>
              <a:buFont typeface="Times New Roman"/>
              <a:buChar char="●"/>
            </a:pPr>
            <a:r>
              <a:rPr lang="en-IN" sz="1200">
                <a:solidFill>
                  <a:srgbClr val="222222"/>
                </a:solidFill>
                <a:highlight>
                  <a:srgbClr val="FFFFFF"/>
                </a:highlight>
                <a:latin typeface="Times New Roman"/>
                <a:ea typeface="Times New Roman"/>
                <a:cs typeface="Times New Roman"/>
                <a:sym typeface="Times New Roman"/>
              </a:rPr>
              <a:t> Mukherjee, A., Goyal, P, Mathew, B&amp;Saha, P(2018). Hateminers: Detecting Hate speech against Women. ArXiv, abs/1812.06700.</a:t>
            </a:r>
            <a:endParaRPr sz="16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10"/>
          <p:cNvSpPr txBox="1"/>
          <p:nvPr>
            <p:ph idx="1" type="body"/>
          </p:nvPr>
        </p:nvSpPr>
        <p:spPr>
          <a:xfrm>
            <a:off x="2589212" y="2611120"/>
            <a:ext cx="8915400" cy="330010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840"/>
              <a:buNone/>
            </a:pPr>
            <a:r>
              <a:rPr b="1" lang="en-IN" sz="4800">
                <a:latin typeface="Architects Daughter"/>
                <a:ea typeface="Architects Daughter"/>
                <a:cs typeface="Architects Daughter"/>
                <a:sym typeface="Architects Daughter"/>
              </a:rPr>
              <a:t>        </a:t>
            </a:r>
            <a:r>
              <a:rPr b="1" lang="en-IN" sz="4800">
                <a:solidFill>
                  <a:schemeClr val="dk1"/>
                </a:solidFill>
                <a:latin typeface="Architects Daughter"/>
                <a:ea typeface="Architects Daughter"/>
                <a:cs typeface="Architects Daughter"/>
                <a:sym typeface="Architects Daughter"/>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
          <p:cNvSpPr txBox="1"/>
          <p:nvPr>
            <p:ph type="ctrTitle"/>
          </p:nvPr>
        </p:nvSpPr>
        <p:spPr>
          <a:xfrm>
            <a:off x="2102301" y="451300"/>
            <a:ext cx="6390900" cy="4851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F7F7F"/>
              </a:buClr>
              <a:buSzPts val="2400"/>
              <a:buFont typeface="Times New Roman"/>
              <a:buNone/>
            </a:pPr>
            <a:r>
              <a:rPr b="1" lang="en-IN" sz="2400" cap="none">
                <a:solidFill>
                  <a:srgbClr val="7F7F7F"/>
                </a:solidFill>
                <a:latin typeface="Times New Roman"/>
                <a:ea typeface="Times New Roman"/>
                <a:cs typeface="Times New Roman"/>
                <a:sym typeface="Times New Roman"/>
              </a:rPr>
              <a:t>CONTENTS</a:t>
            </a:r>
            <a:endParaRPr/>
          </a:p>
        </p:txBody>
      </p:sp>
      <p:sp>
        <p:nvSpPr>
          <p:cNvPr id="292" name="Google Shape;292;p2"/>
          <p:cNvSpPr txBox="1"/>
          <p:nvPr/>
        </p:nvSpPr>
        <p:spPr>
          <a:xfrm>
            <a:off x="1156550" y="1144950"/>
            <a:ext cx="8282400" cy="5325600"/>
          </a:xfrm>
          <a:prstGeom prst="rect">
            <a:avLst/>
          </a:prstGeom>
          <a:noFill/>
          <a:ln>
            <a:noFill/>
          </a:ln>
        </p:spPr>
        <p:txBody>
          <a:bodyPr anchorCtr="0" anchor="t" bIns="45700" lIns="91425" spcFirstLastPara="1" rIns="91425" wrap="square" tIns="45700">
            <a:spAutoFit/>
          </a:bodyPr>
          <a:lstStyle/>
          <a:p>
            <a:pPr indent="-355600" lvl="0" marL="457200" marR="0" rtl="0" algn="just">
              <a:lnSpc>
                <a:spcPct val="100000"/>
              </a:lnSpc>
              <a:spcBef>
                <a:spcPts val="0"/>
              </a:spcBef>
              <a:spcAft>
                <a:spcPts val="0"/>
              </a:spcAft>
              <a:buClr>
                <a:schemeClr val="dk1"/>
              </a:buClr>
              <a:buSzPts val="2000"/>
              <a:buFont typeface="Times New Roman"/>
              <a:buAutoNum type="arabicPeriod"/>
            </a:pPr>
            <a:r>
              <a:rPr b="0" i="0" lang="en-IN" sz="2000" u="none" cap="none" strike="noStrike">
                <a:solidFill>
                  <a:schemeClr val="dk1"/>
                </a:solidFill>
                <a:latin typeface="Times New Roman"/>
                <a:ea typeface="Times New Roman"/>
                <a:cs typeface="Times New Roman"/>
                <a:sym typeface="Times New Roman"/>
              </a:rPr>
              <a:t>Introduction</a:t>
            </a:r>
            <a:endParaRPr b="0" i="0" sz="2000" u="none" cap="none" strike="noStrike">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AutoNum type="arabicPeriod"/>
            </a:pPr>
            <a:r>
              <a:rPr lang="en-IN" sz="2000">
                <a:solidFill>
                  <a:schemeClr val="dk1"/>
                </a:solidFill>
                <a:latin typeface="Times New Roman"/>
                <a:ea typeface="Times New Roman"/>
                <a:cs typeface="Times New Roman"/>
                <a:sym typeface="Times New Roman"/>
              </a:rPr>
              <a:t>Objectives</a:t>
            </a:r>
            <a:endParaRPr b="0" i="0" sz="2000" u="none" cap="none" strike="noStrike">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AutoNum type="arabicPeriod"/>
            </a:pPr>
            <a:r>
              <a:rPr lang="en-IN" sz="2000">
                <a:solidFill>
                  <a:schemeClr val="dk1"/>
                </a:solidFill>
                <a:latin typeface="Times New Roman"/>
                <a:ea typeface="Times New Roman"/>
                <a:cs typeface="Times New Roman"/>
                <a:sym typeface="Times New Roman"/>
              </a:rPr>
              <a:t>Project Design</a:t>
            </a:r>
            <a:endParaRPr b="0" i="0" sz="2000" u="none" cap="none" strike="noStrike">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AutoNum type="arabicPeriod"/>
            </a:pPr>
            <a:r>
              <a:rPr lang="en-IN" sz="2000">
                <a:solidFill>
                  <a:schemeClr val="dk1"/>
                </a:solidFill>
                <a:latin typeface="Times New Roman"/>
                <a:ea typeface="Times New Roman"/>
                <a:cs typeface="Times New Roman"/>
                <a:sym typeface="Times New Roman"/>
              </a:rPr>
              <a:t>Datasets Extracted</a:t>
            </a:r>
            <a:endParaRPr sz="2000">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AutoNum type="arabicPeriod"/>
            </a:pPr>
            <a:r>
              <a:rPr lang="en-IN" sz="2000">
                <a:solidFill>
                  <a:schemeClr val="dk1"/>
                </a:solidFill>
                <a:latin typeface="Times New Roman"/>
                <a:ea typeface="Times New Roman"/>
                <a:cs typeface="Times New Roman"/>
                <a:sym typeface="Times New Roman"/>
              </a:rPr>
              <a:t>Papers Studied for Literature Survey </a:t>
            </a:r>
            <a:endParaRPr sz="2000">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AutoNum type="arabicPeriod"/>
            </a:pPr>
            <a:r>
              <a:rPr lang="en-IN" sz="2000">
                <a:solidFill>
                  <a:schemeClr val="dk1"/>
                </a:solidFill>
                <a:latin typeface="Times New Roman"/>
                <a:ea typeface="Times New Roman"/>
                <a:cs typeface="Times New Roman"/>
                <a:sym typeface="Times New Roman"/>
              </a:rPr>
              <a:t>Literature Survey</a:t>
            </a:r>
            <a:endParaRPr sz="2000">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AutoNum type="arabicPeriod"/>
            </a:pPr>
            <a:r>
              <a:rPr lang="en-IN" sz="2000">
                <a:solidFill>
                  <a:schemeClr val="dk1"/>
                </a:solidFill>
                <a:latin typeface="Times New Roman"/>
                <a:ea typeface="Times New Roman"/>
                <a:cs typeface="Times New Roman"/>
                <a:sym typeface="Times New Roman"/>
              </a:rPr>
              <a:t>Conclusions from Literature Survey</a:t>
            </a:r>
            <a:endParaRPr sz="2000">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AutoNum type="arabicPeriod"/>
            </a:pPr>
            <a:r>
              <a:rPr lang="en-IN" sz="2000">
                <a:solidFill>
                  <a:schemeClr val="dk1"/>
                </a:solidFill>
                <a:latin typeface="Times New Roman"/>
                <a:ea typeface="Times New Roman"/>
                <a:cs typeface="Times New Roman"/>
                <a:sym typeface="Times New Roman"/>
              </a:rPr>
              <a:t>Distributions of Features</a:t>
            </a:r>
            <a:endParaRPr sz="2000">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AutoNum type="arabicPeriod"/>
            </a:pPr>
            <a:r>
              <a:rPr lang="en-IN" sz="2000">
                <a:solidFill>
                  <a:schemeClr val="dk1"/>
                </a:solidFill>
                <a:latin typeface="Times New Roman"/>
                <a:ea typeface="Times New Roman"/>
                <a:cs typeface="Times New Roman"/>
                <a:sym typeface="Times New Roman"/>
              </a:rPr>
              <a:t>Frequency Distribution of Non-Hate Tweets</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AutoNum type="arabicPeriod"/>
            </a:pPr>
            <a:r>
              <a:rPr lang="en-IN" sz="2000">
                <a:solidFill>
                  <a:schemeClr val="dk1"/>
                </a:solidFill>
                <a:latin typeface="Times New Roman"/>
                <a:ea typeface="Times New Roman"/>
                <a:cs typeface="Times New Roman"/>
                <a:sym typeface="Times New Roman"/>
              </a:rPr>
              <a:t>Frequency Distribution of Hate Tweets</a:t>
            </a:r>
            <a:endParaRPr sz="2000">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AutoNum type="arabicPeriod"/>
            </a:pPr>
            <a:r>
              <a:rPr lang="en-IN" sz="2000">
                <a:solidFill>
                  <a:schemeClr val="dk1"/>
                </a:solidFill>
                <a:latin typeface="Times New Roman"/>
                <a:ea typeface="Times New Roman"/>
                <a:cs typeface="Times New Roman"/>
                <a:sym typeface="Times New Roman"/>
              </a:rPr>
              <a:t>Class Distribution of Processed Dataset</a:t>
            </a:r>
            <a:endParaRPr sz="2000">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AutoNum type="arabicPeriod"/>
            </a:pPr>
            <a:r>
              <a:rPr lang="en-IN" sz="2000">
                <a:solidFill>
                  <a:schemeClr val="dk1"/>
                </a:solidFill>
                <a:latin typeface="Times New Roman"/>
                <a:ea typeface="Times New Roman"/>
                <a:cs typeface="Times New Roman"/>
                <a:sym typeface="Times New Roman"/>
              </a:rPr>
              <a:t>Dataset Split</a:t>
            </a:r>
            <a:endParaRPr sz="2000">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AutoNum type="arabicPeriod"/>
            </a:pPr>
            <a:r>
              <a:rPr lang="en-IN" sz="2000">
                <a:solidFill>
                  <a:schemeClr val="dk1"/>
                </a:solidFill>
                <a:latin typeface="Times New Roman"/>
                <a:ea typeface="Times New Roman"/>
                <a:cs typeface="Times New Roman"/>
                <a:sym typeface="Times New Roman"/>
              </a:rPr>
              <a:t>Base Model Performance Comparison</a:t>
            </a:r>
            <a:endParaRPr sz="2000">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AutoNum type="arabicPeriod"/>
            </a:pPr>
            <a:r>
              <a:rPr lang="en-IN" sz="2000">
                <a:solidFill>
                  <a:schemeClr val="dk1"/>
                </a:solidFill>
                <a:latin typeface="Times New Roman"/>
                <a:ea typeface="Times New Roman"/>
                <a:cs typeface="Times New Roman"/>
                <a:sym typeface="Times New Roman"/>
              </a:rPr>
              <a:t>Hyper-Parameter Tuned model performance comparison</a:t>
            </a:r>
            <a:endParaRPr sz="2000">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AutoNum type="arabicPeriod"/>
            </a:pPr>
            <a:r>
              <a:rPr lang="en-IN" sz="2000">
                <a:solidFill>
                  <a:schemeClr val="dk1"/>
                </a:solidFill>
                <a:latin typeface="Times New Roman"/>
                <a:ea typeface="Times New Roman"/>
                <a:cs typeface="Times New Roman"/>
                <a:sym typeface="Times New Roman"/>
              </a:rPr>
              <a:t>Conclusion </a:t>
            </a:r>
            <a:endParaRPr sz="2000">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AutoNum type="arabicPeriod"/>
            </a:pPr>
            <a:r>
              <a:rPr lang="en-IN" sz="2000">
                <a:solidFill>
                  <a:schemeClr val="dk1"/>
                </a:solidFill>
                <a:latin typeface="Times New Roman"/>
                <a:ea typeface="Times New Roman"/>
                <a:cs typeface="Times New Roman"/>
                <a:sym typeface="Times New Roman"/>
              </a:rPr>
              <a:t>Future Scope</a:t>
            </a:r>
            <a:endParaRPr sz="2000">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AutoNum type="arabicPeriod"/>
            </a:pPr>
            <a:r>
              <a:rPr b="0" i="0" lang="en-IN" sz="2000" u="none" cap="none" strike="noStrike">
                <a:solidFill>
                  <a:schemeClr val="dk1"/>
                </a:solidFill>
                <a:latin typeface="Times New Roman"/>
                <a:ea typeface="Times New Roman"/>
                <a:cs typeface="Times New Roman"/>
                <a:sym typeface="Times New Roman"/>
              </a:rPr>
              <a:t>References</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
          <p:cNvSpPr txBox="1"/>
          <p:nvPr>
            <p:ph type="ctrTitle"/>
          </p:nvPr>
        </p:nvSpPr>
        <p:spPr>
          <a:xfrm>
            <a:off x="1351153" y="439600"/>
            <a:ext cx="7741800" cy="4851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F7F7F"/>
              </a:buClr>
              <a:buSzPts val="2400"/>
              <a:buFont typeface="Times New Roman"/>
              <a:buNone/>
            </a:pPr>
            <a:r>
              <a:rPr b="1" lang="en-IN" sz="2400" cap="none">
                <a:solidFill>
                  <a:srgbClr val="7F7F7F"/>
                </a:solidFill>
                <a:latin typeface="Times New Roman"/>
                <a:ea typeface="Times New Roman"/>
                <a:cs typeface="Times New Roman"/>
                <a:sym typeface="Times New Roman"/>
              </a:rPr>
              <a:t>INTRODUCTION</a:t>
            </a:r>
            <a:endParaRPr/>
          </a:p>
        </p:txBody>
      </p:sp>
      <p:sp>
        <p:nvSpPr>
          <p:cNvPr id="298" name="Google Shape;298;p3"/>
          <p:cNvSpPr txBox="1"/>
          <p:nvPr/>
        </p:nvSpPr>
        <p:spPr>
          <a:xfrm>
            <a:off x="798563" y="3723200"/>
            <a:ext cx="8847000" cy="2678100"/>
          </a:xfrm>
          <a:prstGeom prst="rect">
            <a:avLst/>
          </a:prstGeom>
          <a:noFill/>
          <a:ln>
            <a:noFill/>
          </a:ln>
        </p:spPr>
        <p:txBody>
          <a:bodyPr anchorCtr="0" anchor="t" bIns="45700" lIns="91425" spcFirstLastPara="1" rIns="91425" wrap="square" tIns="45700">
            <a:spAutoFit/>
          </a:bodyPr>
          <a:lstStyle/>
          <a:p>
            <a:pPr indent="-361950" lvl="0" marL="457200" marR="0" rtl="0" algn="just">
              <a:lnSpc>
                <a:spcPct val="100000"/>
              </a:lnSpc>
              <a:spcBef>
                <a:spcPts val="0"/>
              </a:spcBef>
              <a:spcAft>
                <a:spcPts val="0"/>
              </a:spcAft>
              <a:buClr>
                <a:srgbClr val="292929"/>
              </a:buClr>
              <a:buSzPts val="2100"/>
              <a:buFont typeface="Georgia"/>
              <a:buChar char="●"/>
            </a:pPr>
            <a:r>
              <a:rPr b="0" i="0" lang="en-IN" sz="2100" u="none" cap="none" strike="noStrike">
                <a:solidFill>
                  <a:srgbClr val="292929"/>
                </a:solidFill>
                <a:highlight>
                  <a:srgbClr val="FFFFFF"/>
                </a:highlight>
                <a:latin typeface="Georgia"/>
                <a:ea typeface="Georgia"/>
                <a:cs typeface="Georgia"/>
                <a:sym typeface="Georgia"/>
              </a:rPr>
              <a:t>Hate speech is “the use of aggressive or offensive language, targeting a specific group of people sharing a common trait.”</a:t>
            </a:r>
            <a:endParaRPr b="0" i="0" sz="2100" u="none" cap="none" strike="noStrike">
              <a:solidFill>
                <a:srgbClr val="292929"/>
              </a:solidFill>
              <a:highlight>
                <a:srgbClr val="FFFFFF"/>
              </a:highlight>
              <a:latin typeface="Georgia"/>
              <a:ea typeface="Georgia"/>
              <a:cs typeface="Georgia"/>
              <a:sym typeface="Georgia"/>
            </a:endParaRPr>
          </a:p>
          <a:p>
            <a:pPr indent="0" lvl="0" marL="457200" marR="0" rtl="0" algn="just">
              <a:lnSpc>
                <a:spcPct val="100000"/>
              </a:lnSpc>
              <a:spcBef>
                <a:spcPts val="0"/>
              </a:spcBef>
              <a:spcAft>
                <a:spcPts val="0"/>
              </a:spcAft>
              <a:buClr>
                <a:srgbClr val="000000"/>
              </a:buClr>
              <a:buSzPts val="2100"/>
              <a:buFont typeface="Arial"/>
              <a:buNone/>
            </a:pPr>
            <a:r>
              <a:t/>
            </a:r>
            <a:endParaRPr b="0" i="0" sz="2100" u="none" cap="none" strike="noStrike">
              <a:solidFill>
                <a:srgbClr val="292929"/>
              </a:solidFill>
              <a:highlight>
                <a:srgbClr val="FFFFFF"/>
              </a:highlight>
              <a:latin typeface="Georgia"/>
              <a:ea typeface="Georgia"/>
              <a:cs typeface="Georgia"/>
              <a:sym typeface="Georgia"/>
            </a:endParaRPr>
          </a:p>
          <a:p>
            <a:pPr indent="-361950" lvl="0" marL="457200" marR="0" rtl="0" algn="just">
              <a:lnSpc>
                <a:spcPct val="100000"/>
              </a:lnSpc>
              <a:spcBef>
                <a:spcPts val="0"/>
              </a:spcBef>
              <a:spcAft>
                <a:spcPts val="0"/>
              </a:spcAft>
              <a:buClr>
                <a:srgbClr val="292929"/>
              </a:buClr>
              <a:buSzPts val="2100"/>
              <a:buFont typeface="Georgia"/>
              <a:buChar char="●"/>
            </a:pPr>
            <a:r>
              <a:rPr b="0" i="0" lang="en-IN" sz="2100" u="none" cap="none" strike="noStrike">
                <a:solidFill>
                  <a:srgbClr val="292929"/>
                </a:solidFill>
                <a:highlight>
                  <a:srgbClr val="FFFFFF"/>
                </a:highlight>
                <a:latin typeface="Georgia"/>
                <a:ea typeface="Georgia"/>
                <a:cs typeface="Georgia"/>
                <a:sym typeface="Georgia"/>
              </a:rPr>
              <a:t>Effect of Hate speech on Social Media</a:t>
            </a:r>
            <a:endParaRPr b="0" i="0" sz="2100" u="none" cap="none" strike="noStrike">
              <a:solidFill>
                <a:srgbClr val="292929"/>
              </a:solidFill>
              <a:highlight>
                <a:srgbClr val="FFFFFF"/>
              </a:highlight>
              <a:latin typeface="Georgia"/>
              <a:ea typeface="Georgia"/>
              <a:cs typeface="Georgia"/>
              <a:sym typeface="Georgia"/>
            </a:endParaRPr>
          </a:p>
          <a:p>
            <a:pPr indent="-361950" lvl="1" marL="914400" marR="0" rtl="0" algn="just">
              <a:lnSpc>
                <a:spcPct val="100000"/>
              </a:lnSpc>
              <a:spcBef>
                <a:spcPts val="0"/>
              </a:spcBef>
              <a:spcAft>
                <a:spcPts val="0"/>
              </a:spcAft>
              <a:buClr>
                <a:srgbClr val="292929"/>
              </a:buClr>
              <a:buSzPts val="2100"/>
              <a:buFont typeface="Georgia"/>
              <a:buChar char="○"/>
            </a:pPr>
            <a:r>
              <a:rPr b="0" i="0" lang="en-IN" sz="2100" u="none" cap="none" strike="noStrike">
                <a:solidFill>
                  <a:srgbClr val="292929"/>
                </a:solidFill>
                <a:highlight>
                  <a:srgbClr val="FFFFFF"/>
                </a:highlight>
                <a:latin typeface="Georgia"/>
                <a:ea typeface="Georgia"/>
                <a:cs typeface="Georgia"/>
                <a:sym typeface="Georgia"/>
              </a:rPr>
              <a:t>Opinion inclination</a:t>
            </a:r>
            <a:endParaRPr b="0" i="0" sz="2100" u="none" cap="none" strike="noStrike">
              <a:solidFill>
                <a:srgbClr val="292929"/>
              </a:solidFill>
              <a:highlight>
                <a:srgbClr val="FFFFFF"/>
              </a:highlight>
              <a:latin typeface="Georgia"/>
              <a:ea typeface="Georgia"/>
              <a:cs typeface="Georgia"/>
              <a:sym typeface="Georgia"/>
            </a:endParaRPr>
          </a:p>
          <a:p>
            <a:pPr indent="-361950" lvl="1" marL="914400" marR="0" rtl="0" algn="just">
              <a:lnSpc>
                <a:spcPct val="100000"/>
              </a:lnSpc>
              <a:spcBef>
                <a:spcPts val="0"/>
              </a:spcBef>
              <a:spcAft>
                <a:spcPts val="0"/>
              </a:spcAft>
              <a:buClr>
                <a:srgbClr val="292929"/>
              </a:buClr>
              <a:buSzPts val="2100"/>
              <a:buFont typeface="Georgia"/>
              <a:buChar char="○"/>
            </a:pPr>
            <a:r>
              <a:rPr b="0" i="0" lang="en-IN" sz="2100" u="none" cap="none" strike="noStrike">
                <a:solidFill>
                  <a:srgbClr val="292929"/>
                </a:solidFill>
                <a:highlight>
                  <a:srgbClr val="FFFFFF"/>
                </a:highlight>
                <a:latin typeface="Georgia"/>
                <a:ea typeface="Georgia"/>
                <a:cs typeface="Georgia"/>
                <a:sym typeface="Georgia"/>
              </a:rPr>
              <a:t>Cyber bullying</a:t>
            </a:r>
            <a:endParaRPr b="0" i="0" sz="2100" u="none" cap="none" strike="noStrike">
              <a:solidFill>
                <a:srgbClr val="292929"/>
              </a:solidFill>
              <a:highlight>
                <a:srgbClr val="FFFFFF"/>
              </a:highlight>
              <a:latin typeface="Georgia"/>
              <a:ea typeface="Georgia"/>
              <a:cs typeface="Georgia"/>
              <a:sym typeface="Georgia"/>
            </a:endParaRPr>
          </a:p>
          <a:p>
            <a:pPr indent="-361950" lvl="1" marL="914400" marR="0" rtl="0" algn="just">
              <a:lnSpc>
                <a:spcPct val="100000"/>
              </a:lnSpc>
              <a:spcBef>
                <a:spcPts val="0"/>
              </a:spcBef>
              <a:spcAft>
                <a:spcPts val="0"/>
              </a:spcAft>
              <a:buClr>
                <a:srgbClr val="292929"/>
              </a:buClr>
              <a:buSzPts val="2100"/>
              <a:buFont typeface="Georgia"/>
              <a:buChar char="○"/>
            </a:pPr>
            <a:r>
              <a:rPr b="0" i="0" lang="en-IN" sz="2100" u="none" cap="none" strike="noStrike">
                <a:solidFill>
                  <a:srgbClr val="292929"/>
                </a:solidFill>
                <a:highlight>
                  <a:srgbClr val="FFFFFF"/>
                </a:highlight>
                <a:latin typeface="Georgia"/>
                <a:ea typeface="Georgia"/>
                <a:cs typeface="Georgia"/>
                <a:sym typeface="Georgia"/>
              </a:rPr>
              <a:t>False information propagation</a:t>
            </a:r>
            <a:endParaRPr b="0" i="0" sz="2100" u="none" cap="none" strike="noStrike">
              <a:solidFill>
                <a:srgbClr val="292929"/>
              </a:solidFill>
              <a:highlight>
                <a:srgbClr val="FFFFFF"/>
              </a:highlight>
              <a:latin typeface="Georgia"/>
              <a:ea typeface="Georgia"/>
              <a:cs typeface="Georgia"/>
              <a:sym typeface="Georgia"/>
            </a:endParaRPr>
          </a:p>
          <a:p>
            <a:pPr indent="-361950" lvl="1" marL="914400" marR="0" rtl="0" algn="just">
              <a:lnSpc>
                <a:spcPct val="100000"/>
              </a:lnSpc>
              <a:spcBef>
                <a:spcPts val="0"/>
              </a:spcBef>
              <a:spcAft>
                <a:spcPts val="0"/>
              </a:spcAft>
              <a:buClr>
                <a:srgbClr val="292929"/>
              </a:buClr>
              <a:buSzPts val="2100"/>
              <a:buFont typeface="Georgia"/>
              <a:buChar char="○"/>
            </a:pPr>
            <a:r>
              <a:rPr b="0" i="0" lang="en-IN" sz="2100" u="none" cap="none" strike="noStrike">
                <a:solidFill>
                  <a:srgbClr val="292929"/>
                </a:solidFill>
                <a:highlight>
                  <a:srgbClr val="FFFFFF"/>
                </a:highlight>
                <a:latin typeface="Georgia"/>
                <a:ea typeface="Georgia"/>
                <a:cs typeface="Georgia"/>
                <a:sym typeface="Georgia"/>
              </a:rPr>
              <a:t>Low self-esteem, anxiety and stress on the targets</a:t>
            </a:r>
            <a:endParaRPr b="0" i="0" sz="2600" u="none" cap="none" strike="noStrike">
              <a:solidFill>
                <a:schemeClr val="dk1"/>
              </a:solidFill>
              <a:latin typeface="Times New Roman"/>
              <a:ea typeface="Times New Roman"/>
              <a:cs typeface="Times New Roman"/>
              <a:sym typeface="Times New Roman"/>
            </a:endParaRPr>
          </a:p>
        </p:txBody>
      </p:sp>
      <p:pic>
        <p:nvPicPr>
          <p:cNvPr id="299" name="Google Shape;299;p3"/>
          <p:cNvPicPr preferRelativeResize="0"/>
          <p:nvPr/>
        </p:nvPicPr>
        <p:blipFill>
          <a:blip r:embed="rId3">
            <a:alphaModFix/>
          </a:blip>
          <a:stretch>
            <a:fillRect/>
          </a:stretch>
        </p:blipFill>
        <p:spPr>
          <a:xfrm>
            <a:off x="2832713" y="1020475"/>
            <a:ext cx="4778675" cy="2516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
          <p:cNvSpPr txBox="1"/>
          <p:nvPr>
            <p:ph type="ctrTitle"/>
          </p:nvPr>
        </p:nvSpPr>
        <p:spPr>
          <a:xfrm>
            <a:off x="1333954" y="429200"/>
            <a:ext cx="7554600" cy="4851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F7F7F"/>
              </a:buClr>
              <a:buSzPts val="2400"/>
              <a:buFont typeface="Times New Roman"/>
              <a:buNone/>
            </a:pPr>
            <a:r>
              <a:rPr b="1" lang="en-IN" sz="2400" cap="none">
                <a:solidFill>
                  <a:srgbClr val="7F7F7F"/>
                </a:solidFill>
                <a:latin typeface="Times New Roman"/>
                <a:ea typeface="Times New Roman"/>
                <a:cs typeface="Times New Roman"/>
                <a:sym typeface="Times New Roman"/>
              </a:rPr>
              <a:t>OBJECTIVES </a:t>
            </a:r>
            <a:endParaRPr/>
          </a:p>
        </p:txBody>
      </p:sp>
      <p:sp>
        <p:nvSpPr>
          <p:cNvPr id="305" name="Google Shape;305;p4"/>
          <p:cNvSpPr txBox="1"/>
          <p:nvPr/>
        </p:nvSpPr>
        <p:spPr>
          <a:xfrm>
            <a:off x="553650" y="1453275"/>
            <a:ext cx="9115200" cy="3478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n-IN" sz="2000" u="none" cap="none" strike="noStrike">
                <a:solidFill>
                  <a:schemeClr val="dk1"/>
                </a:solidFill>
                <a:latin typeface="Times New Roman"/>
                <a:ea typeface="Times New Roman"/>
                <a:cs typeface="Times New Roman"/>
                <a:sym typeface="Times New Roman"/>
              </a:rPr>
              <a:t>This project is a</a:t>
            </a:r>
            <a:r>
              <a:rPr lang="en-IN" sz="2000">
                <a:solidFill>
                  <a:schemeClr val="dk1"/>
                </a:solidFill>
                <a:latin typeface="Times New Roman"/>
                <a:ea typeface="Times New Roman"/>
                <a:cs typeface="Times New Roman"/>
                <a:sym typeface="Times New Roman"/>
              </a:rPr>
              <a:t> comparative study of</a:t>
            </a:r>
            <a:r>
              <a:rPr b="0" i="0" lang="en-IN" sz="2000" u="none" cap="none" strike="noStrike">
                <a:solidFill>
                  <a:schemeClr val="dk1"/>
                </a:solidFill>
                <a:latin typeface="Times New Roman"/>
                <a:ea typeface="Times New Roman"/>
                <a:cs typeface="Times New Roman"/>
                <a:sym typeface="Times New Roman"/>
              </a:rPr>
              <a:t> classification system for Hate Speech Recognition models on Twitter Platform.</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Arial"/>
              <a:buNone/>
            </a:pPr>
            <a:r>
              <a:rPr b="0" i="0" lang="en-IN" sz="2000" u="none" cap="none" strike="noStrike">
                <a:solidFill>
                  <a:schemeClr val="dk1"/>
                </a:solidFill>
                <a:latin typeface="Times New Roman"/>
                <a:ea typeface="Times New Roman"/>
                <a:cs typeface="Times New Roman"/>
                <a:sym typeface="Times New Roman"/>
              </a:rPr>
              <a:t>The steps of this project will include:</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D</a:t>
            </a:r>
            <a:r>
              <a:rPr b="0" i="0" lang="en-IN" sz="2000" u="none" cap="none" strike="noStrike">
                <a:solidFill>
                  <a:schemeClr val="dk1"/>
                </a:solidFill>
                <a:latin typeface="Times New Roman"/>
                <a:ea typeface="Times New Roman"/>
                <a:cs typeface="Times New Roman"/>
                <a:sym typeface="Times New Roman"/>
              </a:rPr>
              <a:t>ata extraction.</a:t>
            </a:r>
            <a:endParaRPr b="0" i="0" sz="2000" u="none" cap="none" strike="noStrike">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Char char="●"/>
            </a:pPr>
            <a:r>
              <a:rPr b="0" i="0" lang="en-IN" sz="2000" u="none" cap="none" strike="noStrike">
                <a:solidFill>
                  <a:schemeClr val="dk1"/>
                </a:solidFill>
                <a:latin typeface="Times New Roman"/>
                <a:ea typeface="Times New Roman"/>
                <a:cs typeface="Times New Roman"/>
                <a:sym typeface="Times New Roman"/>
              </a:rPr>
              <a:t>Data analysis </a:t>
            </a:r>
            <a:r>
              <a:rPr lang="en-IN" sz="2000">
                <a:solidFill>
                  <a:schemeClr val="dk1"/>
                </a:solidFill>
                <a:latin typeface="Times New Roman"/>
                <a:ea typeface="Times New Roman"/>
                <a:cs typeface="Times New Roman"/>
                <a:sym typeface="Times New Roman"/>
              </a:rPr>
              <a:t>of collected data.</a:t>
            </a:r>
            <a:endParaRPr b="0" i="0" sz="2000" u="none" cap="none" strike="noStrike">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Feature Identification using literature survey</a:t>
            </a:r>
            <a:r>
              <a:rPr b="0" i="0" lang="en-IN" sz="2000" u="none" cap="none" strike="noStrike">
                <a:solidFill>
                  <a:schemeClr val="dk1"/>
                </a:solidFill>
                <a:latin typeface="Times New Roman"/>
                <a:ea typeface="Times New Roman"/>
                <a:cs typeface="Times New Roman"/>
                <a:sym typeface="Times New Roman"/>
              </a:rPr>
              <a:t> to improve insights.</a:t>
            </a:r>
            <a:endParaRPr b="0" i="0" sz="2000" u="none" cap="none" strike="noStrike">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Building base ML models</a:t>
            </a:r>
            <a:endParaRPr sz="2000">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Fine Tuning selected machine learning models</a:t>
            </a:r>
            <a:endParaRPr sz="2000">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Comparative analysis of model performance.</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1a49e7339bd_0_5"/>
          <p:cNvSpPr txBox="1"/>
          <p:nvPr>
            <p:ph type="ctrTitle"/>
          </p:nvPr>
        </p:nvSpPr>
        <p:spPr>
          <a:xfrm>
            <a:off x="1333954" y="429200"/>
            <a:ext cx="7554600" cy="485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rgbClr val="7F7F7F"/>
              </a:buClr>
              <a:buSzPct val="100000"/>
              <a:buFont typeface="Times New Roman"/>
              <a:buNone/>
            </a:pPr>
            <a:r>
              <a:rPr b="1" lang="en-IN" sz="2400">
                <a:solidFill>
                  <a:srgbClr val="7F7F7F"/>
                </a:solidFill>
                <a:latin typeface="Times New Roman"/>
                <a:ea typeface="Times New Roman"/>
                <a:cs typeface="Times New Roman"/>
                <a:sym typeface="Times New Roman"/>
              </a:rPr>
              <a:t>PROJECT DESIGN</a:t>
            </a:r>
            <a:endParaRPr/>
          </a:p>
        </p:txBody>
      </p:sp>
      <p:sp>
        <p:nvSpPr>
          <p:cNvPr id="311" name="Google Shape;311;g1a49e7339bd_0_5"/>
          <p:cNvSpPr txBox="1"/>
          <p:nvPr/>
        </p:nvSpPr>
        <p:spPr>
          <a:xfrm>
            <a:off x="553650" y="1453275"/>
            <a:ext cx="9115200" cy="400200"/>
          </a:xfrm>
          <a:prstGeom prst="rect">
            <a:avLst/>
          </a:prstGeom>
          <a:noFill/>
          <a:ln>
            <a:noFill/>
          </a:ln>
        </p:spPr>
        <p:txBody>
          <a:bodyPr anchorCtr="0" anchor="t" bIns="45700" lIns="91425" spcFirstLastPara="1" rIns="91425" wrap="square" tIns="45700">
            <a:spAutoFit/>
          </a:bodyPr>
          <a:lstStyle/>
          <a:p>
            <a:pPr indent="0" lvl="0" marL="457200" marR="0" rtl="0" algn="just">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pic>
        <p:nvPicPr>
          <p:cNvPr id="312" name="Google Shape;312;g1a49e7339bd_0_5"/>
          <p:cNvPicPr preferRelativeResize="0"/>
          <p:nvPr/>
        </p:nvPicPr>
        <p:blipFill>
          <a:blip r:embed="rId3">
            <a:alphaModFix/>
          </a:blip>
          <a:stretch>
            <a:fillRect/>
          </a:stretch>
        </p:blipFill>
        <p:spPr>
          <a:xfrm>
            <a:off x="1333950" y="1155225"/>
            <a:ext cx="8600975" cy="5354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1a49e7339bd_0_12"/>
          <p:cNvSpPr txBox="1"/>
          <p:nvPr>
            <p:ph type="ctrTitle"/>
          </p:nvPr>
        </p:nvSpPr>
        <p:spPr>
          <a:xfrm>
            <a:off x="1333954" y="429200"/>
            <a:ext cx="7554600" cy="485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rgbClr val="7F7F7F"/>
              </a:buClr>
              <a:buSzPct val="100000"/>
              <a:buFont typeface="Times New Roman"/>
              <a:buNone/>
            </a:pPr>
            <a:r>
              <a:rPr b="1" lang="en-IN" sz="2400">
                <a:solidFill>
                  <a:srgbClr val="7F7F7F"/>
                </a:solidFill>
                <a:latin typeface="Times New Roman"/>
                <a:ea typeface="Times New Roman"/>
                <a:cs typeface="Times New Roman"/>
                <a:sym typeface="Times New Roman"/>
              </a:rPr>
              <a:t>DATASETS EXTRACTED</a:t>
            </a:r>
            <a:endParaRPr/>
          </a:p>
        </p:txBody>
      </p:sp>
      <p:graphicFrame>
        <p:nvGraphicFramePr>
          <p:cNvPr id="318" name="Google Shape;318;g1a49e7339bd_0_12"/>
          <p:cNvGraphicFramePr/>
          <p:nvPr/>
        </p:nvGraphicFramePr>
        <p:xfrm>
          <a:off x="808563" y="1719063"/>
          <a:ext cx="3000000" cy="3000000"/>
        </p:xfrm>
        <a:graphic>
          <a:graphicData uri="http://schemas.openxmlformats.org/drawingml/2006/table">
            <a:tbl>
              <a:tblPr>
                <a:noFill/>
                <a:tableStyleId>{7743357C-E957-4AE8-964B-DF204E1400C1}</a:tableStyleId>
              </a:tblPr>
              <a:tblGrid>
                <a:gridCol w="4999550"/>
                <a:gridCol w="4216250"/>
              </a:tblGrid>
              <a:tr h="680425">
                <a:tc>
                  <a:txBody>
                    <a:bodyPr/>
                    <a:lstStyle/>
                    <a:p>
                      <a:pPr indent="0" lvl="0" marL="0" rtl="0" algn="l">
                        <a:spcBef>
                          <a:spcPts val="0"/>
                        </a:spcBef>
                        <a:spcAft>
                          <a:spcPts val="0"/>
                        </a:spcAft>
                        <a:buNone/>
                      </a:pPr>
                      <a:r>
                        <a:rPr b="1" lang="en-IN" sz="1800">
                          <a:latin typeface="Times New Roman"/>
                          <a:ea typeface="Times New Roman"/>
                          <a:cs typeface="Times New Roman"/>
                          <a:sym typeface="Times New Roman"/>
                        </a:rPr>
                        <a:t>Name of Dataset</a:t>
                      </a:r>
                      <a:endParaRPr b="1" sz="1800">
                        <a:latin typeface="Times New Roman"/>
                        <a:ea typeface="Times New Roman"/>
                        <a:cs typeface="Times New Roman"/>
                        <a:sym typeface="Times New Roman"/>
                      </a:endParaRPr>
                    </a:p>
                  </a:txBody>
                  <a:tcPr marT="154525" marB="154525" marR="154525" marL="154525"/>
                </a:tc>
                <a:tc>
                  <a:txBody>
                    <a:bodyPr/>
                    <a:lstStyle/>
                    <a:p>
                      <a:pPr indent="0" lvl="0" marL="0" rtl="0" algn="l">
                        <a:spcBef>
                          <a:spcPts val="0"/>
                        </a:spcBef>
                        <a:spcAft>
                          <a:spcPts val="0"/>
                        </a:spcAft>
                        <a:buNone/>
                      </a:pPr>
                      <a:r>
                        <a:rPr b="1" lang="en-IN" sz="1800">
                          <a:latin typeface="Times New Roman"/>
                          <a:ea typeface="Times New Roman"/>
                          <a:cs typeface="Times New Roman"/>
                          <a:sym typeface="Times New Roman"/>
                        </a:rPr>
                        <a:t>Detail of Instances Used</a:t>
                      </a:r>
                      <a:endParaRPr b="1" sz="1800">
                        <a:latin typeface="Times New Roman"/>
                        <a:ea typeface="Times New Roman"/>
                        <a:cs typeface="Times New Roman"/>
                        <a:sym typeface="Times New Roman"/>
                      </a:endParaRPr>
                    </a:p>
                  </a:txBody>
                  <a:tcPr marT="154525" marB="154525" marR="154525" marL="154525"/>
                </a:tc>
              </a:tr>
              <a:tr h="636725">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Davisdon Dataset[24]</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23353 Non hate tweets and 1430 Hate Tweets used</a:t>
                      </a:r>
                      <a:endParaRPr sz="1800">
                        <a:latin typeface="Times New Roman"/>
                        <a:ea typeface="Times New Roman"/>
                        <a:cs typeface="Times New Roman"/>
                        <a:sym typeface="Times New Roman"/>
                      </a:endParaRPr>
                    </a:p>
                  </a:txBody>
                  <a:tcPr marT="63500" marB="63500" marR="63500" marL="63500"/>
                </a:tc>
              </a:tr>
              <a:tr h="412000">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 University of Aristotle Hate Speech Dataset[20]</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1614 Hate Speech Tweets used</a:t>
                      </a:r>
                      <a:endParaRPr sz="1800">
                        <a:latin typeface="Times New Roman"/>
                        <a:ea typeface="Times New Roman"/>
                        <a:cs typeface="Times New Roman"/>
                        <a:sym typeface="Times New Roman"/>
                      </a:endParaRPr>
                    </a:p>
                  </a:txBody>
                  <a:tcPr marT="63500" marB="63500" marR="63500" marL="63500"/>
                </a:tc>
              </a:tr>
              <a:tr h="412000">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University of Copenhagen Hate Speech Dataset[1]</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2684 Hate Speech Tweets used</a:t>
                      </a:r>
                      <a:endParaRPr sz="1800">
                        <a:latin typeface="Times New Roman"/>
                        <a:ea typeface="Times New Roman"/>
                        <a:cs typeface="Times New Roman"/>
                        <a:sym typeface="Times New Roman"/>
                      </a:endParaRPr>
                    </a:p>
                  </a:txBody>
                  <a:tcPr marT="63500" marB="63500" marR="63500" marL="63500"/>
                </a:tc>
              </a:tr>
              <a:tr h="412000">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HASOC 2019[21]</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58 Hate Speech Tweets used</a:t>
                      </a:r>
                      <a:endParaRPr sz="1800">
                        <a:latin typeface="Times New Roman"/>
                        <a:ea typeface="Times New Roman"/>
                        <a:cs typeface="Times New Roman"/>
                        <a:sym typeface="Times New Roman"/>
                      </a:endParaRPr>
                    </a:p>
                  </a:txBody>
                  <a:tcPr marT="63500" marB="63500" marR="63500" marL="63500"/>
                </a:tc>
              </a:tr>
              <a:tr h="412000">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HASOC 2020[22]</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131 Hate Speech Tweets used</a:t>
                      </a:r>
                      <a:endParaRPr sz="1800">
                        <a:latin typeface="Times New Roman"/>
                        <a:ea typeface="Times New Roman"/>
                        <a:cs typeface="Times New Roman"/>
                        <a:sym typeface="Times New Roman"/>
                      </a:endParaRPr>
                    </a:p>
                  </a:txBody>
                  <a:tcPr marT="63500" marB="63500" marR="63500" marL="63500"/>
                </a:tc>
              </a:tr>
              <a:tr h="412000">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Georgia Tech Hate Speech Dataset[23]</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1500 Hate Speech Tweets used</a:t>
                      </a:r>
                      <a:endParaRPr sz="18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24a8a73262b_1_102"/>
          <p:cNvSpPr txBox="1"/>
          <p:nvPr>
            <p:ph type="ctrTitle"/>
          </p:nvPr>
        </p:nvSpPr>
        <p:spPr>
          <a:xfrm>
            <a:off x="1333954" y="176275"/>
            <a:ext cx="7554600" cy="485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rgbClr val="7F7F7F"/>
              </a:buClr>
              <a:buSzPct val="100000"/>
              <a:buFont typeface="Times New Roman"/>
              <a:buNone/>
            </a:pPr>
            <a:r>
              <a:rPr b="1" lang="en-IN" sz="2400">
                <a:solidFill>
                  <a:srgbClr val="7F7F7F"/>
                </a:solidFill>
                <a:latin typeface="Times New Roman"/>
                <a:ea typeface="Times New Roman"/>
                <a:cs typeface="Times New Roman"/>
                <a:sym typeface="Times New Roman"/>
              </a:rPr>
              <a:t>PAPERS STUDIED FOR LITERATURE REVIEW</a:t>
            </a:r>
            <a:endParaRPr/>
          </a:p>
        </p:txBody>
      </p:sp>
      <p:graphicFrame>
        <p:nvGraphicFramePr>
          <p:cNvPr id="324" name="Google Shape;324;g24a8a73262b_1_102"/>
          <p:cNvGraphicFramePr/>
          <p:nvPr/>
        </p:nvGraphicFramePr>
        <p:xfrm>
          <a:off x="345825" y="914300"/>
          <a:ext cx="3000000" cy="3000000"/>
        </p:xfrm>
        <a:graphic>
          <a:graphicData uri="http://schemas.openxmlformats.org/drawingml/2006/table">
            <a:tbl>
              <a:tblPr>
                <a:noFill/>
                <a:tableStyleId>{7743357C-E957-4AE8-964B-DF204E1400C1}</a:tableStyleId>
              </a:tblPr>
              <a:tblGrid>
                <a:gridCol w="1731275"/>
                <a:gridCol w="7799575"/>
              </a:tblGrid>
              <a:tr h="365425">
                <a:tc>
                  <a:txBody>
                    <a:bodyPr/>
                    <a:lstStyle/>
                    <a:p>
                      <a:pPr indent="-1270" lvl="0" marL="0" rtl="0" algn="ctr">
                        <a:lnSpc>
                          <a:spcPct val="150000"/>
                        </a:lnSpc>
                        <a:spcBef>
                          <a:spcPts val="0"/>
                        </a:spcBef>
                        <a:spcAft>
                          <a:spcPts val="0"/>
                        </a:spcAft>
                        <a:buNone/>
                      </a:pPr>
                      <a:r>
                        <a:rPr b="1" lang="en-IN" sz="1200">
                          <a:latin typeface="Times New Roman"/>
                          <a:ea typeface="Times New Roman"/>
                          <a:cs typeface="Times New Roman"/>
                          <a:sym typeface="Times New Roman"/>
                        </a:rPr>
                        <a:t>Year of Publication</a:t>
                      </a:r>
                      <a:endParaRPr b="1"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1270" lvl="0" marL="0" rtl="0" algn="ctr">
                        <a:lnSpc>
                          <a:spcPct val="150000"/>
                        </a:lnSpc>
                        <a:spcBef>
                          <a:spcPts val="0"/>
                        </a:spcBef>
                        <a:spcAft>
                          <a:spcPts val="0"/>
                        </a:spcAft>
                        <a:buNone/>
                      </a:pPr>
                      <a:r>
                        <a:rPr b="1" lang="en-IN" sz="1200">
                          <a:latin typeface="Times New Roman"/>
                          <a:ea typeface="Times New Roman"/>
                          <a:cs typeface="Times New Roman"/>
                          <a:sym typeface="Times New Roman"/>
                        </a:rPr>
                        <a:t>Title</a:t>
                      </a:r>
                      <a:endParaRPr b="1"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65425">
                <a:tc>
                  <a:txBody>
                    <a:bodyPr/>
                    <a:lstStyle/>
                    <a:p>
                      <a:pPr indent="-1270" lvl="0" marL="0" rtl="0" algn="l">
                        <a:lnSpc>
                          <a:spcPct val="150000"/>
                        </a:lnSpc>
                        <a:spcBef>
                          <a:spcPts val="0"/>
                        </a:spcBef>
                        <a:spcAft>
                          <a:spcPts val="0"/>
                        </a:spcAft>
                        <a:buNone/>
                      </a:pPr>
                      <a:r>
                        <a:rPr lang="en-IN" sz="1200">
                          <a:latin typeface="Times New Roman"/>
                          <a:ea typeface="Times New Roman"/>
                          <a:cs typeface="Times New Roman"/>
                          <a:sym typeface="Times New Roman"/>
                        </a:rPr>
                        <a:t>2016</a:t>
                      </a:r>
                      <a:endParaRPr sz="1200">
                        <a:latin typeface="Times New Roman"/>
                        <a:ea typeface="Times New Roman"/>
                        <a:cs typeface="Times New Roman"/>
                        <a:sym typeface="Times New Roman"/>
                      </a:endParaRPr>
                    </a:p>
                  </a:txBody>
                  <a:tcPr marT="63500" marB="63500" marR="63500" marL="63500">
                    <a:lnT cap="flat" cmpd="sng" w="19050">
                      <a:solidFill>
                        <a:srgbClr val="000000"/>
                      </a:solidFill>
                      <a:prstDash val="solid"/>
                      <a:round/>
                      <a:headEnd len="sm" w="sm" type="none"/>
                      <a:tailEnd len="sm" w="sm" type="none"/>
                    </a:lnT>
                  </a:tcPr>
                </a:tc>
                <a:tc>
                  <a:txBody>
                    <a:bodyPr/>
                    <a:lstStyle/>
                    <a:p>
                      <a:pPr indent="-1270" lvl="0" marL="0" rtl="0" algn="l">
                        <a:lnSpc>
                          <a:spcPct val="150000"/>
                        </a:lnSpc>
                        <a:spcBef>
                          <a:spcPts val="0"/>
                        </a:spcBef>
                        <a:spcAft>
                          <a:spcPts val="0"/>
                        </a:spcAft>
                        <a:buNone/>
                      </a:pPr>
                      <a:r>
                        <a:rPr lang="en-IN" sz="1200">
                          <a:latin typeface="Times New Roman"/>
                          <a:ea typeface="Times New Roman"/>
                          <a:cs typeface="Times New Roman"/>
                          <a:sym typeface="Times New Roman"/>
                        </a:rPr>
                        <a:t>Are You a Racist or Am I Seeing Things? Annotator Influence on Hate Speech Detection on Twitter [2]</a:t>
                      </a:r>
                      <a:endParaRPr sz="1200">
                        <a:latin typeface="Times New Roman"/>
                        <a:ea typeface="Times New Roman"/>
                        <a:cs typeface="Times New Roman"/>
                        <a:sym typeface="Times New Roman"/>
                      </a:endParaRPr>
                    </a:p>
                  </a:txBody>
                  <a:tcPr marT="63500" marB="63500" marR="63500" marL="63500">
                    <a:lnT cap="flat" cmpd="sng" w="19050">
                      <a:solidFill>
                        <a:srgbClr val="000000"/>
                      </a:solidFill>
                      <a:prstDash val="solid"/>
                      <a:round/>
                      <a:headEnd len="sm" w="sm" type="none"/>
                      <a:tailEnd len="sm" w="sm" type="none"/>
                    </a:lnT>
                  </a:tcPr>
                </a:tc>
              </a:tr>
              <a:tr h="365425">
                <a:tc>
                  <a:txBody>
                    <a:bodyPr/>
                    <a:lstStyle/>
                    <a:p>
                      <a:pPr indent="-1270" lvl="0" marL="0" rtl="0" algn="l">
                        <a:lnSpc>
                          <a:spcPct val="150000"/>
                        </a:lnSpc>
                        <a:spcBef>
                          <a:spcPts val="0"/>
                        </a:spcBef>
                        <a:spcAft>
                          <a:spcPts val="0"/>
                        </a:spcAft>
                        <a:buNone/>
                      </a:pPr>
                      <a:r>
                        <a:rPr lang="en-IN" sz="1200">
                          <a:latin typeface="Times New Roman"/>
                          <a:ea typeface="Times New Roman"/>
                          <a:cs typeface="Times New Roman"/>
                          <a:sym typeface="Times New Roman"/>
                        </a:rPr>
                        <a:t>2016</a:t>
                      </a:r>
                      <a:endParaRPr sz="1200">
                        <a:latin typeface="Times New Roman"/>
                        <a:ea typeface="Times New Roman"/>
                        <a:cs typeface="Times New Roman"/>
                        <a:sym typeface="Times New Roman"/>
                      </a:endParaRPr>
                    </a:p>
                  </a:txBody>
                  <a:tcPr marT="63500" marB="63500" marR="63500" marL="63500"/>
                </a:tc>
                <a:tc>
                  <a:txBody>
                    <a:bodyPr/>
                    <a:lstStyle/>
                    <a:p>
                      <a:pPr indent="-1270" lvl="0" marL="0" rtl="0" algn="just">
                        <a:lnSpc>
                          <a:spcPct val="150000"/>
                        </a:lnSpc>
                        <a:spcBef>
                          <a:spcPts val="0"/>
                        </a:spcBef>
                        <a:spcAft>
                          <a:spcPts val="0"/>
                        </a:spcAft>
                        <a:buNone/>
                      </a:pPr>
                      <a:r>
                        <a:rPr lang="en-IN" sz="1200">
                          <a:latin typeface="Times New Roman"/>
                          <a:ea typeface="Times New Roman"/>
                          <a:cs typeface="Times New Roman"/>
                          <a:sym typeface="Times New Roman"/>
                        </a:rPr>
                        <a:t>Hateful Symbols or Hateful People? Predictive Features for Hate Speech Detection  on Twitter [1]</a:t>
                      </a:r>
                      <a:endParaRPr sz="1200">
                        <a:latin typeface="Times New Roman"/>
                        <a:ea typeface="Times New Roman"/>
                        <a:cs typeface="Times New Roman"/>
                        <a:sym typeface="Times New Roman"/>
                      </a:endParaRPr>
                    </a:p>
                  </a:txBody>
                  <a:tcPr marT="63500" marB="63500" marR="63500" marL="63500"/>
                </a:tc>
              </a:tr>
              <a:tr h="365425">
                <a:tc>
                  <a:txBody>
                    <a:bodyPr/>
                    <a:lstStyle/>
                    <a:p>
                      <a:pPr indent="-1270" lvl="0" marL="0" rtl="0" algn="l">
                        <a:lnSpc>
                          <a:spcPct val="150000"/>
                        </a:lnSpc>
                        <a:spcBef>
                          <a:spcPts val="0"/>
                        </a:spcBef>
                        <a:spcAft>
                          <a:spcPts val="0"/>
                        </a:spcAft>
                        <a:buNone/>
                      </a:pPr>
                      <a:r>
                        <a:rPr lang="en-IN" sz="1200">
                          <a:latin typeface="Times New Roman"/>
                          <a:ea typeface="Times New Roman"/>
                          <a:cs typeface="Times New Roman"/>
                          <a:sym typeface="Times New Roman"/>
                        </a:rPr>
                        <a:t>2017</a:t>
                      </a:r>
                      <a:endParaRPr sz="1200">
                        <a:latin typeface="Times New Roman"/>
                        <a:ea typeface="Times New Roman"/>
                        <a:cs typeface="Times New Roman"/>
                        <a:sym typeface="Times New Roman"/>
                      </a:endParaRPr>
                    </a:p>
                  </a:txBody>
                  <a:tcPr marT="63500" marB="63500" marR="63500" marL="63500"/>
                </a:tc>
                <a:tc>
                  <a:txBody>
                    <a:bodyPr/>
                    <a:lstStyle/>
                    <a:p>
                      <a:pPr indent="-1270" lvl="0" marL="0" rtl="0" algn="l">
                        <a:lnSpc>
                          <a:spcPct val="150000"/>
                        </a:lnSpc>
                        <a:spcBef>
                          <a:spcPts val="0"/>
                        </a:spcBef>
                        <a:spcAft>
                          <a:spcPts val="0"/>
                        </a:spcAft>
                        <a:buNone/>
                      </a:pPr>
                      <a:r>
                        <a:rPr lang="en-IN" sz="1200">
                          <a:latin typeface="Times New Roman"/>
                          <a:ea typeface="Times New Roman"/>
                          <a:cs typeface="Times New Roman"/>
                          <a:sym typeface="Times New Roman"/>
                        </a:rPr>
                        <a:t>Automated Hate Speech Detection and the Problem of Offensive Language [3]</a:t>
                      </a:r>
                      <a:endParaRPr sz="1200">
                        <a:latin typeface="Times New Roman"/>
                        <a:ea typeface="Times New Roman"/>
                        <a:cs typeface="Times New Roman"/>
                        <a:sym typeface="Times New Roman"/>
                      </a:endParaRPr>
                    </a:p>
                  </a:txBody>
                  <a:tcPr marT="63500" marB="63500" marR="63500" marL="63500"/>
                </a:tc>
              </a:tr>
              <a:tr h="365425">
                <a:tc>
                  <a:txBody>
                    <a:bodyPr/>
                    <a:lstStyle/>
                    <a:p>
                      <a:pPr indent="-1270" lvl="0" marL="0" rtl="0" algn="l">
                        <a:lnSpc>
                          <a:spcPct val="150000"/>
                        </a:lnSpc>
                        <a:spcBef>
                          <a:spcPts val="0"/>
                        </a:spcBef>
                        <a:spcAft>
                          <a:spcPts val="0"/>
                        </a:spcAft>
                        <a:buNone/>
                      </a:pPr>
                      <a:r>
                        <a:rPr lang="en-IN" sz="1200">
                          <a:latin typeface="Times New Roman"/>
                          <a:ea typeface="Times New Roman"/>
                          <a:cs typeface="Times New Roman"/>
                          <a:sym typeface="Times New Roman"/>
                        </a:rPr>
                        <a:t>2017</a:t>
                      </a:r>
                      <a:endParaRPr sz="1200">
                        <a:latin typeface="Times New Roman"/>
                        <a:ea typeface="Times New Roman"/>
                        <a:cs typeface="Times New Roman"/>
                        <a:sym typeface="Times New Roman"/>
                      </a:endParaRPr>
                    </a:p>
                  </a:txBody>
                  <a:tcPr marT="63500" marB="63500" marR="63500" marL="63500"/>
                </a:tc>
                <a:tc>
                  <a:txBody>
                    <a:bodyPr/>
                    <a:lstStyle/>
                    <a:p>
                      <a:pPr indent="-1270" lvl="0" marL="0" rtl="0" algn="l">
                        <a:lnSpc>
                          <a:spcPct val="150000"/>
                        </a:lnSpc>
                        <a:spcBef>
                          <a:spcPts val="0"/>
                        </a:spcBef>
                        <a:spcAft>
                          <a:spcPts val="0"/>
                        </a:spcAft>
                        <a:buNone/>
                      </a:pPr>
                      <a:r>
                        <a:rPr lang="en-IN" sz="1200">
                          <a:latin typeface="Times New Roman"/>
                          <a:ea typeface="Times New Roman"/>
                          <a:cs typeface="Times New Roman"/>
                          <a:sym typeface="Times New Roman"/>
                        </a:rPr>
                        <a:t>Deep Learning for Hate Speech Detection in Tweets [4]</a:t>
                      </a:r>
                      <a:endParaRPr sz="1200">
                        <a:latin typeface="Times New Roman"/>
                        <a:ea typeface="Times New Roman"/>
                        <a:cs typeface="Times New Roman"/>
                        <a:sym typeface="Times New Roman"/>
                      </a:endParaRPr>
                    </a:p>
                  </a:txBody>
                  <a:tcPr marT="63500" marB="63500" marR="63500" marL="63500"/>
                </a:tc>
              </a:tr>
              <a:tr h="365425">
                <a:tc>
                  <a:txBody>
                    <a:bodyPr/>
                    <a:lstStyle/>
                    <a:p>
                      <a:pPr indent="-1270" lvl="0" marL="0" rtl="0" algn="l">
                        <a:lnSpc>
                          <a:spcPct val="150000"/>
                        </a:lnSpc>
                        <a:spcBef>
                          <a:spcPts val="0"/>
                        </a:spcBef>
                        <a:spcAft>
                          <a:spcPts val="0"/>
                        </a:spcAft>
                        <a:buNone/>
                      </a:pPr>
                      <a:r>
                        <a:rPr lang="en-IN" sz="1200">
                          <a:latin typeface="Times New Roman"/>
                          <a:ea typeface="Times New Roman"/>
                          <a:cs typeface="Times New Roman"/>
                          <a:sym typeface="Times New Roman"/>
                        </a:rPr>
                        <a:t>2018</a:t>
                      </a:r>
                      <a:endParaRPr sz="1200">
                        <a:latin typeface="Times New Roman"/>
                        <a:ea typeface="Times New Roman"/>
                        <a:cs typeface="Times New Roman"/>
                        <a:sym typeface="Times New Roman"/>
                      </a:endParaRPr>
                    </a:p>
                  </a:txBody>
                  <a:tcPr marT="63500" marB="63500" marR="63500" marL="63500"/>
                </a:tc>
                <a:tc>
                  <a:txBody>
                    <a:bodyPr/>
                    <a:lstStyle/>
                    <a:p>
                      <a:pPr indent="-1270" lvl="0" marL="0" rtl="0" algn="just">
                        <a:lnSpc>
                          <a:spcPct val="150000"/>
                        </a:lnSpc>
                        <a:spcBef>
                          <a:spcPts val="0"/>
                        </a:spcBef>
                        <a:spcAft>
                          <a:spcPts val="0"/>
                        </a:spcAft>
                        <a:buNone/>
                      </a:pPr>
                      <a:r>
                        <a:rPr lang="en-IN" sz="1200">
                          <a:latin typeface="Times New Roman"/>
                          <a:ea typeface="Times New Roman"/>
                          <a:cs typeface="Times New Roman"/>
                          <a:sym typeface="Times New Roman"/>
                        </a:rPr>
                        <a:t>Detecting Online Hate Speech Using Context-Aware Models [5]</a:t>
                      </a:r>
                      <a:endParaRPr sz="1200">
                        <a:latin typeface="Times New Roman"/>
                        <a:ea typeface="Times New Roman"/>
                        <a:cs typeface="Times New Roman"/>
                        <a:sym typeface="Times New Roman"/>
                      </a:endParaRPr>
                    </a:p>
                  </a:txBody>
                  <a:tcPr marT="63500" marB="63500" marR="63500" marL="63500"/>
                </a:tc>
              </a:tr>
              <a:tr h="365425">
                <a:tc>
                  <a:txBody>
                    <a:bodyPr/>
                    <a:lstStyle/>
                    <a:p>
                      <a:pPr indent="-1270" lvl="0" marL="0" rtl="0" algn="l">
                        <a:lnSpc>
                          <a:spcPct val="150000"/>
                        </a:lnSpc>
                        <a:spcBef>
                          <a:spcPts val="0"/>
                        </a:spcBef>
                        <a:spcAft>
                          <a:spcPts val="0"/>
                        </a:spcAft>
                        <a:buNone/>
                      </a:pPr>
                      <a:r>
                        <a:rPr lang="en-IN" sz="1200">
                          <a:latin typeface="Times New Roman"/>
                          <a:ea typeface="Times New Roman"/>
                          <a:cs typeface="Times New Roman"/>
                          <a:sym typeface="Times New Roman"/>
                        </a:rPr>
                        <a:t>2018</a:t>
                      </a:r>
                      <a:endParaRPr sz="1200">
                        <a:latin typeface="Times New Roman"/>
                        <a:ea typeface="Times New Roman"/>
                        <a:cs typeface="Times New Roman"/>
                        <a:sym typeface="Times New Roman"/>
                      </a:endParaRPr>
                    </a:p>
                  </a:txBody>
                  <a:tcPr marT="63500" marB="63500" marR="63500" marL="63500"/>
                </a:tc>
                <a:tc>
                  <a:txBody>
                    <a:bodyPr/>
                    <a:lstStyle/>
                    <a:p>
                      <a:pPr indent="-1270" lvl="0" marL="0" rtl="0" algn="l">
                        <a:lnSpc>
                          <a:spcPct val="150000"/>
                        </a:lnSpc>
                        <a:spcBef>
                          <a:spcPts val="0"/>
                        </a:spcBef>
                        <a:spcAft>
                          <a:spcPts val="0"/>
                        </a:spcAft>
                        <a:buNone/>
                      </a:pPr>
                      <a:r>
                        <a:rPr lang="en-IN" sz="1200">
                          <a:latin typeface="Times New Roman"/>
                          <a:ea typeface="Times New Roman"/>
                          <a:cs typeface="Times New Roman"/>
                          <a:sym typeface="Times New Roman"/>
                        </a:rPr>
                        <a:t>Hateminers: Detecting Hate Speech against Women [11]</a:t>
                      </a:r>
                      <a:endParaRPr sz="1200">
                        <a:latin typeface="Times New Roman"/>
                        <a:ea typeface="Times New Roman"/>
                        <a:cs typeface="Times New Roman"/>
                        <a:sym typeface="Times New Roman"/>
                      </a:endParaRPr>
                    </a:p>
                  </a:txBody>
                  <a:tcPr marT="63500" marB="63500" marR="63500" marL="63500"/>
                </a:tc>
              </a:tr>
              <a:tr h="365425">
                <a:tc>
                  <a:txBody>
                    <a:bodyPr/>
                    <a:lstStyle/>
                    <a:p>
                      <a:pPr indent="-1270" lvl="0" marL="0" rtl="0" algn="l">
                        <a:lnSpc>
                          <a:spcPct val="150000"/>
                        </a:lnSpc>
                        <a:spcBef>
                          <a:spcPts val="0"/>
                        </a:spcBef>
                        <a:spcAft>
                          <a:spcPts val="0"/>
                        </a:spcAft>
                        <a:buNone/>
                      </a:pPr>
                      <a:r>
                        <a:rPr lang="en-IN" sz="1200">
                          <a:latin typeface="Times New Roman"/>
                          <a:ea typeface="Times New Roman"/>
                          <a:cs typeface="Times New Roman"/>
                          <a:sym typeface="Times New Roman"/>
                        </a:rPr>
                        <a:t>2018</a:t>
                      </a:r>
                      <a:endParaRPr sz="1200">
                        <a:latin typeface="Times New Roman"/>
                        <a:ea typeface="Times New Roman"/>
                        <a:cs typeface="Times New Roman"/>
                        <a:sym typeface="Times New Roman"/>
                      </a:endParaRPr>
                    </a:p>
                  </a:txBody>
                  <a:tcPr marT="63500" marB="63500" marR="63500" marL="63500"/>
                </a:tc>
                <a:tc>
                  <a:txBody>
                    <a:bodyPr/>
                    <a:lstStyle/>
                    <a:p>
                      <a:pPr indent="-1270" lvl="0" marL="0" rtl="0" algn="just">
                        <a:lnSpc>
                          <a:spcPct val="150000"/>
                        </a:lnSpc>
                        <a:spcBef>
                          <a:spcPts val="0"/>
                        </a:spcBef>
                        <a:spcAft>
                          <a:spcPts val="0"/>
                        </a:spcAft>
                        <a:buNone/>
                      </a:pPr>
                      <a:r>
                        <a:rPr lang="en-IN" sz="1200">
                          <a:latin typeface="Times New Roman"/>
                          <a:ea typeface="Times New Roman"/>
                          <a:cs typeface="Times New Roman"/>
                          <a:sym typeface="Times New Roman"/>
                        </a:rPr>
                        <a:t>Comparative Studies of Detecting Abusive Language on Twitter [12]</a:t>
                      </a:r>
                      <a:endParaRPr sz="1200">
                        <a:latin typeface="Times New Roman"/>
                        <a:ea typeface="Times New Roman"/>
                        <a:cs typeface="Times New Roman"/>
                        <a:sym typeface="Times New Roman"/>
                      </a:endParaRPr>
                    </a:p>
                  </a:txBody>
                  <a:tcPr marT="63500" marB="63500" marR="63500" marL="63500"/>
                </a:tc>
              </a:tr>
              <a:tr h="365425">
                <a:tc>
                  <a:txBody>
                    <a:bodyPr/>
                    <a:lstStyle/>
                    <a:p>
                      <a:pPr indent="-1270" lvl="0" marL="0" rtl="0" algn="l">
                        <a:lnSpc>
                          <a:spcPct val="150000"/>
                        </a:lnSpc>
                        <a:spcBef>
                          <a:spcPts val="0"/>
                        </a:spcBef>
                        <a:spcAft>
                          <a:spcPts val="0"/>
                        </a:spcAft>
                        <a:buNone/>
                      </a:pPr>
                      <a:r>
                        <a:rPr lang="en-IN" sz="1200">
                          <a:latin typeface="Times New Roman"/>
                          <a:ea typeface="Times New Roman"/>
                          <a:cs typeface="Times New Roman"/>
                          <a:sym typeface="Times New Roman"/>
                        </a:rPr>
                        <a:t>2019</a:t>
                      </a:r>
                      <a:endParaRPr sz="1200">
                        <a:latin typeface="Times New Roman"/>
                        <a:ea typeface="Times New Roman"/>
                        <a:cs typeface="Times New Roman"/>
                        <a:sym typeface="Times New Roman"/>
                      </a:endParaRPr>
                    </a:p>
                  </a:txBody>
                  <a:tcPr marT="63500" marB="63500" marR="63500" marL="63500"/>
                </a:tc>
                <a:tc>
                  <a:txBody>
                    <a:bodyPr/>
                    <a:lstStyle/>
                    <a:p>
                      <a:pPr indent="-1270" lvl="0" marL="0" rtl="0" algn="l">
                        <a:lnSpc>
                          <a:spcPct val="150000"/>
                        </a:lnSpc>
                        <a:spcBef>
                          <a:spcPts val="0"/>
                        </a:spcBef>
                        <a:spcAft>
                          <a:spcPts val="0"/>
                        </a:spcAft>
                        <a:buNone/>
                      </a:pPr>
                      <a:r>
                        <a:rPr lang="en-IN" sz="1200">
                          <a:latin typeface="Times New Roman"/>
                          <a:ea typeface="Times New Roman"/>
                          <a:cs typeface="Times New Roman"/>
                          <a:sym typeface="Times New Roman"/>
                        </a:rPr>
                        <a:t>A BERT-Based Transfer Learning Approach for Hate Speech Detection in Online Social Media [13]</a:t>
                      </a:r>
                      <a:endParaRPr sz="1200">
                        <a:latin typeface="Times New Roman"/>
                        <a:ea typeface="Times New Roman"/>
                        <a:cs typeface="Times New Roman"/>
                        <a:sym typeface="Times New Roman"/>
                      </a:endParaRPr>
                    </a:p>
                  </a:txBody>
                  <a:tcPr marT="63500" marB="63500" marR="63500" marL="63500"/>
                </a:tc>
              </a:tr>
              <a:tr h="365425">
                <a:tc>
                  <a:txBody>
                    <a:bodyPr/>
                    <a:lstStyle/>
                    <a:p>
                      <a:pPr indent="-1270" lvl="0" marL="0" rtl="0" algn="l">
                        <a:lnSpc>
                          <a:spcPct val="150000"/>
                        </a:lnSpc>
                        <a:spcBef>
                          <a:spcPts val="0"/>
                        </a:spcBef>
                        <a:spcAft>
                          <a:spcPts val="0"/>
                        </a:spcAft>
                        <a:buNone/>
                      </a:pPr>
                      <a:r>
                        <a:rPr lang="en-IN" sz="1200">
                          <a:latin typeface="Times New Roman"/>
                          <a:ea typeface="Times New Roman"/>
                          <a:cs typeface="Times New Roman"/>
                          <a:sym typeface="Times New Roman"/>
                        </a:rPr>
                        <a:t>2020</a:t>
                      </a:r>
                      <a:endParaRPr sz="1200">
                        <a:latin typeface="Times New Roman"/>
                        <a:ea typeface="Times New Roman"/>
                        <a:cs typeface="Times New Roman"/>
                        <a:sym typeface="Times New Roman"/>
                      </a:endParaRPr>
                    </a:p>
                  </a:txBody>
                  <a:tcPr marT="63500" marB="63500" marR="63500" marL="63500"/>
                </a:tc>
                <a:tc>
                  <a:txBody>
                    <a:bodyPr/>
                    <a:lstStyle/>
                    <a:p>
                      <a:pPr indent="-1270" lvl="0" marL="0" rtl="0" algn="l">
                        <a:lnSpc>
                          <a:spcPct val="150000"/>
                        </a:lnSpc>
                        <a:spcBef>
                          <a:spcPts val="0"/>
                        </a:spcBef>
                        <a:spcAft>
                          <a:spcPts val="0"/>
                        </a:spcAft>
                        <a:buNone/>
                      </a:pPr>
                      <a:r>
                        <a:rPr lang="en-IN" sz="1200">
                          <a:latin typeface="Times New Roman"/>
                          <a:ea typeface="Times New Roman"/>
                          <a:cs typeface="Times New Roman"/>
                          <a:sym typeface="Times New Roman"/>
                        </a:rPr>
                        <a:t>HateXplain: A Benchmark Dataset for Explainable Hate Speech Detection [14]</a:t>
                      </a:r>
                      <a:endParaRPr sz="1200">
                        <a:latin typeface="Times New Roman"/>
                        <a:ea typeface="Times New Roman"/>
                        <a:cs typeface="Times New Roman"/>
                        <a:sym typeface="Times New Roman"/>
                      </a:endParaRPr>
                    </a:p>
                  </a:txBody>
                  <a:tcPr marT="63500" marB="63500" marR="63500" marL="63500"/>
                </a:tc>
              </a:tr>
              <a:tr h="365425">
                <a:tc>
                  <a:txBody>
                    <a:bodyPr/>
                    <a:lstStyle/>
                    <a:p>
                      <a:pPr indent="-1270" lvl="0" marL="0" rtl="0" algn="l">
                        <a:lnSpc>
                          <a:spcPct val="150000"/>
                        </a:lnSpc>
                        <a:spcBef>
                          <a:spcPts val="0"/>
                        </a:spcBef>
                        <a:spcAft>
                          <a:spcPts val="0"/>
                        </a:spcAft>
                        <a:buNone/>
                      </a:pPr>
                      <a:r>
                        <a:rPr lang="en-IN" sz="1200">
                          <a:latin typeface="Times New Roman"/>
                          <a:ea typeface="Times New Roman"/>
                          <a:cs typeface="Times New Roman"/>
                          <a:sym typeface="Times New Roman"/>
                        </a:rPr>
                        <a:t>2020</a:t>
                      </a:r>
                      <a:endParaRPr sz="1200">
                        <a:latin typeface="Times New Roman"/>
                        <a:ea typeface="Times New Roman"/>
                        <a:cs typeface="Times New Roman"/>
                        <a:sym typeface="Times New Roman"/>
                      </a:endParaRPr>
                    </a:p>
                  </a:txBody>
                  <a:tcPr marT="63500" marB="63500" marR="63500" marL="63500"/>
                </a:tc>
                <a:tc>
                  <a:txBody>
                    <a:bodyPr/>
                    <a:lstStyle/>
                    <a:p>
                      <a:pPr indent="-1270" lvl="0" marL="0" rtl="0" algn="l">
                        <a:lnSpc>
                          <a:spcPct val="150000"/>
                        </a:lnSpc>
                        <a:spcBef>
                          <a:spcPts val="0"/>
                        </a:spcBef>
                        <a:spcAft>
                          <a:spcPts val="0"/>
                        </a:spcAft>
                        <a:buNone/>
                      </a:pPr>
                      <a:r>
                        <a:rPr lang="en-IN" sz="1200">
                          <a:latin typeface="Times New Roman"/>
                          <a:ea typeface="Times New Roman"/>
                          <a:cs typeface="Times New Roman"/>
                          <a:sym typeface="Times New Roman"/>
                        </a:rPr>
                        <a:t>Multilingual Twitter Corpus and Baselines for Evaluating Demographic Bias in Hate Speech Recognition[16]</a:t>
                      </a:r>
                      <a:endParaRPr sz="1200">
                        <a:latin typeface="Times New Roman"/>
                        <a:ea typeface="Times New Roman"/>
                        <a:cs typeface="Times New Roman"/>
                        <a:sym typeface="Times New Roman"/>
                      </a:endParaRPr>
                    </a:p>
                  </a:txBody>
                  <a:tcPr marT="63500" marB="63500" marR="63500" marL="63500"/>
                </a:tc>
              </a:tr>
              <a:tr h="365425">
                <a:tc>
                  <a:txBody>
                    <a:bodyPr/>
                    <a:lstStyle/>
                    <a:p>
                      <a:pPr indent="-1270" lvl="0" marL="0" rtl="0" algn="l">
                        <a:lnSpc>
                          <a:spcPct val="150000"/>
                        </a:lnSpc>
                        <a:spcBef>
                          <a:spcPts val="0"/>
                        </a:spcBef>
                        <a:spcAft>
                          <a:spcPts val="0"/>
                        </a:spcAft>
                        <a:buNone/>
                      </a:pPr>
                      <a:r>
                        <a:rPr lang="en-IN" sz="1200">
                          <a:latin typeface="Times New Roman"/>
                          <a:ea typeface="Times New Roman"/>
                          <a:cs typeface="Times New Roman"/>
                          <a:sym typeface="Times New Roman"/>
                        </a:rPr>
                        <a:t>2021</a:t>
                      </a:r>
                      <a:endParaRPr sz="1200">
                        <a:latin typeface="Times New Roman"/>
                        <a:ea typeface="Times New Roman"/>
                        <a:cs typeface="Times New Roman"/>
                        <a:sym typeface="Times New Roman"/>
                      </a:endParaRPr>
                    </a:p>
                  </a:txBody>
                  <a:tcPr marT="63500" marB="63500" marR="63500" marL="63500"/>
                </a:tc>
                <a:tc>
                  <a:txBody>
                    <a:bodyPr/>
                    <a:lstStyle/>
                    <a:p>
                      <a:pPr indent="-1270" lvl="0" marL="0" rtl="0" algn="l">
                        <a:lnSpc>
                          <a:spcPct val="150000"/>
                        </a:lnSpc>
                        <a:spcBef>
                          <a:spcPts val="0"/>
                        </a:spcBef>
                        <a:spcAft>
                          <a:spcPts val="0"/>
                        </a:spcAft>
                        <a:buNone/>
                      </a:pPr>
                      <a:r>
                        <a:rPr lang="en-IN" sz="1200">
                          <a:latin typeface="Times New Roman"/>
                          <a:ea typeface="Times New Roman"/>
                          <a:cs typeface="Times New Roman"/>
                          <a:sym typeface="Times New Roman"/>
                        </a:rPr>
                        <a:t>Hate speech detection using static BERT embeddings [17]</a:t>
                      </a:r>
                      <a:endParaRPr sz="1200">
                        <a:latin typeface="Times New Roman"/>
                        <a:ea typeface="Times New Roman"/>
                        <a:cs typeface="Times New Roman"/>
                        <a:sym typeface="Times New Roman"/>
                      </a:endParaRPr>
                    </a:p>
                  </a:txBody>
                  <a:tcPr marT="63500" marB="63500" marR="63500" marL="63500"/>
                </a:tc>
              </a:tr>
              <a:tr h="365425">
                <a:tc>
                  <a:txBody>
                    <a:bodyPr/>
                    <a:lstStyle/>
                    <a:p>
                      <a:pPr indent="-1270" lvl="0" marL="0" rtl="0" algn="l">
                        <a:lnSpc>
                          <a:spcPct val="150000"/>
                        </a:lnSpc>
                        <a:spcBef>
                          <a:spcPts val="0"/>
                        </a:spcBef>
                        <a:spcAft>
                          <a:spcPts val="0"/>
                        </a:spcAft>
                        <a:buNone/>
                      </a:pPr>
                      <a:r>
                        <a:rPr lang="en-IN" sz="1200">
                          <a:latin typeface="Times New Roman"/>
                          <a:ea typeface="Times New Roman"/>
                          <a:cs typeface="Times New Roman"/>
                          <a:sym typeface="Times New Roman"/>
                        </a:rPr>
                        <a:t>2021</a:t>
                      </a:r>
                      <a:endParaRPr sz="1200">
                        <a:latin typeface="Times New Roman"/>
                        <a:ea typeface="Times New Roman"/>
                        <a:cs typeface="Times New Roman"/>
                        <a:sym typeface="Times New Roman"/>
                      </a:endParaRPr>
                    </a:p>
                  </a:txBody>
                  <a:tcPr marT="63500" marB="63500" marR="63500" marL="63500"/>
                </a:tc>
                <a:tc>
                  <a:txBody>
                    <a:bodyPr/>
                    <a:lstStyle/>
                    <a:p>
                      <a:pPr indent="-1270" lvl="0" marL="0" rtl="0" algn="l">
                        <a:lnSpc>
                          <a:spcPct val="150000"/>
                        </a:lnSpc>
                        <a:spcBef>
                          <a:spcPts val="0"/>
                        </a:spcBef>
                        <a:spcAft>
                          <a:spcPts val="0"/>
                        </a:spcAft>
                        <a:buNone/>
                      </a:pPr>
                      <a:r>
                        <a:rPr lang="en-IN" sz="1200">
                          <a:latin typeface="Times New Roman"/>
                          <a:ea typeface="Times New Roman"/>
                          <a:cs typeface="Times New Roman"/>
                          <a:sym typeface="Times New Roman"/>
                        </a:rPr>
                        <a:t>HateBERT: Retraining BERT for Abusive Language Detection in English [18]</a:t>
                      </a:r>
                      <a:endParaRPr sz="1200">
                        <a:latin typeface="Times New Roman"/>
                        <a:ea typeface="Times New Roman"/>
                        <a:cs typeface="Times New Roman"/>
                        <a:sym typeface="Times New Roman"/>
                      </a:endParaRPr>
                    </a:p>
                  </a:txBody>
                  <a:tcPr marT="63500" marB="63500" marR="63500" marL="63500"/>
                </a:tc>
              </a:tr>
              <a:tr h="365425">
                <a:tc>
                  <a:txBody>
                    <a:bodyPr/>
                    <a:lstStyle/>
                    <a:p>
                      <a:pPr indent="-1270" lvl="0" marL="0" rtl="0" algn="l">
                        <a:lnSpc>
                          <a:spcPct val="150000"/>
                        </a:lnSpc>
                        <a:spcBef>
                          <a:spcPts val="0"/>
                        </a:spcBef>
                        <a:spcAft>
                          <a:spcPts val="0"/>
                        </a:spcAft>
                        <a:buNone/>
                      </a:pPr>
                      <a:r>
                        <a:rPr lang="en-IN" sz="1200">
                          <a:latin typeface="Times New Roman"/>
                          <a:ea typeface="Times New Roman"/>
                          <a:cs typeface="Times New Roman"/>
                          <a:sym typeface="Times New Roman"/>
                        </a:rPr>
                        <a:t>2022</a:t>
                      </a:r>
                      <a:endParaRPr sz="1200">
                        <a:latin typeface="Times New Roman"/>
                        <a:ea typeface="Times New Roman"/>
                        <a:cs typeface="Times New Roman"/>
                        <a:sym typeface="Times New Roman"/>
                      </a:endParaRPr>
                    </a:p>
                  </a:txBody>
                  <a:tcPr marT="63500" marB="63500" marR="63500" marL="63500"/>
                </a:tc>
                <a:tc>
                  <a:txBody>
                    <a:bodyPr/>
                    <a:lstStyle/>
                    <a:p>
                      <a:pPr indent="-1270" lvl="0" marL="0" rtl="0" algn="just">
                        <a:lnSpc>
                          <a:spcPct val="150000"/>
                        </a:lnSpc>
                        <a:spcBef>
                          <a:spcPts val="0"/>
                        </a:spcBef>
                        <a:spcAft>
                          <a:spcPts val="0"/>
                        </a:spcAft>
                        <a:buNone/>
                      </a:pPr>
                      <a:r>
                        <a:rPr lang="en-IN" sz="1200">
                          <a:latin typeface="Times New Roman"/>
                          <a:ea typeface="Times New Roman"/>
                          <a:cs typeface="Times New Roman"/>
                          <a:sym typeface="Times New Roman"/>
                        </a:rPr>
                        <a:t>Semi-supervised Stance Detection of Tweets Via Distant Network Supervision [19]</a:t>
                      </a:r>
                      <a:endParaRPr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24a8a73262b_1_0"/>
          <p:cNvSpPr/>
          <p:nvPr/>
        </p:nvSpPr>
        <p:spPr>
          <a:xfrm>
            <a:off x="2754525" y="101975"/>
            <a:ext cx="5952600" cy="636300"/>
          </a:xfrm>
          <a:prstGeom prst="roundRect">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900">
                <a:latin typeface="Times New Roman"/>
                <a:ea typeface="Times New Roman"/>
                <a:cs typeface="Times New Roman"/>
                <a:sym typeface="Times New Roman"/>
              </a:rPr>
              <a:t>Literature Survey of Hate Speech Detection Papers</a:t>
            </a:r>
            <a:endParaRPr b="1" sz="1900">
              <a:latin typeface="Times New Roman"/>
              <a:ea typeface="Times New Roman"/>
              <a:cs typeface="Times New Roman"/>
              <a:sym typeface="Times New Roman"/>
            </a:endParaRPr>
          </a:p>
        </p:txBody>
      </p:sp>
      <p:cxnSp>
        <p:nvCxnSpPr>
          <p:cNvPr id="330" name="Google Shape;330;g24a8a73262b_1_0"/>
          <p:cNvCxnSpPr>
            <a:endCxn id="331" idx="0"/>
          </p:cNvCxnSpPr>
          <p:nvPr/>
        </p:nvCxnSpPr>
        <p:spPr>
          <a:xfrm>
            <a:off x="5777200" y="738359"/>
            <a:ext cx="34200" cy="1005900"/>
          </a:xfrm>
          <a:prstGeom prst="straightConnector1">
            <a:avLst/>
          </a:prstGeom>
          <a:noFill/>
          <a:ln cap="flat" cmpd="sng" w="9525">
            <a:solidFill>
              <a:schemeClr val="dk2"/>
            </a:solidFill>
            <a:prstDash val="solid"/>
            <a:round/>
            <a:headEnd len="med" w="med" type="none"/>
            <a:tailEnd len="med" w="med" type="triangle"/>
          </a:ln>
        </p:spPr>
      </p:cxnSp>
      <p:cxnSp>
        <p:nvCxnSpPr>
          <p:cNvPr id="332" name="Google Shape;332;g24a8a73262b_1_0"/>
          <p:cNvCxnSpPr/>
          <p:nvPr/>
        </p:nvCxnSpPr>
        <p:spPr>
          <a:xfrm flipH="1" rot="10800000">
            <a:off x="1849200" y="1031973"/>
            <a:ext cx="6572700" cy="20100"/>
          </a:xfrm>
          <a:prstGeom prst="straightConnector1">
            <a:avLst/>
          </a:prstGeom>
          <a:noFill/>
          <a:ln cap="flat" cmpd="sng" w="9525">
            <a:solidFill>
              <a:schemeClr val="dk2"/>
            </a:solidFill>
            <a:prstDash val="solid"/>
            <a:round/>
            <a:headEnd len="med" w="med" type="none"/>
            <a:tailEnd len="med" w="med" type="none"/>
          </a:ln>
        </p:spPr>
      </p:cxnSp>
      <p:cxnSp>
        <p:nvCxnSpPr>
          <p:cNvPr id="333" name="Google Shape;333;g24a8a73262b_1_0"/>
          <p:cNvCxnSpPr/>
          <p:nvPr/>
        </p:nvCxnSpPr>
        <p:spPr>
          <a:xfrm>
            <a:off x="1861600" y="1044475"/>
            <a:ext cx="0" cy="656100"/>
          </a:xfrm>
          <a:prstGeom prst="straightConnector1">
            <a:avLst/>
          </a:prstGeom>
          <a:noFill/>
          <a:ln cap="flat" cmpd="sng" w="9525">
            <a:solidFill>
              <a:schemeClr val="dk2"/>
            </a:solidFill>
            <a:prstDash val="solid"/>
            <a:round/>
            <a:headEnd len="med" w="med" type="none"/>
            <a:tailEnd len="med" w="med" type="triangle"/>
          </a:ln>
        </p:spPr>
      </p:cxnSp>
      <p:cxnSp>
        <p:nvCxnSpPr>
          <p:cNvPr id="334" name="Google Shape;334;g24a8a73262b_1_0"/>
          <p:cNvCxnSpPr/>
          <p:nvPr/>
        </p:nvCxnSpPr>
        <p:spPr>
          <a:xfrm>
            <a:off x="8422200" y="1020184"/>
            <a:ext cx="12300" cy="731100"/>
          </a:xfrm>
          <a:prstGeom prst="straightConnector1">
            <a:avLst/>
          </a:prstGeom>
          <a:noFill/>
          <a:ln cap="flat" cmpd="sng" w="9525">
            <a:solidFill>
              <a:schemeClr val="dk2"/>
            </a:solidFill>
            <a:prstDash val="solid"/>
            <a:round/>
            <a:headEnd len="med" w="med" type="none"/>
            <a:tailEnd len="med" w="med" type="triangle"/>
          </a:ln>
        </p:spPr>
      </p:cxnSp>
      <p:sp>
        <p:nvSpPr>
          <p:cNvPr id="335" name="Google Shape;335;g24a8a73262b_1_0"/>
          <p:cNvSpPr/>
          <p:nvPr/>
        </p:nvSpPr>
        <p:spPr>
          <a:xfrm>
            <a:off x="613750" y="1762646"/>
            <a:ext cx="2649300" cy="7239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IN" sz="1600">
                <a:latin typeface="Times New Roman"/>
                <a:ea typeface="Times New Roman"/>
                <a:cs typeface="Times New Roman"/>
                <a:sym typeface="Times New Roman"/>
              </a:rPr>
              <a:t>Machine Learning Techniques</a:t>
            </a:r>
            <a:endParaRPr b="1" sz="1600">
              <a:latin typeface="Times New Roman"/>
              <a:ea typeface="Times New Roman"/>
              <a:cs typeface="Times New Roman"/>
              <a:sym typeface="Times New Roman"/>
            </a:endParaRPr>
          </a:p>
        </p:txBody>
      </p:sp>
      <p:sp>
        <p:nvSpPr>
          <p:cNvPr id="331" name="Google Shape;331;g24a8a73262b_1_0"/>
          <p:cNvSpPr/>
          <p:nvPr/>
        </p:nvSpPr>
        <p:spPr>
          <a:xfrm>
            <a:off x="4183750" y="1744259"/>
            <a:ext cx="3255300" cy="6363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IN" sz="1600">
                <a:latin typeface="Times New Roman"/>
                <a:ea typeface="Times New Roman"/>
                <a:cs typeface="Times New Roman"/>
                <a:sym typeface="Times New Roman"/>
              </a:rPr>
              <a:t>Deep Learning Techniques</a:t>
            </a:r>
            <a:endParaRPr b="1" sz="1600">
              <a:latin typeface="Times New Roman"/>
              <a:ea typeface="Times New Roman"/>
              <a:cs typeface="Times New Roman"/>
              <a:sym typeface="Times New Roman"/>
            </a:endParaRPr>
          </a:p>
        </p:txBody>
      </p:sp>
      <p:sp>
        <p:nvSpPr>
          <p:cNvPr id="336" name="Google Shape;336;g24a8a73262b_1_0"/>
          <p:cNvSpPr/>
          <p:nvPr/>
        </p:nvSpPr>
        <p:spPr>
          <a:xfrm>
            <a:off x="7851575" y="1725509"/>
            <a:ext cx="2083500" cy="6738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IN" sz="1600">
                <a:latin typeface="Times New Roman"/>
                <a:ea typeface="Times New Roman"/>
                <a:cs typeface="Times New Roman"/>
                <a:sym typeface="Times New Roman"/>
              </a:rPr>
              <a:t>Datasets</a:t>
            </a:r>
            <a:endParaRPr b="1" sz="1600">
              <a:latin typeface="Times New Roman"/>
              <a:ea typeface="Times New Roman"/>
              <a:cs typeface="Times New Roman"/>
              <a:sym typeface="Times New Roman"/>
            </a:endParaRPr>
          </a:p>
        </p:txBody>
      </p:sp>
      <p:sp>
        <p:nvSpPr>
          <p:cNvPr id="337" name="Google Shape;337;g24a8a73262b_1_0"/>
          <p:cNvSpPr/>
          <p:nvPr/>
        </p:nvSpPr>
        <p:spPr>
          <a:xfrm>
            <a:off x="613750" y="2548620"/>
            <a:ext cx="2649300" cy="723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latin typeface="Times New Roman"/>
                <a:ea typeface="Times New Roman"/>
                <a:cs typeface="Times New Roman"/>
                <a:sym typeface="Times New Roman"/>
              </a:rPr>
              <a:t>Logistic Regression,  [1-3][5][14][16]</a:t>
            </a:r>
            <a:endParaRPr>
              <a:latin typeface="Times New Roman"/>
              <a:ea typeface="Times New Roman"/>
              <a:cs typeface="Times New Roman"/>
              <a:sym typeface="Times New Roman"/>
            </a:endParaRPr>
          </a:p>
        </p:txBody>
      </p:sp>
      <p:sp>
        <p:nvSpPr>
          <p:cNvPr id="338" name="Google Shape;338;g24a8a73262b_1_0"/>
          <p:cNvSpPr/>
          <p:nvPr/>
        </p:nvSpPr>
        <p:spPr>
          <a:xfrm>
            <a:off x="613750" y="3396794"/>
            <a:ext cx="2649300" cy="723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latin typeface="Times New Roman"/>
                <a:ea typeface="Times New Roman"/>
                <a:cs typeface="Times New Roman"/>
                <a:sym typeface="Times New Roman"/>
              </a:rPr>
              <a:t>Random Forests, [2][3][5][12]</a:t>
            </a:r>
            <a:endParaRPr>
              <a:latin typeface="Times New Roman"/>
              <a:ea typeface="Times New Roman"/>
              <a:cs typeface="Times New Roman"/>
              <a:sym typeface="Times New Roman"/>
            </a:endParaRPr>
          </a:p>
        </p:txBody>
      </p:sp>
      <p:sp>
        <p:nvSpPr>
          <p:cNvPr id="339" name="Google Shape;339;g24a8a73262b_1_0"/>
          <p:cNvSpPr/>
          <p:nvPr/>
        </p:nvSpPr>
        <p:spPr>
          <a:xfrm>
            <a:off x="613750" y="4244977"/>
            <a:ext cx="2649300" cy="723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latin typeface="Times New Roman"/>
                <a:ea typeface="Times New Roman"/>
                <a:cs typeface="Times New Roman"/>
                <a:sym typeface="Times New Roman"/>
              </a:rPr>
              <a:t>Support Vector Machines, [2][3][12]</a:t>
            </a:r>
            <a:endParaRPr>
              <a:latin typeface="Times New Roman"/>
              <a:ea typeface="Times New Roman"/>
              <a:cs typeface="Times New Roman"/>
              <a:sym typeface="Times New Roman"/>
            </a:endParaRPr>
          </a:p>
        </p:txBody>
      </p:sp>
      <p:sp>
        <p:nvSpPr>
          <p:cNvPr id="340" name="Google Shape;340;g24a8a73262b_1_0"/>
          <p:cNvSpPr/>
          <p:nvPr/>
        </p:nvSpPr>
        <p:spPr>
          <a:xfrm>
            <a:off x="613750" y="5093161"/>
            <a:ext cx="2649300" cy="723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latin typeface="Times New Roman"/>
                <a:ea typeface="Times New Roman"/>
                <a:cs typeface="Times New Roman"/>
                <a:sym typeface="Times New Roman"/>
              </a:rPr>
              <a:t>Naive Bayes,  [2]</a:t>
            </a:r>
            <a:endParaRPr>
              <a:latin typeface="Times New Roman"/>
              <a:ea typeface="Times New Roman"/>
              <a:cs typeface="Times New Roman"/>
              <a:sym typeface="Times New Roman"/>
            </a:endParaRPr>
          </a:p>
        </p:txBody>
      </p:sp>
      <p:sp>
        <p:nvSpPr>
          <p:cNvPr id="341" name="Google Shape;341;g24a8a73262b_1_0"/>
          <p:cNvSpPr/>
          <p:nvPr/>
        </p:nvSpPr>
        <p:spPr>
          <a:xfrm>
            <a:off x="4183750" y="2548621"/>
            <a:ext cx="3255300" cy="636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latin typeface="Times New Roman"/>
                <a:ea typeface="Times New Roman"/>
                <a:cs typeface="Times New Roman"/>
                <a:sym typeface="Times New Roman"/>
              </a:rPr>
              <a:t>CNN,  [4][12-14][16][17][19]</a:t>
            </a:r>
            <a:endParaRPr>
              <a:latin typeface="Times New Roman"/>
              <a:ea typeface="Times New Roman"/>
              <a:cs typeface="Times New Roman"/>
              <a:sym typeface="Times New Roman"/>
            </a:endParaRPr>
          </a:p>
        </p:txBody>
      </p:sp>
      <p:sp>
        <p:nvSpPr>
          <p:cNvPr id="342" name="Google Shape;342;g24a8a73262b_1_0"/>
          <p:cNvSpPr/>
          <p:nvPr/>
        </p:nvSpPr>
        <p:spPr>
          <a:xfrm>
            <a:off x="613750" y="5941336"/>
            <a:ext cx="2649300" cy="723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latin typeface="Times New Roman"/>
                <a:ea typeface="Times New Roman"/>
                <a:cs typeface="Times New Roman"/>
                <a:sym typeface="Times New Roman"/>
              </a:rPr>
              <a:t>Gradient Boosting Decision Trees,  [12]</a:t>
            </a:r>
            <a:endParaRPr>
              <a:latin typeface="Times New Roman"/>
              <a:ea typeface="Times New Roman"/>
              <a:cs typeface="Times New Roman"/>
              <a:sym typeface="Times New Roman"/>
            </a:endParaRPr>
          </a:p>
        </p:txBody>
      </p:sp>
      <p:sp>
        <p:nvSpPr>
          <p:cNvPr id="343" name="Google Shape;343;g24a8a73262b_1_0"/>
          <p:cNvSpPr/>
          <p:nvPr/>
        </p:nvSpPr>
        <p:spPr>
          <a:xfrm>
            <a:off x="4183750" y="3440596"/>
            <a:ext cx="3255300" cy="636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latin typeface="Times New Roman"/>
                <a:ea typeface="Times New Roman"/>
                <a:cs typeface="Times New Roman"/>
                <a:sym typeface="Times New Roman"/>
              </a:rPr>
              <a:t>LSTM,  [4][5][17][19]</a:t>
            </a:r>
            <a:endParaRPr>
              <a:latin typeface="Times New Roman"/>
              <a:ea typeface="Times New Roman"/>
              <a:cs typeface="Times New Roman"/>
              <a:sym typeface="Times New Roman"/>
            </a:endParaRPr>
          </a:p>
        </p:txBody>
      </p:sp>
      <p:sp>
        <p:nvSpPr>
          <p:cNvPr id="344" name="Google Shape;344;g24a8a73262b_1_0"/>
          <p:cNvSpPr/>
          <p:nvPr/>
        </p:nvSpPr>
        <p:spPr>
          <a:xfrm>
            <a:off x="4183750" y="4230271"/>
            <a:ext cx="3255300" cy="636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latin typeface="Times New Roman"/>
                <a:ea typeface="Times New Roman"/>
                <a:cs typeface="Times New Roman"/>
                <a:sym typeface="Times New Roman"/>
              </a:rPr>
              <a:t>RNN,  [12][16]</a:t>
            </a:r>
            <a:endParaRPr>
              <a:latin typeface="Times New Roman"/>
              <a:ea typeface="Times New Roman"/>
              <a:cs typeface="Times New Roman"/>
              <a:sym typeface="Times New Roman"/>
            </a:endParaRPr>
          </a:p>
        </p:txBody>
      </p:sp>
      <p:sp>
        <p:nvSpPr>
          <p:cNvPr id="345" name="Google Shape;345;g24a8a73262b_1_0"/>
          <p:cNvSpPr/>
          <p:nvPr/>
        </p:nvSpPr>
        <p:spPr>
          <a:xfrm>
            <a:off x="4183750" y="5136946"/>
            <a:ext cx="3255300" cy="636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latin typeface="Times New Roman"/>
                <a:ea typeface="Times New Roman"/>
                <a:cs typeface="Times New Roman"/>
                <a:sym typeface="Times New Roman"/>
              </a:rPr>
              <a:t>BERT,  [13][14][16-18]</a:t>
            </a:r>
            <a:endParaRPr>
              <a:latin typeface="Times New Roman"/>
              <a:ea typeface="Times New Roman"/>
              <a:cs typeface="Times New Roman"/>
              <a:sym typeface="Times New Roman"/>
            </a:endParaRPr>
          </a:p>
        </p:txBody>
      </p:sp>
      <p:sp>
        <p:nvSpPr>
          <p:cNvPr id="346" name="Google Shape;346;g24a8a73262b_1_0"/>
          <p:cNvSpPr/>
          <p:nvPr/>
        </p:nvSpPr>
        <p:spPr>
          <a:xfrm>
            <a:off x="7851575" y="2529884"/>
            <a:ext cx="2083500" cy="673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latin typeface="Times New Roman"/>
                <a:ea typeface="Times New Roman"/>
                <a:cs typeface="Times New Roman"/>
                <a:sym typeface="Times New Roman"/>
              </a:rPr>
              <a:t>Crowdflower Dataset,  [3]</a:t>
            </a:r>
            <a:endParaRPr>
              <a:latin typeface="Times New Roman"/>
              <a:ea typeface="Times New Roman"/>
              <a:cs typeface="Times New Roman"/>
              <a:sym typeface="Times New Roman"/>
            </a:endParaRPr>
          </a:p>
        </p:txBody>
      </p:sp>
      <p:sp>
        <p:nvSpPr>
          <p:cNvPr id="347" name="Google Shape;347;g24a8a73262b_1_0"/>
          <p:cNvSpPr/>
          <p:nvPr/>
        </p:nvSpPr>
        <p:spPr>
          <a:xfrm>
            <a:off x="7851575" y="3440609"/>
            <a:ext cx="2083500" cy="673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latin typeface="Times New Roman"/>
                <a:ea typeface="Times New Roman"/>
                <a:cs typeface="Times New Roman"/>
                <a:sym typeface="Times New Roman"/>
              </a:rPr>
              <a:t>HateMiners Dataset,  [11]</a:t>
            </a:r>
            <a:endParaRPr>
              <a:latin typeface="Times New Roman"/>
              <a:ea typeface="Times New Roman"/>
              <a:cs typeface="Times New Roman"/>
              <a:sym typeface="Times New Roman"/>
            </a:endParaRPr>
          </a:p>
        </p:txBody>
      </p:sp>
      <p:cxnSp>
        <p:nvCxnSpPr>
          <p:cNvPr id="348" name="Google Shape;348;g24a8a73262b_1_0"/>
          <p:cNvCxnSpPr/>
          <p:nvPr/>
        </p:nvCxnSpPr>
        <p:spPr>
          <a:xfrm flipH="1">
            <a:off x="286425" y="2111000"/>
            <a:ext cx="12600" cy="419160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g24a8a73262b_1_0"/>
          <p:cNvCxnSpPr>
            <a:endCxn id="335" idx="1"/>
          </p:cNvCxnSpPr>
          <p:nvPr/>
        </p:nvCxnSpPr>
        <p:spPr>
          <a:xfrm flipH="1" rot="10800000">
            <a:off x="299050" y="2124596"/>
            <a:ext cx="314700" cy="11100"/>
          </a:xfrm>
          <a:prstGeom prst="straightConnector1">
            <a:avLst/>
          </a:prstGeom>
          <a:noFill/>
          <a:ln cap="flat" cmpd="sng" w="9525">
            <a:solidFill>
              <a:schemeClr val="dk2"/>
            </a:solidFill>
            <a:prstDash val="solid"/>
            <a:round/>
            <a:headEnd len="med" w="med" type="none"/>
            <a:tailEnd len="med" w="med" type="triangle"/>
          </a:ln>
        </p:spPr>
      </p:cxnSp>
      <p:cxnSp>
        <p:nvCxnSpPr>
          <p:cNvPr id="350" name="Google Shape;350;g24a8a73262b_1_0"/>
          <p:cNvCxnSpPr>
            <a:endCxn id="337" idx="1"/>
          </p:cNvCxnSpPr>
          <p:nvPr/>
        </p:nvCxnSpPr>
        <p:spPr>
          <a:xfrm flipH="1" rot="10800000">
            <a:off x="299050" y="2910570"/>
            <a:ext cx="314700" cy="18900"/>
          </a:xfrm>
          <a:prstGeom prst="straightConnector1">
            <a:avLst/>
          </a:prstGeom>
          <a:noFill/>
          <a:ln cap="flat" cmpd="sng" w="9525">
            <a:solidFill>
              <a:schemeClr val="dk2"/>
            </a:solidFill>
            <a:prstDash val="solid"/>
            <a:round/>
            <a:headEnd len="med" w="med" type="none"/>
            <a:tailEnd len="med" w="med" type="triangle"/>
          </a:ln>
        </p:spPr>
      </p:cxnSp>
      <p:cxnSp>
        <p:nvCxnSpPr>
          <p:cNvPr id="351" name="Google Shape;351;g24a8a73262b_1_0"/>
          <p:cNvCxnSpPr>
            <a:endCxn id="338" idx="1"/>
          </p:cNvCxnSpPr>
          <p:nvPr/>
        </p:nvCxnSpPr>
        <p:spPr>
          <a:xfrm flipH="1" rot="10800000">
            <a:off x="299050" y="3758744"/>
            <a:ext cx="314700" cy="14100"/>
          </a:xfrm>
          <a:prstGeom prst="straightConnector1">
            <a:avLst/>
          </a:prstGeom>
          <a:noFill/>
          <a:ln cap="flat" cmpd="sng" w="9525">
            <a:solidFill>
              <a:schemeClr val="dk2"/>
            </a:solidFill>
            <a:prstDash val="solid"/>
            <a:round/>
            <a:headEnd len="med" w="med" type="none"/>
            <a:tailEnd len="med" w="med" type="triangle"/>
          </a:ln>
        </p:spPr>
      </p:cxnSp>
      <p:cxnSp>
        <p:nvCxnSpPr>
          <p:cNvPr id="352" name="Google Shape;352;g24a8a73262b_1_0"/>
          <p:cNvCxnSpPr>
            <a:endCxn id="339" idx="1"/>
          </p:cNvCxnSpPr>
          <p:nvPr/>
        </p:nvCxnSpPr>
        <p:spPr>
          <a:xfrm flipH="1" rot="10800000">
            <a:off x="274150" y="4606927"/>
            <a:ext cx="339600" cy="9300"/>
          </a:xfrm>
          <a:prstGeom prst="straightConnector1">
            <a:avLst/>
          </a:prstGeom>
          <a:noFill/>
          <a:ln cap="flat" cmpd="sng" w="9525">
            <a:solidFill>
              <a:schemeClr val="dk2"/>
            </a:solidFill>
            <a:prstDash val="solid"/>
            <a:round/>
            <a:headEnd len="med" w="med" type="none"/>
            <a:tailEnd len="med" w="med" type="triangle"/>
          </a:ln>
        </p:spPr>
      </p:cxnSp>
      <p:cxnSp>
        <p:nvCxnSpPr>
          <p:cNvPr id="353" name="Google Shape;353;g24a8a73262b_1_0"/>
          <p:cNvCxnSpPr>
            <a:endCxn id="340" idx="1"/>
          </p:cNvCxnSpPr>
          <p:nvPr/>
        </p:nvCxnSpPr>
        <p:spPr>
          <a:xfrm flipH="1" rot="10800000">
            <a:off x="299050" y="5455111"/>
            <a:ext cx="314700" cy="16800"/>
          </a:xfrm>
          <a:prstGeom prst="straightConnector1">
            <a:avLst/>
          </a:prstGeom>
          <a:noFill/>
          <a:ln cap="flat" cmpd="sng" w="9525">
            <a:solidFill>
              <a:schemeClr val="dk2"/>
            </a:solidFill>
            <a:prstDash val="solid"/>
            <a:round/>
            <a:headEnd len="med" w="med" type="none"/>
            <a:tailEnd len="med" w="med" type="triangle"/>
          </a:ln>
        </p:spPr>
      </p:cxnSp>
      <p:cxnSp>
        <p:nvCxnSpPr>
          <p:cNvPr id="354" name="Google Shape;354;g24a8a73262b_1_0"/>
          <p:cNvCxnSpPr>
            <a:endCxn id="342" idx="1"/>
          </p:cNvCxnSpPr>
          <p:nvPr/>
        </p:nvCxnSpPr>
        <p:spPr>
          <a:xfrm>
            <a:off x="261850" y="6290386"/>
            <a:ext cx="351900" cy="12900"/>
          </a:xfrm>
          <a:prstGeom prst="straightConnector1">
            <a:avLst/>
          </a:prstGeom>
          <a:noFill/>
          <a:ln cap="flat" cmpd="sng" w="9525">
            <a:solidFill>
              <a:schemeClr val="dk2"/>
            </a:solidFill>
            <a:prstDash val="solid"/>
            <a:round/>
            <a:headEnd len="med" w="med" type="none"/>
            <a:tailEnd len="med" w="med" type="triangle"/>
          </a:ln>
        </p:spPr>
      </p:cxnSp>
      <p:cxnSp>
        <p:nvCxnSpPr>
          <p:cNvPr id="355" name="Google Shape;355;g24a8a73262b_1_0"/>
          <p:cNvCxnSpPr/>
          <p:nvPr/>
        </p:nvCxnSpPr>
        <p:spPr>
          <a:xfrm>
            <a:off x="3870625" y="2123400"/>
            <a:ext cx="0" cy="3336000"/>
          </a:xfrm>
          <a:prstGeom prst="straightConnector1">
            <a:avLst/>
          </a:prstGeom>
          <a:noFill/>
          <a:ln cap="flat" cmpd="sng" w="9525">
            <a:solidFill>
              <a:schemeClr val="dk2"/>
            </a:solidFill>
            <a:prstDash val="solid"/>
            <a:round/>
            <a:headEnd len="med" w="med" type="none"/>
            <a:tailEnd len="med" w="med" type="none"/>
          </a:ln>
        </p:spPr>
      </p:cxnSp>
      <p:cxnSp>
        <p:nvCxnSpPr>
          <p:cNvPr id="356" name="Google Shape;356;g24a8a73262b_1_0"/>
          <p:cNvCxnSpPr/>
          <p:nvPr/>
        </p:nvCxnSpPr>
        <p:spPr>
          <a:xfrm>
            <a:off x="7640675" y="2073800"/>
            <a:ext cx="24900" cy="1736100"/>
          </a:xfrm>
          <a:prstGeom prst="straightConnector1">
            <a:avLst/>
          </a:prstGeom>
          <a:noFill/>
          <a:ln cap="flat" cmpd="sng" w="9525">
            <a:solidFill>
              <a:schemeClr val="dk2"/>
            </a:solidFill>
            <a:prstDash val="solid"/>
            <a:round/>
            <a:headEnd len="med" w="med" type="none"/>
            <a:tailEnd len="med" w="med" type="none"/>
          </a:ln>
        </p:spPr>
      </p:cxnSp>
      <p:cxnSp>
        <p:nvCxnSpPr>
          <p:cNvPr id="357" name="Google Shape;357;g24a8a73262b_1_0"/>
          <p:cNvCxnSpPr>
            <a:endCxn id="331" idx="1"/>
          </p:cNvCxnSpPr>
          <p:nvPr/>
        </p:nvCxnSpPr>
        <p:spPr>
          <a:xfrm flipH="1" rot="10800000">
            <a:off x="3870550" y="2062409"/>
            <a:ext cx="313200" cy="36300"/>
          </a:xfrm>
          <a:prstGeom prst="straightConnector1">
            <a:avLst/>
          </a:prstGeom>
          <a:noFill/>
          <a:ln cap="flat" cmpd="sng" w="9525">
            <a:solidFill>
              <a:schemeClr val="dk2"/>
            </a:solidFill>
            <a:prstDash val="solid"/>
            <a:round/>
            <a:headEnd len="med" w="med" type="none"/>
            <a:tailEnd len="med" w="med" type="triangle"/>
          </a:ln>
        </p:spPr>
      </p:cxnSp>
      <p:cxnSp>
        <p:nvCxnSpPr>
          <p:cNvPr id="358" name="Google Shape;358;g24a8a73262b_1_0"/>
          <p:cNvCxnSpPr>
            <a:endCxn id="341" idx="1"/>
          </p:cNvCxnSpPr>
          <p:nvPr/>
        </p:nvCxnSpPr>
        <p:spPr>
          <a:xfrm flipH="1" rot="10800000">
            <a:off x="3883150" y="2866771"/>
            <a:ext cx="300600" cy="13200"/>
          </a:xfrm>
          <a:prstGeom prst="straightConnector1">
            <a:avLst/>
          </a:prstGeom>
          <a:noFill/>
          <a:ln cap="flat" cmpd="sng" w="9525">
            <a:solidFill>
              <a:schemeClr val="dk2"/>
            </a:solidFill>
            <a:prstDash val="solid"/>
            <a:round/>
            <a:headEnd len="med" w="med" type="none"/>
            <a:tailEnd len="med" w="med" type="triangle"/>
          </a:ln>
        </p:spPr>
      </p:cxnSp>
      <p:cxnSp>
        <p:nvCxnSpPr>
          <p:cNvPr id="359" name="Google Shape;359;g24a8a73262b_1_0"/>
          <p:cNvCxnSpPr>
            <a:endCxn id="343" idx="1"/>
          </p:cNvCxnSpPr>
          <p:nvPr/>
        </p:nvCxnSpPr>
        <p:spPr>
          <a:xfrm flipH="1" rot="10800000">
            <a:off x="3858250" y="3758746"/>
            <a:ext cx="325500" cy="26400"/>
          </a:xfrm>
          <a:prstGeom prst="straightConnector1">
            <a:avLst/>
          </a:prstGeom>
          <a:noFill/>
          <a:ln cap="flat" cmpd="sng" w="9525">
            <a:solidFill>
              <a:schemeClr val="dk2"/>
            </a:solidFill>
            <a:prstDash val="solid"/>
            <a:round/>
            <a:headEnd len="med" w="med" type="none"/>
            <a:tailEnd len="med" w="med" type="triangle"/>
          </a:ln>
        </p:spPr>
      </p:cxnSp>
      <p:cxnSp>
        <p:nvCxnSpPr>
          <p:cNvPr id="360" name="Google Shape;360;g24a8a73262b_1_0"/>
          <p:cNvCxnSpPr>
            <a:endCxn id="344" idx="1"/>
          </p:cNvCxnSpPr>
          <p:nvPr/>
        </p:nvCxnSpPr>
        <p:spPr>
          <a:xfrm flipH="1" rot="10800000">
            <a:off x="3858250" y="4548421"/>
            <a:ext cx="325500" cy="30600"/>
          </a:xfrm>
          <a:prstGeom prst="straightConnector1">
            <a:avLst/>
          </a:prstGeom>
          <a:noFill/>
          <a:ln cap="flat" cmpd="sng" w="9525">
            <a:solidFill>
              <a:schemeClr val="dk2"/>
            </a:solidFill>
            <a:prstDash val="solid"/>
            <a:round/>
            <a:headEnd len="med" w="med" type="none"/>
            <a:tailEnd len="med" w="med" type="triangle"/>
          </a:ln>
        </p:spPr>
      </p:cxnSp>
      <p:cxnSp>
        <p:nvCxnSpPr>
          <p:cNvPr id="361" name="Google Shape;361;g24a8a73262b_1_0"/>
          <p:cNvCxnSpPr>
            <a:endCxn id="345" idx="1"/>
          </p:cNvCxnSpPr>
          <p:nvPr/>
        </p:nvCxnSpPr>
        <p:spPr>
          <a:xfrm flipH="1" rot="10800000">
            <a:off x="3883150" y="5455096"/>
            <a:ext cx="300600" cy="4200"/>
          </a:xfrm>
          <a:prstGeom prst="straightConnector1">
            <a:avLst/>
          </a:prstGeom>
          <a:noFill/>
          <a:ln cap="flat" cmpd="sng" w="9525">
            <a:solidFill>
              <a:schemeClr val="dk2"/>
            </a:solidFill>
            <a:prstDash val="solid"/>
            <a:round/>
            <a:headEnd len="med" w="med" type="none"/>
            <a:tailEnd len="med" w="med" type="triangle"/>
          </a:ln>
        </p:spPr>
      </p:cxnSp>
      <p:cxnSp>
        <p:nvCxnSpPr>
          <p:cNvPr id="362" name="Google Shape;362;g24a8a73262b_1_0"/>
          <p:cNvCxnSpPr>
            <a:endCxn id="336" idx="1"/>
          </p:cNvCxnSpPr>
          <p:nvPr/>
        </p:nvCxnSpPr>
        <p:spPr>
          <a:xfrm>
            <a:off x="7640675" y="2048909"/>
            <a:ext cx="210900" cy="13500"/>
          </a:xfrm>
          <a:prstGeom prst="straightConnector1">
            <a:avLst/>
          </a:prstGeom>
          <a:noFill/>
          <a:ln cap="flat" cmpd="sng" w="9525">
            <a:solidFill>
              <a:schemeClr val="dk2"/>
            </a:solidFill>
            <a:prstDash val="solid"/>
            <a:round/>
            <a:headEnd len="med" w="med" type="none"/>
            <a:tailEnd len="med" w="med" type="triangle"/>
          </a:ln>
        </p:spPr>
      </p:cxnSp>
      <p:cxnSp>
        <p:nvCxnSpPr>
          <p:cNvPr id="363" name="Google Shape;363;g24a8a73262b_1_0"/>
          <p:cNvCxnSpPr>
            <a:endCxn id="346" idx="1"/>
          </p:cNvCxnSpPr>
          <p:nvPr/>
        </p:nvCxnSpPr>
        <p:spPr>
          <a:xfrm flipH="1" rot="10800000">
            <a:off x="7640675" y="2866784"/>
            <a:ext cx="210900" cy="13200"/>
          </a:xfrm>
          <a:prstGeom prst="straightConnector1">
            <a:avLst/>
          </a:prstGeom>
          <a:noFill/>
          <a:ln cap="flat" cmpd="sng" w="9525">
            <a:solidFill>
              <a:schemeClr val="dk2"/>
            </a:solidFill>
            <a:prstDash val="solid"/>
            <a:round/>
            <a:headEnd len="med" w="med" type="none"/>
            <a:tailEnd len="med" w="med" type="triangle"/>
          </a:ln>
        </p:spPr>
      </p:cxnSp>
      <p:cxnSp>
        <p:nvCxnSpPr>
          <p:cNvPr id="364" name="Google Shape;364;g24a8a73262b_1_0"/>
          <p:cNvCxnSpPr>
            <a:endCxn id="347" idx="1"/>
          </p:cNvCxnSpPr>
          <p:nvPr/>
        </p:nvCxnSpPr>
        <p:spPr>
          <a:xfrm flipH="1" rot="10800000">
            <a:off x="7652975" y="3777509"/>
            <a:ext cx="198600" cy="7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2021-11-16T14:07:21Z</dcterms:created>
  <dc:creator>Harsh Agarwal</dc:creator>
</cp:coreProperties>
</file>