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98" r:id="rId7"/>
    <p:sldId id="261" r:id="rId8"/>
    <p:sldId id="299" r:id="rId9"/>
    <p:sldId id="300" r:id="rId10"/>
    <p:sldId id="302" r:id="rId11"/>
    <p:sldId id="303" r:id="rId12"/>
    <p:sldId id="268" r:id="rId13"/>
  </p:sldIdLst>
  <p:sldSz cx="9144000" cy="5143500" type="screen16x9"/>
  <p:notesSz cx="6858000" cy="9144000"/>
  <p:embeddedFontLst>
    <p:embeddedFont>
      <p:font typeface="Anaheim" panose="020B0604020202020204" charset="0"/>
      <p:regular r:id="rId16"/>
    </p:embeddedFont>
    <p:embeddedFont>
      <p:font typeface="Arimo" panose="020B0604020202020204" charset="0"/>
      <p:regular r:id="rId17"/>
      <p:bold r:id="rId18"/>
      <p:italic r:id="rId19"/>
      <p:boldItalic r:id="rId20"/>
    </p:embeddedFont>
    <p:embeddedFont>
      <p:font typeface="Bebas Neue" panose="020B0604020202020204" charset="0"/>
      <p:regular r:id="rId21"/>
    </p:embeddedFont>
    <p:embeddedFont>
      <p:font typeface="Calibri" panose="020F0502020204030204" pitchFamily="34" charset="0"/>
      <p:regular r:id="rId22"/>
      <p:bold r:id="rId23"/>
      <p:italic r:id="rId24"/>
      <p:boldItalic r:id="rId25"/>
    </p:embeddedFont>
    <p:embeddedFont>
      <p:font typeface="Cambria" panose="02040503050406030204" pitchFamily="18" charset="0"/>
      <p:regular r:id="rId26"/>
      <p:bold r:id="rId27"/>
      <p:italic r:id="rId28"/>
      <p:boldItalic r:id="rId29"/>
    </p:embeddedFont>
    <p:embeddedFont>
      <p:font typeface="Poppins ExtraBold" panose="00000900000000000000" pitchFamily="2"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4" roundtripDataSignature="AMtx7mjklaCVvtpHUWSNd0ixSQ+jquZ75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F11F541-A4B2-ED5A-A1BB-492D0D4F4E6A}" name="Carmen Ocaña Ordóñez" initials="COO" userId="S::cocana@freepikco.onmicrosoft.com::8797eea9-71d2-4559-9885-17450e4007ad" providerId="AD"/>
  <p188:author id="{07DF5676-9B57-8A99-AB6D-A504E5026BD2}" name="cportales@INTRANET.FREEPIKCOMPANY.COM" initials="c" userId="S-1-5-21-179105700-2695781124-4246538168-24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343C"/>
    <a:srgbClr val="E0B4A4"/>
    <a:srgbClr val="A7B3B2"/>
    <a:srgbClr val="4C6A78"/>
    <a:srgbClr val="F0E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DF7B9C-EBDF-46A0-83E7-B09A4955A7FC}">
  <a:tblStyle styleId="{A6DF7B9C-EBDF-46A0-83E7-B09A4955A7F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6357" autoAdjust="0"/>
  </p:normalViewPr>
  <p:slideViewPr>
    <p:cSldViewPr snapToGrid="0">
      <p:cViewPr varScale="1">
        <p:scale>
          <a:sx n="107" d="100"/>
          <a:sy n="107" d="100"/>
        </p:scale>
        <p:origin x="960" y="62"/>
      </p:cViewPr>
      <p:guideLst/>
    </p:cSldViewPr>
  </p:slideViewPr>
  <p:outlineViewPr>
    <p:cViewPr>
      <p:scale>
        <a:sx n="33" d="100"/>
        <a:sy n="33" d="100"/>
      </p:scale>
      <p:origin x="0" y="-2490"/>
    </p:cViewPr>
  </p:outlin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68"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6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64" Type="http://customschemas.google.com/relationships/presentationmetadata" Target="metadata"/><Relationship Id="rId69"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9A47F7-AB59-010F-0AE0-F0A6996F06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CEA8EDDB-94C4-4DEE-344C-BA4DAA4DBC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669EE-84A5-4202-8F96-4EDD14B1D69C}" type="datetimeFigureOut">
              <a:rPr lang="es-ES" smtClean="0"/>
              <a:t>18/08/2025</a:t>
            </a:fld>
            <a:endParaRPr lang="es-ES"/>
          </a:p>
        </p:txBody>
      </p:sp>
      <p:sp>
        <p:nvSpPr>
          <p:cNvPr id="4" name="Footer Placeholder 3">
            <a:extLst>
              <a:ext uri="{FF2B5EF4-FFF2-40B4-BE49-F238E27FC236}">
                <a16:creationId xmlns:a16="http://schemas.microsoft.com/office/drawing/2014/main" id="{15F79D3D-0736-0D65-BF41-79FC5E8026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0EA81272-2883-7B3A-EB06-921012988B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3F1383-626C-4313-8C37-6559D5338BA1}" type="slidenum">
              <a:rPr lang="es-ES" smtClean="0"/>
              <a:t>‹#›</a:t>
            </a:fld>
            <a:endParaRPr lang="es-ES"/>
          </a:p>
        </p:txBody>
      </p:sp>
    </p:spTree>
    <p:extLst>
      <p:ext uri="{BB962C8B-B14F-4D97-AF65-F5344CB8AC3E}">
        <p14:creationId xmlns:p14="http://schemas.microsoft.com/office/powerpoint/2010/main" val="353637675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983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492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62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161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175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143000" y="1264595"/>
            <a:ext cx="6858000" cy="207841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6600" b="1">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15"/>
          <p:cNvSpPr txBox="1">
            <a:spLocks noGrp="1"/>
          </p:cNvSpPr>
          <p:nvPr>
            <p:ph type="subTitle" idx="1"/>
          </p:nvPr>
        </p:nvSpPr>
        <p:spPr>
          <a:xfrm>
            <a:off x="1143000" y="3412063"/>
            <a:ext cx="6858000" cy="351388"/>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600"/>
              <a:buNone/>
              <a:defRPr sz="1600">
                <a:solidFill>
                  <a:schemeClr val="tx1"/>
                </a:solidFill>
                <a:latin typeface="Arimo" panose="020B0604020202020204" pitchFamily="34" charset="0"/>
                <a:ea typeface="Arimo" panose="020B0604020202020204" pitchFamily="34" charset="0"/>
                <a:cs typeface="Arimo" panose="020B0604020202020204" pitchFamily="34" charset="0"/>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dirty="0"/>
          </a:p>
        </p:txBody>
      </p:sp>
      <p:grpSp>
        <p:nvGrpSpPr>
          <p:cNvPr id="725" name="Grupo 724">
            <a:extLst>
              <a:ext uri="{FF2B5EF4-FFF2-40B4-BE49-F238E27FC236}">
                <a16:creationId xmlns:a16="http://schemas.microsoft.com/office/drawing/2014/main" id="{C3690CF7-0AB7-CEE5-1526-CC6C62F51E11}"/>
              </a:ext>
            </a:extLst>
          </p:cNvPr>
          <p:cNvGrpSpPr/>
          <p:nvPr userDrawn="1"/>
        </p:nvGrpSpPr>
        <p:grpSpPr>
          <a:xfrm>
            <a:off x="-450421" y="-383843"/>
            <a:ext cx="1507863" cy="1510278"/>
            <a:chOff x="39184" y="-151930"/>
            <a:chExt cx="1309806" cy="1311904"/>
          </a:xfrm>
        </p:grpSpPr>
        <p:sp>
          <p:nvSpPr>
            <p:cNvPr id="267" name="Oval 357">
              <a:extLst>
                <a:ext uri="{FF2B5EF4-FFF2-40B4-BE49-F238E27FC236}">
                  <a16:creationId xmlns:a16="http://schemas.microsoft.com/office/drawing/2014/main" id="{8D9F469D-B08A-4D84-830B-9EC7E7F8E4EF}"/>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8">
              <a:extLst>
                <a:ext uri="{FF2B5EF4-FFF2-40B4-BE49-F238E27FC236}">
                  <a16:creationId xmlns:a16="http://schemas.microsoft.com/office/drawing/2014/main" id="{13CEA5A5-2357-D68F-94E1-DF0B55C7023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59">
              <a:extLst>
                <a:ext uri="{FF2B5EF4-FFF2-40B4-BE49-F238E27FC236}">
                  <a16:creationId xmlns:a16="http://schemas.microsoft.com/office/drawing/2014/main" id="{07CF7994-FE6A-48AE-0756-8987A4FAF64A}"/>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0">
              <a:extLst>
                <a:ext uri="{FF2B5EF4-FFF2-40B4-BE49-F238E27FC236}">
                  <a16:creationId xmlns:a16="http://schemas.microsoft.com/office/drawing/2014/main" id="{F5ACD910-D4C1-EDDB-D4C5-291AFD3B2F9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1">
              <a:extLst>
                <a:ext uri="{FF2B5EF4-FFF2-40B4-BE49-F238E27FC236}">
                  <a16:creationId xmlns:a16="http://schemas.microsoft.com/office/drawing/2014/main" id="{53F0FBD3-2371-F32A-49EC-D0567A7DCC10}"/>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2">
              <a:extLst>
                <a:ext uri="{FF2B5EF4-FFF2-40B4-BE49-F238E27FC236}">
                  <a16:creationId xmlns:a16="http://schemas.microsoft.com/office/drawing/2014/main" id="{2EFE3795-1CE3-53EF-092E-6714563C7BE3}"/>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3">
              <a:extLst>
                <a:ext uri="{FF2B5EF4-FFF2-40B4-BE49-F238E27FC236}">
                  <a16:creationId xmlns:a16="http://schemas.microsoft.com/office/drawing/2014/main" id="{3D9CE8EF-A482-AB8F-CAF5-2A8909A76421}"/>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4">
              <a:extLst>
                <a:ext uri="{FF2B5EF4-FFF2-40B4-BE49-F238E27FC236}">
                  <a16:creationId xmlns:a16="http://schemas.microsoft.com/office/drawing/2014/main" id="{1BAFFDEE-FC7F-945B-D3B8-A31788595D7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5">
              <a:extLst>
                <a:ext uri="{FF2B5EF4-FFF2-40B4-BE49-F238E27FC236}">
                  <a16:creationId xmlns:a16="http://schemas.microsoft.com/office/drawing/2014/main" id="{F3FB3DB8-171B-FB86-EF85-48C8A8988597}"/>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7">
              <a:extLst>
                <a:ext uri="{FF2B5EF4-FFF2-40B4-BE49-F238E27FC236}">
                  <a16:creationId xmlns:a16="http://schemas.microsoft.com/office/drawing/2014/main" id="{CC072E61-5A4C-2F51-E9F9-FC6AB5C933E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78">
              <a:extLst>
                <a:ext uri="{FF2B5EF4-FFF2-40B4-BE49-F238E27FC236}">
                  <a16:creationId xmlns:a16="http://schemas.microsoft.com/office/drawing/2014/main" id="{95E6BC66-6AFC-F3D1-F83D-6355C60B884D}"/>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79">
              <a:extLst>
                <a:ext uri="{FF2B5EF4-FFF2-40B4-BE49-F238E27FC236}">
                  <a16:creationId xmlns:a16="http://schemas.microsoft.com/office/drawing/2014/main" id="{CAE85FA6-1943-6F74-7337-C83CBCF79F4D}"/>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Oval 380">
              <a:extLst>
                <a:ext uri="{FF2B5EF4-FFF2-40B4-BE49-F238E27FC236}">
                  <a16:creationId xmlns:a16="http://schemas.microsoft.com/office/drawing/2014/main" id="{3EBE61E8-12DB-EE89-CFBA-76644ADB0052}"/>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1">
              <a:extLst>
                <a:ext uri="{FF2B5EF4-FFF2-40B4-BE49-F238E27FC236}">
                  <a16:creationId xmlns:a16="http://schemas.microsoft.com/office/drawing/2014/main" id="{A9890DA5-DE12-8414-6B5A-E515B28EA10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2">
              <a:extLst>
                <a:ext uri="{FF2B5EF4-FFF2-40B4-BE49-F238E27FC236}">
                  <a16:creationId xmlns:a16="http://schemas.microsoft.com/office/drawing/2014/main" id="{1E998832-D69D-7559-F5C7-31E2263F5258}"/>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3">
              <a:extLst>
                <a:ext uri="{FF2B5EF4-FFF2-40B4-BE49-F238E27FC236}">
                  <a16:creationId xmlns:a16="http://schemas.microsoft.com/office/drawing/2014/main" id="{861CFE8A-3614-EBEB-4591-0D1D1AD38941}"/>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4">
              <a:extLst>
                <a:ext uri="{FF2B5EF4-FFF2-40B4-BE49-F238E27FC236}">
                  <a16:creationId xmlns:a16="http://schemas.microsoft.com/office/drawing/2014/main" id="{5E9DA820-1FA5-41B7-2DF0-D1EF965C01A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85">
              <a:extLst>
                <a:ext uri="{FF2B5EF4-FFF2-40B4-BE49-F238E27FC236}">
                  <a16:creationId xmlns:a16="http://schemas.microsoft.com/office/drawing/2014/main" id="{F2B0276D-98C4-6ECD-5731-4745E4310913}"/>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7">
              <a:extLst>
                <a:ext uri="{FF2B5EF4-FFF2-40B4-BE49-F238E27FC236}">
                  <a16:creationId xmlns:a16="http://schemas.microsoft.com/office/drawing/2014/main" id="{0E900F22-A5FC-CA42-0790-5DAB950D1AE6}"/>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398">
              <a:extLst>
                <a:ext uri="{FF2B5EF4-FFF2-40B4-BE49-F238E27FC236}">
                  <a16:creationId xmlns:a16="http://schemas.microsoft.com/office/drawing/2014/main" id="{4EDEC237-B650-F81A-98A8-8813A6A9D47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399">
              <a:extLst>
                <a:ext uri="{FF2B5EF4-FFF2-40B4-BE49-F238E27FC236}">
                  <a16:creationId xmlns:a16="http://schemas.microsoft.com/office/drawing/2014/main" id="{AE1142D4-8358-5D73-132F-29B2DD162A15}"/>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Oval 400">
              <a:extLst>
                <a:ext uri="{FF2B5EF4-FFF2-40B4-BE49-F238E27FC236}">
                  <a16:creationId xmlns:a16="http://schemas.microsoft.com/office/drawing/2014/main" id="{066F819F-D800-5738-8A75-54B2FB162C5B}"/>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1">
              <a:extLst>
                <a:ext uri="{FF2B5EF4-FFF2-40B4-BE49-F238E27FC236}">
                  <a16:creationId xmlns:a16="http://schemas.microsoft.com/office/drawing/2014/main" id="{C1D769B2-4E73-C253-1DE0-202F8A23BCBA}"/>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2">
              <a:extLst>
                <a:ext uri="{FF2B5EF4-FFF2-40B4-BE49-F238E27FC236}">
                  <a16:creationId xmlns:a16="http://schemas.microsoft.com/office/drawing/2014/main" id="{68B105EC-B623-D2BD-83A0-D1C536B08E7E}"/>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3">
              <a:extLst>
                <a:ext uri="{FF2B5EF4-FFF2-40B4-BE49-F238E27FC236}">
                  <a16:creationId xmlns:a16="http://schemas.microsoft.com/office/drawing/2014/main" id="{264DBE71-CC28-1C8D-D4BF-8B82864E0334}"/>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4">
              <a:extLst>
                <a:ext uri="{FF2B5EF4-FFF2-40B4-BE49-F238E27FC236}">
                  <a16:creationId xmlns:a16="http://schemas.microsoft.com/office/drawing/2014/main" id="{CB80133A-A09F-7968-94D6-EC5F489ECE40}"/>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05">
              <a:extLst>
                <a:ext uri="{FF2B5EF4-FFF2-40B4-BE49-F238E27FC236}">
                  <a16:creationId xmlns:a16="http://schemas.microsoft.com/office/drawing/2014/main" id="{CE9344E0-9A17-B2A2-FD49-B47C08A817AF}"/>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8">
              <a:extLst>
                <a:ext uri="{FF2B5EF4-FFF2-40B4-BE49-F238E27FC236}">
                  <a16:creationId xmlns:a16="http://schemas.microsoft.com/office/drawing/2014/main" id="{8A7C6264-990A-6EE6-B4D0-622F84D1F275}"/>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19">
              <a:extLst>
                <a:ext uri="{FF2B5EF4-FFF2-40B4-BE49-F238E27FC236}">
                  <a16:creationId xmlns:a16="http://schemas.microsoft.com/office/drawing/2014/main" id="{418DA73E-CCC9-81DF-AFCC-E82CDDF88FE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0">
              <a:extLst>
                <a:ext uri="{FF2B5EF4-FFF2-40B4-BE49-F238E27FC236}">
                  <a16:creationId xmlns:a16="http://schemas.microsoft.com/office/drawing/2014/main" id="{C2225B1F-AB03-709F-A7D9-693B593194B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1">
              <a:extLst>
                <a:ext uri="{FF2B5EF4-FFF2-40B4-BE49-F238E27FC236}">
                  <a16:creationId xmlns:a16="http://schemas.microsoft.com/office/drawing/2014/main" id="{AFE30962-60C9-C2B6-A24A-EE0E75689CCB}"/>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22">
              <a:extLst>
                <a:ext uri="{FF2B5EF4-FFF2-40B4-BE49-F238E27FC236}">
                  <a16:creationId xmlns:a16="http://schemas.microsoft.com/office/drawing/2014/main" id="{8EA24EFB-EDBD-DBDE-3690-ADF8933373C8}"/>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Oval 423">
              <a:extLst>
                <a:ext uri="{FF2B5EF4-FFF2-40B4-BE49-F238E27FC236}">
                  <a16:creationId xmlns:a16="http://schemas.microsoft.com/office/drawing/2014/main" id="{F4DFD1B6-1812-1866-8E2F-33A7D8BA2B5C}"/>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4">
              <a:extLst>
                <a:ext uri="{FF2B5EF4-FFF2-40B4-BE49-F238E27FC236}">
                  <a16:creationId xmlns:a16="http://schemas.microsoft.com/office/drawing/2014/main" id="{CEACA76A-48A2-C4C7-ED6D-7D11BC4E92CA}"/>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5">
              <a:extLst>
                <a:ext uri="{FF2B5EF4-FFF2-40B4-BE49-F238E27FC236}">
                  <a16:creationId xmlns:a16="http://schemas.microsoft.com/office/drawing/2014/main" id="{CDDB6D0C-405F-7802-C5FB-84B9FC366E2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6">
              <a:extLst>
                <a:ext uri="{FF2B5EF4-FFF2-40B4-BE49-F238E27FC236}">
                  <a16:creationId xmlns:a16="http://schemas.microsoft.com/office/drawing/2014/main" id="{95BB68F8-46CA-6888-0D66-59C9CE9632D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8">
              <a:extLst>
                <a:ext uri="{FF2B5EF4-FFF2-40B4-BE49-F238E27FC236}">
                  <a16:creationId xmlns:a16="http://schemas.microsoft.com/office/drawing/2014/main" id="{7C832C34-2147-E173-EB8D-A35BB954B55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39">
              <a:extLst>
                <a:ext uri="{FF2B5EF4-FFF2-40B4-BE49-F238E27FC236}">
                  <a16:creationId xmlns:a16="http://schemas.microsoft.com/office/drawing/2014/main" id="{B9E3D0F4-23E5-00C7-F12E-98BBD21E9C49}"/>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0">
              <a:extLst>
                <a:ext uri="{FF2B5EF4-FFF2-40B4-BE49-F238E27FC236}">
                  <a16:creationId xmlns:a16="http://schemas.microsoft.com/office/drawing/2014/main" id="{6C583BC2-7AF1-9CBE-37E4-E4A4C63111A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1">
              <a:extLst>
                <a:ext uri="{FF2B5EF4-FFF2-40B4-BE49-F238E27FC236}">
                  <a16:creationId xmlns:a16="http://schemas.microsoft.com/office/drawing/2014/main" id="{DB7B734E-44EB-B391-676C-D7AAC30BF30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442">
              <a:extLst>
                <a:ext uri="{FF2B5EF4-FFF2-40B4-BE49-F238E27FC236}">
                  <a16:creationId xmlns:a16="http://schemas.microsoft.com/office/drawing/2014/main" id="{D601FECF-A8F6-4C6B-2939-A6F95212F55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3">
              <a:extLst>
                <a:ext uri="{FF2B5EF4-FFF2-40B4-BE49-F238E27FC236}">
                  <a16:creationId xmlns:a16="http://schemas.microsoft.com/office/drawing/2014/main" id="{3473341B-E368-83D7-7376-63D739E7E111}"/>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Oval 444">
              <a:extLst>
                <a:ext uri="{FF2B5EF4-FFF2-40B4-BE49-F238E27FC236}">
                  <a16:creationId xmlns:a16="http://schemas.microsoft.com/office/drawing/2014/main" id="{CAC2CEA0-89B5-7280-A2FB-BC573C68FDDB}"/>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5">
              <a:extLst>
                <a:ext uri="{FF2B5EF4-FFF2-40B4-BE49-F238E27FC236}">
                  <a16:creationId xmlns:a16="http://schemas.microsoft.com/office/drawing/2014/main" id="{266F0AAA-F8D7-D66B-E1BE-6D479AC5565E}"/>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6">
              <a:extLst>
                <a:ext uri="{FF2B5EF4-FFF2-40B4-BE49-F238E27FC236}">
                  <a16:creationId xmlns:a16="http://schemas.microsoft.com/office/drawing/2014/main" id="{36C8C9D0-DE7B-E665-7049-FC2A94707371}"/>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8">
              <a:extLst>
                <a:ext uri="{FF2B5EF4-FFF2-40B4-BE49-F238E27FC236}">
                  <a16:creationId xmlns:a16="http://schemas.microsoft.com/office/drawing/2014/main" id="{7483B195-54B5-2A6E-2304-EC6A90CA8110}"/>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59">
              <a:extLst>
                <a:ext uri="{FF2B5EF4-FFF2-40B4-BE49-F238E27FC236}">
                  <a16:creationId xmlns:a16="http://schemas.microsoft.com/office/drawing/2014/main" id="{A95AEC97-C398-A47F-318D-1A6812B9B38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0">
              <a:extLst>
                <a:ext uri="{FF2B5EF4-FFF2-40B4-BE49-F238E27FC236}">
                  <a16:creationId xmlns:a16="http://schemas.microsoft.com/office/drawing/2014/main" id="{93CED6FD-E5AC-9F7E-9102-D0C9BDD9010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1">
              <a:extLst>
                <a:ext uri="{FF2B5EF4-FFF2-40B4-BE49-F238E27FC236}">
                  <a16:creationId xmlns:a16="http://schemas.microsoft.com/office/drawing/2014/main" id="{F9D41022-7154-735D-9D3A-677B76EC7B1F}"/>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2">
              <a:extLst>
                <a:ext uri="{FF2B5EF4-FFF2-40B4-BE49-F238E27FC236}">
                  <a16:creationId xmlns:a16="http://schemas.microsoft.com/office/drawing/2014/main" id="{4E7FC0AE-EF04-3CC1-9F99-2728E5101B3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3">
              <a:extLst>
                <a:ext uri="{FF2B5EF4-FFF2-40B4-BE49-F238E27FC236}">
                  <a16:creationId xmlns:a16="http://schemas.microsoft.com/office/drawing/2014/main" id="{66114033-ADF8-7D75-A37B-29DDF69D569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4">
              <a:extLst>
                <a:ext uri="{FF2B5EF4-FFF2-40B4-BE49-F238E27FC236}">
                  <a16:creationId xmlns:a16="http://schemas.microsoft.com/office/drawing/2014/main" id="{18E5126F-81BA-C2E5-7D08-F1794C1F53FC}"/>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5">
              <a:extLst>
                <a:ext uri="{FF2B5EF4-FFF2-40B4-BE49-F238E27FC236}">
                  <a16:creationId xmlns:a16="http://schemas.microsoft.com/office/drawing/2014/main" id="{8E6867C4-9075-9B1B-A494-751361F565DF}"/>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6">
              <a:extLst>
                <a:ext uri="{FF2B5EF4-FFF2-40B4-BE49-F238E27FC236}">
                  <a16:creationId xmlns:a16="http://schemas.microsoft.com/office/drawing/2014/main" id="{B15389D8-4CD6-3AFB-D1BA-029BD1067D56}"/>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8">
              <a:extLst>
                <a:ext uri="{FF2B5EF4-FFF2-40B4-BE49-F238E27FC236}">
                  <a16:creationId xmlns:a16="http://schemas.microsoft.com/office/drawing/2014/main" id="{208BEE9F-DE3F-E3EF-52E5-248F2427E23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79">
              <a:extLst>
                <a:ext uri="{FF2B5EF4-FFF2-40B4-BE49-F238E27FC236}">
                  <a16:creationId xmlns:a16="http://schemas.microsoft.com/office/drawing/2014/main" id="{5F1AEF56-EC69-FD20-2512-5901D5049024}"/>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0">
              <a:extLst>
                <a:ext uri="{FF2B5EF4-FFF2-40B4-BE49-F238E27FC236}">
                  <a16:creationId xmlns:a16="http://schemas.microsoft.com/office/drawing/2014/main" id="{43BB429D-9C15-71F9-9C96-6DEE3623FFF2}"/>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1">
              <a:extLst>
                <a:ext uri="{FF2B5EF4-FFF2-40B4-BE49-F238E27FC236}">
                  <a16:creationId xmlns:a16="http://schemas.microsoft.com/office/drawing/2014/main" id="{8227264F-76C8-A5EB-1622-CCD8923F8A29}"/>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2">
              <a:extLst>
                <a:ext uri="{FF2B5EF4-FFF2-40B4-BE49-F238E27FC236}">
                  <a16:creationId xmlns:a16="http://schemas.microsoft.com/office/drawing/2014/main" id="{0BD540E0-57EA-0B56-381E-AED639152E2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3">
              <a:extLst>
                <a:ext uri="{FF2B5EF4-FFF2-40B4-BE49-F238E27FC236}">
                  <a16:creationId xmlns:a16="http://schemas.microsoft.com/office/drawing/2014/main" id="{86A60579-EF71-2700-B079-DD879F7CDFE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4">
              <a:extLst>
                <a:ext uri="{FF2B5EF4-FFF2-40B4-BE49-F238E27FC236}">
                  <a16:creationId xmlns:a16="http://schemas.microsoft.com/office/drawing/2014/main" id="{B7BDC6E5-D406-D3C5-18AA-B196CE3A2037}"/>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485">
              <a:extLst>
                <a:ext uri="{FF2B5EF4-FFF2-40B4-BE49-F238E27FC236}">
                  <a16:creationId xmlns:a16="http://schemas.microsoft.com/office/drawing/2014/main" id="{204366AF-2048-41EE-4D33-2D15313C6A19}"/>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Oval 486">
              <a:extLst>
                <a:ext uri="{FF2B5EF4-FFF2-40B4-BE49-F238E27FC236}">
                  <a16:creationId xmlns:a16="http://schemas.microsoft.com/office/drawing/2014/main" id="{4521AED5-04E4-4302-0989-3136C55711D5}"/>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8">
              <a:extLst>
                <a:ext uri="{FF2B5EF4-FFF2-40B4-BE49-F238E27FC236}">
                  <a16:creationId xmlns:a16="http://schemas.microsoft.com/office/drawing/2014/main" id="{3FEBACA5-0CDE-D98F-C554-A9513B01563B}"/>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99">
              <a:extLst>
                <a:ext uri="{FF2B5EF4-FFF2-40B4-BE49-F238E27FC236}">
                  <a16:creationId xmlns:a16="http://schemas.microsoft.com/office/drawing/2014/main" id="{184D834C-21F8-DE83-3EF7-144AA5C443E3}"/>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0">
              <a:extLst>
                <a:ext uri="{FF2B5EF4-FFF2-40B4-BE49-F238E27FC236}">
                  <a16:creationId xmlns:a16="http://schemas.microsoft.com/office/drawing/2014/main" id="{B98AF20F-A7D5-AC96-3EF0-403AD1715387}"/>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1">
              <a:extLst>
                <a:ext uri="{FF2B5EF4-FFF2-40B4-BE49-F238E27FC236}">
                  <a16:creationId xmlns:a16="http://schemas.microsoft.com/office/drawing/2014/main" id="{323F1CB4-AF88-C990-0FF6-3D238E4B3EE2}"/>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2">
              <a:extLst>
                <a:ext uri="{FF2B5EF4-FFF2-40B4-BE49-F238E27FC236}">
                  <a16:creationId xmlns:a16="http://schemas.microsoft.com/office/drawing/2014/main" id="{1938E5C0-EDEA-7A7B-BD6D-21A69A14ADB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3">
              <a:extLst>
                <a:ext uri="{FF2B5EF4-FFF2-40B4-BE49-F238E27FC236}">
                  <a16:creationId xmlns:a16="http://schemas.microsoft.com/office/drawing/2014/main" id="{A82FA6B1-35A2-9451-8549-DDE3BF63CE3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4">
              <a:extLst>
                <a:ext uri="{FF2B5EF4-FFF2-40B4-BE49-F238E27FC236}">
                  <a16:creationId xmlns:a16="http://schemas.microsoft.com/office/drawing/2014/main" id="{352EB7DF-E31C-D285-11ED-240B3E10B8F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5">
              <a:extLst>
                <a:ext uri="{FF2B5EF4-FFF2-40B4-BE49-F238E27FC236}">
                  <a16:creationId xmlns:a16="http://schemas.microsoft.com/office/drawing/2014/main" id="{B36FF106-6985-75D4-7ED9-2AA832B5C2B9}"/>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6">
              <a:extLst>
                <a:ext uri="{FF2B5EF4-FFF2-40B4-BE49-F238E27FC236}">
                  <a16:creationId xmlns:a16="http://schemas.microsoft.com/office/drawing/2014/main" id="{67EA654F-EF57-F5AA-4B0C-91B3A8FEB15D}"/>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Oval 518">
              <a:extLst>
                <a:ext uri="{FF2B5EF4-FFF2-40B4-BE49-F238E27FC236}">
                  <a16:creationId xmlns:a16="http://schemas.microsoft.com/office/drawing/2014/main" id="{BF6B3C17-6201-5BE5-E546-0D0B9219772E}"/>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19">
              <a:extLst>
                <a:ext uri="{FF2B5EF4-FFF2-40B4-BE49-F238E27FC236}">
                  <a16:creationId xmlns:a16="http://schemas.microsoft.com/office/drawing/2014/main" id="{AA5D8B5E-A3AF-70F9-AFF7-412CDB8BB51A}"/>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0">
              <a:extLst>
                <a:ext uri="{FF2B5EF4-FFF2-40B4-BE49-F238E27FC236}">
                  <a16:creationId xmlns:a16="http://schemas.microsoft.com/office/drawing/2014/main" id="{763C909C-03B4-5799-CA08-AF9F1193E856}"/>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1">
              <a:extLst>
                <a:ext uri="{FF2B5EF4-FFF2-40B4-BE49-F238E27FC236}">
                  <a16:creationId xmlns:a16="http://schemas.microsoft.com/office/drawing/2014/main" id="{FBAFC703-6AE0-36E1-21D8-ECB0BBFAEFA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2">
              <a:extLst>
                <a:ext uri="{FF2B5EF4-FFF2-40B4-BE49-F238E27FC236}">
                  <a16:creationId xmlns:a16="http://schemas.microsoft.com/office/drawing/2014/main" id="{466FDF7A-9989-A831-1C11-B7B3F8B0C7D3}"/>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3">
              <a:extLst>
                <a:ext uri="{FF2B5EF4-FFF2-40B4-BE49-F238E27FC236}">
                  <a16:creationId xmlns:a16="http://schemas.microsoft.com/office/drawing/2014/main" id="{90526AFD-7C5B-3FB0-F134-C3B682053AD4}"/>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4">
              <a:extLst>
                <a:ext uri="{FF2B5EF4-FFF2-40B4-BE49-F238E27FC236}">
                  <a16:creationId xmlns:a16="http://schemas.microsoft.com/office/drawing/2014/main" id="{0185EF04-1089-4B36-74FE-8B917B40048B}"/>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5">
              <a:extLst>
                <a:ext uri="{FF2B5EF4-FFF2-40B4-BE49-F238E27FC236}">
                  <a16:creationId xmlns:a16="http://schemas.microsoft.com/office/drawing/2014/main" id="{58109225-BF40-6B36-DFC7-F45D8288A0E1}"/>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6">
              <a:extLst>
                <a:ext uri="{FF2B5EF4-FFF2-40B4-BE49-F238E27FC236}">
                  <a16:creationId xmlns:a16="http://schemas.microsoft.com/office/drawing/2014/main" id="{49386193-D0B7-3926-AE2E-FD5C851DF807}"/>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8">
              <a:extLst>
                <a:ext uri="{FF2B5EF4-FFF2-40B4-BE49-F238E27FC236}">
                  <a16:creationId xmlns:a16="http://schemas.microsoft.com/office/drawing/2014/main" id="{1972BF12-7E46-D955-5EAF-53CC9D42EEC6}"/>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539">
              <a:extLst>
                <a:ext uri="{FF2B5EF4-FFF2-40B4-BE49-F238E27FC236}">
                  <a16:creationId xmlns:a16="http://schemas.microsoft.com/office/drawing/2014/main" id="{B486A173-4A2E-A76D-208F-A4814383820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0">
              <a:extLst>
                <a:ext uri="{FF2B5EF4-FFF2-40B4-BE49-F238E27FC236}">
                  <a16:creationId xmlns:a16="http://schemas.microsoft.com/office/drawing/2014/main" id="{658989B4-B056-5E69-C5A3-326DEAD8A3E9}"/>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541">
              <a:extLst>
                <a:ext uri="{FF2B5EF4-FFF2-40B4-BE49-F238E27FC236}">
                  <a16:creationId xmlns:a16="http://schemas.microsoft.com/office/drawing/2014/main" id="{7B38FCB2-2093-F344-F034-8173516FADC8}"/>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2">
              <a:extLst>
                <a:ext uri="{FF2B5EF4-FFF2-40B4-BE49-F238E27FC236}">
                  <a16:creationId xmlns:a16="http://schemas.microsoft.com/office/drawing/2014/main" id="{471F184D-1A95-F585-6704-95AFBDE37A4C}"/>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3">
              <a:extLst>
                <a:ext uri="{FF2B5EF4-FFF2-40B4-BE49-F238E27FC236}">
                  <a16:creationId xmlns:a16="http://schemas.microsoft.com/office/drawing/2014/main" id="{E6FDB0DB-14D4-25B2-1A11-1CC8ECE3F1C6}"/>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4">
              <a:extLst>
                <a:ext uri="{FF2B5EF4-FFF2-40B4-BE49-F238E27FC236}">
                  <a16:creationId xmlns:a16="http://schemas.microsoft.com/office/drawing/2014/main" id="{2790DAEE-4307-8103-3367-98C538B207B9}"/>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5">
              <a:extLst>
                <a:ext uri="{FF2B5EF4-FFF2-40B4-BE49-F238E27FC236}">
                  <a16:creationId xmlns:a16="http://schemas.microsoft.com/office/drawing/2014/main" id="{BC2D9A8F-9BB2-D2F2-8F23-632321368F31}"/>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46">
              <a:extLst>
                <a:ext uri="{FF2B5EF4-FFF2-40B4-BE49-F238E27FC236}">
                  <a16:creationId xmlns:a16="http://schemas.microsoft.com/office/drawing/2014/main" id="{930BC73C-D081-831B-C339-0DF1FF4EE98D}"/>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8">
              <a:extLst>
                <a:ext uri="{FF2B5EF4-FFF2-40B4-BE49-F238E27FC236}">
                  <a16:creationId xmlns:a16="http://schemas.microsoft.com/office/drawing/2014/main" id="{F860DADA-2439-2D47-C354-B56BFAA6B7CE}"/>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59">
              <a:extLst>
                <a:ext uri="{FF2B5EF4-FFF2-40B4-BE49-F238E27FC236}">
                  <a16:creationId xmlns:a16="http://schemas.microsoft.com/office/drawing/2014/main" id="{EC053987-4589-772D-18FE-5E8ACF407007}"/>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0">
              <a:extLst>
                <a:ext uri="{FF2B5EF4-FFF2-40B4-BE49-F238E27FC236}">
                  <a16:creationId xmlns:a16="http://schemas.microsoft.com/office/drawing/2014/main" id="{A67499B8-CD25-549B-AFE8-1B0D3A3CE685}"/>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61">
              <a:extLst>
                <a:ext uri="{FF2B5EF4-FFF2-40B4-BE49-F238E27FC236}">
                  <a16:creationId xmlns:a16="http://schemas.microsoft.com/office/drawing/2014/main" id="{8F7D970D-3FE1-840C-3C71-0AEBD98A3D73}"/>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2">
              <a:extLst>
                <a:ext uri="{FF2B5EF4-FFF2-40B4-BE49-F238E27FC236}">
                  <a16:creationId xmlns:a16="http://schemas.microsoft.com/office/drawing/2014/main" id="{E1436035-627E-A663-FC3B-1F4F8BA6DE58}"/>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3">
              <a:extLst>
                <a:ext uri="{FF2B5EF4-FFF2-40B4-BE49-F238E27FC236}">
                  <a16:creationId xmlns:a16="http://schemas.microsoft.com/office/drawing/2014/main" id="{5A431E9B-0F9F-0B25-E86C-45A253E6CBF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4">
              <a:extLst>
                <a:ext uri="{FF2B5EF4-FFF2-40B4-BE49-F238E27FC236}">
                  <a16:creationId xmlns:a16="http://schemas.microsoft.com/office/drawing/2014/main" id="{71ED66DD-11B9-884E-4D2E-18092884DC6B}"/>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5">
              <a:extLst>
                <a:ext uri="{FF2B5EF4-FFF2-40B4-BE49-F238E27FC236}">
                  <a16:creationId xmlns:a16="http://schemas.microsoft.com/office/drawing/2014/main" id="{2C678590-7444-1B8E-893D-96407F5AE5F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6">
              <a:extLst>
                <a:ext uri="{FF2B5EF4-FFF2-40B4-BE49-F238E27FC236}">
                  <a16:creationId xmlns:a16="http://schemas.microsoft.com/office/drawing/2014/main" id="{CBAEC579-8A1F-064E-E6CA-55068211062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8">
              <a:extLst>
                <a:ext uri="{FF2B5EF4-FFF2-40B4-BE49-F238E27FC236}">
                  <a16:creationId xmlns:a16="http://schemas.microsoft.com/office/drawing/2014/main" id="{9323AEE0-8389-2FC5-6B16-E6B0171533FA}"/>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79">
              <a:extLst>
                <a:ext uri="{FF2B5EF4-FFF2-40B4-BE49-F238E27FC236}">
                  <a16:creationId xmlns:a16="http://schemas.microsoft.com/office/drawing/2014/main" id="{A62B2BA2-4E31-DB35-12AF-206B87F7173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0">
              <a:extLst>
                <a:ext uri="{FF2B5EF4-FFF2-40B4-BE49-F238E27FC236}">
                  <a16:creationId xmlns:a16="http://schemas.microsoft.com/office/drawing/2014/main" id="{6F20C815-2917-C752-6EE6-70E194792C8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1">
              <a:extLst>
                <a:ext uri="{FF2B5EF4-FFF2-40B4-BE49-F238E27FC236}">
                  <a16:creationId xmlns:a16="http://schemas.microsoft.com/office/drawing/2014/main" id="{15C41560-EA16-96CF-8EE9-DB72277306F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Freeform 582">
              <a:extLst>
                <a:ext uri="{FF2B5EF4-FFF2-40B4-BE49-F238E27FC236}">
                  <a16:creationId xmlns:a16="http://schemas.microsoft.com/office/drawing/2014/main" id="{998014A3-62BB-C122-9380-CF10C0900E8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Oval 583">
              <a:extLst>
                <a:ext uri="{FF2B5EF4-FFF2-40B4-BE49-F238E27FC236}">
                  <a16:creationId xmlns:a16="http://schemas.microsoft.com/office/drawing/2014/main" id="{3497931A-AB60-29B7-01EC-D84C42EC82D0}"/>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4">
              <a:extLst>
                <a:ext uri="{FF2B5EF4-FFF2-40B4-BE49-F238E27FC236}">
                  <a16:creationId xmlns:a16="http://schemas.microsoft.com/office/drawing/2014/main" id="{91E34648-6711-5DA0-D2B8-3CA2D0ED974A}"/>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5">
              <a:extLst>
                <a:ext uri="{FF2B5EF4-FFF2-40B4-BE49-F238E27FC236}">
                  <a16:creationId xmlns:a16="http://schemas.microsoft.com/office/drawing/2014/main" id="{D8FE6C3D-BDA5-8AF8-628D-69D0C34C6E59}"/>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6">
              <a:extLst>
                <a:ext uri="{FF2B5EF4-FFF2-40B4-BE49-F238E27FC236}">
                  <a16:creationId xmlns:a16="http://schemas.microsoft.com/office/drawing/2014/main" id="{BF050303-E544-7B89-AE95-BE6C466C2F34}"/>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8">
              <a:extLst>
                <a:ext uri="{FF2B5EF4-FFF2-40B4-BE49-F238E27FC236}">
                  <a16:creationId xmlns:a16="http://schemas.microsoft.com/office/drawing/2014/main" id="{87FA6D54-5462-F6A1-6591-A3A874BBBF7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99">
              <a:extLst>
                <a:ext uri="{FF2B5EF4-FFF2-40B4-BE49-F238E27FC236}">
                  <a16:creationId xmlns:a16="http://schemas.microsoft.com/office/drawing/2014/main" id="{7A3BD8F2-BE30-E7C0-7EFE-A69C79068E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0">
              <a:extLst>
                <a:ext uri="{FF2B5EF4-FFF2-40B4-BE49-F238E27FC236}">
                  <a16:creationId xmlns:a16="http://schemas.microsoft.com/office/drawing/2014/main" id="{F1A9EE57-FA36-6089-4193-40C32E4779E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1">
              <a:extLst>
                <a:ext uri="{FF2B5EF4-FFF2-40B4-BE49-F238E27FC236}">
                  <a16:creationId xmlns:a16="http://schemas.microsoft.com/office/drawing/2014/main" id="{FA3CEEE9-3B0D-5FA8-B007-F846A1D0E733}"/>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602">
              <a:extLst>
                <a:ext uri="{FF2B5EF4-FFF2-40B4-BE49-F238E27FC236}">
                  <a16:creationId xmlns:a16="http://schemas.microsoft.com/office/drawing/2014/main" id="{26D6FBCD-BAEC-896F-023C-8F8C008A2480}"/>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3">
              <a:extLst>
                <a:ext uri="{FF2B5EF4-FFF2-40B4-BE49-F238E27FC236}">
                  <a16:creationId xmlns:a16="http://schemas.microsoft.com/office/drawing/2014/main" id="{7518349F-8E72-EBE2-AA43-39072C0B064D}"/>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Oval 604">
              <a:extLst>
                <a:ext uri="{FF2B5EF4-FFF2-40B4-BE49-F238E27FC236}">
                  <a16:creationId xmlns:a16="http://schemas.microsoft.com/office/drawing/2014/main" id="{7E13086A-B941-9586-5DB3-753B87420124}"/>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5">
              <a:extLst>
                <a:ext uri="{FF2B5EF4-FFF2-40B4-BE49-F238E27FC236}">
                  <a16:creationId xmlns:a16="http://schemas.microsoft.com/office/drawing/2014/main" id="{AF2044F4-5561-5334-4EC4-CD0B007A4F8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606">
              <a:extLst>
                <a:ext uri="{FF2B5EF4-FFF2-40B4-BE49-F238E27FC236}">
                  <a16:creationId xmlns:a16="http://schemas.microsoft.com/office/drawing/2014/main" id="{6ED7E0EB-F7AA-C94D-6290-F9A1BD35CB8C}"/>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26" name="Grupo 725">
            <a:extLst>
              <a:ext uri="{FF2B5EF4-FFF2-40B4-BE49-F238E27FC236}">
                <a16:creationId xmlns:a16="http://schemas.microsoft.com/office/drawing/2014/main" id="{8AEAD75F-E030-ABB7-BF13-67DF1095B02D}"/>
              </a:ext>
            </a:extLst>
          </p:cNvPr>
          <p:cNvGrpSpPr/>
          <p:nvPr userDrawn="1"/>
        </p:nvGrpSpPr>
        <p:grpSpPr>
          <a:xfrm flipH="1">
            <a:off x="8057475" y="4108380"/>
            <a:ext cx="1507863" cy="1510278"/>
            <a:chOff x="39184" y="-151930"/>
            <a:chExt cx="1309806" cy="1311904"/>
          </a:xfrm>
          <a:solidFill>
            <a:schemeClr val="accent1"/>
          </a:solidFill>
        </p:grpSpPr>
        <p:sp>
          <p:nvSpPr>
            <p:cNvPr id="727" name="Oval 357">
              <a:extLst>
                <a:ext uri="{FF2B5EF4-FFF2-40B4-BE49-F238E27FC236}">
                  <a16:creationId xmlns:a16="http://schemas.microsoft.com/office/drawing/2014/main" id="{57F9FB95-FEF0-3E40-CAE7-9F8FF90145C0}"/>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358">
              <a:extLst>
                <a:ext uri="{FF2B5EF4-FFF2-40B4-BE49-F238E27FC236}">
                  <a16:creationId xmlns:a16="http://schemas.microsoft.com/office/drawing/2014/main" id="{743D8CD9-549E-4248-7AC1-EDEB0777BE51}"/>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359">
              <a:extLst>
                <a:ext uri="{FF2B5EF4-FFF2-40B4-BE49-F238E27FC236}">
                  <a16:creationId xmlns:a16="http://schemas.microsoft.com/office/drawing/2014/main" id="{E194F68E-3275-5EA1-AABB-08A3FB914D00}"/>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Freeform 360">
              <a:extLst>
                <a:ext uri="{FF2B5EF4-FFF2-40B4-BE49-F238E27FC236}">
                  <a16:creationId xmlns:a16="http://schemas.microsoft.com/office/drawing/2014/main" id="{C0E45018-DD97-552A-B104-CE7382A94DCD}"/>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Freeform 361">
              <a:extLst>
                <a:ext uri="{FF2B5EF4-FFF2-40B4-BE49-F238E27FC236}">
                  <a16:creationId xmlns:a16="http://schemas.microsoft.com/office/drawing/2014/main" id="{A42610D8-5103-906D-8914-3600E3B3675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362">
              <a:extLst>
                <a:ext uri="{FF2B5EF4-FFF2-40B4-BE49-F238E27FC236}">
                  <a16:creationId xmlns:a16="http://schemas.microsoft.com/office/drawing/2014/main" id="{98D2637C-6F70-5295-585F-6BF299BF0186}"/>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363">
              <a:extLst>
                <a:ext uri="{FF2B5EF4-FFF2-40B4-BE49-F238E27FC236}">
                  <a16:creationId xmlns:a16="http://schemas.microsoft.com/office/drawing/2014/main" id="{A7D166C4-A63C-0E72-E65E-F766AB9C4418}"/>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364">
              <a:extLst>
                <a:ext uri="{FF2B5EF4-FFF2-40B4-BE49-F238E27FC236}">
                  <a16:creationId xmlns:a16="http://schemas.microsoft.com/office/drawing/2014/main" id="{5A29841F-659F-760C-C485-85415BC4F0D8}"/>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365">
              <a:extLst>
                <a:ext uri="{FF2B5EF4-FFF2-40B4-BE49-F238E27FC236}">
                  <a16:creationId xmlns:a16="http://schemas.microsoft.com/office/drawing/2014/main" id="{A0614BB2-58F4-231B-B298-57DB4C3F6D5E}"/>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377">
              <a:extLst>
                <a:ext uri="{FF2B5EF4-FFF2-40B4-BE49-F238E27FC236}">
                  <a16:creationId xmlns:a16="http://schemas.microsoft.com/office/drawing/2014/main" id="{14A0869D-131C-78F8-D6B7-F86CAE70425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378">
              <a:extLst>
                <a:ext uri="{FF2B5EF4-FFF2-40B4-BE49-F238E27FC236}">
                  <a16:creationId xmlns:a16="http://schemas.microsoft.com/office/drawing/2014/main" id="{A5DEF6A9-B587-998F-44D5-3369A366924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Oval 379">
              <a:extLst>
                <a:ext uri="{FF2B5EF4-FFF2-40B4-BE49-F238E27FC236}">
                  <a16:creationId xmlns:a16="http://schemas.microsoft.com/office/drawing/2014/main" id="{16D5D41E-45E8-9A14-C200-076B167BE813}"/>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380">
              <a:extLst>
                <a:ext uri="{FF2B5EF4-FFF2-40B4-BE49-F238E27FC236}">
                  <a16:creationId xmlns:a16="http://schemas.microsoft.com/office/drawing/2014/main" id="{C822B7E5-3FAA-7033-3371-1711C10D4707}"/>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Freeform 381">
              <a:extLst>
                <a:ext uri="{FF2B5EF4-FFF2-40B4-BE49-F238E27FC236}">
                  <a16:creationId xmlns:a16="http://schemas.microsoft.com/office/drawing/2014/main" id="{D4414924-3BE1-DB0F-91F0-3F4A4E0ED1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382">
              <a:extLst>
                <a:ext uri="{FF2B5EF4-FFF2-40B4-BE49-F238E27FC236}">
                  <a16:creationId xmlns:a16="http://schemas.microsoft.com/office/drawing/2014/main" id="{6D1E8881-FE1D-C082-8980-818A3F6EFF22}"/>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383">
              <a:extLst>
                <a:ext uri="{FF2B5EF4-FFF2-40B4-BE49-F238E27FC236}">
                  <a16:creationId xmlns:a16="http://schemas.microsoft.com/office/drawing/2014/main" id="{A39DF565-2CBB-B41A-5B00-31AF745553E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384">
              <a:extLst>
                <a:ext uri="{FF2B5EF4-FFF2-40B4-BE49-F238E27FC236}">
                  <a16:creationId xmlns:a16="http://schemas.microsoft.com/office/drawing/2014/main" id="{A557B075-ED19-AD34-20E0-5CFA20550A2A}"/>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385">
              <a:extLst>
                <a:ext uri="{FF2B5EF4-FFF2-40B4-BE49-F238E27FC236}">
                  <a16:creationId xmlns:a16="http://schemas.microsoft.com/office/drawing/2014/main" id="{0F906F40-1849-C3C1-5489-1C7188F047C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397">
              <a:extLst>
                <a:ext uri="{FF2B5EF4-FFF2-40B4-BE49-F238E27FC236}">
                  <a16:creationId xmlns:a16="http://schemas.microsoft.com/office/drawing/2014/main" id="{A63E48D6-D7A2-3A1B-21DC-17EBC92C1067}"/>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398">
              <a:extLst>
                <a:ext uri="{FF2B5EF4-FFF2-40B4-BE49-F238E27FC236}">
                  <a16:creationId xmlns:a16="http://schemas.microsoft.com/office/drawing/2014/main" id="{D67F21DB-3F64-730D-1C3B-DDA4F20835B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Oval 399">
              <a:extLst>
                <a:ext uri="{FF2B5EF4-FFF2-40B4-BE49-F238E27FC236}">
                  <a16:creationId xmlns:a16="http://schemas.microsoft.com/office/drawing/2014/main" id="{B7C6BA60-3579-CBF4-B4F0-2CEA31C11585}"/>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Oval 400">
              <a:extLst>
                <a:ext uri="{FF2B5EF4-FFF2-40B4-BE49-F238E27FC236}">
                  <a16:creationId xmlns:a16="http://schemas.microsoft.com/office/drawing/2014/main" id="{8895C11B-5FA1-AA3B-7ED2-00867CBAEE14}"/>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401">
              <a:extLst>
                <a:ext uri="{FF2B5EF4-FFF2-40B4-BE49-F238E27FC236}">
                  <a16:creationId xmlns:a16="http://schemas.microsoft.com/office/drawing/2014/main" id="{972F5191-A3C3-7482-94ED-3E7313E539A8}"/>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402">
              <a:extLst>
                <a:ext uri="{FF2B5EF4-FFF2-40B4-BE49-F238E27FC236}">
                  <a16:creationId xmlns:a16="http://schemas.microsoft.com/office/drawing/2014/main" id="{E8DD4D72-C6A3-7849-4D17-CFBA49F18124}"/>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Freeform 403">
              <a:extLst>
                <a:ext uri="{FF2B5EF4-FFF2-40B4-BE49-F238E27FC236}">
                  <a16:creationId xmlns:a16="http://schemas.microsoft.com/office/drawing/2014/main" id="{A107A2DB-DEE6-834F-7D6A-0A96D3061989}"/>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404">
              <a:extLst>
                <a:ext uri="{FF2B5EF4-FFF2-40B4-BE49-F238E27FC236}">
                  <a16:creationId xmlns:a16="http://schemas.microsoft.com/office/drawing/2014/main" id="{C6EF5B9B-E144-7309-78AB-A97E4D36B613}"/>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405">
              <a:extLst>
                <a:ext uri="{FF2B5EF4-FFF2-40B4-BE49-F238E27FC236}">
                  <a16:creationId xmlns:a16="http://schemas.microsoft.com/office/drawing/2014/main" id="{645C1517-D7E6-7D0D-7D08-33FFCB054319}"/>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418">
              <a:extLst>
                <a:ext uri="{FF2B5EF4-FFF2-40B4-BE49-F238E27FC236}">
                  <a16:creationId xmlns:a16="http://schemas.microsoft.com/office/drawing/2014/main" id="{A8098AA2-1D3B-A49B-8FF8-318789526E39}"/>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419">
              <a:extLst>
                <a:ext uri="{FF2B5EF4-FFF2-40B4-BE49-F238E27FC236}">
                  <a16:creationId xmlns:a16="http://schemas.microsoft.com/office/drawing/2014/main" id="{92D20F75-8D76-A0F7-FA0B-75D079A64C9A}"/>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420">
              <a:extLst>
                <a:ext uri="{FF2B5EF4-FFF2-40B4-BE49-F238E27FC236}">
                  <a16:creationId xmlns:a16="http://schemas.microsoft.com/office/drawing/2014/main" id="{146A4FFB-BA9D-F2BA-16ED-030AD121A64D}"/>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421">
              <a:extLst>
                <a:ext uri="{FF2B5EF4-FFF2-40B4-BE49-F238E27FC236}">
                  <a16:creationId xmlns:a16="http://schemas.microsoft.com/office/drawing/2014/main" id="{C63317DD-89EA-7D1B-1589-F14D80E03D65}"/>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422">
              <a:extLst>
                <a:ext uri="{FF2B5EF4-FFF2-40B4-BE49-F238E27FC236}">
                  <a16:creationId xmlns:a16="http://schemas.microsoft.com/office/drawing/2014/main" id="{4B82967F-8999-D8B1-B5BA-818447216C24}"/>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Oval 423">
              <a:extLst>
                <a:ext uri="{FF2B5EF4-FFF2-40B4-BE49-F238E27FC236}">
                  <a16:creationId xmlns:a16="http://schemas.microsoft.com/office/drawing/2014/main" id="{B6C9D904-DD21-09CA-7332-000925DF5C61}"/>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Freeform 424">
              <a:extLst>
                <a:ext uri="{FF2B5EF4-FFF2-40B4-BE49-F238E27FC236}">
                  <a16:creationId xmlns:a16="http://schemas.microsoft.com/office/drawing/2014/main" id="{FF1D175F-9F0B-EB36-87DE-84BB2426BF63}"/>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Freeform 425">
              <a:extLst>
                <a:ext uri="{FF2B5EF4-FFF2-40B4-BE49-F238E27FC236}">
                  <a16:creationId xmlns:a16="http://schemas.microsoft.com/office/drawing/2014/main" id="{54D8241B-7EC7-FD8E-3959-A8E642807FCB}"/>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426">
              <a:extLst>
                <a:ext uri="{FF2B5EF4-FFF2-40B4-BE49-F238E27FC236}">
                  <a16:creationId xmlns:a16="http://schemas.microsoft.com/office/drawing/2014/main" id="{A4AB88A2-D65F-51AA-7D41-FC35EA03DDBB}"/>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438">
              <a:extLst>
                <a:ext uri="{FF2B5EF4-FFF2-40B4-BE49-F238E27FC236}">
                  <a16:creationId xmlns:a16="http://schemas.microsoft.com/office/drawing/2014/main" id="{604CD49E-9D34-4D68-4397-DB25478A92D0}"/>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4" name="Freeform 439">
              <a:extLst>
                <a:ext uri="{FF2B5EF4-FFF2-40B4-BE49-F238E27FC236}">
                  <a16:creationId xmlns:a16="http://schemas.microsoft.com/office/drawing/2014/main" id="{611E68C7-8E99-2A83-5148-C9A785F4EC7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5" name="Freeform 440">
              <a:extLst>
                <a:ext uri="{FF2B5EF4-FFF2-40B4-BE49-F238E27FC236}">
                  <a16:creationId xmlns:a16="http://schemas.microsoft.com/office/drawing/2014/main" id="{0D6A313E-697B-A60A-0320-7C97104FB79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6" name="Freeform 441">
              <a:extLst>
                <a:ext uri="{FF2B5EF4-FFF2-40B4-BE49-F238E27FC236}">
                  <a16:creationId xmlns:a16="http://schemas.microsoft.com/office/drawing/2014/main" id="{6253362F-AEC1-C8CC-EE1F-52908C6DBBA4}"/>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7" name="Freeform 442">
              <a:extLst>
                <a:ext uri="{FF2B5EF4-FFF2-40B4-BE49-F238E27FC236}">
                  <a16:creationId xmlns:a16="http://schemas.microsoft.com/office/drawing/2014/main" id="{0512AA44-F8D4-5743-70A4-F447A4DD1CA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8" name="Oval 443">
              <a:extLst>
                <a:ext uri="{FF2B5EF4-FFF2-40B4-BE49-F238E27FC236}">
                  <a16:creationId xmlns:a16="http://schemas.microsoft.com/office/drawing/2014/main" id="{AA7D2806-2C40-0F92-29B6-A866436ECC7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9" name="Oval 444">
              <a:extLst>
                <a:ext uri="{FF2B5EF4-FFF2-40B4-BE49-F238E27FC236}">
                  <a16:creationId xmlns:a16="http://schemas.microsoft.com/office/drawing/2014/main" id="{1CAC8C45-9AE4-5E5A-F110-31F37C9E531A}"/>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0" name="Freeform 445">
              <a:extLst>
                <a:ext uri="{FF2B5EF4-FFF2-40B4-BE49-F238E27FC236}">
                  <a16:creationId xmlns:a16="http://schemas.microsoft.com/office/drawing/2014/main" id="{EE09C8B8-D369-42EE-0379-E45D547E70A1}"/>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1" name="Freeform 446">
              <a:extLst>
                <a:ext uri="{FF2B5EF4-FFF2-40B4-BE49-F238E27FC236}">
                  <a16:creationId xmlns:a16="http://schemas.microsoft.com/office/drawing/2014/main" id="{D581A0CB-C441-79A7-826A-DAC53D851452}"/>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2" name="Freeform 458">
              <a:extLst>
                <a:ext uri="{FF2B5EF4-FFF2-40B4-BE49-F238E27FC236}">
                  <a16:creationId xmlns:a16="http://schemas.microsoft.com/office/drawing/2014/main" id="{8EEAD1B4-88AE-7197-0227-419B04AFD28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3" name="Freeform 459">
              <a:extLst>
                <a:ext uri="{FF2B5EF4-FFF2-40B4-BE49-F238E27FC236}">
                  <a16:creationId xmlns:a16="http://schemas.microsoft.com/office/drawing/2014/main" id="{23EF815C-7A19-2111-E8BE-68A7CD889B3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4" name="Freeform 460">
              <a:extLst>
                <a:ext uri="{FF2B5EF4-FFF2-40B4-BE49-F238E27FC236}">
                  <a16:creationId xmlns:a16="http://schemas.microsoft.com/office/drawing/2014/main" id="{6A054086-331B-CF30-5482-5D0C5FBCEF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5" name="Freeform 461">
              <a:extLst>
                <a:ext uri="{FF2B5EF4-FFF2-40B4-BE49-F238E27FC236}">
                  <a16:creationId xmlns:a16="http://schemas.microsoft.com/office/drawing/2014/main" id="{D43B3748-03FB-1568-9279-C41C761947F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6" name="Freeform 462">
              <a:extLst>
                <a:ext uri="{FF2B5EF4-FFF2-40B4-BE49-F238E27FC236}">
                  <a16:creationId xmlns:a16="http://schemas.microsoft.com/office/drawing/2014/main" id="{CEAA486D-A12C-6648-183F-842EFB601C83}"/>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7" name="Freeform 463">
              <a:extLst>
                <a:ext uri="{FF2B5EF4-FFF2-40B4-BE49-F238E27FC236}">
                  <a16:creationId xmlns:a16="http://schemas.microsoft.com/office/drawing/2014/main" id="{566508DC-F286-E02E-F2D1-8DC732366DC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8" name="Freeform 464">
              <a:extLst>
                <a:ext uri="{FF2B5EF4-FFF2-40B4-BE49-F238E27FC236}">
                  <a16:creationId xmlns:a16="http://schemas.microsoft.com/office/drawing/2014/main" id="{A1B45AA7-8523-1106-46E5-CCE0D084C1B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9" name="Freeform 465">
              <a:extLst>
                <a:ext uri="{FF2B5EF4-FFF2-40B4-BE49-F238E27FC236}">
                  <a16:creationId xmlns:a16="http://schemas.microsoft.com/office/drawing/2014/main" id="{A880358E-2A84-401A-F81B-5D4076580786}"/>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0" name="Freeform 466">
              <a:extLst>
                <a:ext uri="{FF2B5EF4-FFF2-40B4-BE49-F238E27FC236}">
                  <a16:creationId xmlns:a16="http://schemas.microsoft.com/office/drawing/2014/main" id="{E9AFDE13-61A9-8AEE-8D3A-BC45D483089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1" name="Freeform 478">
              <a:extLst>
                <a:ext uri="{FF2B5EF4-FFF2-40B4-BE49-F238E27FC236}">
                  <a16:creationId xmlns:a16="http://schemas.microsoft.com/office/drawing/2014/main" id="{B0DEC4AE-2C3A-C3BE-3454-0B92523EA220}"/>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2" name="Freeform 479">
              <a:extLst>
                <a:ext uri="{FF2B5EF4-FFF2-40B4-BE49-F238E27FC236}">
                  <a16:creationId xmlns:a16="http://schemas.microsoft.com/office/drawing/2014/main" id="{B2C8B2EF-DCAC-EB53-9260-972986942F87}"/>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3" name="Freeform 480">
              <a:extLst>
                <a:ext uri="{FF2B5EF4-FFF2-40B4-BE49-F238E27FC236}">
                  <a16:creationId xmlns:a16="http://schemas.microsoft.com/office/drawing/2014/main" id="{38CD58CB-0D19-024F-9C19-91239BA6ABEF}"/>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4" name="Freeform 481">
              <a:extLst>
                <a:ext uri="{FF2B5EF4-FFF2-40B4-BE49-F238E27FC236}">
                  <a16:creationId xmlns:a16="http://schemas.microsoft.com/office/drawing/2014/main" id="{D2D0D351-A7F0-90CB-91EF-059E02D2D72B}"/>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5" name="Freeform 482">
              <a:extLst>
                <a:ext uri="{FF2B5EF4-FFF2-40B4-BE49-F238E27FC236}">
                  <a16:creationId xmlns:a16="http://schemas.microsoft.com/office/drawing/2014/main" id="{6BAB85DE-4553-7D23-5113-9487BB2B4706}"/>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6" name="Freeform 483">
              <a:extLst>
                <a:ext uri="{FF2B5EF4-FFF2-40B4-BE49-F238E27FC236}">
                  <a16:creationId xmlns:a16="http://schemas.microsoft.com/office/drawing/2014/main" id="{E29FD8D8-49A7-4107-17AB-FE6FEFB1BD7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7" name="Freeform 484">
              <a:extLst>
                <a:ext uri="{FF2B5EF4-FFF2-40B4-BE49-F238E27FC236}">
                  <a16:creationId xmlns:a16="http://schemas.microsoft.com/office/drawing/2014/main" id="{0F056C79-C4A3-7B53-5D53-75F43A2EF34B}"/>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8" name="Freeform 485">
              <a:extLst>
                <a:ext uri="{FF2B5EF4-FFF2-40B4-BE49-F238E27FC236}">
                  <a16:creationId xmlns:a16="http://schemas.microsoft.com/office/drawing/2014/main" id="{6E118A41-F102-9D02-2785-75166499711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9" name="Oval 486">
              <a:extLst>
                <a:ext uri="{FF2B5EF4-FFF2-40B4-BE49-F238E27FC236}">
                  <a16:creationId xmlns:a16="http://schemas.microsoft.com/office/drawing/2014/main" id="{A54B37E2-7543-3754-8570-1F3FEBB04309}"/>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0" name="Oval 498">
              <a:extLst>
                <a:ext uri="{FF2B5EF4-FFF2-40B4-BE49-F238E27FC236}">
                  <a16:creationId xmlns:a16="http://schemas.microsoft.com/office/drawing/2014/main" id="{18DB69E1-CA57-5952-8EC2-198125758D46}"/>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1" name="Oval 499">
              <a:extLst>
                <a:ext uri="{FF2B5EF4-FFF2-40B4-BE49-F238E27FC236}">
                  <a16:creationId xmlns:a16="http://schemas.microsoft.com/office/drawing/2014/main" id="{A216CEC0-74F5-9B32-EB1D-FEE06518728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2" name="Freeform 500">
              <a:extLst>
                <a:ext uri="{FF2B5EF4-FFF2-40B4-BE49-F238E27FC236}">
                  <a16:creationId xmlns:a16="http://schemas.microsoft.com/office/drawing/2014/main" id="{C252CAEB-BBBA-3C03-1826-A55A3045C068}"/>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3" name="Freeform 501">
              <a:extLst>
                <a:ext uri="{FF2B5EF4-FFF2-40B4-BE49-F238E27FC236}">
                  <a16:creationId xmlns:a16="http://schemas.microsoft.com/office/drawing/2014/main" id="{4FBA42FC-BAE1-B69C-6015-DFE73ACBECBF}"/>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4" name="Freeform 502">
              <a:extLst>
                <a:ext uri="{FF2B5EF4-FFF2-40B4-BE49-F238E27FC236}">
                  <a16:creationId xmlns:a16="http://schemas.microsoft.com/office/drawing/2014/main" id="{9BCF7193-658A-9E35-2555-03CDB8264E5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5" name="Freeform 503">
              <a:extLst>
                <a:ext uri="{FF2B5EF4-FFF2-40B4-BE49-F238E27FC236}">
                  <a16:creationId xmlns:a16="http://schemas.microsoft.com/office/drawing/2014/main" id="{C1C36DDB-04DF-0CC3-0A1E-5AECA6D7C632}"/>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6" name="Freeform 504">
              <a:extLst>
                <a:ext uri="{FF2B5EF4-FFF2-40B4-BE49-F238E27FC236}">
                  <a16:creationId xmlns:a16="http://schemas.microsoft.com/office/drawing/2014/main" id="{85794CDB-7756-DF3A-ED48-0CC9D869450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7" name="Freeform 505">
              <a:extLst>
                <a:ext uri="{FF2B5EF4-FFF2-40B4-BE49-F238E27FC236}">
                  <a16:creationId xmlns:a16="http://schemas.microsoft.com/office/drawing/2014/main" id="{0FA68EB1-A7F7-FDDB-EDA5-74EB71123E05}"/>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8" name="Freeform 506">
              <a:extLst>
                <a:ext uri="{FF2B5EF4-FFF2-40B4-BE49-F238E27FC236}">
                  <a16:creationId xmlns:a16="http://schemas.microsoft.com/office/drawing/2014/main" id="{EDBDE501-767C-84D8-3DB9-639955B0734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9" name="Oval 518">
              <a:extLst>
                <a:ext uri="{FF2B5EF4-FFF2-40B4-BE49-F238E27FC236}">
                  <a16:creationId xmlns:a16="http://schemas.microsoft.com/office/drawing/2014/main" id="{DCEECDF5-413B-E1D5-7417-E637A7C8C1D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0" name="Freeform 519">
              <a:extLst>
                <a:ext uri="{FF2B5EF4-FFF2-40B4-BE49-F238E27FC236}">
                  <a16:creationId xmlns:a16="http://schemas.microsoft.com/office/drawing/2014/main" id="{0F9A9E30-8373-E3E9-66C8-326136B2A0D0}"/>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1" name="Freeform 520">
              <a:extLst>
                <a:ext uri="{FF2B5EF4-FFF2-40B4-BE49-F238E27FC236}">
                  <a16:creationId xmlns:a16="http://schemas.microsoft.com/office/drawing/2014/main" id="{C4FA1CC1-F62B-6489-FC3D-EE8AD8793DB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2" name="Freeform 521">
              <a:extLst>
                <a:ext uri="{FF2B5EF4-FFF2-40B4-BE49-F238E27FC236}">
                  <a16:creationId xmlns:a16="http://schemas.microsoft.com/office/drawing/2014/main" id="{BE0CD525-885E-4A6B-FD2A-A8AD59BAC5DF}"/>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3" name="Freeform 522">
              <a:extLst>
                <a:ext uri="{FF2B5EF4-FFF2-40B4-BE49-F238E27FC236}">
                  <a16:creationId xmlns:a16="http://schemas.microsoft.com/office/drawing/2014/main" id="{A896EB60-36C1-E358-DEEB-7AD377B1C89C}"/>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4" name="Freeform 523">
              <a:extLst>
                <a:ext uri="{FF2B5EF4-FFF2-40B4-BE49-F238E27FC236}">
                  <a16:creationId xmlns:a16="http://schemas.microsoft.com/office/drawing/2014/main" id="{BFA3C3A6-77D2-0B7A-F98E-CE9DC351D4E9}"/>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5" name="Freeform 524">
              <a:extLst>
                <a:ext uri="{FF2B5EF4-FFF2-40B4-BE49-F238E27FC236}">
                  <a16:creationId xmlns:a16="http://schemas.microsoft.com/office/drawing/2014/main" id="{4C767967-684A-8C05-4C81-D24F27375061}"/>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6" name="Freeform 525">
              <a:extLst>
                <a:ext uri="{FF2B5EF4-FFF2-40B4-BE49-F238E27FC236}">
                  <a16:creationId xmlns:a16="http://schemas.microsoft.com/office/drawing/2014/main" id="{0A76146A-917E-A3F4-1DE2-074807D13F5B}"/>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7" name="Freeform 526">
              <a:extLst>
                <a:ext uri="{FF2B5EF4-FFF2-40B4-BE49-F238E27FC236}">
                  <a16:creationId xmlns:a16="http://schemas.microsoft.com/office/drawing/2014/main" id="{40C00AF8-9061-81FF-9F42-5E310AF6C51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8" name="Freeform 538">
              <a:extLst>
                <a:ext uri="{FF2B5EF4-FFF2-40B4-BE49-F238E27FC236}">
                  <a16:creationId xmlns:a16="http://schemas.microsoft.com/office/drawing/2014/main" id="{4C003E06-9588-1F4F-BDC4-68277633CE99}"/>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9" name="Freeform 539">
              <a:extLst>
                <a:ext uri="{FF2B5EF4-FFF2-40B4-BE49-F238E27FC236}">
                  <a16:creationId xmlns:a16="http://schemas.microsoft.com/office/drawing/2014/main" id="{AB44C031-3B0F-86EC-24AC-DCFB5463788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0" name="Oval 540">
              <a:extLst>
                <a:ext uri="{FF2B5EF4-FFF2-40B4-BE49-F238E27FC236}">
                  <a16:creationId xmlns:a16="http://schemas.microsoft.com/office/drawing/2014/main" id="{B8028651-94A2-F4A9-D785-9DD1E0D4162A}"/>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1" name="Oval 541">
              <a:extLst>
                <a:ext uri="{FF2B5EF4-FFF2-40B4-BE49-F238E27FC236}">
                  <a16:creationId xmlns:a16="http://schemas.microsoft.com/office/drawing/2014/main" id="{74178A82-ABBD-840D-F12F-2AB07E423FC1}"/>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2" name="Freeform 542">
              <a:extLst>
                <a:ext uri="{FF2B5EF4-FFF2-40B4-BE49-F238E27FC236}">
                  <a16:creationId xmlns:a16="http://schemas.microsoft.com/office/drawing/2014/main" id="{3AA37D1C-EE64-46EB-6B56-D841811CD566}"/>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3" name="Freeform 543">
              <a:extLst>
                <a:ext uri="{FF2B5EF4-FFF2-40B4-BE49-F238E27FC236}">
                  <a16:creationId xmlns:a16="http://schemas.microsoft.com/office/drawing/2014/main" id="{5A27E7DF-FB11-0CB0-0639-BE9F6DC33420}"/>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4" name="Freeform 544">
              <a:extLst>
                <a:ext uri="{FF2B5EF4-FFF2-40B4-BE49-F238E27FC236}">
                  <a16:creationId xmlns:a16="http://schemas.microsoft.com/office/drawing/2014/main" id="{02216471-1B41-4590-064C-5D703A42E74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5" name="Freeform 545">
              <a:extLst>
                <a:ext uri="{FF2B5EF4-FFF2-40B4-BE49-F238E27FC236}">
                  <a16:creationId xmlns:a16="http://schemas.microsoft.com/office/drawing/2014/main" id="{E09ADC0C-35DD-AD03-D2D4-9627363F25D9}"/>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6" name="Freeform 546">
              <a:extLst>
                <a:ext uri="{FF2B5EF4-FFF2-40B4-BE49-F238E27FC236}">
                  <a16:creationId xmlns:a16="http://schemas.microsoft.com/office/drawing/2014/main" id="{8376FA6B-5D0B-4193-1F35-932CE1E9756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7" name="Freeform 558">
              <a:extLst>
                <a:ext uri="{FF2B5EF4-FFF2-40B4-BE49-F238E27FC236}">
                  <a16:creationId xmlns:a16="http://schemas.microsoft.com/office/drawing/2014/main" id="{0A029C7D-ED04-6BE6-5343-D6DBAE0D2646}"/>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8" name="Freeform 559">
              <a:extLst>
                <a:ext uri="{FF2B5EF4-FFF2-40B4-BE49-F238E27FC236}">
                  <a16:creationId xmlns:a16="http://schemas.microsoft.com/office/drawing/2014/main" id="{19A7BBCD-0D72-86B7-5392-97D50E72890F}"/>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9" name="Oval 560">
              <a:extLst>
                <a:ext uri="{FF2B5EF4-FFF2-40B4-BE49-F238E27FC236}">
                  <a16:creationId xmlns:a16="http://schemas.microsoft.com/office/drawing/2014/main" id="{6CE8A130-6140-18BB-D750-3813959A1695}"/>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0" name="Oval 561">
              <a:extLst>
                <a:ext uri="{FF2B5EF4-FFF2-40B4-BE49-F238E27FC236}">
                  <a16:creationId xmlns:a16="http://schemas.microsoft.com/office/drawing/2014/main" id="{F1FD4FE4-07AA-318E-F672-D4FB755A05A8}"/>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1" name="Freeform 562">
              <a:extLst>
                <a:ext uri="{FF2B5EF4-FFF2-40B4-BE49-F238E27FC236}">
                  <a16:creationId xmlns:a16="http://schemas.microsoft.com/office/drawing/2014/main" id="{F0CC6463-BC30-FEB5-2095-C34D40E6366F}"/>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2" name="Freeform 563">
              <a:extLst>
                <a:ext uri="{FF2B5EF4-FFF2-40B4-BE49-F238E27FC236}">
                  <a16:creationId xmlns:a16="http://schemas.microsoft.com/office/drawing/2014/main" id="{B87D7174-3DE5-75C2-40C0-0752B3DC7739}"/>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3" name="Freeform 564">
              <a:extLst>
                <a:ext uri="{FF2B5EF4-FFF2-40B4-BE49-F238E27FC236}">
                  <a16:creationId xmlns:a16="http://schemas.microsoft.com/office/drawing/2014/main" id="{4C6BED71-958E-4C5A-EF47-2165F2768C4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4" name="Freeform 565">
              <a:extLst>
                <a:ext uri="{FF2B5EF4-FFF2-40B4-BE49-F238E27FC236}">
                  <a16:creationId xmlns:a16="http://schemas.microsoft.com/office/drawing/2014/main" id="{C84E0CE3-2C26-C3C9-604B-9D1C91F40392}"/>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5" name="Freeform 566">
              <a:extLst>
                <a:ext uri="{FF2B5EF4-FFF2-40B4-BE49-F238E27FC236}">
                  <a16:creationId xmlns:a16="http://schemas.microsoft.com/office/drawing/2014/main" id="{3CBBF25B-2A11-236C-2394-9F67BE5E04E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6" name="Freeform 578">
              <a:extLst>
                <a:ext uri="{FF2B5EF4-FFF2-40B4-BE49-F238E27FC236}">
                  <a16:creationId xmlns:a16="http://schemas.microsoft.com/office/drawing/2014/main" id="{E57AC27F-36E5-34D7-DECF-3D5CDEE1472F}"/>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7" name="Freeform 579">
              <a:extLst>
                <a:ext uri="{FF2B5EF4-FFF2-40B4-BE49-F238E27FC236}">
                  <a16:creationId xmlns:a16="http://schemas.microsoft.com/office/drawing/2014/main" id="{03DBC08B-8F50-A9C1-1A6F-293C4C2B8F0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8" name="Freeform 580">
              <a:extLst>
                <a:ext uri="{FF2B5EF4-FFF2-40B4-BE49-F238E27FC236}">
                  <a16:creationId xmlns:a16="http://schemas.microsoft.com/office/drawing/2014/main" id="{BC2052BD-D7D6-4761-FC11-34D981DFADC6}"/>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9" name="Freeform 581">
              <a:extLst>
                <a:ext uri="{FF2B5EF4-FFF2-40B4-BE49-F238E27FC236}">
                  <a16:creationId xmlns:a16="http://schemas.microsoft.com/office/drawing/2014/main" id="{1A2DB9DD-E623-21F9-B33A-75BAEAC71AF5}"/>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0" name="Freeform 582">
              <a:extLst>
                <a:ext uri="{FF2B5EF4-FFF2-40B4-BE49-F238E27FC236}">
                  <a16:creationId xmlns:a16="http://schemas.microsoft.com/office/drawing/2014/main" id="{D84F6333-54EA-A998-6653-89220EB7724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1" name="Oval 583">
              <a:extLst>
                <a:ext uri="{FF2B5EF4-FFF2-40B4-BE49-F238E27FC236}">
                  <a16:creationId xmlns:a16="http://schemas.microsoft.com/office/drawing/2014/main" id="{C13B34D1-0140-B970-2FC2-C90D7040F333}"/>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2" name="Freeform 584">
              <a:extLst>
                <a:ext uri="{FF2B5EF4-FFF2-40B4-BE49-F238E27FC236}">
                  <a16:creationId xmlns:a16="http://schemas.microsoft.com/office/drawing/2014/main" id="{3BD7B897-721A-7588-EF0D-86A79DA53CA6}"/>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3" name="Freeform 585">
              <a:extLst>
                <a:ext uri="{FF2B5EF4-FFF2-40B4-BE49-F238E27FC236}">
                  <a16:creationId xmlns:a16="http://schemas.microsoft.com/office/drawing/2014/main" id="{BA81557E-24E5-5C27-7024-E41F44742BCA}"/>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4" name="Freeform 586">
              <a:extLst>
                <a:ext uri="{FF2B5EF4-FFF2-40B4-BE49-F238E27FC236}">
                  <a16:creationId xmlns:a16="http://schemas.microsoft.com/office/drawing/2014/main" id="{42B1498C-D3C3-55B4-87D4-A4DEC06C34ED}"/>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5" name="Freeform 598">
              <a:extLst>
                <a:ext uri="{FF2B5EF4-FFF2-40B4-BE49-F238E27FC236}">
                  <a16:creationId xmlns:a16="http://schemas.microsoft.com/office/drawing/2014/main" id="{104A5A03-8D87-200D-5966-C793DD011ACD}"/>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6" name="Freeform 599">
              <a:extLst>
                <a:ext uri="{FF2B5EF4-FFF2-40B4-BE49-F238E27FC236}">
                  <a16:creationId xmlns:a16="http://schemas.microsoft.com/office/drawing/2014/main" id="{B1FFD565-27B6-A049-F1E6-8213ED1849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7" name="Freeform 600">
              <a:extLst>
                <a:ext uri="{FF2B5EF4-FFF2-40B4-BE49-F238E27FC236}">
                  <a16:creationId xmlns:a16="http://schemas.microsoft.com/office/drawing/2014/main" id="{24D2FA42-9146-AC7E-3AC5-862BE251508A}"/>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601">
              <a:extLst>
                <a:ext uri="{FF2B5EF4-FFF2-40B4-BE49-F238E27FC236}">
                  <a16:creationId xmlns:a16="http://schemas.microsoft.com/office/drawing/2014/main" id="{7D63A218-AF72-E8EF-CF84-50A422EF077B}"/>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602">
              <a:extLst>
                <a:ext uri="{FF2B5EF4-FFF2-40B4-BE49-F238E27FC236}">
                  <a16:creationId xmlns:a16="http://schemas.microsoft.com/office/drawing/2014/main" id="{1A8D5E33-51A1-37E1-222F-D8AA3781212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Oval 603">
              <a:extLst>
                <a:ext uri="{FF2B5EF4-FFF2-40B4-BE49-F238E27FC236}">
                  <a16:creationId xmlns:a16="http://schemas.microsoft.com/office/drawing/2014/main" id="{C65BA35B-0CDB-6380-B999-0BBA6CA9B1FD}"/>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Oval 604">
              <a:extLst>
                <a:ext uri="{FF2B5EF4-FFF2-40B4-BE49-F238E27FC236}">
                  <a16:creationId xmlns:a16="http://schemas.microsoft.com/office/drawing/2014/main" id="{632C896F-300C-9048-CBE3-53236D8F2ABE}"/>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2" name="Freeform 605">
              <a:extLst>
                <a:ext uri="{FF2B5EF4-FFF2-40B4-BE49-F238E27FC236}">
                  <a16:creationId xmlns:a16="http://schemas.microsoft.com/office/drawing/2014/main" id="{5730EF15-667E-31D8-D72E-6C6C478BC161}"/>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3" name="Freeform 606">
              <a:extLst>
                <a:ext uri="{FF2B5EF4-FFF2-40B4-BE49-F238E27FC236}">
                  <a16:creationId xmlns:a16="http://schemas.microsoft.com/office/drawing/2014/main" id="{273A069F-ED99-7ED6-BBF6-86D91D96CF95}"/>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5"/>
                                        </p:tgtEl>
                                        <p:attrNameLst>
                                          <p:attrName>style.visibility</p:attrName>
                                        </p:attrNameLst>
                                      </p:cBhvr>
                                      <p:to>
                                        <p:strVal val="visible"/>
                                      </p:to>
                                    </p:set>
                                    <p:anim calcmode="lin" valueType="num">
                                      <p:cBhvr additive="base">
                                        <p:cTn id="7" dur="500" fill="hold"/>
                                        <p:tgtEl>
                                          <p:spTgt spid="725"/>
                                        </p:tgtEl>
                                        <p:attrNameLst>
                                          <p:attrName>ppt_x</p:attrName>
                                        </p:attrNameLst>
                                      </p:cBhvr>
                                      <p:tavLst>
                                        <p:tav tm="0">
                                          <p:val>
                                            <p:strVal val="0-#ppt_w/2"/>
                                          </p:val>
                                        </p:tav>
                                        <p:tav tm="100000">
                                          <p:val>
                                            <p:strVal val="#ppt_x"/>
                                          </p:val>
                                        </p:tav>
                                      </p:tavLst>
                                    </p:anim>
                                    <p:anim calcmode="lin" valueType="num">
                                      <p:cBhvr additive="base">
                                        <p:cTn id="8" dur="500" fill="hold"/>
                                        <p:tgtEl>
                                          <p:spTgt spid="72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726"/>
                                        </p:tgtEl>
                                        <p:attrNameLst>
                                          <p:attrName>style.visibility</p:attrName>
                                        </p:attrNameLst>
                                      </p:cBhvr>
                                      <p:to>
                                        <p:strVal val="visible"/>
                                      </p:to>
                                    </p:set>
                                    <p:anim calcmode="lin" valueType="num">
                                      <p:cBhvr additive="base">
                                        <p:cTn id="11" dur="500" fill="hold"/>
                                        <p:tgtEl>
                                          <p:spTgt spid="726"/>
                                        </p:tgtEl>
                                        <p:attrNameLst>
                                          <p:attrName>ppt_x</p:attrName>
                                        </p:attrNameLst>
                                      </p:cBhvr>
                                      <p:tavLst>
                                        <p:tav tm="0">
                                          <p:val>
                                            <p:strVal val="1+#ppt_w/2"/>
                                          </p:val>
                                        </p:tav>
                                        <p:tav tm="100000">
                                          <p:val>
                                            <p:strVal val="#ppt_x"/>
                                          </p:val>
                                        </p:tav>
                                      </p:tavLst>
                                    </p:anim>
                                    <p:anim calcmode="lin" valueType="num">
                                      <p:cBhvr additive="base">
                                        <p:cTn id="12" dur="500" fill="hold"/>
                                        <p:tgtEl>
                                          <p:spTgt spid="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723900" y="3844151"/>
            <a:ext cx="7696199" cy="7468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Freeform 352">
            <a:extLst>
              <a:ext uri="{FF2B5EF4-FFF2-40B4-BE49-F238E27FC236}">
                <a16:creationId xmlns:a16="http://schemas.microsoft.com/office/drawing/2014/main" id="{C2D948E4-9D9D-878D-BB8B-CFD836ED4340}"/>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 name="Group 283">
            <a:extLst>
              <a:ext uri="{FF2B5EF4-FFF2-40B4-BE49-F238E27FC236}">
                <a16:creationId xmlns:a16="http://schemas.microsoft.com/office/drawing/2014/main" id="{2E5B0284-586B-845D-EF06-ABA4B5422B2D}"/>
              </a:ext>
            </a:extLst>
          </p:cNvPr>
          <p:cNvGrpSpPr/>
          <p:nvPr userDrawn="1"/>
        </p:nvGrpSpPr>
        <p:grpSpPr>
          <a:xfrm>
            <a:off x="7651434" y="-142378"/>
            <a:ext cx="1658248" cy="1282517"/>
            <a:chOff x="5136226" y="2246221"/>
            <a:chExt cx="1254126" cy="969962"/>
          </a:xfrm>
        </p:grpSpPr>
        <p:sp>
          <p:nvSpPr>
            <p:cNvPr id="4" name="Freeform 353">
              <a:extLst>
                <a:ext uri="{FF2B5EF4-FFF2-40B4-BE49-F238E27FC236}">
                  <a16:creationId xmlns:a16="http://schemas.microsoft.com/office/drawing/2014/main" id="{F64F8B81-BC46-8D68-6533-3E8C54DCE36D}"/>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4">
              <a:extLst>
                <a:ext uri="{FF2B5EF4-FFF2-40B4-BE49-F238E27FC236}">
                  <a16:creationId xmlns:a16="http://schemas.microsoft.com/office/drawing/2014/main" id="{CD9FF8A0-F1F4-8676-A214-4F00E3837E0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5">
              <a:extLst>
                <a:ext uri="{FF2B5EF4-FFF2-40B4-BE49-F238E27FC236}">
                  <a16:creationId xmlns:a16="http://schemas.microsoft.com/office/drawing/2014/main" id="{5E38B5FC-928A-96AB-E3E6-8E0AFDD16CD9}"/>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6">
              <a:extLst>
                <a:ext uri="{FF2B5EF4-FFF2-40B4-BE49-F238E27FC236}">
                  <a16:creationId xmlns:a16="http://schemas.microsoft.com/office/drawing/2014/main" id="{A0260A3E-1A1A-A43E-38E7-C378265253C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oup 7">
            <a:extLst>
              <a:ext uri="{FF2B5EF4-FFF2-40B4-BE49-F238E27FC236}">
                <a16:creationId xmlns:a16="http://schemas.microsoft.com/office/drawing/2014/main" id="{A2129376-6143-66D2-2B44-F74E48C039F3}"/>
              </a:ext>
            </a:extLst>
          </p:cNvPr>
          <p:cNvGrpSpPr/>
          <p:nvPr userDrawn="1"/>
        </p:nvGrpSpPr>
        <p:grpSpPr>
          <a:xfrm>
            <a:off x="-1344947" y="2853552"/>
            <a:ext cx="2090651" cy="2092749"/>
            <a:chOff x="5213090" y="468313"/>
            <a:chExt cx="1581151" cy="1582738"/>
          </a:xfrm>
          <a:solidFill>
            <a:schemeClr val="tx2"/>
          </a:solidFill>
        </p:grpSpPr>
        <p:sp>
          <p:nvSpPr>
            <p:cNvPr id="9" name="Oval 357">
              <a:extLst>
                <a:ext uri="{FF2B5EF4-FFF2-40B4-BE49-F238E27FC236}">
                  <a16:creationId xmlns:a16="http://schemas.microsoft.com/office/drawing/2014/main" id="{5E92D17F-7394-6D4F-1FC0-4C821D9F893A}"/>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58">
              <a:extLst>
                <a:ext uri="{FF2B5EF4-FFF2-40B4-BE49-F238E27FC236}">
                  <a16:creationId xmlns:a16="http://schemas.microsoft.com/office/drawing/2014/main" id="{A8CA9FB1-CD62-FE83-E116-E6CF9138D1AC}"/>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59">
              <a:extLst>
                <a:ext uri="{FF2B5EF4-FFF2-40B4-BE49-F238E27FC236}">
                  <a16:creationId xmlns:a16="http://schemas.microsoft.com/office/drawing/2014/main" id="{8A19997E-2F15-4EB9-1C3C-62ABB967EFB4}"/>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0">
              <a:extLst>
                <a:ext uri="{FF2B5EF4-FFF2-40B4-BE49-F238E27FC236}">
                  <a16:creationId xmlns:a16="http://schemas.microsoft.com/office/drawing/2014/main" id="{0DE0B120-1533-D827-EF06-F23F69CF5C03}"/>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61">
              <a:extLst>
                <a:ext uri="{FF2B5EF4-FFF2-40B4-BE49-F238E27FC236}">
                  <a16:creationId xmlns:a16="http://schemas.microsoft.com/office/drawing/2014/main" id="{3C558EF6-F2A2-E159-7193-D040EE8771BB}"/>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62">
              <a:extLst>
                <a:ext uri="{FF2B5EF4-FFF2-40B4-BE49-F238E27FC236}">
                  <a16:creationId xmlns:a16="http://schemas.microsoft.com/office/drawing/2014/main" id="{244C0C87-6432-4DC6-6822-C2611A3E13CF}"/>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363">
              <a:extLst>
                <a:ext uri="{FF2B5EF4-FFF2-40B4-BE49-F238E27FC236}">
                  <a16:creationId xmlns:a16="http://schemas.microsoft.com/office/drawing/2014/main" id="{E95E743C-4D37-C2FC-1587-77744FEDE0E8}"/>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364">
              <a:extLst>
                <a:ext uri="{FF2B5EF4-FFF2-40B4-BE49-F238E27FC236}">
                  <a16:creationId xmlns:a16="http://schemas.microsoft.com/office/drawing/2014/main" id="{0DCAC26D-EA2B-6426-CD44-FB8D625AAA02}"/>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65">
              <a:extLst>
                <a:ext uri="{FF2B5EF4-FFF2-40B4-BE49-F238E27FC236}">
                  <a16:creationId xmlns:a16="http://schemas.microsoft.com/office/drawing/2014/main" id="{6C092318-9D7D-AADD-AD87-878B9BC46969}"/>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66">
              <a:extLst>
                <a:ext uri="{FF2B5EF4-FFF2-40B4-BE49-F238E27FC236}">
                  <a16:creationId xmlns:a16="http://schemas.microsoft.com/office/drawing/2014/main" id="{4E4DD385-5B9C-B0E4-700E-D4299D1DEA1D}"/>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67">
              <a:extLst>
                <a:ext uri="{FF2B5EF4-FFF2-40B4-BE49-F238E27FC236}">
                  <a16:creationId xmlns:a16="http://schemas.microsoft.com/office/drawing/2014/main" id="{46942AD8-C16B-D315-4B6D-BFDCDA880714}"/>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68">
              <a:extLst>
                <a:ext uri="{FF2B5EF4-FFF2-40B4-BE49-F238E27FC236}">
                  <a16:creationId xmlns:a16="http://schemas.microsoft.com/office/drawing/2014/main" id="{B95ED2DC-39B8-C33E-4808-285D3D87CF08}"/>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69">
              <a:extLst>
                <a:ext uri="{FF2B5EF4-FFF2-40B4-BE49-F238E27FC236}">
                  <a16:creationId xmlns:a16="http://schemas.microsoft.com/office/drawing/2014/main" id="{76A21E1C-0C80-1FCB-3F8A-27CEA42C4270}"/>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70">
              <a:extLst>
                <a:ext uri="{FF2B5EF4-FFF2-40B4-BE49-F238E27FC236}">
                  <a16:creationId xmlns:a16="http://schemas.microsoft.com/office/drawing/2014/main" id="{FF6F4392-FA88-716F-1A1C-42BCF236DA2D}"/>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71">
              <a:extLst>
                <a:ext uri="{FF2B5EF4-FFF2-40B4-BE49-F238E27FC236}">
                  <a16:creationId xmlns:a16="http://schemas.microsoft.com/office/drawing/2014/main" id="{4F92EF1D-F726-B178-C23B-E51D850A6CB0}"/>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72">
              <a:extLst>
                <a:ext uri="{FF2B5EF4-FFF2-40B4-BE49-F238E27FC236}">
                  <a16:creationId xmlns:a16="http://schemas.microsoft.com/office/drawing/2014/main" id="{1DCBFB6C-FA08-BA2E-6016-C08BF1C6F842}"/>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373">
              <a:extLst>
                <a:ext uri="{FF2B5EF4-FFF2-40B4-BE49-F238E27FC236}">
                  <a16:creationId xmlns:a16="http://schemas.microsoft.com/office/drawing/2014/main" id="{322BCA44-BD77-FD4F-AD13-8DF136DDDC0F}"/>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Oval 374">
              <a:extLst>
                <a:ext uri="{FF2B5EF4-FFF2-40B4-BE49-F238E27FC236}">
                  <a16:creationId xmlns:a16="http://schemas.microsoft.com/office/drawing/2014/main" id="{CCD0BA0E-E247-16EE-FDE4-7DF8345D4969}"/>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375">
              <a:extLst>
                <a:ext uri="{FF2B5EF4-FFF2-40B4-BE49-F238E27FC236}">
                  <a16:creationId xmlns:a16="http://schemas.microsoft.com/office/drawing/2014/main" id="{0435503B-31BE-C7F5-3B08-9E336F740D69}"/>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76">
              <a:extLst>
                <a:ext uri="{FF2B5EF4-FFF2-40B4-BE49-F238E27FC236}">
                  <a16:creationId xmlns:a16="http://schemas.microsoft.com/office/drawing/2014/main" id="{78F34B4B-4A8C-D478-76B4-F7209493A657}"/>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77">
              <a:extLst>
                <a:ext uri="{FF2B5EF4-FFF2-40B4-BE49-F238E27FC236}">
                  <a16:creationId xmlns:a16="http://schemas.microsoft.com/office/drawing/2014/main" id="{1DE41EF8-DCAF-DBF9-585F-70B2B13FE1D6}"/>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378">
              <a:extLst>
                <a:ext uri="{FF2B5EF4-FFF2-40B4-BE49-F238E27FC236}">
                  <a16:creationId xmlns:a16="http://schemas.microsoft.com/office/drawing/2014/main" id="{B66574D4-604D-5240-D17D-73930E96323B}"/>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Oval 379">
              <a:extLst>
                <a:ext uri="{FF2B5EF4-FFF2-40B4-BE49-F238E27FC236}">
                  <a16:creationId xmlns:a16="http://schemas.microsoft.com/office/drawing/2014/main" id="{DF7F6268-80F1-1832-6BA4-98B86999A461}"/>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Oval 380">
              <a:extLst>
                <a:ext uri="{FF2B5EF4-FFF2-40B4-BE49-F238E27FC236}">
                  <a16:creationId xmlns:a16="http://schemas.microsoft.com/office/drawing/2014/main" id="{F825CB5C-A685-17EC-05BA-58CD00555736}"/>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381">
              <a:extLst>
                <a:ext uri="{FF2B5EF4-FFF2-40B4-BE49-F238E27FC236}">
                  <a16:creationId xmlns:a16="http://schemas.microsoft.com/office/drawing/2014/main" id="{8FCD070F-B8D3-C99E-76EE-D0975EFC4E21}"/>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382">
              <a:extLst>
                <a:ext uri="{FF2B5EF4-FFF2-40B4-BE49-F238E27FC236}">
                  <a16:creationId xmlns:a16="http://schemas.microsoft.com/office/drawing/2014/main" id="{B31E01F8-DC7A-892E-63C8-87A9CE4BBC47}"/>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83">
              <a:extLst>
                <a:ext uri="{FF2B5EF4-FFF2-40B4-BE49-F238E27FC236}">
                  <a16:creationId xmlns:a16="http://schemas.microsoft.com/office/drawing/2014/main" id="{61292278-FAD3-6150-F697-FBAA0FF39E2B}"/>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384">
              <a:extLst>
                <a:ext uri="{FF2B5EF4-FFF2-40B4-BE49-F238E27FC236}">
                  <a16:creationId xmlns:a16="http://schemas.microsoft.com/office/drawing/2014/main" id="{867BB94E-0E4A-98EF-24B0-F8FF99974B5C}"/>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85">
              <a:extLst>
                <a:ext uri="{FF2B5EF4-FFF2-40B4-BE49-F238E27FC236}">
                  <a16:creationId xmlns:a16="http://schemas.microsoft.com/office/drawing/2014/main" id="{82776320-1DDE-8D30-0DC8-632E60A6837A}"/>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Oval 386">
              <a:extLst>
                <a:ext uri="{FF2B5EF4-FFF2-40B4-BE49-F238E27FC236}">
                  <a16:creationId xmlns:a16="http://schemas.microsoft.com/office/drawing/2014/main" id="{0390C062-423C-F958-E7E3-223BAB2DF9EA}"/>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387">
              <a:extLst>
                <a:ext uri="{FF2B5EF4-FFF2-40B4-BE49-F238E27FC236}">
                  <a16:creationId xmlns:a16="http://schemas.microsoft.com/office/drawing/2014/main" id="{154FA309-C68D-D710-294E-5BE9D750BCB6}"/>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388">
              <a:extLst>
                <a:ext uri="{FF2B5EF4-FFF2-40B4-BE49-F238E27FC236}">
                  <a16:creationId xmlns:a16="http://schemas.microsoft.com/office/drawing/2014/main" id="{B86FBB37-425A-00BF-71FF-29518C350D44}"/>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389">
              <a:extLst>
                <a:ext uri="{FF2B5EF4-FFF2-40B4-BE49-F238E27FC236}">
                  <a16:creationId xmlns:a16="http://schemas.microsoft.com/office/drawing/2014/main" id="{1C39E821-0A88-4128-CD0A-0BA7279B9BF7}"/>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390">
              <a:extLst>
                <a:ext uri="{FF2B5EF4-FFF2-40B4-BE49-F238E27FC236}">
                  <a16:creationId xmlns:a16="http://schemas.microsoft.com/office/drawing/2014/main" id="{22AD02FB-EEC6-77D8-C50A-F3D84B31C99D}"/>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391">
              <a:extLst>
                <a:ext uri="{FF2B5EF4-FFF2-40B4-BE49-F238E27FC236}">
                  <a16:creationId xmlns:a16="http://schemas.microsoft.com/office/drawing/2014/main" id="{1066E2D9-CE7C-2C58-2A01-0DEB39EC8A18}"/>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392">
              <a:extLst>
                <a:ext uri="{FF2B5EF4-FFF2-40B4-BE49-F238E27FC236}">
                  <a16:creationId xmlns:a16="http://schemas.microsoft.com/office/drawing/2014/main" id="{372D678C-7DFA-1C72-EA2B-C17729960234}"/>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393">
              <a:extLst>
                <a:ext uri="{FF2B5EF4-FFF2-40B4-BE49-F238E27FC236}">
                  <a16:creationId xmlns:a16="http://schemas.microsoft.com/office/drawing/2014/main" id="{EA114301-360D-5985-1017-AA09128C914B}"/>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394">
              <a:extLst>
                <a:ext uri="{FF2B5EF4-FFF2-40B4-BE49-F238E27FC236}">
                  <a16:creationId xmlns:a16="http://schemas.microsoft.com/office/drawing/2014/main" id="{2C8536DA-2106-CEB2-4670-30934A11BFCB}"/>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395">
              <a:extLst>
                <a:ext uri="{FF2B5EF4-FFF2-40B4-BE49-F238E27FC236}">
                  <a16:creationId xmlns:a16="http://schemas.microsoft.com/office/drawing/2014/main" id="{D9D7824A-81D9-67AB-08E4-0A323FD46285}"/>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Oval 396">
              <a:extLst>
                <a:ext uri="{FF2B5EF4-FFF2-40B4-BE49-F238E27FC236}">
                  <a16:creationId xmlns:a16="http://schemas.microsoft.com/office/drawing/2014/main" id="{D203A7C2-CEDB-B9B0-2195-08FF0530F8E2}"/>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397">
              <a:extLst>
                <a:ext uri="{FF2B5EF4-FFF2-40B4-BE49-F238E27FC236}">
                  <a16:creationId xmlns:a16="http://schemas.microsoft.com/office/drawing/2014/main" id="{FCEC583A-0ED9-FED4-2767-B3F0182AA616}"/>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398">
              <a:extLst>
                <a:ext uri="{FF2B5EF4-FFF2-40B4-BE49-F238E27FC236}">
                  <a16:creationId xmlns:a16="http://schemas.microsoft.com/office/drawing/2014/main" id="{BE1BC038-D790-05ED-D032-AF84A248D865}"/>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Oval 399">
              <a:extLst>
                <a:ext uri="{FF2B5EF4-FFF2-40B4-BE49-F238E27FC236}">
                  <a16:creationId xmlns:a16="http://schemas.microsoft.com/office/drawing/2014/main" id="{803C1651-148D-C055-64D3-E33A3812F287}"/>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Oval 400">
              <a:extLst>
                <a:ext uri="{FF2B5EF4-FFF2-40B4-BE49-F238E27FC236}">
                  <a16:creationId xmlns:a16="http://schemas.microsoft.com/office/drawing/2014/main" id="{1A76813C-9936-B658-0586-5EB3F54DA364}"/>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01">
              <a:extLst>
                <a:ext uri="{FF2B5EF4-FFF2-40B4-BE49-F238E27FC236}">
                  <a16:creationId xmlns:a16="http://schemas.microsoft.com/office/drawing/2014/main" id="{D6D828AD-B2CD-7BA8-4D98-FFBDDD430D19}"/>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02">
              <a:extLst>
                <a:ext uri="{FF2B5EF4-FFF2-40B4-BE49-F238E27FC236}">
                  <a16:creationId xmlns:a16="http://schemas.microsoft.com/office/drawing/2014/main" id="{265F00AC-247C-E8C3-F508-7C57FA1F7ACD}"/>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03">
              <a:extLst>
                <a:ext uri="{FF2B5EF4-FFF2-40B4-BE49-F238E27FC236}">
                  <a16:creationId xmlns:a16="http://schemas.microsoft.com/office/drawing/2014/main" id="{47B718CD-7999-38BB-20AB-F1BBC2334CA6}"/>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04">
              <a:extLst>
                <a:ext uri="{FF2B5EF4-FFF2-40B4-BE49-F238E27FC236}">
                  <a16:creationId xmlns:a16="http://schemas.microsoft.com/office/drawing/2014/main" id="{3A8EDD3B-857D-79BF-3770-90BC72C1C805}"/>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05">
              <a:extLst>
                <a:ext uri="{FF2B5EF4-FFF2-40B4-BE49-F238E27FC236}">
                  <a16:creationId xmlns:a16="http://schemas.microsoft.com/office/drawing/2014/main" id="{F4D4609B-FAC6-89E5-EF75-93F3B14C7126}"/>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oup 607">
              <a:extLst>
                <a:ext uri="{FF2B5EF4-FFF2-40B4-BE49-F238E27FC236}">
                  <a16:creationId xmlns:a16="http://schemas.microsoft.com/office/drawing/2014/main" id="{E5CE62C8-C972-00AB-20D9-EED25E196A3B}"/>
                </a:ext>
              </a:extLst>
            </p:cNvPr>
            <p:cNvGrpSpPr>
              <a:grpSpLocks/>
            </p:cNvGrpSpPr>
            <p:nvPr/>
          </p:nvGrpSpPr>
          <p:grpSpPr bwMode="auto">
            <a:xfrm>
              <a:off x="5255952" y="468313"/>
              <a:ext cx="1408113" cy="1493838"/>
              <a:chOff x="3702" y="295"/>
              <a:chExt cx="887" cy="941"/>
            </a:xfrm>
            <a:grpFill/>
          </p:grpSpPr>
          <p:sp>
            <p:nvSpPr>
              <p:cNvPr id="71" name="Freeform 407">
                <a:extLst>
                  <a:ext uri="{FF2B5EF4-FFF2-40B4-BE49-F238E27FC236}">
                    <a16:creationId xmlns:a16="http://schemas.microsoft.com/office/drawing/2014/main" id="{F8895C26-D6B8-5A71-3A2C-DBEB1B0F0E53}"/>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408">
                <a:extLst>
                  <a:ext uri="{FF2B5EF4-FFF2-40B4-BE49-F238E27FC236}">
                    <a16:creationId xmlns:a16="http://schemas.microsoft.com/office/drawing/2014/main" id="{B8749497-E903-E928-F274-6ABC7348CB0E}"/>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409">
                <a:extLst>
                  <a:ext uri="{FF2B5EF4-FFF2-40B4-BE49-F238E27FC236}">
                    <a16:creationId xmlns:a16="http://schemas.microsoft.com/office/drawing/2014/main" id="{C43BB479-8EF6-92E1-DCFE-5CFB513697AF}"/>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Freeform 410">
                <a:extLst>
                  <a:ext uri="{FF2B5EF4-FFF2-40B4-BE49-F238E27FC236}">
                    <a16:creationId xmlns:a16="http://schemas.microsoft.com/office/drawing/2014/main" id="{4E6FF581-71BC-D5F5-FA7F-5E6251DBF9C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Freeform 411">
                <a:extLst>
                  <a:ext uri="{FF2B5EF4-FFF2-40B4-BE49-F238E27FC236}">
                    <a16:creationId xmlns:a16="http://schemas.microsoft.com/office/drawing/2014/main" id="{C9012D5C-6CBC-0F65-B115-6799F17E8F35}"/>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412">
                <a:extLst>
                  <a:ext uri="{FF2B5EF4-FFF2-40B4-BE49-F238E27FC236}">
                    <a16:creationId xmlns:a16="http://schemas.microsoft.com/office/drawing/2014/main" id="{8E93C97D-BE78-4089-15F0-0BB29B2A6C98}"/>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413">
                <a:extLst>
                  <a:ext uri="{FF2B5EF4-FFF2-40B4-BE49-F238E27FC236}">
                    <a16:creationId xmlns:a16="http://schemas.microsoft.com/office/drawing/2014/main" id="{A68AD392-B2D9-74CD-B19A-35C594C3CA05}"/>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414">
                <a:extLst>
                  <a:ext uri="{FF2B5EF4-FFF2-40B4-BE49-F238E27FC236}">
                    <a16:creationId xmlns:a16="http://schemas.microsoft.com/office/drawing/2014/main" id="{6A14C41B-83B3-F2B6-29CB-CA5703FF201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415">
                <a:extLst>
                  <a:ext uri="{FF2B5EF4-FFF2-40B4-BE49-F238E27FC236}">
                    <a16:creationId xmlns:a16="http://schemas.microsoft.com/office/drawing/2014/main" id="{ABA04720-9240-CEA0-24A2-F18E63BAE663}"/>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416">
                <a:extLst>
                  <a:ext uri="{FF2B5EF4-FFF2-40B4-BE49-F238E27FC236}">
                    <a16:creationId xmlns:a16="http://schemas.microsoft.com/office/drawing/2014/main" id="{471EB087-B34C-F60B-A24E-50F81AADCD59}"/>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Oval 417">
                <a:extLst>
                  <a:ext uri="{FF2B5EF4-FFF2-40B4-BE49-F238E27FC236}">
                    <a16:creationId xmlns:a16="http://schemas.microsoft.com/office/drawing/2014/main" id="{1BC5D01D-9F10-455D-7DA2-5541561FE1F9}"/>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418">
                <a:extLst>
                  <a:ext uri="{FF2B5EF4-FFF2-40B4-BE49-F238E27FC236}">
                    <a16:creationId xmlns:a16="http://schemas.microsoft.com/office/drawing/2014/main" id="{EAA01EE4-F0D8-042D-C3AF-55D6C1848134}"/>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419">
                <a:extLst>
                  <a:ext uri="{FF2B5EF4-FFF2-40B4-BE49-F238E27FC236}">
                    <a16:creationId xmlns:a16="http://schemas.microsoft.com/office/drawing/2014/main" id="{DCB2FF46-E9F0-4995-A776-0060D34A594E}"/>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420">
                <a:extLst>
                  <a:ext uri="{FF2B5EF4-FFF2-40B4-BE49-F238E27FC236}">
                    <a16:creationId xmlns:a16="http://schemas.microsoft.com/office/drawing/2014/main" id="{6AABB2FD-E7C0-59ED-DECA-57E4E3C82CC7}"/>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421">
                <a:extLst>
                  <a:ext uri="{FF2B5EF4-FFF2-40B4-BE49-F238E27FC236}">
                    <a16:creationId xmlns:a16="http://schemas.microsoft.com/office/drawing/2014/main" id="{E52845EE-6C09-6141-F6AD-6AC9C114EB79}"/>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Freeform 422">
                <a:extLst>
                  <a:ext uri="{FF2B5EF4-FFF2-40B4-BE49-F238E27FC236}">
                    <a16:creationId xmlns:a16="http://schemas.microsoft.com/office/drawing/2014/main" id="{05EB226D-39FF-B3F2-F7FF-FEB2EBD348ED}"/>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Oval 423">
                <a:extLst>
                  <a:ext uri="{FF2B5EF4-FFF2-40B4-BE49-F238E27FC236}">
                    <a16:creationId xmlns:a16="http://schemas.microsoft.com/office/drawing/2014/main" id="{6A5CA106-071F-ED19-760A-6E99DD89296C}"/>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424">
                <a:extLst>
                  <a:ext uri="{FF2B5EF4-FFF2-40B4-BE49-F238E27FC236}">
                    <a16:creationId xmlns:a16="http://schemas.microsoft.com/office/drawing/2014/main" id="{D532F4B8-0C22-26ED-F7CB-6F3B645B920C}"/>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425">
                <a:extLst>
                  <a:ext uri="{FF2B5EF4-FFF2-40B4-BE49-F238E27FC236}">
                    <a16:creationId xmlns:a16="http://schemas.microsoft.com/office/drawing/2014/main" id="{720833CB-CFD8-234C-CA59-27D5B071F1C4}"/>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426">
                <a:extLst>
                  <a:ext uri="{FF2B5EF4-FFF2-40B4-BE49-F238E27FC236}">
                    <a16:creationId xmlns:a16="http://schemas.microsoft.com/office/drawing/2014/main" id="{B98F7704-3E0A-61CE-6471-B8C38DBA2367}"/>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427">
                <a:extLst>
                  <a:ext uri="{FF2B5EF4-FFF2-40B4-BE49-F238E27FC236}">
                    <a16:creationId xmlns:a16="http://schemas.microsoft.com/office/drawing/2014/main" id="{525F3A2A-5A67-D90A-1C1F-78E49BAF53F6}"/>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428">
                <a:extLst>
                  <a:ext uri="{FF2B5EF4-FFF2-40B4-BE49-F238E27FC236}">
                    <a16:creationId xmlns:a16="http://schemas.microsoft.com/office/drawing/2014/main" id="{F890377F-9086-2362-C898-16A6788A3B7F}"/>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Oval 429">
                <a:extLst>
                  <a:ext uri="{FF2B5EF4-FFF2-40B4-BE49-F238E27FC236}">
                    <a16:creationId xmlns:a16="http://schemas.microsoft.com/office/drawing/2014/main" id="{B700A600-4046-6578-AB38-CF049CD9463C}"/>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Oval 430">
                <a:extLst>
                  <a:ext uri="{FF2B5EF4-FFF2-40B4-BE49-F238E27FC236}">
                    <a16:creationId xmlns:a16="http://schemas.microsoft.com/office/drawing/2014/main" id="{2FACE5D7-C0C9-64F8-CB67-AD4B2FCB629F}"/>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Freeform 431">
                <a:extLst>
                  <a:ext uri="{FF2B5EF4-FFF2-40B4-BE49-F238E27FC236}">
                    <a16:creationId xmlns:a16="http://schemas.microsoft.com/office/drawing/2014/main" id="{09724317-86C2-7177-A48B-EBD29E6F1B81}"/>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Freeform 432">
                <a:extLst>
                  <a:ext uri="{FF2B5EF4-FFF2-40B4-BE49-F238E27FC236}">
                    <a16:creationId xmlns:a16="http://schemas.microsoft.com/office/drawing/2014/main" id="{592046E8-8318-2464-0196-F3AF10049045}"/>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433">
                <a:extLst>
                  <a:ext uri="{FF2B5EF4-FFF2-40B4-BE49-F238E27FC236}">
                    <a16:creationId xmlns:a16="http://schemas.microsoft.com/office/drawing/2014/main" id="{AD404540-0B03-FE9C-EBDE-A7575CE747CF}"/>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434">
                <a:extLst>
                  <a:ext uri="{FF2B5EF4-FFF2-40B4-BE49-F238E27FC236}">
                    <a16:creationId xmlns:a16="http://schemas.microsoft.com/office/drawing/2014/main" id="{4C4D3EBA-B136-0E72-DD74-1F06E6AB7ECD}"/>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9" name="Freeform 435">
                <a:extLst>
                  <a:ext uri="{FF2B5EF4-FFF2-40B4-BE49-F238E27FC236}">
                    <a16:creationId xmlns:a16="http://schemas.microsoft.com/office/drawing/2014/main" id="{8A914A00-5622-CA04-14CC-1095C85D5088}"/>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0" name="Freeform 436">
                <a:extLst>
                  <a:ext uri="{FF2B5EF4-FFF2-40B4-BE49-F238E27FC236}">
                    <a16:creationId xmlns:a16="http://schemas.microsoft.com/office/drawing/2014/main" id="{94F5E34A-0B2D-1B23-F188-74211B7C765E}"/>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1" name="Freeform 437">
                <a:extLst>
                  <a:ext uri="{FF2B5EF4-FFF2-40B4-BE49-F238E27FC236}">
                    <a16:creationId xmlns:a16="http://schemas.microsoft.com/office/drawing/2014/main" id="{5B9E00C8-39AA-4CED-3F57-17A65816860D}"/>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 name="Freeform 438">
                <a:extLst>
                  <a:ext uri="{FF2B5EF4-FFF2-40B4-BE49-F238E27FC236}">
                    <a16:creationId xmlns:a16="http://schemas.microsoft.com/office/drawing/2014/main" id="{94AAF50E-4A4B-88FA-A9A3-2AB66ED67F07}"/>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 name="Freeform 439">
                <a:extLst>
                  <a:ext uri="{FF2B5EF4-FFF2-40B4-BE49-F238E27FC236}">
                    <a16:creationId xmlns:a16="http://schemas.microsoft.com/office/drawing/2014/main" id="{49C8A538-1A75-EAF1-6C50-6E8D582F29F8}"/>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 name="Freeform 440">
                <a:extLst>
                  <a:ext uri="{FF2B5EF4-FFF2-40B4-BE49-F238E27FC236}">
                    <a16:creationId xmlns:a16="http://schemas.microsoft.com/office/drawing/2014/main" id="{A1A7E853-19E7-B6EC-BFF6-66177C2F8CAB}"/>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5" name="Freeform 441">
                <a:extLst>
                  <a:ext uri="{FF2B5EF4-FFF2-40B4-BE49-F238E27FC236}">
                    <a16:creationId xmlns:a16="http://schemas.microsoft.com/office/drawing/2014/main" id="{C6BEA5DD-7F40-5E5D-5669-4F00F76B703D}"/>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6" name="Freeform 442">
                <a:extLst>
                  <a:ext uri="{FF2B5EF4-FFF2-40B4-BE49-F238E27FC236}">
                    <a16:creationId xmlns:a16="http://schemas.microsoft.com/office/drawing/2014/main" id="{C684D60A-15DE-FD26-187E-DC774665F540}"/>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7" name="Oval 443">
                <a:extLst>
                  <a:ext uri="{FF2B5EF4-FFF2-40B4-BE49-F238E27FC236}">
                    <a16:creationId xmlns:a16="http://schemas.microsoft.com/office/drawing/2014/main" id="{47C03E1D-3A67-6F36-2355-98F7800A7887}"/>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8" name="Oval 444">
                <a:extLst>
                  <a:ext uri="{FF2B5EF4-FFF2-40B4-BE49-F238E27FC236}">
                    <a16:creationId xmlns:a16="http://schemas.microsoft.com/office/drawing/2014/main" id="{C37828FA-3A50-068D-FCD3-3022A45A7338}"/>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9" name="Freeform 445">
                <a:extLst>
                  <a:ext uri="{FF2B5EF4-FFF2-40B4-BE49-F238E27FC236}">
                    <a16:creationId xmlns:a16="http://schemas.microsoft.com/office/drawing/2014/main" id="{DC0DE051-CA73-7BE1-3DA8-B73578ABF50B}"/>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 name="Freeform 446">
                <a:extLst>
                  <a:ext uri="{FF2B5EF4-FFF2-40B4-BE49-F238E27FC236}">
                    <a16:creationId xmlns:a16="http://schemas.microsoft.com/office/drawing/2014/main" id="{99735563-E787-E238-A110-AF3831CE1CDF}"/>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 name="Freeform 447">
                <a:extLst>
                  <a:ext uri="{FF2B5EF4-FFF2-40B4-BE49-F238E27FC236}">
                    <a16:creationId xmlns:a16="http://schemas.microsoft.com/office/drawing/2014/main" id="{93A62A0E-D03D-E90F-26EA-64044956F8CC}"/>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2" name="Freeform 448">
                <a:extLst>
                  <a:ext uri="{FF2B5EF4-FFF2-40B4-BE49-F238E27FC236}">
                    <a16:creationId xmlns:a16="http://schemas.microsoft.com/office/drawing/2014/main" id="{1E9FAAF1-27B8-D9DE-3C30-08910A9F7028}"/>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3" name="Freeform 449">
                <a:extLst>
                  <a:ext uri="{FF2B5EF4-FFF2-40B4-BE49-F238E27FC236}">
                    <a16:creationId xmlns:a16="http://schemas.microsoft.com/office/drawing/2014/main" id="{DFD3DA2C-312A-F2DF-26C1-74850A51FDF7}"/>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4" name="Freeform 450">
                <a:extLst>
                  <a:ext uri="{FF2B5EF4-FFF2-40B4-BE49-F238E27FC236}">
                    <a16:creationId xmlns:a16="http://schemas.microsoft.com/office/drawing/2014/main" id="{D74502B0-2A71-614A-3F18-D02945151568}"/>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5" name="Freeform 451">
                <a:extLst>
                  <a:ext uri="{FF2B5EF4-FFF2-40B4-BE49-F238E27FC236}">
                    <a16:creationId xmlns:a16="http://schemas.microsoft.com/office/drawing/2014/main" id="{AB96FCA3-16AD-5249-E903-D1A8F82DC59A}"/>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6" name="Freeform 452">
                <a:extLst>
                  <a:ext uri="{FF2B5EF4-FFF2-40B4-BE49-F238E27FC236}">
                    <a16:creationId xmlns:a16="http://schemas.microsoft.com/office/drawing/2014/main" id="{0A652100-370D-6740-0210-1AF22843E1D6}"/>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7" name="Freeform 453">
                <a:extLst>
                  <a:ext uri="{FF2B5EF4-FFF2-40B4-BE49-F238E27FC236}">
                    <a16:creationId xmlns:a16="http://schemas.microsoft.com/office/drawing/2014/main" id="{5A6AD8AF-AC35-BAC4-4A89-1262D8FC2873}"/>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8" name="Freeform 454">
                <a:extLst>
                  <a:ext uri="{FF2B5EF4-FFF2-40B4-BE49-F238E27FC236}">
                    <a16:creationId xmlns:a16="http://schemas.microsoft.com/office/drawing/2014/main" id="{0075104D-E3C3-7472-336D-72E361A0FFA8}"/>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9" name="Freeform 455">
                <a:extLst>
                  <a:ext uri="{FF2B5EF4-FFF2-40B4-BE49-F238E27FC236}">
                    <a16:creationId xmlns:a16="http://schemas.microsoft.com/office/drawing/2014/main" id="{6EC14757-0AC6-A74E-F3E8-842F7AFCB843}"/>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0" name="Freeform 456">
                <a:extLst>
                  <a:ext uri="{FF2B5EF4-FFF2-40B4-BE49-F238E27FC236}">
                    <a16:creationId xmlns:a16="http://schemas.microsoft.com/office/drawing/2014/main" id="{1A43F217-1502-9119-55ED-653DAECAD5D3}"/>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1" name="Freeform 457">
                <a:extLst>
                  <a:ext uri="{FF2B5EF4-FFF2-40B4-BE49-F238E27FC236}">
                    <a16:creationId xmlns:a16="http://schemas.microsoft.com/office/drawing/2014/main" id="{C0770C13-36DD-67A8-1B49-2F4504EE9866}"/>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2" name="Freeform 458">
                <a:extLst>
                  <a:ext uri="{FF2B5EF4-FFF2-40B4-BE49-F238E27FC236}">
                    <a16:creationId xmlns:a16="http://schemas.microsoft.com/office/drawing/2014/main" id="{AE3B2366-54BF-D783-D13C-7AA64DF3146A}"/>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3" name="Freeform 459">
                <a:extLst>
                  <a:ext uri="{FF2B5EF4-FFF2-40B4-BE49-F238E27FC236}">
                    <a16:creationId xmlns:a16="http://schemas.microsoft.com/office/drawing/2014/main" id="{7219BB4E-BD2F-427F-4872-288A8FE4E4C7}"/>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4" name="Freeform 460">
                <a:extLst>
                  <a:ext uri="{FF2B5EF4-FFF2-40B4-BE49-F238E27FC236}">
                    <a16:creationId xmlns:a16="http://schemas.microsoft.com/office/drawing/2014/main" id="{F5CE9FEF-042E-8A3F-4D1A-FB58E45ED22D}"/>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5" name="Freeform 461">
                <a:extLst>
                  <a:ext uri="{FF2B5EF4-FFF2-40B4-BE49-F238E27FC236}">
                    <a16:creationId xmlns:a16="http://schemas.microsoft.com/office/drawing/2014/main" id="{7641E90F-DBED-8E73-BF0D-1D9671F2A661}"/>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6" name="Freeform 462">
                <a:extLst>
                  <a:ext uri="{FF2B5EF4-FFF2-40B4-BE49-F238E27FC236}">
                    <a16:creationId xmlns:a16="http://schemas.microsoft.com/office/drawing/2014/main" id="{3B7D2E25-DE22-9D34-D50B-3340371EB85C}"/>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7" name="Freeform 463">
                <a:extLst>
                  <a:ext uri="{FF2B5EF4-FFF2-40B4-BE49-F238E27FC236}">
                    <a16:creationId xmlns:a16="http://schemas.microsoft.com/office/drawing/2014/main" id="{77DC1524-97F0-81DD-C256-CAADE9DCDFAE}"/>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8" name="Freeform 464">
                <a:extLst>
                  <a:ext uri="{FF2B5EF4-FFF2-40B4-BE49-F238E27FC236}">
                    <a16:creationId xmlns:a16="http://schemas.microsoft.com/office/drawing/2014/main" id="{FEA79C87-6AD0-77FE-C4EF-8086F251C164}"/>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9" name="Freeform 465">
                <a:extLst>
                  <a:ext uri="{FF2B5EF4-FFF2-40B4-BE49-F238E27FC236}">
                    <a16:creationId xmlns:a16="http://schemas.microsoft.com/office/drawing/2014/main" id="{6BAF4FC7-8518-D1DE-EF67-0CD63C93C68D}"/>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0" name="Freeform 466">
                <a:extLst>
                  <a:ext uri="{FF2B5EF4-FFF2-40B4-BE49-F238E27FC236}">
                    <a16:creationId xmlns:a16="http://schemas.microsoft.com/office/drawing/2014/main" id="{0FBF4DFC-F3CA-0072-E477-68B1E9DF9F2D}"/>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1" name="Freeform 467">
                <a:extLst>
                  <a:ext uri="{FF2B5EF4-FFF2-40B4-BE49-F238E27FC236}">
                    <a16:creationId xmlns:a16="http://schemas.microsoft.com/office/drawing/2014/main" id="{D387D5C7-6F47-AEE6-0CA6-45860D824727}"/>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2" name="Freeform 468">
                <a:extLst>
                  <a:ext uri="{FF2B5EF4-FFF2-40B4-BE49-F238E27FC236}">
                    <a16:creationId xmlns:a16="http://schemas.microsoft.com/office/drawing/2014/main" id="{6984CF44-69FF-1763-2F43-1D07147F5BBD}"/>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3" name="Freeform 469">
                <a:extLst>
                  <a:ext uri="{FF2B5EF4-FFF2-40B4-BE49-F238E27FC236}">
                    <a16:creationId xmlns:a16="http://schemas.microsoft.com/office/drawing/2014/main" id="{C0927025-0C98-27E4-747F-A85D694C6497}"/>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4" name="Freeform 470">
                <a:extLst>
                  <a:ext uri="{FF2B5EF4-FFF2-40B4-BE49-F238E27FC236}">
                    <a16:creationId xmlns:a16="http://schemas.microsoft.com/office/drawing/2014/main" id="{0572E793-9495-A94B-E7F4-274115E3C3A4}"/>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5" name="Oval 471">
                <a:extLst>
                  <a:ext uri="{FF2B5EF4-FFF2-40B4-BE49-F238E27FC236}">
                    <a16:creationId xmlns:a16="http://schemas.microsoft.com/office/drawing/2014/main" id="{30CC7B06-6047-1034-B31B-F892CDF33BA3}"/>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6" name="Oval 472">
                <a:extLst>
                  <a:ext uri="{FF2B5EF4-FFF2-40B4-BE49-F238E27FC236}">
                    <a16:creationId xmlns:a16="http://schemas.microsoft.com/office/drawing/2014/main" id="{0EC5397F-74AC-3B22-FB84-9C61674A25E4}"/>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7" name="Freeform 473">
                <a:extLst>
                  <a:ext uri="{FF2B5EF4-FFF2-40B4-BE49-F238E27FC236}">
                    <a16:creationId xmlns:a16="http://schemas.microsoft.com/office/drawing/2014/main" id="{43A81F2C-3E5D-29CF-B7FB-13708C64AB8F}"/>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8" name="Freeform 474">
                <a:extLst>
                  <a:ext uri="{FF2B5EF4-FFF2-40B4-BE49-F238E27FC236}">
                    <a16:creationId xmlns:a16="http://schemas.microsoft.com/office/drawing/2014/main" id="{6ECCCCCC-7417-372A-C326-38314A63802B}"/>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9" name="Freeform 475">
                <a:extLst>
                  <a:ext uri="{FF2B5EF4-FFF2-40B4-BE49-F238E27FC236}">
                    <a16:creationId xmlns:a16="http://schemas.microsoft.com/office/drawing/2014/main" id="{2361F2BF-C827-879D-7F5A-ADF5BA0A8DFE}"/>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0" name="Freeform 476">
                <a:extLst>
                  <a:ext uri="{FF2B5EF4-FFF2-40B4-BE49-F238E27FC236}">
                    <a16:creationId xmlns:a16="http://schemas.microsoft.com/office/drawing/2014/main" id="{838ED02F-EDC0-4C80-15CB-DB3D2448019E}"/>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1" name="Freeform 477">
                <a:extLst>
                  <a:ext uri="{FF2B5EF4-FFF2-40B4-BE49-F238E27FC236}">
                    <a16:creationId xmlns:a16="http://schemas.microsoft.com/office/drawing/2014/main" id="{BA5FB734-FDB7-C123-AA7B-4FE2AA47E45D}"/>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2" name="Freeform 478">
                <a:extLst>
                  <a:ext uri="{FF2B5EF4-FFF2-40B4-BE49-F238E27FC236}">
                    <a16:creationId xmlns:a16="http://schemas.microsoft.com/office/drawing/2014/main" id="{94A1626B-F9E7-A432-5C20-BFA97963F357}"/>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3" name="Freeform 479">
                <a:extLst>
                  <a:ext uri="{FF2B5EF4-FFF2-40B4-BE49-F238E27FC236}">
                    <a16:creationId xmlns:a16="http://schemas.microsoft.com/office/drawing/2014/main" id="{7C3ACDC9-C2EC-C9D2-BAB3-AE7794167CAD}"/>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4" name="Freeform 480">
                <a:extLst>
                  <a:ext uri="{FF2B5EF4-FFF2-40B4-BE49-F238E27FC236}">
                    <a16:creationId xmlns:a16="http://schemas.microsoft.com/office/drawing/2014/main" id="{5C52BE2F-BF4C-F1A5-1F8A-6C7BE70536DB}"/>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5" name="Freeform 481">
                <a:extLst>
                  <a:ext uri="{FF2B5EF4-FFF2-40B4-BE49-F238E27FC236}">
                    <a16:creationId xmlns:a16="http://schemas.microsoft.com/office/drawing/2014/main" id="{9D618EC5-AB0D-DADE-F6EE-7474DDA6440F}"/>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6" name="Freeform 482">
                <a:extLst>
                  <a:ext uri="{FF2B5EF4-FFF2-40B4-BE49-F238E27FC236}">
                    <a16:creationId xmlns:a16="http://schemas.microsoft.com/office/drawing/2014/main" id="{04FA021B-9757-E429-5FAF-A793E72CA87B}"/>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7" name="Freeform 483">
                <a:extLst>
                  <a:ext uri="{FF2B5EF4-FFF2-40B4-BE49-F238E27FC236}">
                    <a16:creationId xmlns:a16="http://schemas.microsoft.com/office/drawing/2014/main" id="{2D7E38EE-53A1-5E91-7950-DF5F669E96D8}"/>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8" name="Freeform 484">
                <a:extLst>
                  <a:ext uri="{FF2B5EF4-FFF2-40B4-BE49-F238E27FC236}">
                    <a16:creationId xmlns:a16="http://schemas.microsoft.com/office/drawing/2014/main" id="{9B8055F0-BED6-8A2A-1ECF-12ABCF2B8355}"/>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9" name="Freeform 485">
                <a:extLst>
                  <a:ext uri="{FF2B5EF4-FFF2-40B4-BE49-F238E27FC236}">
                    <a16:creationId xmlns:a16="http://schemas.microsoft.com/office/drawing/2014/main" id="{F1CEB121-9F26-0867-FC2F-2B012A385D70}"/>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0" name="Oval 486">
                <a:extLst>
                  <a:ext uri="{FF2B5EF4-FFF2-40B4-BE49-F238E27FC236}">
                    <a16:creationId xmlns:a16="http://schemas.microsoft.com/office/drawing/2014/main" id="{3CC8F9FA-9773-4FFA-7242-56512B66E512}"/>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1" name="Freeform 487">
                <a:extLst>
                  <a:ext uri="{FF2B5EF4-FFF2-40B4-BE49-F238E27FC236}">
                    <a16:creationId xmlns:a16="http://schemas.microsoft.com/office/drawing/2014/main" id="{88443325-6600-EE45-1082-DB62650A779A}"/>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2" name="Freeform 488">
                <a:extLst>
                  <a:ext uri="{FF2B5EF4-FFF2-40B4-BE49-F238E27FC236}">
                    <a16:creationId xmlns:a16="http://schemas.microsoft.com/office/drawing/2014/main" id="{92AFB373-EF81-707F-9BD6-79F3B5146E5D}"/>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3" name="Freeform 489">
                <a:extLst>
                  <a:ext uri="{FF2B5EF4-FFF2-40B4-BE49-F238E27FC236}">
                    <a16:creationId xmlns:a16="http://schemas.microsoft.com/office/drawing/2014/main" id="{47E26D7A-E91F-CDCB-13AF-CE8CA9C504DF}"/>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4" name="Freeform 490">
                <a:extLst>
                  <a:ext uri="{FF2B5EF4-FFF2-40B4-BE49-F238E27FC236}">
                    <a16:creationId xmlns:a16="http://schemas.microsoft.com/office/drawing/2014/main" id="{A5064C9E-2EF9-1870-A5DA-0C71B8D50606}"/>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5" name="Freeform 491">
                <a:extLst>
                  <a:ext uri="{FF2B5EF4-FFF2-40B4-BE49-F238E27FC236}">
                    <a16:creationId xmlns:a16="http://schemas.microsoft.com/office/drawing/2014/main" id="{F0A2028A-AA08-C185-A331-BCE91A9317EE}"/>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6" name="Oval 492">
                <a:extLst>
                  <a:ext uri="{FF2B5EF4-FFF2-40B4-BE49-F238E27FC236}">
                    <a16:creationId xmlns:a16="http://schemas.microsoft.com/office/drawing/2014/main" id="{B6C63A7F-463F-AAAD-0539-2A429747427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7" name="Freeform 493">
                <a:extLst>
                  <a:ext uri="{FF2B5EF4-FFF2-40B4-BE49-F238E27FC236}">
                    <a16:creationId xmlns:a16="http://schemas.microsoft.com/office/drawing/2014/main" id="{31A6E68D-401E-7127-7000-D01444B48224}"/>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8" name="Freeform 494">
                <a:extLst>
                  <a:ext uri="{FF2B5EF4-FFF2-40B4-BE49-F238E27FC236}">
                    <a16:creationId xmlns:a16="http://schemas.microsoft.com/office/drawing/2014/main" id="{B8D7C4CC-AD6A-C844-715D-0346F1014828}"/>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9" name="Freeform 495">
                <a:extLst>
                  <a:ext uri="{FF2B5EF4-FFF2-40B4-BE49-F238E27FC236}">
                    <a16:creationId xmlns:a16="http://schemas.microsoft.com/office/drawing/2014/main" id="{51C57A09-FC7B-F7F6-DDE7-ADE5097D4C25}"/>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0" name="Freeform 496">
                <a:extLst>
                  <a:ext uri="{FF2B5EF4-FFF2-40B4-BE49-F238E27FC236}">
                    <a16:creationId xmlns:a16="http://schemas.microsoft.com/office/drawing/2014/main" id="{B2598F21-F296-3EC7-9655-26E5A8A8C0F7}"/>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1" name="Freeform 497">
                <a:extLst>
                  <a:ext uri="{FF2B5EF4-FFF2-40B4-BE49-F238E27FC236}">
                    <a16:creationId xmlns:a16="http://schemas.microsoft.com/office/drawing/2014/main" id="{D232882D-B823-CF1B-5076-E243EB7FF9BD}"/>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2" name="Oval 498">
                <a:extLst>
                  <a:ext uri="{FF2B5EF4-FFF2-40B4-BE49-F238E27FC236}">
                    <a16:creationId xmlns:a16="http://schemas.microsoft.com/office/drawing/2014/main" id="{288CFC52-8D19-E48D-236C-567DD83B5C45}"/>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3" name="Oval 499">
                <a:extLst>
                  <a:ext uri="{FF2B5EF4-FFF2-40B4-BE49-F238E27FC236}">
                    <a16:creationId xmlns:a16="http://schemas.microsoft.com/office/drawing/2014/main" id="{60D6FBAD-57A8-6624-16B4-A614121823CF}"/>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4" name="Freeform 500">
                <a:extLst>
                  <a:ext uri="{FF2B5EF4-FFF2-40B4-BE49-F238E27FC236}">
                    <a16:creationId xmlns:a16="http://schemas.microsoft.com/office/drawing/2014/main" id="{7B5DCC8D-B273-8542-65CB-A665870800E5}"/>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5" name="Freeform 501">
                <a:extLst>
                  <a:ext uri="{FF2B5EF4-FFF2-40B4-BE49-F238E27FC236}">
                    <a16:creationId xmlns:a16="http://schemas.microsoft.com/office/drawing/2014/main" id="{C31C011A-DB97-A920-322B-DEB99B6070C9}"/>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6" name="Freeform 502">
                <a:extLst>
                  <a:ext uri="{FF2B5EF4-FFF2-40B4-BE49-F238E27FC236}">
                    <a16:creationId xmlns:a16="http://schemas.microsoft.com/office/drawing/2014/main" id="{4C2643CA-E420-39ED-5C01-A1F3C6300506}"/>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7" name="Freeform 503">
                <a:extLst>
                  <a:ext uri="{FF2B5EF4-FFF2-40B4-BE49-F238E27FC236}">
                    <a16:creationId xmlns:a16="http://schemas.microsoft.com/office/drawing/2014/main" id="{05FFCD08-D5DF-A82E-ED12-3BA233C4BA32}"/>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8" name="Freeform 504">
                <a:extLst>
                  <a:ext uri="{FF2B5EF4-FFF2-40B4-BE49-F238E27FC236}">
                    <a16:creationId xmlns:a16="http://schemas.microsoft.com/office/drawing/2014/main" id="{34F0D367-1CAA-5FC0-4572-B694AB01C489}"/>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9" name="Freeform 505">
                <a:extLst>
                  <a:ext uri="{FF2B5EF4-FFF2-40B4-BE49-F238E27FC236}">
                    <a16:creationId xmlns:a16="http://schemas.microsoft.com/office/drawing/2014/main" id="{F64B9E5B-7239-B267-052E-0623A50E0697}"/>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0" name="Freeform 506">
                <a:extLst>
                  <a:ext uri="{FF2B5EF4-FFF2-40B4-BE49-F238E27FC236}">
                    <a16:creationId xmlns:a16="http://schemas.microsoft.com/office/drawing/2014/main" id="{76A047E8-8FA9-B630-D442-90AB9D9C0939}"/>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1" name="Freeform 507">
                <a:extLst>
                  <a:ext uri="{FF2B5EF4-FFF2-40B4-BE49-F238E27FC236}">
                    <a16:creationId xmlns:a16="http://schemas.microsoft.com/office/drawing/2014/main" id="{819C7AF5-E49F-F4C6-3346-EFE5861F0F55}"/>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2" name="Freeform 508">
                <a:extLst>
                  <a:ext uri="{FF2B5EF4-FFF2-40B4-BE49-F238E27FC236}">
                    <a16:creationId xmlns:a16="http://schemas.microsoft.com/office/drawing/2014/main" id="{7872441C-A34D-322D-DF3A-FB2E2467E153}"/>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3" name="Freeform 509">
                <a:extLst>
                  <a:ext uri="{FF2B5EF4-FFF2-40B4-BE49-F238E27FC236}">
                    <a16:creationId xmlns:a16="http://schemas.microsoft.com/office/drawing/2014/main" id="{48DD0077-6FBE-94CD-0B26-A3A8682469F1}"/>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4" name="Freeform 510">
                <a:extLst>
                  <a:ext uri="{FF2B5EF4-FFF2-40B4-BE49-F238E27FC236}">
                    <a16:creationId xmlns:a16="http://schemas.microsoft.com/office/drawing/2014/main" id="{EA2C5AA7-064D-F606-0763-69041FFB412D}"/>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5" name="Freeform 511">
                <a:extLst>
                  <a:ext uri="{FF2B5EF4-FFF2-40B4-BE49-F238E27FC236}">
                    <a16:creationId xmlns:a16="http://schemas.microsoft.com/office/drawing/2014/main" id="{DA8FE32B-5EF9-C7C1-97EE-8E50EF9BFC0E}"/>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6" name="Freeform 512">
                <a:extLst>
                  <a:ext uri="{FF2B5EF4-FFF2-40B4-BE49-F238E27FC236}">
                    <a16:creationId xmlns:a16="http://schemas.microsoft.com/office/drawing/2014/main" id="{CEBFCB09-1CC6-DF4E-9960-071736E869B0}"/>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7" name="Freeform 513">
                <a:extLst>
                  <a:ext uri="{FF2B5EF4-FFF2-40B4-BE49-F238E27FC236}">
                    <a16:creationId xmlns:a16="http://schemas.microsoft.com/office/drawing/2014/main" id="{B073D31B-15B5-A22C-5443-463344EA23D9}"/>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8" name="Oval 514">
                <a:extLst>
                  <a:ext uri="{FF2B5EF4-FFF2-40B4-BE49-F238E27FC236}">
                    <a16:creationId xmlns:a16="http://schemas.microsoft.com/office/drawing/2014/main" id="{0738677F-F119-69A8-EEBB-77B9BED4FA29}"/>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9" name="Oval 515">
                <a:extLst>
                  <a:ext uri="{FF2B5EF4-FFF2-40B4-BE49-F238E27FC236}">
                    <a16:creationId xmlns:a16="http://schemas.microsoft.com/office/drawing/2014/main" id="{FD053674-505E-E91A-1689-C83DFD93929A}"/>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0" name="Freeform 516">
                <a:extLst>
                  <a:ext uri="{FF2B5EF4-FFF2-40B4-BE49-F238E27FC236}">
                    <a16:creationId xmlns:a16="http://schemas.microsoft.com/office/drawing/2014/main" id="{E47A15D1-9838-D6AE-E3C2-5D7EE2F9E21F}"/>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1" name="Freeform 517">
                <a:extLst>
                  <a:ext uri="{FF2B5EF4-FFF2-40B4-BE49-F238E27FC236}">
                    <a16:creationId xmlns:a16="http://schemas.microsoft.com/office/drawing/2014/main" id="{43F11FA3-7B7D-19C2-7987-3E6E4F0DC542}"/>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2" name="Oval 518">
                <a:extLst>
                  <a:ext uri="{FF2B5EF4-FFF2-40B4-BE49-F238E27FC236}">
                    <a16:creationId xmlns:a16="http://schemas.microsoft.com/office/drawing/2014/main" id="{38021CD1-77D3-1992-CA05-ADF8F6D6F570}"/>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3" name="Freeform 519">
                <a:extLst>
                  <a:ext uri="{FF2B5EF4-FFF2-40B4-BE49-F238E27FC236}">
                    <a16:creationId xmlns:a16="http://schemas.microsoft.com/office/drawing/2014/main" id="{FEDFCDC5-15E3-6AAE-DAE3-4C60D76BF7F8}"/>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4" name="Freeform 520">
                <a:extLst>
                  <a:ext uri="{FF2B5EF4-FFF2-40B4-BE49-F238E27FC236}">
                    <a16:creationId xmlns:a16="http://schemas.microsoft.com/office/drawing/2014/main" id="{A0B41B80-14AD-50F3-710E-3C0BE61399AF}"/>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5" name="Freeform 521">
                <a:extLst>
                  <a:ext uri="{FF2B5EF4-FFF2-40B4-BE49-F238E27FC236}">
                    <a16:creationId xmlns:a16="http://schemas.microsoft.com/office/drawing/2014/main" id="{26AE6574-A5DC-1C12-D8F2-0BFBBAA6297E}"/>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6" name="Freeform 522">
                <a:extLst>
                  <a:ext uri="{FF2B5EF4-FFF2-40B4-BE49-F238E27FC236}">
                    <a16:creationId xmlns:a16="http://schemas.microsoft.com/office/drawing/2014/main" id="{83A34150-7483-1C55-8B4A-69FDFA2C4A86}"/>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7" name="Freeform 523">
                <a:extLst>
                  <a:ext uri="{FF2B5EF4-FFF2-40B4-BE49-F238E27FC236}">
                    <a16:creationId xmlns:a16="http://schemas.microsoft.com/office/drawing/2014/main" id="{AAF56F5C-9911-869A-37AC-C063A10A160A}"/>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8" name="Freeform 524">
                <a:extLst>
                  <a:ext uri="{FF2B5EF4-FFF2-40B4-BE49-F238E27FC236}">
                    <a16:creationId xmlns:a16="http://schemas.microsoft.com/office/drawing/2014/main" id="{C7E53AED-6D73-6439-7AE7-8F7446F125E7}"/>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9" name="Freeform 525">
                <a:extLst>
                  <a:ext uri="{FF2B5EF4-FFF2-40B4-BE49-F238E27FC236}">
                    <a16:creationId xmlns:a16="http://schemas.microsoft.com/office/drawing/2014/main" id="{F1894FFA-4653-B650-D54B-DBA6C378C119}"/>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0" name="Freeform 526">
                <a:extLst>
                  <a:ext uri="{FF2B5EF4-FFF2-40B4-BE49-F238E27FC236}">
                    <a16:creationId xmlns:a16="http://schemas.microsoft.com/office/drawing/2014/main" id="{DB547B0A-D46F-F3AB-EE23-63667498B066}"/>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1" name="Freeform 527">
                <a:extLst>
                  <a:ext uri="{FF2B5EF4-FFF2-40B4-BE49-F238E27FC236}">
                    <a16:creationId xmlns:a16="http://schemas.microsoft.com/office/drawing/2014/main" id="{9D8DD85D-9FAF-6B52-2FAA-58FD39F0C181}"/>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2" name="Freeform 528">
                <a:extLst>
                  <a:ext uri="{FF2B5EF4-FFF2-40B4-BE49-F238E27FC236}">
                    <a16:creationId xmlns:a16="http://schemas.microsoft.com/office/drawing/2014/main" id="{AAE9B377-FD6E-B158-D1D4-D6DDF6822D51}"/>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3" name="Freeform 529">
                <a:extLst>
                  <a:ext uri="{FF2B5EF4-FFF2-40B4-BE49-F238E27FC236}">
                    <a16:creationId xmlns:a16="http://schemas.microsoft.com/office/drawing/2014/main" id="{C24FC71F-33BF-1152-D61D-F371366611B6}"/>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4" name="Freeform 530">
                <a:extLst>
                  <a:ext uri="{FF2B5EF4-FFF2-40B4-BE49-F238E27FC236}">
                    <a16:creationId xmlns:a16="http://schemas.microsoft.com/office/drawing/2014/main" id="{4CEF8C7A-A054-1696-1018-A94D99343717}"/>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5" name="Freeform 531">
                <a:extLst>
                  <a:ext uri="{FF2B5EF4-FFF2-40B4-BE49-F238E27FC236}">
                    <a16:creationId xmlns:a16="http://schemas.microsoft.com/office/drawing/2014/main" id="{E6B5DCC1-557E-E3AA-ADA1-C03CB479FDCF}"/>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6" name="Freeform 532">
                <a:extLst>
                  <a:ext uri="{FF2B5EF4-FFF2-40B4-BE49-F238E27FC236}">
                    <a16:creationId xmlns:a16="http://schemas.microsoft.com/office/drawing/2014/main" id="{A8464A49-6B1F-A397-966D-A9525004B5A7}"/>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7" name="Freeform 533">
                <a:extLst>
                  <a:ext uri="{FF2B5EF4-FFF2-40B4-BE49-F238E27FC236}">
                    <a16:creationId xmlns:a16="http://schemas.microsoft.com/office/drawing/2014/main" id="{8897C13A-977B-6D13-E6D2-2ABF2C4B2B30}"/>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8" name="Oval 534">
                <a:extLst>
                  <a:ext uri="{FF2B5EF4-FFF2-40B4-BE49-F238E27FC236}">
                    <a16:creationId xmlns:a16="http://schemas.microsoft.com/office/drawing/2014/main" id="{31E352A2-9E29-1675-A286-C55C9602898C}"/>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9" name="Oval 535">
                <a:extLst>
                  <a:ext uri="{FF2B5EF4-FFF2-40B4-BE49-F238E27FC236}">
                    <a16:creationId xmlns:a16="http://schemas.microsoft.com/office/drawing/2014/main" id="{52BAAFD3-6242-8AD5-20E7-8531691C2435}"/>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0" name="Freeform 536">
                <a:extLst>
                  <a:ext uri="{FF2B5EF4-FFF2-40B4-BE49-F238E27FC236}">
                    <a16:creationId xmlns:a16="http://schemas.microsoft.com/office/drawing/2014/main" id="{5ABB5C2B-945D-B955-249B-B0CC4705C1E7}"/>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1" name="Freeform 537">
                <a:extLst>
                  <a:ext uri="{FF2B5EF4-FFF2-40B4-BE49-F238E27FC236}">
                    <a16:creationId xmlns:a16="http://schemas.microsoft.com/office/drawing/2014/main" id="{3FAED1E2-DBFC-F9C7-2E4D-09F069BFB522}"/>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2" name="Freeform 538">
                <a:extLst>
                  <a:ext uri="{FF2B5EF4-FFF2-40B4-BE49-F238E27FC236}">
                    <a16:creationId xmlns:a16="http://schemas.microsoft.com/office/drawing/2014/main" id="{14B7B77B-049B-E00F-74A7-6EB85F85EBF6}"/>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3" name="Freeform 539">
                <a:extLst>
                  <a:ext uri="{FF2B5EF4-FFF2-40B4-BE49-F238E27FC236}">
                    <a16:creationId xmlns:a16="http://schemas.microsoft.com/office/drawing/2014/main" id="{BCCA7BB0-8964-E406-D620-D5C43B27C89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4" name="Oval 540">
                <a:extLst>
                  <a:ext uri="{FF2B5EF4-FFF2-40B4-BE49-F238E27FC236}">
                    <a16:creationId xmlns:a16="http://schemas.microsoft.com/office/drawing/2014/main" id="{1F6D3CC0-86CC-A2D9-7F0D-9A0ED272E9A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5" name="Oval 541">
                <a:extLst>
                  <a:ext uri="{FF2B5EF4-FFF2-40B4-BE49-F238E27FC236}">
                    <a16:creationId xmlns:a16="http://schemas.microsoft.com/office/drawing/2014/main" id="{23D4DC3C-C805-AE70-58CD-C58DB5D15EC1}"/>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6" name="Freeform 542">
                <a:extLst>
                  <a:ext uri="{FF2B5EF4-FFF2-40B4-BE49-F238E27FC236}">
                    <a16:creationId xmlns:a16="http://schemas.microsoft.com/office/drawing/2014/main" id="{2E50BF03-CEEF-9A62-DA95-B7CEB94DE2F3}"/>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7" name="Freeform 543">
                <a:extLst>
                  <a:ext uri="{FF2B5EF4-FFF2-40B4-BE49-F238E27FC236}">
                    <a16:creationId xmlns:a16="http://schemas.microsoft.com/office/drawing/2014/main" id="{9025E312-3D7E-CD07-9F02-2CF5862D79B1}"/>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8" name="Freeform 544">
                <a:extLst>
                  <a:ext uri="{FF2B5EF4-FFF2-40B4-BE49-F238E27FC236}">
                    <a16:creationId xmlns:a16="http://schemas.microsoft.com/office/drawing/2014/main" id="{CDC89669-63B4-D17E-8381-0F958F8F338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9" name="Freeform 545">
                <a:extLst>
                  <a:ext uri="{FF2B5EF4-FFF2-40B4-BE49-F238E27FC236}">
                    <a16:creationId xmlns:a16="http://schemas.microsoft.com/office/drawing/2014/main" id="{E354FB4E-D84E-C059-DC0E-44D49AE95286}"/>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0" name="Freeform 546">
                <a:extLst>
                  <a:ext uri="{FF2B5EF4-FFF2-40B4-BE49-F238E27FC236}">
                    <a16:creationId xmlns:a16="http://schemas.microsoft.com/office/drawing/2014/main" id="{C566A46C-E9F7-FFF6-3E67-1B98D65D313D}"/>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1" name="Oval 547">
                <a:extLst>
                  <a:ext uri="{FF2B5EF4-FFF2-40B4-BE49-F238E27FC236}">
                    <a16:creationId xmlns:a16="http://schemas.microsoft.com/office/drawing/2014/main" id="{B602A72D-661E-C0F5-0C21-EA415DB10B39}"/>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2" name="Freeform 548">
                <a:extLst>
                  <a:ext uri="{FF2B5EF4-FFF2-40B4-BE49-F238E27FC236}">
                    <a16:creationId xmlns:a16="http://schemas.microsoft.com/office/drawing/2014/main" id="{204E3AC2-461E-0CC6-CC0B-C81C3DBA55F2}"/>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3" name="Freeform 549">
                <a:extLst>
                  <a:ext uri="{FF2B5EF4-FFF2-40B4-BE49-F238E27FC236}">
                    <a16:creationId xmlns:a16="http://schemas.microsoft.com/office/drawing/2014/main" id="{D0ACF0CA-0F41-05CD-BCCB-268166ABD97A}"/>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4" name="Freeform 550">
                <a:extLst>
                  <a:ext uri="{FF2B5EF4-FFF2-40B4-BE49-F238E27FC236}">
                    <a16:creationId xmlns:a16="http://schemas.microsoft.com/office/drawing/2014/main" id="{46728B35-1398-E3BC-C284-7F41821D2868}"/>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5" name="Freeform 551">
                <a:extLst>
                  <a:ext uri="{FF2B5EF4-FFF2-40B4-BE49-F238E27FC236}">
                    <a16:creationId xmlns:a16="http://schemas.microsoft.com/office/drawing/2014/main" id="{53D048C1-C3CB-D100-9556-636CE8BA4D0C}"/>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6" name="Freeform 552">
                <a:extLst>
                  <a:ext uri="{FF2B5EF4-FFF2-40B4-BE49-F238E27FC236}">
                    <a16:creationId xmlns:a16="http://schemas.microsoft.com/office/drawing/2014/main" id="{8C14626B-13D6-B7B6-76A3-DDC4DFEFB5AE}"/>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7" name="Freeform 553">
                <a:extLst>
                  <a:ext uri="{FF2B5EF4-FFF2-40B4-BE49-F238E27FC236}">
                    <a16:creationId xmlns:a16="http://schemas.microsoft.com/office/drawing/2014/main" id="{1C1279AD-F990-1DF9-6C3C-5326F1AFFE9D}"/>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8" name="Freeform 554">
                <a:extLst>
                  <a:ext uri="{FF2B5EF4-FFF2-40B4-BE49-F238E27FC236}">
                    <a16:creationId xmlns:a16="http://schemas.microsoft.com/office/drawing/2014/main" id="{71C91668-AB69-2B45-7112-354BDFCD4D9F}"/>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9" name="Freeform 555">
                <a:extLst>
                  <a:ext uri="{FF2B5EF4-FFF2-40B4-BE49-F238E27FC236}">
                    <a16:creationId xmlns:a16="http://schemas.microsoft.com/office/drawing/2014/main" id="{CEE14939-484C-7C0F-683D-4409139CAC91}"/>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0" name="Freeform 556">
                <a:extLst>
                  <a:ext uri="{FF2B5EF4-FFF2-40B4-BE49-F238E27FC236}">
                    <a16:creationId xmlns:a16="http://schemas.microsoft.com/office/drawing/2014/main" id="{90218EC8-7189-F864-C6AB-460ED1F91EDC}"/>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1" name="Oval 557">
                <a:extLst>
                  <a:ext uri="{FF2B5EF4-FFF2-40B4-BE49-F238E27FC236}">
                    <a16:creationId xmlns:a16="http://schemas.microsoft.com/office/drawing/2014/main" id="{DB4D7D30-EAD5-7CF5-3B11-5185CABC71EF}"/>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2" name="Freeform 558">
                <a:extLst>
                  <a:ext uri="{FF2B5EF4-FFF2-40B4-BE49-F238E27FC236}">
                    <a16:creationId xmlns:a16="http://schemas.microsoft.com/office/drawing/2014/main" id="{6E874C34-79BE-33E6-9DB6-9F5FDD2AD870}"/>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3" name="Freeform 559">
                <a:extLst>
                  <a:ext uri="{FF2B5EF4-FFF2-40B4-BE49-F238E27FC236}">
                    <a16:creationId xmlns:a16="http://schemas.microsoft.com/office/drawing/2014/main" id="{CBBC69A8-6DE5-521A-D065-CF88F85E883A}"/>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4" name="Oval 560">
                <a:extLst>
                  <a:ext uri="{FF2B5EF4-FFF2-40B4-BE49-F238E27FC236}">
                    <a16:creationId xmlns:a16="http://schemas.microsoft.com/office/drawing/2014/main" id="{33B2E997-BE97-19E6-2F3F-D6FE79ECFA9F}"/>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5" name="Oval 561">
                <a:extLst>
                  <a:ext uri="{FF2B5EF4-FFF2-40B4-BE49-F238E27FC236}">
                    <a16:creationId xmlns:a16="http://schemas.microsoft.com/office/drawing/2014/main" id="{8C35EAA6-8F0D-FBD4-6BD7-71EEC0D8F395}"/>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6" name="Freeform 562">
                <a:extLst>
                  <a:ext uri="{FF2B5EF4-FFF2-40B4-BE49-F238E27FC236}">
                    <a16:creationId xmlns:a16="http://schemas.microsoft.com/office/drawing/2014/main" id="{1DB89B54-6F26-B9DA-90AC-57E5C485B672}"/>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7" name="Freeform 563">
                <a:extLst>
                  <a:ext uri="{FF2B5EF4-FFF2-40B4-BE49-F238E27FC236}">
                    <a16:creationId xmlns:a16="http://schemas.microsoft.com/office/drawing/2014/main" id="{2EFF7962-F2C5-0CC8-C19E-1C5345DD4154}"/>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8" name="Freeform 564">
                <a:extLst>
                  <a:ext uri="{FF2B5EF4-FFF2-40B4-BE49-F238E27FC236}">
                    <a16:creationId xmlns:a16="http://schemas.microsoft.com/office/drawing/2014/main" id="{2AA8D019-09DB-BF43-60C5-CACEB46EF3A6}"/>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9" name="Freeform 565">
                <a:extLst>
                  <a:ext uri="{FF2B5EF4-FFF2-40B4-BE49-F238E27FC236}">
                    <a16:creationId xmlns:a16="http://schemas.microsoft.com/office/drawing/2014/main" id="{4C3F761C-F458-65D2-E100-79198AE78BE8}"/>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0" name="Freeform 566">
                <a:extLst>
                  <a:ext uri="{FF2B5EF4-FFF2-40B4-BE49-F238E27FC236}">
                    <a16:creationId xmlns:a16="http://schemas.microsoft.com/office/drawing/2014/main" id="{33A6A5C4-7DA4-C485-D1EE-D9579FD5C8CC}"/>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1" name="Freeform 567">
                <a:extLst>
                  <a:ext uri="{FF2B5EF4-FFF2-40B4-BE49-F238E27FC236}">
                    <a16:creationId xmlns:a16="http://schemas.microsoft.com/office/drawing/2014/main" id="{6EB6DDD6-F32A-E687-E9D8-9DAFAE4EB6ED}"/>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2" name="Freeform 568">
                <a:extLst>
                  <a:ext uri="{FF2B5EF4-FFF2-40B4-BE49-F238E27FC236}">
                    <a16:creationId xmlns:a16="http://schemas.microsoft.com/office/drawing/2014/main" id="{A6073313-9A47-4ADB-385D-445F2B140D07}"/>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3" name="Freeform 569">
                <a:extLst>
                  <a:ext uri="{FF2B5EF4-FFF2-40B4-BE49-F238E27FC236}">
                    <a16:creationId xmlns:a16="http://schemas.microsoft.com/office/drawing/2014/main" id="{D8294738-990C-C40C-E835-623B143F2DE6}"/>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4" name="Freeform 570">
                <a:extLst>
                  <a:ext uri="{FF2B5EF4-FFF2-40B4-BE49-F238E27FC236}">
                    <a16:creationId xmlns:a16="http://schemas.microsoft.com/office/drawing/2014/main" id="{362CDE7E-63A5-B6AC-C55E-FD9C23FB658A}"/>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5" name="Freeform 571">
                <a:extLst>
                  <a:ext uri="{FF2B5EF4-FFF2-40B4-BE49-F238E27FC236}">
                    <a16:creationId xmlns:a16="http://schemas.microsoft.com/office/drawing/2014/main" id="{A377EFF7-9E4C-E87C-E40D-CD81162A082A}"/>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6" name="Freeform 572">
                <a:extLst>
                  <a:ext uri="{FF2B5EF4-FFF2-40B4-BE49-F238E27FC236}">
                    <a16:creationId xmlns:a16="http://schemas.microsoft.com/office/drawing/2014/main" id="{9298217C-130E-55EE-96C4-60104ED41517}"/>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7" name="Freeform 573">
                <a:extLst>
                  <a:ext uri="{FF2B5EF4-FFF2-40B4-BE49-F238E27FC236}">
                    <a16:creationId xmlns:a16="http://schemas.microsoft.com/office/drawing/2014/main" id="{1975B7B6-7B18-31C8-07A7-C2C9A2E82ECB}"/>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8" name="Freeform 574">
                <a:extLst>
                  <a:ext uri="{FF2B5EF4-FFF2-40B4-BE49-F238E27FC236}">
                    <a16:creationId xmlns:a16="http://schemas.microsoft.com/office/drawing/2014/main" id="{1F57792D-7687-C903-A82D-BB54E6AA7ABF}"/>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9" name="Freeform 575">
                <a:extLst>
                  <a:ext uri="{FF2B5EF4-FFF2-40B4-BE49-F238E27FC236}">
                    <a16:creationId xmlns:a16="http://schemas.microsoft.com/office/drawing/2014/main" id="{ED736E18-2B63-F7F2-B038-3D486D4B0013}"/>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0" name="Freeform 576">
                <a:extLst>
                  <a:ext uri="{FF2B5EF4-FFF2-40B4-BE49-F238E27FC236}">
                    <a16:creationId xmlns:a16="http://schemas.microsoft.com/office/drawing/2014/main" id="{B99204DF-9103-CBA1-D0A4-9765D57F1C80}"/>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1" name="Oval 577">
                <a:extLst>
                  <a:ext uri="{FF2B5EF4-FFF2-40B4-BE49-F238E27FC236}">
                    <a16:creationId xmlns:a16="http://schemas.microsoft.com/office/drawing/2014/main" id="{1740B96B-665A-A96B-8B30-91AD012FA8BF}"/>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2" name="Freeform 578">
                <a:extLst>
                  <a:ext uri="{FF2B5EF4-FFF2-40B4-BE49-F238E27FC236}">
                    <a16:creationId xmlns:a16="http://schemas.microsoft.com/office/drawing/2014/main" id="{8D579E14-93E6-719D-C5CC-D821BBBC8165}"/>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3" name="Freeform 579">
                <a:extLst>
                  <a:ext uri="{FF2B5EF4-FFF2-40B4-BE49-F238E27FC236}">
                    <a16:creationId xmlns:a16="http://schemas.microsoft.com/office/drawing/2014/main" id="{F4F61917-F3FB-7D27-D61A-D2097F271841}"/>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4" name="Freeform 580">
                <a:extLst>
                  <a:ext uri="{FF2B5EF4-FFF2-40B4-BE49-F238E27FC236}">
                    <a16:creationId xmlns:a16="http://schemas.microsoft.com/office/drawing/2014/main" id="{EE19A94E-AD9E-B001-F390-CB5A7BB2299F}"/>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5" name="Freeform 581">
                <a:extLst>
                  <a:ext uri="{FF2B5EF4-FFF2-40B4-BE49-F238E27FC236}">
                    <a16:creationId xmlns:a16="http://schemas.microsoft.com/office/drawing/2014/main" id="{7804C46B-68C5-058F-728A-F3C7B051C792}"/>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6" name="Freeform 582">
                <a:extLst>
                  <a:ext uri="{FF2B5EF4-FFF2-40B4-BE49-F238E27FC236}">
                    <a16:creationId xmlns:a16="http://schemas.microsoft.com/office/drawing/2014/main" id="{7D4DBFF8-AE2D-F57E-8F47-69A2D7EBC84F}"/>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7" name="Oval 583">
                <a:extLst>
                  <a:ext uri="{FF2B5EF4-FFF2-40B4-BE49-F238E27FC236}">
                    <a16:creationId xmlns:a16="http://schemas.microsoft.com/office/drawing/2014/main" id="{4229C878-BDB0-ADAE-F659-F966E629F634}"/>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8" name="Freeform 584">
                <a:extLst>
                  <a:ext uri="{FF2B5EF4-FFF2-40B4-BE49-F238E27FC236}">
                    <a16:creationId xmlns:a16="http://schemas.microsoft.com/office/drawing/2014/main" id="{2BEB74B1-2CD9-F069-85E7-2AFE42BE6075}"/>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9" name="Freeform 585">
                <a:extLst>
                  <a:ext uri="{FF2B5EF4-FFF2-40B4-BE49-F238E27FC236}">
                    <a16:creationId xmlns:a16="http://schemas.microsoft.com/office/drawing/2014/main" id="{64110547-A54B-6303-7DE1-471BD0CC168F}"/>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0" name="Freeform 586">
                <a:extLst>
                  <a:ext uri="{FF2B5EF4-FFF2-40B4-BE49-F238E27FC236}">
                    <a16:creationId xmlns:a16="http://schemas.microsoft.com/office/drawing/2014/main" id="{60D2AAF8-9F42-8B26-5829-88419A8B4DE0}"/>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1" name="Freeform 587">
                <a:extLst>
                  <a:ext uri="{FF2B5EF4-FFF2-40B4-BE49-F238E27FC236}">
                    <a16:creationId xmlns:a16="http://schemas.microsoft.com/office/drawing/2014/main" id="{0FF727E9-7F1E-C639-4C8A-56F49D21F596}"/>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2" name="Freeform 588">
                <a:extLst>
                  <a:ext uri="{FF2B5EF4-FFF2-40B4-BE49-F238E27FC236}">
                    <a16:creationId xmlns:a16="http://schemas.microsoft.com/office/drawing/2014/main" id="{9762C52B-F046-A942-0911-FBE829D3A7D8}"/>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3" name="Oval 589">
                <a:extLst>
                  <a:ext uri="{FF2B5EF4-FFF2-40B4-BE49-F238E27FC236}">
                    <a16:creationId xmlns:a16="http://schemas.microsoft.com/office/drawing/2014/main" id="{78403D8A-65DA-546A-6F88-5EC788822C8F}"/>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4" name="Oval 590">
                <a:extLst>
                  <a:ext uri="{FF2B5EF4-FFF2-40B4-BE49-F238E27FC236}">
                    <a16:creationId xmlns:a16="http://schemas.microsoft.com/office/drawing/2014/main" id="{EC32E931-C335-B73D-D5FF-D3797B0F6A10}"/>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5" name="Freeform 591">
                <a:extLst>
                  <a:ext uri="{FF2B5EF4-FFF2-40B4-BE49-F238E27FC236}">
                    <a16:creationId xmlns:a16="http://schemas.microsoft.com/office/drawing/2014/main" id="{DA588A5C-4D4C-80F3-3563-33D65D6BF2A4}"/>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6" name="Freeform 592">
                <a:extLst>
                  <a:ext uri="{FF2B5EF4-FFF2-40B4-BE49-F238E27FC236}">
                    <a16:creationId xmlns:a16="http://schemas.microsoft.com/office/drawing/2014/main" id="{D0494294-C19C-11A5-621D-0305E84DA6E3}"/>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7" name="Freeform 593">
                <a:extLst>
                  <a:ext uri="{FF2B5EF4-FFF2-40B4-BE49-F238E27FC236}">
                    <a16:creationId xmlns:a16="http://schemas.microsoft.com/office/drawing/2014/main" id="{0B1BDF30-A35C-5C2B-7862-014E5DDA8DD6}"/>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8" name="Freeform 594">
                <a:extLst>
                  <a:ext uri="{FF2B5EF4-FFF2-40B4-BE49-F238E27FC236}">
                    <a16:creationId xmlns:a16="http://schemas.microsoft.com/office/drawing/2014/main" id="{C9FCE268-4825-8801-D1E4-FFF156C2D917}"/>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9" name="Freeform 595">
                <a:extLst>
                  <a:ext uri="{FF2B5EF4-FFF2-40B4-BE49-F238E27FC236}">
                    <a16:creationId xmlns:a16="http://schemas.microsoft.com/office/drawing/2014/main" id="{DA7F5C57-2B95-1D9C-1FF0-DF32F2D9BDD3}"/>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0" name="Freeform 596">
                <a:extLst>
                  <a:ext uri="{FF2B5EF4-FFF2-40B4-BE49-F238E27FC236}">
                    <a16:creationId xmlns:a16="http://schemas.microsoft.com/office/drawing/2014/main" id="{3EE7D5D5-057A-5C6D-B6DD-AD2C1A9B4DAC}"/>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1" name="Freeform 597">
                <a:extLst>
                  <a:ext uri="{FF2B5EF4-FFF2-40B4-BE49-F238E27FC236}">
                    <a16:creationId xmlns:a16="http://schemas.microsoft.com/office/drawing/2014/main" id="{6C5B60B2-476B-46C3-9395-F3946F66DBE6}"/>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2" name="Freeform 598">
                <a:extLst>
                  <a:ext uri="{FF2B5EF4-FFF2-40B4-BE49-F238E27FC236}">
                    <a16:creationId xmlns:a16="http://schemas.microsoft.com/office/drawing/2014/main" id="{7D036C03-9314-168D-F1A3-B0624FEE71BD}"/>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3" name="Freeform 599">
                <a:extLst>
                  <a:ext uri="{FF2B5EF4-FFF2-40B4-BE49-F238E27FC236}">
                    <a16:creationId xmlns:a16="http://schemas.microsoft.com/office/drawing/2014/main" id="{CBECF7B8-AC33-CB07-B4C0-A7957D54C253}"/>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4" name="Freeform 600">
                <a:extLst>
                  <a:ext uri="{FF2B5EF4-FFF2-40B4-BE49-F238E27FC236}">
                    <a16:creationId xmlns:a16="http://schemas.microsoft.com/office/drawing/2014/main" id="{D893971D-3649-5602-5511-CF8597C3F849}"/>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5" name="Freeform 601">
                <a:extLst>
                  <a:ext uri="{FF2B5EF4-FFF2-40B4-BE49-F238E27FC236}">
                    <a16:creationId xmlns:a16="http://schemas.microsoft.com/office/drawing/2014/main" id="{87239ABF-5641-58CC-1C4E-6DA3A4D5B757}"/>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6" name="Freeform 602">
                <a:extLst>
                  <a:ext uri="{FF2B5EF4-FFF2-40B4-BE49-F238E27FC236}">
                    <a16:creationId xmlns:a16="http://schemas.microsoft.com/office/drawing/2014/main" id="{3C2F60C2-8B1B-B524-C486-F1A5A07921C6}"/>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Oval 603">
                <a:extLst>
                  <a:ext uri="{FF2B5EF4-FFF2-40B4-BE49-F238E27FC236}">
                    <a16:creationId xmlns:a16="http://schemas.microsoft.com/office/drawing/2014/main" id="{9C7BECFD-5B9C-087A-F2C3-8F654FA47E54}"/>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Oval 604">
                <a:extLst>
                  <a:ext uri="{FF2B5EF4-FFF2-40B4-BE49-F238E27FC236}">
                    <a16:creationId xmlns:a16="http://schemas.microsoft.com/office/drawing/2014/main" id="{9FDB876D-C7F3-AC3A-8DEF-D719B5A10DC8}"/>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605">
                <a:extLst>
                  <a:ext uri="{FF2B5EF4-FFF2-40B4-BE49-F238E27FC236}">
                    <a16:creationId xmlns:a16="http://schemas.microsoft.com/office/drawing/2014/main" id="{143D2F62-F9F1-8BD0-040B-3F0B5AD55CB9}"/>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606">
                <a:extLst>
                  <a:ext uri="{FF2B5EF4-FFF2-40B4-BE49-F238E27FC236}">
                    <a16:creationId xmlns:a16="http://schemas.microsoft.com/office/drawing/2014/main" id="{17902845-E3D6-6C92-C95F-3BC9DFDF50A1}"/>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9" name="Freeform 608">
              <a:extLst>
                <a:ext uri="{FF2B5EF4-FFF2-40B4-BE49-F238E27FC236}">
                  <a16:creationId xmlns:a16="http://schemas.microsoft.com/office/drawing/2014/main" id="{956CD8C2-1D7E-6931-DFE8-25FBEC8047A9}"/>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609">
              <a:extLst>
                <a:ext uri="{FF2B5EF4-FFF2-40B4-BE49-F238E27FC236}">
                  <a16:creationId xmlns:a16="http://schemas.microsoft.com/office/drawing/2014/main" id="{8AA29F11-55F5-2716-8CF3-99CD2BB157A9}"/>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610">
              <a:extLst>
                <a:ext uri="{FF2B5EF4-FFF2-40B4-BE49-F238E27FC236}">
                  <a16:creationId xmlns:a16="http://schemas.microsoft.com/office/drawing/2014/main" id="{5E9806A4-8C70-7BEA-4BE7-4365A37E6FA2}"/>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611">
              <a:extLst>
                <a:ext uri="{FF2B5EF4-FFF2-40B4-BE49-F238E27FC236}">
                  <a16:creationId xmlns:a16="http://schemas.microsoft.com/office/drawing/2014/main" id="{0E6E4744-F4B4-636F-95EF-FCB13CB1B68A}"/>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612">
              <a:extLst>
                <a:ext uri="{FF2B5EF4-FFF2-40B4-BE49-F238E27FC236}">
                  <a16:creationId xmlns:a16="http://schemas.microsoft.com/office/drawing/2014/main" id="{46F028AD-B73C-56E7-1AEF-222DA709997D}"/>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613">
              <a:extLst>
                <a:ext uri="{FF2B5EF4-FFF2-40B4-BE49-F238E27FC236}">
                  <a16:creationId xmlns:a16="http://schemas.microsoft.com/office/drawing/2014/main" id="{A4DE2A6C-11C8-793C-CD55-3D3FC6AF2968}"/>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614">
              <a:extLst>
                <a:ext uri="{FF2B5EF4-FFF2-40B4-BE49-F238E27FC236}">
                  <a16:creationId xmlns:a16="http://schemas.microsoft.com/office/drawing/2014/main" id="{A8AD7DD3-DCF0-7D6B-9E2A-56ABDEA9C6D9}"/>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615">
              <a:extLst>
                <a:ext uri="{FF2B5EF4-FFF2-40B4-BE49-F238E27FC236}">
                  <a16:creationId xmlns:a16="http://schemas.microsoft.com/office/drawing/2014/main" id="{0E18DF70-1CDA-076C-AF8A-F8B5AD5AF4DA}"/>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616">
              <a:extLst>
                <a:ext uri="{FF2B5EF4-FFF2-40B4-BE49-F238E27FC236}">
                  <a16:creationId xmlns:a16="http://schemas.microsoft.com/office/drawing/2014/main" id="{EC41440D-07E3-9AC5-CDD1-5E6959E69803}"/>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617">
              <a:extLst>
                <a:ext uri="{FF2B5EF4-FFF2-40B4-BE49-F238E27FC236}">
                  <a16:creationId xmlns:a16="http://schemas.microsoft.com/office/drawing/2014/main" id="{9AB1119F-090E-693B-4BF7-9D2226B6784A}"/>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618">
              <a:extLst>
                <a:ext uri="{FF2B5EF4-FFF2-40B4-BE49-F238E27FC236}">
                  <a16:creationId xmlns:a16="http://schemas.microsoft.com/office/drawing/2014/main" id="{E45ECD64-FECB-01CC-1216-3D82996B5FD8}"/>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a:off x="723900" y="1543455"/>
            <a:ext cx="7696200" cy="130715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800"/>
              <a:buFont typeface="Bebas Neu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7"/>
          <p:cNvSpPr txBox="1">
            <a:spLocks noGrp="1"/>
          </p:cNvSpPr>
          <p:nvPr>
            <p:ph type="body" idx="1"/>
          </p:nvPr>
        </p:nvSpPr>
        <p:spPr>
          <a:xfrm>
            <a:off x="723900" y="2850609"/>
            <a:ext cx="7696200" cy="49570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grpSp>
        <p:nvGrpSpPr>
          <p:cNvPr id="2" name="Group 1">
            <a:extLst>
              <a:ext uri="{FF2B5EF4-FFF2-40B4-BE49-F238E27FC236}">
                <a16:creationId xmlns:a16="http://schemas.microsoft.com/office/drawing/2014/main" id="{19AF9E86-B9DE-1991-D376-0D42D38E78D9}"/>
              </a:ext>
            </a:extLst>
          </p:cNvPr>
          <p:cNvGrpSpPr/>
          <p:nvPr userDrawn="1"/>
        </p:nvGrpSpPr>
        <p:grpSpPr>
          <a:xfrm>
            <a:off x="7927055" y="-813425"/>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385BD39B-B9F1-D17D-8D91-520031F49809}"/>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774C21AF-B9DA-1390-5E5A-D27A6817C57D}"/>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A1AE9210-EA98-3E20-AB5D-90609C47C9B0}"/>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6" name="Freeform 7">
                <a:extLst>
                  <a:ext uri="{FF2B5EF4-FFF2-40B4-BE49-F238E27FC236}">
                    <a16:creationId xmlns:a16="http://schemas.microsoft.com/office/drawing/2014/main" id="{DBBBB452-0488-8767-780D-D70C478C0597}"/>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8">
                <a:extLst>
                  <a:ext uri="{FF2B5EF4-FFF2-40B4-BE49-F238E27FC236}">
                    <a16:creationId xmlns:a16="http://schemas.microsoft.com/office/drawing/2014/main" id="{5C303079-6DB7-2BC6-EF88-07EB0287437B}"/>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9">
                <a:extLst>
                  <a:ext uri="{FF2B5EF4-FFF2-40B4-BE49-F238E27FC236}">
                    <a16:creationId xmlns:a16="http://schemas.microsoft.com/office/drawing/2014/main" id="{0D5A5242-FF0C-2CD3-FDFC-4576573CF648}"/>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10">
                <a:extLst>
                  <a:ext uri="{FF2B5EF4-FFF2-40B4-BE49-F238E27FC236}">
                    <a16:creationId xmlns:a16="http://schemas.microsoft.com/office/drawing/2014/main" id="{DD7E0C7A-90BC-BE84-33DB-6BB1FF357722}"/>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1">
                <a:extLst>
                  <a:ext uri="{FF2B5EF4-FFF2-40B4-BE49-F238E27FC236}">
                    <a16:creationId xmlns:a16="http://schemas.microsoft.com/office/drawing/2014/main" id="{9219DC88-4422-2099-125F-235FA9265B7E}"/>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2">
                <a:extLst>
                  <a:ext uri="{FF2B5EF4-FFF2-40B4-BE49-F238E27FC236}">
                    <a16:creationId xmlns:a16="http://schemas.microsoft.com/office/drawing/2014/main" id="{850BF9AD-EE0B-C86F-EC46-4C7150B336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3">
                <a:extLst>
                  <a:ext uri="{FF2B5EF4-FFF2-40B4-BE49-F238E27FC236}">
                    <a16:creationId xmlns:a16="http://schemas.microsoft.com/office/drawing/2014/main" id="{6DB082EF-594A-E5E8-45AA-E0561DBC13C6}"/>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4">
                <a:extLst>
                  <a:ext uri="{FF2B5EF4-FFF2-40B4-BE49-F238E27FC236}">
                    <a16:creationId xmlns:a16="http://schemas.microsoft.com/office/drawing/2014/main" id="{5DB083AF-21E9-4F00-A450-622BC40EE7F1}"/>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5">
                <a:extLst>
                  <a:ext uri="{FF2B5EF4-FFF2-40B4-BE49-F238E27FC236}">
                    <a16:creationId xmlns:a16="http://schemas.microsoft.com/office/drawing/2014/main" id="{AA8046F9-C766-94BB-731C-6F926BD40B7B}"/>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6">
                <a:extLst>
                  <a:ext uri="{FF2B5EF4-FFF2-40B4-BE49-F238E27FC236}">
                    <a16:creationId xmlns:a16="http://schemas.microsoft.com/office/drawing/2014/main" id="{82542A83-87B2-3E13-B676-8D300AD7EED7}"/>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7">
                <a:extLst>
                  <a:ext uri="{FF2B5EF4-FFF2-40B4-BE49-F238E27FC236}">
                    <a16:creationId xmlns:a16="http://schemas.microsoft.com/office/drawing/2014/main" id="{098E536D-1731-3249-2391-A90683943956}"/>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8">
                <a:extLst>
                  <a:ext uri="{FF2B5EF4-FFF2-40B4-BE49-F238E27FC236}">
                    <a16:creationId xmlns:a16="http://schemas.microsoft.com/office/drawing/2014/main" id="{90580E02-0454-AF73-AAD5-F36566E65B9F}"/>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19">
                <a:extLst>
                  <a:ext uri="{FF2B5EF4-FFF2-40B4-BE49-F238E27FC236}">
                    <a16:creationId xmlns:a16="http://schemas.microsoft.com/office/drawing/2014/main" id="{62B96CB3-3290-C7EB-9AD5-58760BEC5027}"/>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0">
                <a:extLst>
                  <a:ext uri="{FF2B5EF4-FFF2-40B4-BE49-F238E27FC236}">
                    <a16:creationId xmlns:a16="http://schemas.microsoft.com/office/drawing/2014/main" id="{210D3C7D-50AE-D5F3-A339-5C32D6659B55}"/>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1">
                <a:extLst>
                  <a:ext uri="{FF2B5EF4-FFF2-40B4-BE49-F238E27FC236}">
                    <a16:creationId xmlns:a16="http://schemas.microsoft.com/office/drawing/2014/main" id="{B7F7E46B-9C1B-6A32-F1D9-D1800D52C53A}"/>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2">
                <a:extLst>
                  <a:ext uri="{FF2B5EF4-FFF2-40B4-BE49-F238E27FC236}">
                    <a16:creationId xmlns:a16="http://schemas.microsoft.com/office/drawing/2014/main" id="{7C5E7C15-D2C3-01AD-9A9A-325A20E0AA98}"/>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3">
                <a:extLst>
                  <a:ext uri="{FF2B5EF4-FFF2-40B4-BE49-F238E27FC236}">
                    <a16:creationId xmlns:a16="http://schemas.microsoft.com/office/drawing/2014/main" id="{43ED7B02-4E9B-EFD0-929B-DDC28696D6A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4">
                <a:extLst>
                  <a:ext uri="{FF2B5EF4-FFF2-40B4-BE49-F238E27FC236}">
                    <a16:creationId xmlns:a16="http://schemas.microsoft.com/office/drawing/2014/main" id="{7FC46161-B409-7629-345C-4B8EC2C9CF71}"/>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Freeform 25">
                <a:extLst>
                  <a:ext uri="{FF2B5EF4-FFF2-40B4-BE49-F238E27FC236}">
                    <a16:creationId xmlns:a16="http://schemas.microsoft.com/office/drawing/2014/main" id="{465280A7-E9FC-7C96-97F9-92485E5EA880}"/>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6">
                <a:extLst>
                  <a:ext uri="{FF2B5EF4-FFF2-40B4-BE49-F238E27FC236}">
                    <a16:creationId xmlns:a16="http://schemas.microsoft.com/office/drawing/2014/main" id="{25EBAAD7-43D0-4C89-B6C1-A61CC6518CF6}"/>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Oval 27">
                <a:extLst>
                  <a:ext uri="{FF2B5EF4-FFF2-40B4-BE49-F238E27FC236}">
                    <a16:creationId xmlns:a16="http://schemas.microsoft.com/office/drawing/2014/main" id="{B0772A62-9FF2-B2E6-2B33-A9E20B595062}"/>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8">
                <a:extLst>
                  <a:ext uri="{FF2B5EF4-FFF2-40B4-BE49-F238E27FC236}">
                    <a16:creationId xmlns:a16="http://schemas.microsoft.com/office/drawing/2014/main" id="{AC92D46E-EE41-6A4D-0773-ADD656527D29}"/>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29">
                <a:extLst>
                  <a:ext uri="{FF2B5EF4-FFF2-40B4-BE49-F238E27FC236}">
                    <a16:creationId xmlns:a16="http://schemas.microsoft.com/office/drawing/2014/main" id="{4ADE6B52-33F6-8419-B7BC-ABD1CB0767FB}"/>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0">
                <a:extLst>
                  <a:ext uri="{FF2B5EF4-FFF2-40B4-BE49-F238E27FC236}">
                    <a16:creationId xmlns:a16="http://schemas.microsoft.com/office/drawing/2014/main" id="{7B5413E9-A84D-CCEB-1552-DAA96D9A359D}"/>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1">
                <a:extLst>
                  <a:ext uri="{FF2B5EF4-FFF2-40B4-BE49-F238E27FC236}">
                    <a16:creationId xmlns:a16="http://schemas.microsoft.com/office/drawing/2014/main" id="{7C10D377-3723-AB9F-2310-2B9647C10621}"/>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2">
                <a:extLst>
                  <a:ext uri="{FF2B5EF4-FFF2-40B4-BE49-F238E27FC236}">
                    <a16:creationId xmlns:a16="http://schemas.microsoft.com/office/drawing/2014/main" id="{851BE64D-25CD-B6B8-C6AA-E181CFA9B955}"/>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3">
                <a:extLst>
                  <a:ext uri="{FF2B5EF4-FFF2-40B4-BE49-F238E27FC236}">
                    <a16:creationId xmlns:a16="http://schemas.microsoft.com/office/drawing/2014/main" id="{33093EBE-0837-F42D-2DFB-C502BF0CFEA0}"/>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4">
                <a:extLst>
                  <a:ext uri="{FF2B5EF4-FFF2-40B4-BE49-F238E27FC236}">
                    <a16:creationId xmlns:a16="http://schemas.microsoft.com/office/drawing/2014/main" id="{535D7A0F-2E1C-C79A-3307-3396BC366D29}"/>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5">
                <a:extLst>
                  <a:ext uri="{FF2B5EF4-FFF2-40B4-BE49-F238E27FC236}">
                    <a16:creationId xmlns:a16="http://schemas.microsoft.com/office/drawing/2014/main" id="{976BDC57-7FB2-294E-C971-83371903331A}"/>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6">
                <a:extLst>
                  <a:ext uri="{FF2B5EF4-FFF2-40B4-BE49-F238E27FC236}">
                    <a16:creationId xmlns:a16="http://schemas.microsoft.com/office/drawing/2014/main" id="{30990F1D-2E88-F4F1-483B-BCD69227C45C}"/>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7">
                <a:extLst>
                  <a:ext uri="{FF2B5EF4-FFF2-40B4-BE49-F238E27FC236}">
                    <a16:creationId xmlns:a16="http://schemas.microsoft.com/office/drawing/2014/main" id="{6CCE2446-310E-CC4C-8ACC-C62DFFD5B7AE}"/>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8">
                <a:extLst>
                  <a:ext uri="{FF2B5EF4-FFF2-40B4-BE49-F238E27FC236}">
                    <a16:creationId xmlns:a16="http://schemas.microsoft.com/office/drawing/2014/main" id="{63856299-E055-20FD-887C-D21562BFFF6C}"/>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39">
                <a:extLst>
                  <a:ext uri="{FF2B5EF4-FFF2-40B4-BE49-F238E27FC236}">
                    <a16:creationId xmlns:a16="http://schemas.microsoft.com/office/drawing/2014/main" id="{266DF1EB-C18D-252E-B593-11AB15AF7149}"/>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0">
                <a:extLst>
                  <a:ext uri="{FF2B5EF4-FFF2-40B4-BE49-F238E27FC236}">
                    <a16:creationId xmlns:a16="http://schemas.microsoft.com/office/drawing/2014/main" id="{720E091D-9BF5-0E68-602D-CE03790C7946}"/>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1">
                <a:extLst>
                  <a:ext uri="{FF2B5EF4-FFF2-40B4-BE49-F238E27FC236}">
                    <a16:creationId xmlns:a16="http://schemas.microsoft.com/office/drawing/2014/main" id="{F06E7A37-40CF-8985-2005-6F7BDC035F9C}"/>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2">
                <a:extLst>
                  <a:ext uri="{FF2B5EF4-FFF2-40B4-BE49-F238E27FC236}">
                    <a16:creationId xmlns:a16="http://schemas.microsoft.com/office/drawing/2014/main" id="{4BE3B522-2BC6-04D8-E68D-6587D8F3124C}"/>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3">
                <a:extLst>
                  <a:ext uri="{FF2B5EF4-FFF2-40B4-BE49-F238E27FC236}">
                    <a16:creationId xmlns:a16="http://schemas.microsoft.com/office/drawing/2014/main" id="{9ADE4994-D633-2AD1-1CF3-43A83AF4C89B}"/>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4">
                <a:extLst>
                  <a:ext uri="{FF2B5EF4-FFF2-40B4-BE49-F238E27FC236}">
                    <a16:creationId xmlns:a16="http://schemas.microsoft.com/office/drawing/2014/main" id="{64A0065C-4749-35E4-9D85-CDE915144280}"/>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5">
                <a:extLst>
                  <a:ext uri="{FF2B5EF4-FFF2-40B4-BE49-F238E27FC236}">
                    <a16:creationId xmlns:a16="http://schemas.microsoft.com/office/drawing/2014/main" id="{B09FC7A0-B233-03DE-5780-C698A78D2C4E}"/>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Freeform 46">
                <a:extLst>
                  <a:ext uri="{FF2B5EF4-FFF2-40B4-BE49-F238E27FC236}">
                    <a16:creationId xmlns:a16="http://schemas.microsoft.com/office/drawing/2014/main" id="{137E6D45-9E36-644E-B1D7-A97C799ACC42}"/>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Oval 47">
                <a:extLst>
                  <a:ext uri="{FF2B5EF4-FFF2-40B4-BE49-F238E27FC236}">
                    <a16:creationId xmlns:a16="http://schemas.microsoft.com/office/drawing/2014/main" id="{3ACF31D0-FDC4-6390-9928-9CD751BCB977}"/>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8">
                <a:extLst>
                  <a:ext uri="{FF2B5EF4-FFF2-40B4-BE49-F238E27FC236}">
                    <a16:creationId xmlns:a16="http://schemas.microsoft.com/office/drawing/2014/main" id="{60E852C4-4D7C-F20A-960B-31D05FBC3AFF}"/>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49">
                <a:extLst>
                  <a:ext uri="{FF2B5EF4-FFF2-40B4-BE49-F238E27FC236}">
                    <a16:creationId xmlns:a16="http://schemas.microsoft.com/office/drawing/2014/main" id="{B888C53F-AF2A-B31F-C227-A8117612A92B}"/>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Freeform 50">
                <a:extLst>
                  <a:ext uri="{FF2B5EF4-FFF2-40B4-BE49-F238E27FC236}">
                    <a16:creationId xmlns:a16="http://schemas.microsoft.com/office/drawing/2014/main" id="{388F1BE7-8467-47C4-4530-C4EB1089A8F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Oval 51">
                <a:extLst>
                  <a:ext uri="{FF2B5EF4-FFF2-40B4-BE49-F238E27FC236}">
                    <a16:creationId xmlns:a16="http://schemas.microsoft.com/office/drawing/2014/main" id="{58D31C85-50FF-F932-3FC5-DD0C46F12CEC}"/>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2">
                <a:extLst>
                  <a:ext uri="{FF2B5EF4-FFF2-40B4-BE49-F238E27FC236}">
                    <a16:creationId xmlns:a16="http://schemas.microsoft.com/office/drawing/2014/main" id="{E706FCDD-863D-1B82-B443-1C8053BAE375}"/>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3">
                <a:extLst>
                  <a:ext uri="{FF2B5EF4-FFF2-40B4-BE49-F238E27FC236}">
                    <a16:creationId xmlns:a16="http://schemas.microsoft.com/office/drawing/2014/main" id="{26289560-A33A-11E6-BC5D-7895BF9F4253}"/>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4">
                <a:extLst>
                  <a:ext uri="{FF2B5EF4-FFF2-40B4-BE49-F238E27FC236}">
                    <a16:creationId xmlns:a16="http://schemas.microsoft.com/office/drawing/2014/main" id="{9DF365AD-BE28-86DE-FE12-B52D1BCDAABD}"/>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5">
                <a:extLst>
                  <a:ext uri="{FF2B5EF4-FFF2-40B4-BE49-F238E27FC236}">
                    <a16:creationId xmlns:a16="http://schemas.microsoft.com/office/drawing/2014/main" id="{ED0CF68B-14AA-E89C-8A9F-AF1D53509418}"/>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6">
                <a:extLst>
                  <a:ext uri="{FF2B5EF4-FFF2-40B4-BE49-F238E27FC236}">
                    <a16:creationId xmlns:a16="http://schemas.microsoft.com/office/drawing/2014/main" id="{09A0F714-2140-59D9-E035-01904ABAA452}"/>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7">
                <a:extLst>
                  <a:ext uri="{FF2B5EF4-FFF2-40B4-BE49-F238E27FC236}">
                    <a16:creationId xmlns:a16="http://schemas.microsoft.com/office/drawing/2014/main" id="{AD923D79-1761-4BC8-CE61-A15A6D8B899E}"/>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8">
                <a:extLst>
                  <a:ext uri="{FF2B5EF4-FFF2-40B4-BE49-F238E27FC236}">
                    <a16:creationId xmlns:a16="http://schemas.microsoft.com/office/drawing/2014/main" id="{3DEE5440-A353-C92C-9A89-89F911264AB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59">
                <a:extLst>
                  <a:ext uri="{FF2B5EF4-FFF2-40B4-BE49-F238E27FC236}">
                    <a16:creationId xmlns:a16="http://schemas.microsoft.com/office/drawing/2014/main" id="{7EFF8A7E-92D3-26BE-3AC6-F96B45EC5AE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0">
                <a:extLst>
                  <a:ext uri="{FF2B5EF4-FFF2-40B4-BE49-F238E27FC236}">
                    <a16:creationId xmlns:a16="http://schemas.microsoft.com/office/drawing/2014/main" id="{B6B9D367-F489-7E51-FB72-37EBDB24E84C}"/>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1">
                <a:extLst>
                  <a:ext uri="{FF2B5EF4-FFF2-40B4-BE49-F238E27FC236}">
                    <a16:creationId xmlns:a16="http://schemas.microsoft.com/office/drawing/2014/main" id="{21128490-A1E2-DB3E-DAD4-9015A7A056EC}"/>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2">
                <a:extLst>
                  <a:ext uri="{FF2B5EF4-FFF2-40B4-BE49-F238E27FC236}">
                    <a16:creationId xmlns:a16="http://schemas.microsoft.com/office/drawing/2014/main" id="{A8A8A3F0-C119-B7E9-5274-2777A4610A11}"/>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3">
                <a:extLst>
                  <a:ext uri="{FF2B5EF4-FFF2-40B4-BE49-F238E27FC236}">
                    <a16:creationId xmlns:a16="http://schemas.microsoft.com/office/drawing/2014/main" id="{69BAD1A7-7999-A113-ECFF-4B08D043A94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4">
                <a:extLst>
                  <a:ext uri="{FF2B5EF4-FFF2-40B4-BE49-F238E27FC236}">
                    <a16:creationId xmlns:a16="http://schemas.microsoft.com/office/drawing/2014/main" id="{DDCFEDC5-ECB9-0B00-000D-860D56A465B9}"/>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5">
                <a:extLst>
                  <a:ext uri="{FF2B5EF4-FFF2-40B4-BE49-F238E27FC236}">
                    <a16:creationId xmlns:a16="http://schemas.microsoft.com/office/drawing/2014/main" id="{95C901BF-C440-7894-5EAF-BD2C4F0DA607}"/>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6">
                <a:extLst>
                  <a:ext uri="{FF2B5EF4-FFF2-40B4-BE49-F238E27FC236}">
                    <a16:creationId xmlns:a16="http://schemas.microsoft.com/office/drawing/2014/main" id="{8E3D5F3B-7C0C-104E-5EDE-8F86AD2F2E3B}"/>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7">
                <a:extLst>
                  <a:ext uri="{FF2B5EF4-FFF2-40B4-BE49-F238E27FC236}">
                    <a16:creationId xmlns:a16="http://schemas.microsoft.com/office/drawing/2014/main" id="{BE3073E1-A689-15C3-21EF-5BFA4D8D4660}"/>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8">
                <a:extLst>
                  <a:ext uri="{FF2B5EF4-FFF2-40B4-BE49-F238E27FC236}">
                    <a16:creationId xmlns:a16="http://schemas.microsoft.com/office/drawing/2014/main" id="{3DFDA6C5-D3D3-2940-94EC-8BEC979A4287}"/>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69">
                <a:extLst>
                  <a:ext uri="{FF2B5EF4-FFF2-40B4-BE49-F238E27FC236}">
                    <a16:creationId xmlns:a16="http://schemas.microsoft.com/office/drawing/2014/main" id="{B437B804-751B-2A29-3997-7EB69393856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0">
                <a:extLst>
                  <a:ext uri="{FF2B5EF4-FFF2-40B4-BE49-F238E27FC236}">
                    <a16:creationId xmlns:a16="http://schemas.microsoft.com/office/drawing/2014/main" id="{E1E956E5-01EE-4A3A-4590-3F11AB66B518}"/>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1">
                <a:extLst>
                  <a:ext uri="{FF2B5EF4-FFF2-40B4-BE49-F238E27FC236}">
                    <a16:creationId xmlns:a16="http://schemas.microsoft.com/office/drawing/2014/main" id="{32744246-164D-D262-3D45-932F9690B865}"/>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2">
                <a:extLst>
                  <a:ext uri="{FF2B5EF4-FFF2-40B4-BE49-F238E27FC236}">
                    <a16:creationId xmlns:a16="http://schemas.microsoft.com/office/drawing/2014/main" id="{136FAD18-3D94-CBDA-AD88-64504E84F20A}"/>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3">
                <a:extLst>
                  <a:ext uri="{FF2B5EF4-FFF2-40B4-BE49-F238E27FC236}">
                    <a16:creationId xmlns:a16="http://schemas.microsoft.com/office/drawing/2014/main" id="{8EFA1C4C-2838-B040-B815-5120F7FC33D9}"/>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4">
                <a:extLst>
                  <a:ext uri="{FF2B5EF4-FFF2-40B4-BE49-F238E27FC236}">
                    <a16:creationId xmlns:a16="http://schemas.microsoft.com/office/drawing/2014/main" id="{7DC1AE12-6110-E149-5534-8B6B6E0229A6}"/>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5">
                <a:extLst>
                  <a:ext uri="{FF2B5EF4-FFF2-40B4-BE49-F238E27FC236}">
                    <a16:creationId xmlns:a16="http://schemas.microsoft.com/office/drawing/2014/main" id="{6C9D1353-855E-8DFF-F913-EFF8EC920549}"/>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6">
                <a:extLst>
                  <a:ext uri="{FF2B5EF4-FFF2-40B4-BE49-F238E27FC236}">
                    <a16:creationId xmlns:a16="http://schemas.microsoft.com/office/drawing/2014/main" id="{7521B0A5-F6C7-78CC-4E42-378CB58DBAD6}"/>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7">
                <a:extLst>
                  <a:ext uri="{FF2B5EF4-FFF2-40B4-BE49-F238E27FC236}">
                    <a16:creationId xmlns:a16="http://schemas.microsoft.com/office/drawing/2014/main" id="{B31076C5-6537-D9DB-4273-41B9B2DB3E5F}"/>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8">
                <a:extLst>
                  <a:ext uri="{FF2B5EF4-FFF2-40B4-BE49-F238E27FC236}">
                    <a16:creationId xmlns:a16="http://schemas.microsoft.com/office/drawing/2014/main" id="{025EC66A-51E1-446C-E0B5-BAECDB8973E6}"/>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79">
                <a:extLst>
                  <a:ext uri="{FF2B5EF4-FFF2-40B4-BE49-F238E27FC236}">
                    <a16:creationId xmlns:a16="http://schemas.microsoft.com/office/drawing/2014/main" id="{5A8BF278-C39B-030A-F134-05EB6A79CA94}"/>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0">
                <a:extLst>
                  <a:ext uri="{FF2B5EF4-FFF2-40B4-BE49-F238E27FC236}">
                    <a16:creationId xmlns:a16="http://schemas.microsoft.com/office/drawing/2014/main" id="{4E660A4E-63E1-7469-FE02-51213F75AA0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1">
                <a:extLst>
                  <a:ext uri="{FF2B5EF4-FFF2-40B4-BE49-F238E27FC236}">
                    <a16:creationId xmlns:a16="http://schemas.microsoft.com/office/drawing/2014/main" id="{03FCFA4B-6EA0-A281-30B6-F790065D2EFC}"/>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2">
                <a:extLst>
                  <a:ext uri="{FF2B5EF4-FFF2-40B4-BE49-F238E27FC236}">
                    <a16:creationId xmlns:a16="http://schemas.microsoft.com/office/drawing/2014/main" id="{D2006145-9796-47E8-7531-154EE72D3145}"/>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3">
                <a:extLst>
                  <a:ext uri="{FF2B5EF4-FFF2-40B4-BE49-F238E27FC236}">
                    <a16:creationId xmlns:a16="http://schemas.microsoft.com/office/drawing/2014/main" id="{8DCB86DD-5ADD-9AFD-FFE6-F9298763DBDB}"/>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4">
                <a:extLst>
                  <a:ext uri="{FF2B5EF4-FFF2-40B4-BE49-F238E27FC236}">
                    <a16:creationId xmlns:a16="http://schemas.microsoft.com/office/drawing/2014/main" id="{CAD0C11F-5C73-E514-9369-90015D740F45}"/>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5">
                <a:extLst>
                  <a:ext uri="{FF2B5EF4-FFF2-40B4-BE49-F238E27FC236}">
                    <a16:creationId xmlns:a16="http://schemas.microsoft.com/office/drawing/2014/main" id="{74F74CB3-CDF9-4EA2-4073-0F17CCDA2C4B}"/>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6">
                <a:extLst>
                  <a:ext uri="{FF2B5EF4-FFF2-40B4-BE49-F238E27FC236}">
                    <a16:creationId xmlns:a16="http://schemas.microsoft.com/office/drawing/2014/main" id="{F7D70DC4-942A-9B24-6504-02CBA222FBF5}"/>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7">
                <a:extLst>
                  <a:ext uri="{FF2B5EF4-FFF2-40B4-BE49-F238E27FC236}">
                    <a16:creationId xmlns:a16="http://schemas.microsoft.com/office/drawing/2014/main" id="{0A3FBD55-DCE2-046C-6801-7E12AFE1E0B4}"/>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8">
                <a:extLst>
                  <a:ext uri="{FF2B5EF4-FFF2-40B4-BE49-F238E27FC236}">
                    <a16:creationId xmlns:a16="http://schemas.microsoft.com/office/drawing/2014/main" id="{D3E6C934-1CB4-75FA-53E6-9CEB79C5F1E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89">
                <a:extLst>
                  <a:ext uri="{FF2B5EF4-FFF2-40B4-BE49-F238E27FC236}">
                    <a16:creationId xmlns:a16="http://schemas.microsoft.com/office/drawing/2014/main" id="{1BF66E0F-9AE1-1FE8-6F53-59A8CD53DF19}"/>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0">
                <a:extLst>
                  <a:ext uri="{FF2B5EF4-FFF2-40B4-BE49-F238E27FC236}">
                    <a16:creationId xmlns:a16="http://schemas.microsoft.com/office/drawing/2014/main" id="{F74E4F97-DED6-3483-5D90-60FF5E8BECE6}"/>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1">
                <a:extLst>
                  <a:ext uri="{FF2B5EF4-FFF2-40B4-BE49-F238E27FC236}">
                    <a16:creationId xmlns:a16="http://schemas.microsoft.com/office/drawing/2014/main" id="{2C4C8B08-844B-B7AC-8AC1-C24086269D25}"/>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2">
                <a:extLst>
                  <a:ext uri="{FF2B5EF4-FFF2-40B4-BE49-F238E27FC236}">
                    <a16:creationId xmlns:a16="http://schemas.microsoft.com/office/drawing/2014/main" id="{050CD6E2-C6AB-2001-F16E-E08CA52C70F4}"/>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3">
                <a:extLst>
                  <a:ext uri="{FF2B5EF4-FFF2-40B4-BE49-F238E27FC236}">
                    <a16:creationId xmlns:a16="http://schemas.microsoft.com/office/drawing/2014/main" id="{9D02B852-D134-3CAD-9BBF-8C130238DCA7}"/>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4">
                <a:extLst>
                  <a:ext uri="{FF2B5EF4-FFF2-40B4-BE49-F238E27FC236}">
                    <a16:creationId xmlns:a16="http://schemas.microsoft.com/office/drawing/2014/main" id="{9DCEC64C-498F-BC2D-3C96-05673BEFD55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5">
                <a:extLst>
                  <a:ext uri="{FF2B5EF4-FFF2-40B4-BE49-F238E27FC236}">
                    <a16:creationId xmlns:a16="http://schemas.microsoft.com/office/drawing/2014/main" id="{A7E46267-86DE-DB26-B473-0FA5EB850156}"/>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Freeform 96">
                <a:extLst>
                  <a:ext uri="{FF2B5EF4-FFF2-40B4-BE49-F238E27FC236}">
                    <a16:creationId xmlns:a16="http://schemas.microsoft.com/office/drawing/2014/main" id="{E90E7A1E-3A6A-AE8B-1D70-867640ABECEA}"/>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7">
                <a:extLst>
                  <a:ext uri="{FF2B5EF4-FFF2-40B4-BE49-F238E27FC236}">
                    <a16:creationId xmlns:a16="http://schemas.microsoft.com/office/drawing/2014/main" id="{2FD6B6BE-3CA7-0E8C-1AEA-E7ABACB5618E}"/>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Oval 98">
                <a:extLst>
                  <a:ext uri="{FF2B5EF4-FFF2-40B4-BE49-F238E27FC236}">
                    <a16:creationId xmlns:a16="http://schemas.microsoft.com/office/drawing/2014/main" id="{7D7192E7-3A55-B071-A04D-AC5AC0B6164A}"/>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99">
                <a:extLst>
                  <a:ext uri="{FF2B5EF4-FFF2-40B4-BE49-F238E27FC236}">
                    <a16:creationId xmlns:a16="http://schemas.microsoft.com/office/drawing/2014/main" id="{47F4CC01-F0C9-977C-E22B-FF401AC2B05E}"/>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0">
                <a:extLst>
                  <a:ext uri="{FF2B5EF4-FFF2-40B4-BE49-F238E27FC236}">
                    <a16:creationId xmlns:a16="http://schemas.microsoft.com/office/drawing/2014/main" id="{D261D5D2-A9F4-2F0C-F3A6-1F5CCAB0E1A3}"/>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1">
                <a:extLst>
                  <a:ext uri="{FF2B5EF4-FFF2-40B4-BE49-F238E27FC236}">
                    <a16:creationId xmlns:a16="http://schemas.microsoft.com/office/drawing/2014/main" id="{B95019F1-0D57-0DD9-E802-4654A3D1407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2">
                <a:extLst>
                  <a:ext uri="{FF2B5EF4-FFF2-40B4-BE49-F238E27FC236}">
                    <a16:creationId xmlns:a16="http://schemas.microsoft.com/office/drawing/2014/main" id="{51274A74-4F96-7B57-9302-0DAEA0B4D6BF}"/>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3">
                <a:extLst>
                  <a:ext uri="{FF2B5EF4-FFF2-40B4-BE49-F238E27FC236}">
                    <a16:creationId xmlns:a16="http://schemas.microsoft.com/office/drawing/2014/main" id="{D9642C2F-853A-2F49-F100-4EA54466045D}"/>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4">
                <a:extLst>
                  <a:ext uri="{FF2B5EF4-FFF2-40B4-BE49-F238E27FC236}">
                    <a16:creationId xmlns:a16="http://schemas.microsoft.com/office/drawing/2014/main" id="{00F8C987-EFAE-6522-366D-FB822426D483}"/>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5">
                <a:extLst>
                  <a:ext uri="{FF2B5EF4-FFF2-40B4-BE49-F238E27FC236}">
                    <a16:creationId xmlns:a16="http://schemas.microsoft.com/office/drawing/2014/main" id="{22D57D8D-8B9E-58C0-0264-2E5F2770006F}"/>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6">
                <a:extLst>
                  <a:ext uri="{FF2B5EF4-FFF2-40B4-BE49-F238E27FC236}">
                    <a16:creationId xmlns:a16="http://schemas.microsoft.com/office/drawing/2014/main" id="{27514394-4DA6-F9C7-BD4B-F21754EE4F3D}"/>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Freeform 107">
                <a:extLst>
                  <a:ext uri="{FF2B5EF4-FFF2-40B4-BE49-F238E27FC236}">
                    <a16:creationId xmlns:a16="http://schemas.microsoft.com/office/drawing/2014/main" id="{536383F1-9CB1-B68D-E369-48CB489DC91C}"/>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8">
                <a:extLst>
                  <a:ext uri="{FF2B5EF4-FFF2-40B4-BE49-F238E27FC236}">
                    <a16:creationId xmlns:a16="http://schemas.microsoft.com/office/drawing/2014/main" id="{0C2B4FD6-F036-FCD7-E8EF-BB52A772DE59}"/>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Oval 109">
                <a:extLst>
                  <a:ext uri="{FF2B5EF4-FFF2-40B4-BE49-F238E27FC236}">
                    <a16:creationId xmlns:a16="http://schemas.microsoft.com/office/drawing/2014/main" id="{BDD3D73E-E420-D9CD-816A-994CBCD48909}"/>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0">
                <a:extLst>
                  <a:ext uri="{FF2B5EF4-FFF2-40B4-BE49-F238E27FC236}">
                    <a16:creationId xmlns:a16="http://schemas.microsoft.com/office/drawing/2014/main" id="{ECE33B48-1B14-6C84-6DA8-68FEE6F8C04E}"/>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Freeform 111">
                <a:extLst>
                  <a:ext uri="{FF2B5EF4-FFF2-40B4-BE49-F238E27FC236}">
                    <a16:creationId xmlns:a16="http://schemas.microsoft.com/office/drawing/2014/main" id="{A2C05A81-D708-F831-237A-7226E662052F}"/>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2">
                <a:extLst>
                  <a:ext uri="{FF2B5EF4-FFF2-40B4-BE49-F238E27FC236}">
                    <a16:creationId xmlns:a16="http://schemas.microsoft.com/office/drawing/2014/main" id="{C3449CAC-043C-FB9D-DD9A-CC067D93FEA0}"/>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Oval 113">
                <a:extLst>
                  <a:ext uri="{FF2B5EF4-FFF2-40B4-BE49-F238E27FC236}">
                    <a16:creationId xmlns:a16="http://schemas.microsoft.com/office/drawing/2014/main" id="{14025B4C-47A9-A288-98B2-604FE194FDA9}"/>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4">
                <a:extLst>
                  <a:ext uri="{FF2B5EF4-FFF2-40B4-BE49-F238E27FC236}">
                    <a16:creationId xmlns:a16="http://schemas.microsoft.com/office/drawing/2014/main" id="{7784F434-9B17-9181-92D2-37D86D20E0B4}"/>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Freeform 115">
                <a:extLst>
                  <a:ext uri="{FF2B5EF4-FFF2-40B4-BE49-F238E27FC236}">
                    <a16:creationId xmlns:a16="http://schemas.microsoft.com/office/drawing/2014/main" id="{DA534341-49A4-E820-C4B7-1E0C4EECBB34}"/>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6">
                <a:extLst>
                  <a:ext uri="{FF2B5EF4-FFF2-40B4-BE49-F238E27FC236}">
                    <a16:creationId xmlns:a16="http://schemas.microsoft.com/office/drawing/2014/main" id="{DF2EAC50-5B18-23CC-BEA4-A40E408F96B1}"/>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Oval 117">
                <a:extLst>
                  <a:ext uri="{FF2B5EF4-FFF2-40B4-BE49-F238E27FC236}">
                    <a16:creationId xmlns:a16="http://schemas.microsoft.com/office/drawing/2014/main" id="{C16CFD9C-CA48-742B-B33B-F16BDB7EFD67}"/>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8">
                <a:extLst>
                  <a:ext uri="{FF2B5EF4-FFF2-40B4-BE49-F238E27FC236}">
                    <a16:creationId xmlns:a16="http://schemas.microsoft.com/office/drawing/2014/main" id="{F0807DE2-B66B-E1CE-0BB4-2198A2FA181E}"/>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Freeform 119">
                <a:extLst>
                  <a:ext uri="{FF2B5EF4-FFF2-40B4-BE49-F238E27FC236}">
                    <a16:creationId xmlns:a16="http://schemas.microsoft.com/office/drawing/2014/main" id="{61EFDF6B-3FAD-ECD6-291A-2718A33314A2}"/>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0">
                <a:extLst>
                  <a:ext uri="{FF2B5EF4-FFF2-40B4-BE49-F238E27FC236}">
                    <a16:creationId xmlns:a16="http://schemas.microsoft.com/office/drawing/2014/main" id="{A0F1EA94-DD2D-2110-481C-5993A848447D}"/>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Oval 121">
                <a:extLst>
                  <a:ext uri="{FF2B5EF4-FFF2-40B4-BE49-F238E27FC236}">
                    <a16:creationId xmlns:a16="http://schemas.microsoft.com/office/drawing/2014/main" id="{385FE30F-3957-D286-B2C9-49E7917AA6D9}"/>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2">
                <a:extLst>
                  <a:ext uri="{FF2B5EF4-FFF2-40B4-BE49-F238E27FC236}">
                    <a16:creationId xmlns:a16="http://schemas.microsoft.com/office/drawing/2014/main" id="{521E4982-B253-9684-DDBB-D84E9DF3137D}"/>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3">
                <a:extLst>
                  <a:ext uri="{FF2B5EF4-FFF2-40B4-BE49-F238E27FC236}">
                    <a16:creationId xmlns:a16="http://schemas.microsoft.com/office/drawing/2014/main" id="{0A81CEA3-4E5B-CE1E-C71B-7AA66A3FA3F8}"/>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4">
                <a:extLst>
                  <a:ext uri="{FF2B5EF4-FFF2-40B4-BE49-F238E27FC236}">
                    <a16:creationId xmlns:a16="http://schemas.microsoft.com/office/drawing/2014/main" id="{D1653FA9-7EE9-6742-239D-733AFE957F9F}"/>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5">
                <a:extLst>
                  <a:ext uri="{FF2B5EF4-FFF2-40B4-BE49-F238E27FC236}">
                    <a16:creationId xmlns:a16="http://schemas.microsoft.com/office/drawing/2014/main" id="{A1435659-EC56-DE69-C8C3-34976A0B9CD1}"/>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6">
                <a:extLst>
                  <a:ext uri="{FF2B5EF4-FFF2-40B4-BE49-F238E27FC236}">
                    <a16:creationId xmlns:a16="http://schemas.microsoft.com/office/drawing/2014/main" id="{30BB8B0E-80F7-C940-2B2A-0F009C50F2E0}"/>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7">
                <a:extLst>
                  <a:ext uri="{FF2B5EF4-FFF2-40B4-BE49-F238E27FC236}">
                    <a16:creationId xmlns:a16="http://schemas.microsoft.com/office/drawing/2014/main" id="{D4308ACD-427B-8D9A-10E2-341FBB012D48}"/>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8">
                <a:extLst>
                  <a:ext uri="{FF2B5EF4-FFF2-40B4-BE49-F238E27FC236}">
                    <a16:creationId xmlns:a16="http://schemas.microsoft.com/office/drawing/2014/main" id="{8C8E1943-12F1-E974-CED4-547DB5F5F118}"/>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29">
                <a:extLst>
                  <a:ext uri="{FF2B5EF4-FFF2-40B4-BE49-F238E27FC236}">
                    <a16:creationId xmlns:a16="http://schemas.microsoft.com/office/drawing/2014/main" id="{2C4161CE-D0E6-694B-3A11-0C46BCD62F65}"/>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0">
                <a:extLst>
                  <a:ext uri="{FF2B5EF4-FFF2-40B4-BE49-F238E27FC236}">
                    <a16:creationId xmlns:a16="http://schemas.microsoft.com/office/drawing/2014/main" id="{DCEF2A1D-26EB-200C-3634-C0E9E7B3BD4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Freeform 131">
                <a:extLst>
                  <a:ext uri="{FF2B5EF4-FFF2-40B4-BE49-F238E27FC236}">
                    <a16:creationId xmlns:a16="http://schemas.microsoft.com/office/drawing/2014/main" id="{1DE857C9-8092-8BA1-9886-E6775700D3E0}"/>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2">
                <a:extLst>
                  <a:ext uri="{FF2B5EF4-FFF2-40B4-BE49-F238E27FC236}">
                    <a16:creationId xmlns:a16="http://schemas.microsoft.com/office/drawing/2014/main" id="{018E5F66-399F-8B72-64B6-DBD599EF6900}"/>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Oval 133">
                <a:extLst>
                  <a:ext uri="{FF2B5EF4-FFF2-40B4-BE49-F238E27FC236}">
                    <a16:creationId xmlns:a16="http://schemas.microsoft.com/office/drawing/2014/main" id="{35E01F22-BDA0-14D4-EEA6-222688F2DB88}"/>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4">
                <a:extLst>
                  <a:ext uri="{FF2B5EF4-FFF2-40B4-BE49-F238E27FC236}">
                    <a16:creationId xmlns:a16="http://schemas.microsoft.com/office/drawing/2014/main" id="{2078B448-63E0-F2A1-D590-52D10C197110}"/>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Freeform 135">
                <a:extLst>
                  <a:ext uri="{FF2B5EF4-FFF2-40B4-BE49-F238E27FC236}">
                    <a16:creationId xmlns:a16="http://schemas.microsoft.com/office/drawing/2014/main" id="{A95BCE00-F6F3-87AD-42B1-45645A02F4CE}"/>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6">
                <a:extLst>
                  <a:ext uri="{FF2B5EF4-FFF2-40B4-BE49-F238E27FC236}">
                    <a16:creationId xmlns:a16="http://schemas.microsoft.com/office/drawing/2014/main" id="{27C33E1C-ED62-66C7-0771-558B4B45DEA6}"/>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Oval 137">
                <a:extLst>
                  <a:ext uri="{FF2B5EF4-FFF2-40B4-BE49-F238E27FC236}">
                    <a16:creationId xmlns:a16="http://schemas.microsoft.com/office/drawing/2014/main" id="{743EEE9B-B9ED-9ABC-786C-752BEC9C0986}"/>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8">
                <a:extLst>
                  <a:ext uri="{FF2B5EF4-FFF2-40B4-BE49-F238E27FC236}">
                    <a16:creationId xmlns:a16="http://schemas.microsoft.com/office/drawing/2014/main" id="{C8B1E52E-E647-512F-4D44-C16E82D87E35}"/>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Freeform 139">
                <a:extLst>
                  <a:ext uri="{FF2B5EF4-FFF2-40B4-BE49-F238E27FC236}">
                    <a16:creationId xmlns:a16="http://schemas.microsoft.com/office/drawing/2014/main" id="{110D1D50-3D31-E053-13DB-CECEE62A403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0">
                <a:extLst>
                  <a:ext uri="{FF2B5EF4-FFF2-40B4-BE49-F238E27FC236}">
                    <a16:creationId xmlns:a16="http://schemas.microsoft.com/office/drawing/2014/main" id="{716A6257-2F27-EF78-ECA1-6A6727DC9D1C}"/>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Oval 141">
                <a:extLst>
                  <a:ext uri="{FF2B5EF4-FFF2-40B4-BE49-F238E27FC236}">
                    <a16:creationId xmlns:a16="http://schemas.microsoft.com/office/drawing/2014/main" id="{EB4B8B98-FDBE-CC1C-4260-4D6B90A66835}"/>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2">
                <a:extLst>
                  <a:ext uri="{FF2B5EF4-FFF2-40B4-BE49-F238E27FC236}">
                    <a16:creationId xmlns:a16="http://schemas.microsoft.com/office/drawing/2014/main" id="{E7AB9C23-3E04-66E7-E679-AFD31B1BF8F9}"/>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Freeform 143">
                <a:extLst>
                  <a:ext uri="{FF2B5EF4-FFF2-40B4-BE49-F238E27FC236}">
                    <a16:creationId xmlns:a16="http://schemas.microsoft.com/office/drawing/2014/main" id="{40AEF9A8-29F2-AD02-EEC5-393B255A028C}"/>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Oval 144">
                <a:extLst>
                  <a:ext uri="{FF2B5EF4-FFF2-40B4-BE49-F238E27FC236}">
                    <a16:creationId xmlns:a16="http://schemas.microsoft.com/office/drawing/2014/main" id="{71256090-2B34-7E96-C2B7-A9A1F30CA472}"/>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5">
                <a:extLst>
                  <a:ext uri="{FF2B5EF4-FFF2-40B4-BE49-F238E27FC236}">
                    <a16:creationId xmlns:a16="http://schemas.microsoft.com/office/drawing/2014/main" id="{8F7546BB-145B-B59B-7E2F-B76B4A90B2A5}"/>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6">
                <a:extLst>
                  <a:ext uri="{FF2B5EF4-FFF2-40B4-BE49-F238E27FC236}">
                    <a16:creationId xmlns:a16="http://schemas.microsoft.com/office/drawing/2014/main" id="{BC43B9D8-712D-88B0-758F-8FB057B0DF71}"/>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7">
                <a:extLst>
                  <a:ext uri="{FF2B5EF4-FFF2-40B4-BE49-F238E27FC236}">
                    <a16:creationId xmlns:a16="http://schemas.microsoft.com/office/drawing/2014/main" id="{7D040C48-A77E-1020-2AAB-78780A2C8702}"/>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8">
                <a:extLst>
                  <a:ext uri="{FF2B5EF4-FFF2-40B4-BE49-F238E27FC236}">
                    <a16:creationId xmlns:a16="http://schemas.microsoft.com/office/drawing/2014/main" id="{25AD0FDD-A45E-FF09-3BAB-F782E24990E3}"/>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49">
                <a:extLst>
                  <a:ext uri="{FF2B5EF4-FFF2-40B4-BE49-F238E27FC236}">
                    <a16:creationId xmlns:a16="http://schemas.microsoft.com/office/drawing/2014/main" id="{9ED2DCC2-9BA2-E071-E8DC-4F4E0F209EC0}"/>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0">
                <a:extLst>
                  <a:ext uri="{FF2B5EF4-FFF2-40B4-BE49-F238E27FC236}">
                    <a16:creationId xmlns:a16="http://schemas.microsoft.com/office/drawing/2014/main" id="{6B1359D4-4611-5555-88CD-5159600342FF}"/>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1">
                <a:extLst>
                  <a:ext uri="{FF2B5EF4-FFF2-40B4-BE49-F238E27FC236}">
                    <a16:creationId xmlns:a16="http://schemas.microsoft.com/office/drawing/2014/main" id="{1E1F5935-EACE-BE9B-9F5A-384B86229D0B}"/>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2">
                <a:extLst>
                  <a:ext uri="{FF2B5EF4-FFF2-40B4-BE49-F238E27FC236}">
                    <a16:creationId xmlns:a16="http://schemas.microsoft.com/office/drawing/2014/main" id="{AE090B87-D4CB-FF45-7C93-2597548B936A}"/>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3">
                <a:extLst>
                  <a:ext uri="{FF2B5EF4-FFF2-40B4-BE49-F238E27FC236}">
                    <a16:creationId xmlns:a16="http://schemas.microsoft.com/office/drawing/2014/main" id="{5BC00659-1F6E-56FB-DE15-69C520A7110A}"/>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4">
                <a:extLst>
                  <a:ext uri="{FF2B5EF4-FFF2-40B4-BE49-F238E27FC236}">
                    <a16:creationId xmlns:a16="http://schemas.microsoft.com/office/drawing/2014/main" id="{AEC1A118-3766-E13E-E690-9C3067B13B1F}"/>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Freeform 155">
                <a:extLst>
                  <a:ext uri="{FF2B5EF4-FFF2-40B4-BE49-F238E27FC236}">
                    <a16:creationId xmlns:a16="http://schemas.microsoft.com/office/drawing/2014/main" id="{B6C003D7-11FF-B4D7-012D-B18732E08507}"/>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Oval 156">
                <a:extLst>
                  <a:ext uri="{FF2B5EF4-FFF2-40B4-BE49-F238E27FC236}">
                    <a16:creationId xmlns:a16="http://schemas.microsoft.com/office/drawing/2014/main" id="{842566DC-70FE-D671-9F63-8F8036D472A9}"/>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7">
                <a:extLst>
                  <a:ext uri="{FF2B5EF4-FFF2-40B4-BE49-F238E27FC236}">
                    <a16:creationId xmlns:a16="http://schemas.microsoft.com/office/drawing/2014/main" id="{CE8526FF-8022-F29C-1628-4C9144FEE976}"/>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8">
                <a:extLst>
                  <a:ext uri="{FF2B5EF4-FFF2-40B4-BE49-F238E27FC236}">
                    <a16:creationId xmlns:a16="http://schemas.microsoft.com/office/drawing/2014/main" id="{11018853-FD0C-B8F9-08E5-53E180B5510C}"/>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Freeform 159">
                <a:extLst>
                  <a:ext uri="{FF2B5EF4-FFF2-40B4-BE49-F238E27FC236}">
                    <a16:creationId xmlns:a16="http://schemas.microsoft.com/office/drawing/2014/main" id="{3D097703-B959-D6C1-0096-5646D3511025}"/>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0">
                <a:extLst>
                  <a:ext uri="{FF2B5EF4-FFF2-40B4-BE49-F238E27FC236}">
                    <a16:creationId xmlns:a16="http://schemas.microsoft.com/office/drawing/2014/main" id="{87E06079-8CE1-226B-E011-E6D775FEA590}"/>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Oval 161">
                <a:extLst>
                  <a:ext uri="{FF2B5EF4-FFF2-40B4-BE49-F238E27FC236}">
                    <a16:creationId xmlns:a16="http://schemas.microsoft.com/office/drawing/2014/main" id="{0066F4FC-53C4-1DC7-8C76-A5FF5A7304CE}"/>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2">
                <a:extLst>
                  <a:ext uri="{FF2B5EF4-FFF2-40B4-BE49-F238E27FC236}">
                    <a16:creationId xmlns:a16="http://schemas.microsoft.com/office/drawing/2014/main" id="{D351EEC3-3623-45C6-0648-40AA6200FB5C}"/>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Freeform 163">
                <a:extLst>
                  <a:ext uri="{FF2B5EF4-FFF2-40B4-BE49-F238E27FC236}">
                    <a16:creationId xmlns:a16="http://schemas.microsoft.com/office/drawing/2014/main" id="{A36C9851-96B3-7E83-7699-3E2314C632FF}"/>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Oval 164">
                <a:extLst>
                  <a:ext uri="{FF2B5EF4-FFF2-40B4-BE49-F238E27FC236}">
                    <a16:creationId xmlns:a16="http://schemas.microsoft.com/office/drawing/2014/main" id="{77E8BE76-9EAC-216A-3C8D-0AE1F4205B44}"/>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5">
                <a:extLst>
                  <a:ext uri="{FF2B5EF4-FFF2-40B4-BE49-F238E27FC236}">
                    <a16:creationId xmlns:a16="http://schemas.microsoft.com/office/drawing/2014/main" id="{A56574BD-6564-0998-9EC9-FB5A4B8C437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6">
                <a:extLst>
                  <a:ext uri="{FF2B5EF4-FFF2-40B4-BE49-F238E27FC236}">
                    <a16:creationId xmlns:a16="http://schemas.microsoft.com/office/drawing/2014/main" id="{66A20F69-0530-5463-8A16-017C59C8EE4F}"/>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7">
                <a:extLst>
                  <a:ext uri="{FF2B5EF4-FFF2-40B4-BE49-F238E27FC236}">
                    <a16:creationId xmlns:a16="http://schemas.microsoft.com/office/drawing/2014/main" id="{A9AC3ED6-3C24-792E-D549-AFC36CE218CC}"/>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8">
                <a:extLst>
                  <a:ext uri="{FF2B5EF4-FFF2-40B4-BE49-F238E27FC236}">
                    <a16:creationId xmlns:a16="http://schemas.microsoft.com/office/drawing/2014/main" id="{BF5DAAF0-587D-36E1-585C-69950890E9C0}"/>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69">
                <a:extLst>
                  <a:ext uri="{FF2B5EF4-FFF2-40B4-BE49-F238E27FC236}">
                    <a16:creationId xmlns:a16="http://schemas.microsoft.com/office/drawing/2014/main" id="{5E782BC9-95D5-0CBD-B517-CD073BAF4A3C}"/>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0">
                <a:extLst>
                  <a:ext uri="{FF2B5EF4-FFF2-40B4-BE49-F238E27FC236}">
                    <a16:creationId xmlns:a16="http://schemas.microsoft.com/office/drawing/2014/main" id="{BF0C57E5-628E-16BD-6C24-89B7B6410C5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1">
                <a:extLst>
                  <a:ext uri="{FF2B5EF4-FFF2-40B4-BE49-F238E27FC236}">
                    <a16:creationId xmlns:a16="http://schemas.microsoft.com/office/drawing/2014/main" id="{88ED723E-A062-0378-74D6-5479605D363F}"/>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2">
                <a:extLst>
                  <a:ext uri="{FF2B5EF4-FFF2-40B4-BE49-F238E27FC236}">
                    <a16:creationId xmlns:a16="http://schemas.microsoft.com/office/drawing/2014/main" id="{60F965AD-6046-072F-34F5-DC9E34609CBC}"/>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3">
                <a:extLst>
                  <a:ext uri="{FF2B5EF4-FFF2-40B4-BE49-F238E27FC236}">
                    <a16:creationId xmlns:a16="http://schemas.microsoft.com/office/drawing/2014/main" id="{31DF49B3-203D-47DE-74B1-9F2CD34CB7B5}"/>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4">
                <a:extLst>
                  <a:ext uri="{FF2B5EF4-FFF2-40B4-BE49-F238E27FC236}">
                    <a16:creationId xmlns:a16="http://schemas.microsoft.com/office/drawing/2014/main" id="{20A08D51-5060-8DF8-9790-E070BFADCCBD}"/>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5">
                <a:extLst>
                  <a:ext uri="{FF2B5EF4-FFF2-40B4-BE49-F238E27FC236}">
                    <a16:creationId xmlns:a16="http://schemas.microsoft.com/office/drawing/2014/main" id="{D58EC20E-62BA-2109-93A4-31AA48045376}"/>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6">
                <a:extLst>
                  <a:ext uri="{FF2B5EF4-FFF2-40B4-BE49-F238E27FC236}">
                    <a16:creationId xmlns:a16="http://schemas.microsoft.com/office/drawing/2014/main" id="{49671D9E-3CED-1C25-E410-47018CC3095C}"/>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7">
                <a:extLst>
                  <a:ext uri="{FF2B5EF4-FFF2-40B4-BE49-F238E27FC236}">
                    <a16:creationId xmlns:a16="http://schemas.microsoft.com/office/drawing/2014/main" id="{4277C05E-E249-D2B4-C650-E3A25BFEAE92}"/>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8">
                <a:extLst>
                  <a:ext uri="{FF2B5EF4-FFF2-40B4-BE49-F238E27FC236}">
                    <a16:creationId xmlns:a16="http://schemas.microsoft.com/office/drawing/2014/main" id="{15DE1F8E-8240-1CE0-260D-89B077762272}"/>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79">
                <a:extLst>
                  <a:ext uri="{FF2B5EF4-FFF2-40B4-BE49-F238E27FC236}">
                    <a16:creationId xmlns:a16="http://schemas.microsoft.com/office/drawing/2014/main" id="{A3EF0107-1AFB-B587-276B-0C2F57C83417}"/>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0">
                <a:extLst>
                  <a:ext uri="{FF2B5EF4-FFF2-40B4-BE49-F238E27FC236}">
                    <a16:creationId xmlns:a16="http://schemas.microsoft.com/office/drawing/2014/main" id="{3BCB2940-A343-442F-CBBC-31037D2B9225}"/>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1">
                <a:extLst>
                  <a:ext uri="{FF2B5EF4-FFF2-40B4-BE49-F238E27FC236}">
                    <a16:creationId xmlns:a16="http://schemas.microsoft.com/office/drawing/2014/main" id="{42F25184-2FDF-50E9-05BD-EE7297D588F0}"/>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2">
                <a:extLst>
                  <a:ext uri="{FF2B5EF4-FFF2-40B4-BE49-F238E27FC236}">
                    <a16:creationId xmlns:a16="http://schemas.microsoft.com/office/drawing/2014/main" id="{184649DD-9C4E-FBBC-698C-722DA96C5D11}"/>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3">
                <a:extLst>
                  <a:ext uri="{FF2B5EF4-FFF2-40B4-BE49-F238E27FC236}">
                    <a16:creationId xmlns:a16="http://schemas.microsoft.com/office/drawing/2014/main" id="{35D6A489-4182-0437-0650-2E75B7E7F8D7}"/>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4">
                <a:extLst>
                  <a:ext uri="{FF2B5EF4-FFF2-40B4-BE49-F238E27FC236}">
                    <a16:creationId xmlns:a16="http://schemas.microsoft.com/office/drawing/2014/main" id="{95488062-E849-B5F0-8678-57682D2A05BC}"/>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5">
                <a:extLst>
                  <a:ext uri="{FF2B5EF4-FFF2-40B4-BE49-F238E27FC236}">
                    <a16:creationId xmlns:a16="http://schemas.microsoft.com/office/drawing/2014/main" id="{79BEB223-74F3-F7BD-DF0A-2B40F4A68236}"/>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6">
                <a:extLst>
                  <a:ext uri="{FF2B5EF4-FFF2-40B4-BE49-F238E27FC236}">
                    <a16:creationId xmlns:a16="http://schemas.microsoft.com/office/drawing/2014/main" id="{B946856D-7A10-B06F-9512-B2318EACBE11}"/>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7">
                <a:extLst>
                  <a:ext uri="{FF2B5EF4-FFF2-40B4-BE49-F238E27FC236}">
                    <a16:creationId xmlns:a16="http://schemas.microsoft.com/office/drawing/2014/main" id="{93E00395-B0C2-F3DC-D16D-DCBE056198A5}"/>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8">
                <a:extLst>
                  <a:ext uri="{FF2B5EF4-FFF2-40B4-BE49-F238E27FC236}">
                    <a16:creationId xmlns:a16="http://schemas.microsoft.com/office/drawing/2014/main" id="{C7718087-DDCC-EE45-1DC5-91E9068D3CF8}"/>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89">
                <a:extLst>
                  <a:ext uri="{FF2B5EF4-FFF2-40B4-BE49-F238E27FC236}">
                    <a16:creationId xmlns:a16="http://schemas.microsoft.com/office/drawing/2014/main" id="{2513C299-C93F-4EDD-28E0-DC188503FEF1}"/>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0">
                <a:extLst>
                  <a:ext uri="{FF2B5EF4-FFF2-40B4-BE49-F238E27FC236}">
                    <a16:creationId xmlns:a16="http://schemas.microsoft.com/office/drawing/2014/main" id="{8359B242-A2C9-1546-11B4-4A497E06FA64}"/>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1">
                <a:extLst>
                  <a:ext uri="{FF2B5EF4-FFF2-40B4-BE49-F238E27FC236}">
                    <a16:creationId xmlns:a16="http://schemas.microsoft.com/office/drawing/2014/main" id="{3751CF20-9992-7BD0-A6CE-A57930300A02}"/>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2">
                <a:extLst>
                  <a:ext uri="{FF2B5EF4-FFF2-40B4-BE49-F238E27FC236}">
                    <a16:creationId xmlns:a16="http://schemas.microsoft.com/office/drawing/2014/main" id="{EC9B270E-5934-4906-DEAF-7FB47DF25446}"/>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3">
                <a:extLst>
                  <a:ext uri="{FF2B5EF4-FFF2-40B4-BE49-F238E27FC236}">
                    <a16:creationId xmlns:a16="http://schemas.microsoft.com/office/drawing/2014/main" id="{34175106-C704-7AF3-2179-A02CCD79998B}"/>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4">
                <a:extLst>
                  <a:ext uri="{FF2B5EF4-FFF2-40B4-BE49-F238E27FC236}">
                    <a16:creationId xmlns:a16="http://schemas.microsoft.com/office/drawing/2014/main" id="{3B8E2CA1-C34A-575A-F534-D06665B6EA6D}"/>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5">
                <a:extLst>
                  <a:ext uri="{FF2B5EF4-FFF2-40B4-BE49-F238E27FC236}">
                    <a16:creationId xmlns:a16="http://schemas.microsoft.com/office/drawing/2014/main" id="{9796D352-D902-3BC7-798B-6CAA8F18D570}"/>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6">
                <a:extLst>
                  <a:ext uri="{FF2B5EF4-FFF2-40B4-BE49-F238E27FC236}">
                    <a16:creationId xmlns:a16="http://schemas.microsoft.com/office/drawing/2014/main" id="{AB7420F4-C494-A5C9-8750-DA0AF8BD86CC}"/>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7">
                <a:extLst>
                  <a:ext uri="{FF2B5EF4-FFF2-40B4-BE49-F238E27FC236}">
                    <a16:creationId xmlns:a16="http://schemas.microsoft.com/office/drawing/2014/main" id="{25C97E22-2401-C30B-0F1A-C287FF5BF10C}"/>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8">
                <a:extLst>
                  <a:ext uri="{FF2B5EF4-FFF2-40B4-BE49-F238E27FC236}">
                    <a16:creationId xmlns:a16="http://schemas.microsoft.com/office/drawing/2014/main" id="{A13C7F52-37CE-8588-7AFA-CB94C5F1639F}"/>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199">
                <a:extLst>
                  <a:ext uri="{FF2B5EF4-FFF2-40B4-BE49-F238E27FC236}">
                    <a16:creationId xmlns:a16="http://schemas.microsoft.com/office/drawing/2014/main" id="{039D2D4B-83ED-86CD-5CD9-E3EB25021374}"/>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0">
                <a:extLst>
                  <a:ext uri="{FF2B5EF4-FFF2-40B4-BE49-F238E27FC236}">
                    <a16:creationId xmlns:a16="http://schemas.microsoft.com/office/drawing/2014/main" id="{3EB5172C-6416-3009-0261-CB2C05233582}"/>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1">
                <a:extLst>
                  <a:ext uri="{FF2B5EF4-FFF2-40B4-BE49-F238E27FC236}">
                    <a16:creationId xmlns:a16="http://schemas.microsoft.com/office/drawing/2014/main" id="{33F7B355-7463-6B34-7B21-2B2B0378CEBF}"/>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2">
                <a:extLst>
                  <a:ext uri="{FF2B5EF4-FFF2-40B4-BE49-F238E27FC236}">
                    <a16:creationId xmlns:a16="http://schemas.microsoft.com/office/drawing/2014/main" id="{CCE1E826-7CD5-A028-38E4-2B6C51BCDFD9}"/>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3">
                <a:extLst>
                  <a:ext uri="{FF2B5EF4-FFF2-40B4-BE49-F238E27FC236}">
                    <a16:creationId xmlns:a16="http://schemas.microsoft.com/office/drawing/2014/main" id="{180E5498-90DD-E3FC-671A-FBE0875E3F82}"/>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5" name="Freeform 204">
                <a:extLst>
                  <a:ext uri="{FF2B5EF4-FFF2-40B4-BE49-F238E27FC236}">
                    <a16:creationId xmlns:a16="http://schemas.microsoft.com/office/drawing/2014/main" id="{7D7EA60B-02BE-3A98-FE28-5E4306B73074}"/>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BA219663-605B-7FCC-B0B8-E4391E200862}"/>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D44FFCEC-05F0-B9E8-D8FD-0636DE900334}"/>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D4D23B78-F664-8FA6-73EC-38B5D9FE2367}"/>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49B0EE19-0242-F2DD-15EC-BAB4F9B4CA1C}"/>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F3603600-208A-8C69-D7D0-0E42CB71FCFC}"/>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D3A85621-7285-995B-ECE7-D684B79E7C2E}"/>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31BD44C5-64CA-A12E-B2D8-A8AC6085E7C8}"/>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FC289A28-9569-4D79-31D0-1865C66EAAA7}"/>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17E85A62-694F-D603-2F12-3168E9985C6B}"/>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91412F0A-E498-E1B4-B4E1-BEEFE0A604AF}"/>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270DDE8D-B630-48D8-4AA2-49F154952CBD}"/>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8E41E687-43C3-FD81-4464-ABB3FCE222EF}"/>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3C00ED6D-E7F3-D2C6-F4A2-577E1F644E57}"/>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4AD82541-BFB6-F022-2325-8E7F24AC4DA5}"/>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DDF1A9E2-DD49-4618-DB41-4B8A9F278E1F}"/>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FCDC8D03-2022-D776-3B87-DB2D4F340A6F}"/>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AFC04F0A-1A06-A044-06ED-DEBDA6A47613}"/>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2685C8D3-B75A-C156-9707-6736EA5D8785}"/>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B31C978E-2E84-A9B3-B190-16AD6F1D39F4}"/>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42106BC6-395E-93CE-3F14-A319C1B15524}"/>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819282CF-5D7F-3D8B-F04E-A5B2285A1850}"/>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2C04348E-3B6A-23B1-5B01-A94321AA36CE}"/>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A5F37EFA-2DD0-3E84-DCD5-55CB59688396}"/>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0CFF684F-1CAD-74B5-98A5-3DF2101E7524}"/>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09B0008A-AF27-C5AD-BEC5-98B7BAADC0A0}"/>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7FB1997E-4F07-EA89-A0B0-A67DF321FED4}"/>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269AF698-F999-50D5-E9EC-34B13BC92FFF}"/>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4ADE88A5-6760-47EB-06D3-9C9DD1BDCB02}"/>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CA025ABD-6598-D645-3F39-D4DFDF8815E2}"/>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402485B0-C24F-CD79-055C-08B136A092E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4A1B1631-E148-BFF1-6148-FE63944C29AE}"/>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0E3DF2AB-05DF-427A-BE55-85F34D916F54}"/>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70B16042-F791-3D7F-FCB3-BFAB6072FFFC}"/>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33E9B701-979A-3377-8266-B126FF5CBE72}"/>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CC393173-F499-2648-A9A8-294446D64E4B}"/>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C5ACCD88-0EE5-6A50-5616-1B8602C42AD4}"/>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8ED22EFD-33A5-F82B-E5F1-B1C489F4F466}"/>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ED91A15A-80E0-83E5-9183-AB12AB2EAB76}"/>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0BA924A2-53EC-9FA7-66EB-7D72D719BBDD}"/>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6CFA558C-1D30-9C86-1D70-C31DB24CB0A0}"/>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7EA13EB-735A-ADB9-1012-59DEBFFE9624}"/>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1137A786-7E78-5DDD-694E-559D00C17231}"/>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2D5DC407-8756-8C35-272F-271B761D21FF}"/>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FAB8E4DA-D53C-239F-1A0C-B5B2ACDB7F7C}"/>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7F1F0791-563A-2F1F-06AD-B5FD001025AA}"/>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9CF0D96-286E-9128-81ED-EB542968078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266A23A8-A9F3-42C4-77AE-5296E4C520B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6175D4B3-4286-2114-04B6-C535E959B29E}"/>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2671F2C3-A1CF-C92F-51BB-87663E5814C2}"/>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A61B61C2-FF9D-14E6-6161-53FC75273EF1}"/>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023806EB-552C-94E3-2965-31BC1F0B5FAF}"/>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F249E0C1-67F9-7E76-CE90-05D3A471FFE0}"/>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36FD9416-1D28-D83F-4723-9DBC3A70AE74}"/>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86F1BB40-BC56-12D9-8975-27202536AF77}"/>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21EAF8E6-69E4-8E39-B85B-6590778B6F8E}"/>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2F9554D7-D65A-230B-6B1D-7C83B0613669}"/>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4E038F6E-FDAD-CECD-6E17-B5E384A6DDA2}"/>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BFD7E722-DD95-E5C9-9217-4D1E7D68AC16}"/>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58E9C0D6-7B85-6F24-67A9-40DFE88F2958}"/>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B41C9561-F8C2-50B8-4D4C-92E0FDCDD36A}"/>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66" name="Freeform 881">
            <a:extLst>
              <a:ext uri="{FF2B5EF4-FFF2-40B4-BE49-F238E27FC236}">
                <a16:creationId xmlns:a16="http://schemas.microsoft.com/office/drawing/2014/main" id="{075C12CE-4D0F-6D5F-998B-910F623A00AD}"/>
              </a:ext>
            </a:extLst>
          </p:cNvPr>
          <p:cNvSpPr>
            <a:spLocks/>
          </p:cNvSpPr>
          <p:nvPr userDrawn="1"/>
        </p:nvSpPr>
        <p:spPr bwMode="auto">
          <a:xfrm>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2">
            <a:extLst>
              <a:ext uri="{FF2B5EF4-FFF2-40B4-BE49-F238E27FC236}">
                <a16:creationId xmlns:a16="http://schemas.microsoft.com/office/drawing/2014/main" id="{7FDB592B-FFD7-C968-8799-C1D2B9FCC36E}"/>
              </a:ext>
            </a:extLst>
          </p:cNvPr>
          <p:cNvSpPr>
            <a:spLocks/>
          </p:cNvSpPr>
          <p:nvPr userDrawn="1"/>
        </p:nvSpPr>
        <p:spPr bwMode="auto">
          <a:xfrm>
            <a:off x="-1093603" y="301159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obj">
  <p:cSld name="OBJECT">
    <p:spTree>
      <p:nvGrpSpPr>
        <p:cNvPr id="1" name="Shape 14"/>
        <p:cNvGrpSpPr/>
        <p:nvPr/>
      </p:nvGrpSpPr>
      <p:grpSpPr>
        <a:xfrm>
          <a:off x="0" y="0"/>
          <a:ext cx="0" cy="0"/>
          <a:chOff x="0" y="0"/>
          <a:chExt cx="0" cy="0"/>
        </a:xfrm>
      </p:grpSpPr>
      <p:sp>
        <p:nvSpPr>
          <p:cNvPr id="15" name="Google Shape;15;p1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6" name="Google Shape;16;p16"/>
          <p:cNvSpPr txBox="1">
            <a:spLocks noGrp="1"/>
          </p:cNvSpPr>
          <p:nvPr>
            <p:ph type="body" idx="1"/>
          </p:nvPr>
        </p:nvSpPr>
        <p:spPr>
          <a:xfrm>
            <a:off x="723900" y="1250612"/>
            <a:ext cx="7696200" cy="3231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chemeClr val="dk1"/>
              </a:buClr>
              <a:buSzPts val="1200"/>
              <a:buNone/>
              <a:defRPr sz="1200"/>
            </a:lvl2pPr>
            <a:lvl3pPr marL="1371600" lvl="2" indent="-228600" algn="l">
              <a:lnSpc>
                <a:spcPct val="90000"/>
              </a:lnSpc>
              <a:spcBef>
                <a:spcPts val="375"/>
              </a:spcBef>
              <a:spcAft>
                <a:spcPts val="0"/>
              </a:spcAft>
              <a:buClr>
                <a:schemeClr val="dk1"/>
              </a:buClr>
              <a:buSzPts val="1200"/>
              <a:buNone/>
              <a:defRPr sz="1200"/>
            </a:lvl3pPr>
            <a:lvl4pPr marL="1828800" lvl="3" indent="-228600" algn="l">
              <a:lnSpc>
                <a:spcPct val="90000"/>
              </a:lnSpc>
              <a:spcBef>
                <a:spcPts val="375"/>
              </a:spcBef>
              <a:spcAft>
                <a:spcPts val="0"/>
              </a:spcAft>
              <a:buClr>
                <a:schemeClr val="dk1"/>
              </a:buClr>
              <a:buSzPts val="1200"/>
              <a:buNone/>
              <a:defRPr sz="1200"/>
            </a:lvl4pPr>
            <a:lvl5pPr marL="2286000" lvl="4" indent="-228600" algn="l">
              <a:lnSpc>
                <a:spcPct val="90000"/>
              </a:lnSpc>
              <a:spcBef>
                <a:spcPts val="375"/>
              </a:spcBef>
              <a:spcAft>
                <a:spcPts val="0"/>
              </a:spcAft>
              <a:buClr>
                <a:schemeClr val="dk1"/>
              </a:buClr>
              <a:buSzPts val="1200"/>
              <a:buNone/>
              <a:defRPr sz="12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66" name="Freeform 881">
            <a:extLst>
              <a:ext uri="{FF2B5EF4-FFF2-40B4-BE49-F238E27FC236}">
                <a16:creationId xmlns:a16="http://schemas.microsoft.com/office/drawing/2014/main" id="{C1A3DF21-6CEA-2CB9-F404-CC8E1F386733}"/>
              </a:ext>
            </a:extLst>
          </p:cNvPr>
          <p:cNvSpPr>
            <a:spLocks/>
          </p:cNvSpPr>
          <p:nvPr userDrawn="1"/>
        </p:nvSpPr>
        <p:spPr bwMode="auto">
          <a:xfrm>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2">
            <a:extLst>
              <a:ext uri="{FF2B5EF4-FFF2-40B4-BE49-F238E27FC236}">
                <a16:creationId xmlns:a16="http://schemas.microsoft.com/office/drawing/2014/main" id="{996B810B-31F0-C91D-ED29-A63315914A07}"/>
              </a:ext>
            </a:extLst>
          </p:cNvPr>
          <p:cNvSpPr>
            <a:spLocks/>
          </p:cNvSpPr>
          <p:nvPr userDrawn="1"/>
        </p:nvSpPr>
        <p:spPr bwMode="auto">
          <a:xfrm>
            <a:off x="-1093603" y="301159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68" name="Grupo 267">
            <a:extLst>
              <a:ext uri="{FF2B5EF4-FFF2-40B4-BE49-F238E27FC236}">
                <a16:creationId xmlns:a16="http://schemas.microsoft.com/office/drawing/2014/main" id="{3894EBA3-744F-3C64-6B76-9338D1A6AFAC}"/>
              </a:ext>
            </a:extLst>
          </p:cNvPr>
          <p:cNvGrpSpPr/>
          <p:nvPr userDrawn="1"/>
        </p:nvGrpSpPr>
        <p:grpSpPr>
          <a:xfrm>
            <a:off x="8335771" y="-708522"/>
            <a:ext cx="1507863" cy="1510278"/>
            <a:chOff x="39184" y="-151930"/>
            <a:chExt cx="1309806" cy="1311904"/>
          </a:xfrm>
          <a:solidFill>
            <a:schemeClr val="accent1"/>
          </a:solidFill>
        </p:grpSpPr>
        <p:sp>
          <p:nvSpPr>
            <p:cNvPr id="269" name="Oval 357">
              <a:extLst>
                <a:ext uri="{FF2B5EF4-FFF2-40B4-BE49-F238E27FC236}">
                  <a16:creationId xmlns:a16="http://schemas.microsoft.com/office/drawing/2014/main" id="{F242B324-8BED-85E8-4B2A-9C437C8D03D7}"/>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58">
              <a:extLst>
                <a:ext uri="{FF2B5EF4-FFF2-40B4-BE49-F238E27FC236}">
                  <a16:creationId xmlns:a16="http://schemas.microsoft.com/office/drawing/2014/main" id="{9BAD0847-CAE3-30DA-838E-C4825090C834}"/>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59">
              <a:extLst>
                <a:ext uri="{FF2B5EF4-FFF2-40B4-BE49-F238E27FC236}">
                  <a16:creationId xmlns:a16="http://schemas.microsoft.com/office/drawing/2014/main" id="{BD4E88AE-B8D8-567C-9CBF-8368DA589B6C}"/>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0">
              <a:extLst>
                <a:ext uri="{FF2B5EF4-FFF2-40B4-BE49-F238E27FC236}">
                  <a16:creationId xmlns:a16="http://schemas.microsoft.com/office/drawing/2014/main" id="{20C88ED9-8C48-564B-E728-E27CD2E040F2}"/>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1">
              <a:extLst>
                <a:ext uri="{FF2B5EF4-FFF2-40B4-BE49-F238E27FC236}">
                  <a16:creationId xmlns:a16="http://schemas.microsoft.com/office/drawing/2014/main" id="{4E744688-A3F4-F728-72F1-A892EDF4A388}"/>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2">
              <a:extLst>
                <a:ext uri="{FF2B5EF4-FFF2-40B4-BE49-F238E27FC236}">
                  <a16:creationId xmlns:a16="http://schemas.microsoft.com/office/drawing/2014/main" id="{559F39CD-529D-2646-AD4C-B25F2329DA8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3">
              <a:extLst>
                <a:ext uri="{FF2B5EF4-FFF2-40B4-BE49-F238E27FC236}">
                  <a16:creationId xmlns:a16="http://schemas.microsoft.com/office/drawing/2014/main" id="{F0389133-C85E-7D18-3238-DB4E223A0B03}"/>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364">
              <a:extLst>
                <a:ext uri="{FF2B5EF4-FFF2-40B4-BE49-F238E27FC236}">
                  <a16:creationId xmlns:a16="http://schemas.microsoft.com/office/drawing/2014/main" id="{4ECA822A-B912-BF52-9DF6-E0412EC203F0}"/>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65">
              <a:extLst>
                <a:ext uri="{FF2B5EF4-FFF2-40B4-BE49-F238E27FC236}">
                  <a16:creationId xmlns:a16="http://schemas.microsoft.com/office/drawing/2014/main" id="{643962FF-48EE-5418-947B-E66486D6D400}"/>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77">
              <a:extLst>
                <a:ext uri="{FF2B5EF4-FFF2-40B4-BE49-F238E27FC236}">
                  <a16:creationId xmlns:a16="http://schemas.microsoft.com/office/drawing/2014/main" id="{8B49A5AC-3B46-AFE6-8F33-D58459709135}"/>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78">
              <a:extLst>
                <a:ext uri="{FF2B5EF4-FFF2-40B4-BE49-F238E27FC236}">
                  <a16:creationId xmlns:a16="http://schemas.microsoft.com/office/drawing/2014/main" id="{ECA1737E-E7B4-B322-3B84-87D42879682D}"/>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Oval 379">
              <a:extLst>
                <a:ext uri="{FF2B5EF4-FFF2-40B4-BE49-F238E27FC236}">
                  <a16:creationId xmlns:a16="http://schemas.microsoft.com/office/drawing/2014/main" id="{CB65C18C-C9AE-28BD-12E1-DABCF7E6AF80}"/>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1" name="Oval 380">
              <a:extLst>
                <a:ext uri="{FF2B5EF4-FFF2-40B4-BE49-F238E27FC236}">
                  <a16:creationId xmlns:a16="http://schemas.microsoft.com/office/drawing/2014/main" id="{9F425680-C4AA-463B-B0A6-9DDDED0595B0}"/>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2" name="Freeform 381">
              <a:extLst>
                <a:ext uri="{FF2B5EF4-FFF2-40B4-BE49-F238E27FC236}">
                  <a16:creationId xmlns:a16="http://schemas.microsoft.com/office/drawing/2014/main" id="{4467B130-E1D0-A868-3814-D575501FFAE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3" name="Freeform 382">
              <a:extLst>
                <a:ext uri="{FF2B5EF4-FFF2-40B4-BE49-F238E27FC236}">
                  <a16:creationId xmlns:a16="http://schemas.microsoft.com/office/drawing/2014/main" id="{19CF19C4-0D4C-ED36-6E8C-8379A104D91A}"/>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83">
              <a:extLst>
                <a:ext uri="{FF2B5EF4-FFF2-40B4-BE49-F238E27FC236}">
                  <a16:creationId xmlns:a16="http://schemas.microsoft.com/office/drawing/2014/main" id="{EA0F6229-D0F8-8E0F-40D9-8836FB7403E3}"/>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84">
              <a:extLst>
                <a:ext uri="{FF2B5EF4-FFF2-40B4-BE49-F238E27FC236}">
                  <a16:creationId xmlns:a16="http://schemas.microsoft.com/office/drawing/2014/main" id="{13DCCD00-C8A9-92F2-00A6-D9B18CF08C4F}"/>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85">
              <a:extLst>
                <a:ext uri="{FF2B5EF4-FFF2-40B4-BE49-F238E27FC236}">
                  <a16:creationId xmlns:a16="http://schemas.microsoft.com/office/drawing/2014/main" id="{3AC505ED-5901-0A7D-0F48-83415150ADA5}"/>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97">
              <a:extLst>
                <a:ext uri="{FF2B5EF4-FFF2-40B4-BE49-F238E27FC236}">
                  <a16:creationId xmlns:a16="http://schemas.microsoft.com/office/drawing/2014/main" id="{99AABA47-D86F-3F67-B586-F080489CA947}"/>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98">
              <a:extLst>
                <a:ext uri="{FF2B5EF4-FFF2-40B4-BE49-F238E27FC236}">
                  <a16:creationId xmlns:a16="http://schemas.microsoft.com/office/drawing/2014/main" id="{CD3C49F6-FAC1-9B1A-5B59-E04A210C76AB}"/>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99">
              <a:extLst>
                <a:ext uri="{FF2B5EF4-FFF2-40B4-BE49-F238E27FC236}">
                  <a16:creationId xmlns:a16="http://schemas.microsoft.com/office/drawing/2014/main" id="{8E912FBA-D7D6-9291-5A35-70A890C84271}"/>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Oval 400">
              <a:extLst>
                <a:ext uri="{FF2B5EF4-FFF2-40B4-BE49-F238E27FC236}">
                  <a16:creationId xmlns:a16="http://schemas.microsoft.com/office/drawing/2014/main" id="{349DB72D-5ED2-7883-D717-F6D82429F194}"/>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401">
              <a:extLst>
                <a:ext uri="{FF2B5EF4-FFF2-40B4-BE49-F238E27FC236}">
                  <a16:creationId xmlns:a16="http://schemas.microsoft.com/office/drawing/2014/main" id="{A0D659DA-1D38-30B0-23E2-22FC38D2FF73}"/>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402">
              <a:extLst>
                <a:ext uri="{FF2B5EF4-FFF2-40B4-BE49-F238E27FC236}">
                  <a16:creationId xmlns:a16="http://schemas.microsoft.com/office/drawing/2014/main" id="{3DFE78BB-EBF7-AF52-8EE1-F8888B388CC7}"/>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403">
              <a:extLst>
                <a:ext uri="{FF2B5EF4-FFF2-40B4-BE49-F238E27FC236}">
                  <a16:creationId xmlns:a16="http://schemas.microsoft.com/office/drawing/2014/main" id="{16B3B251-8C3B-86D1-FFC0-6C13AC6E2AF2}"/>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404">
              <a:extLst>
                <a:ext uri="{FF2B5EF4-FFF2-40B4-BE49-F238E27FC236}">
                  <a16:creationId xmlns:a16="http://schemas.microsoft.com/office/drawing/2014/main" id="{73E1CA08-D16A-5B11-6E90-8CEB545D9164}"/>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405">
              <a:extLst>
                <a:ext uri="{FF2B5EF4-FFF2-40B4-BE49-F238E27FC236}">
                  <a16:creationId xmlns:a16="http://schemas.microsoft.com/office/drawing/2014/main" id="{FA4E4BED-EC10-4C2E-82B8-566E139FE0F0}"/>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418">
              <a:extLst>
                <a:ext uri="{FF2B5EF4-FFF2-40B4-BE49-F238E27FC236}">
                  <a16:creationId xmlns:a16="http://schemas.microsoft.com/office/drawing/2014/main" id="{560D7F08-2E2A-D6C1-5E9A-4693118BF3A6}"/>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419">
              <a:extLst>
                <a:ext uri="{FF2B5EF4-FFF2-40B4-BE49-F238E27FC236}">
                  <a16:creationId xmlns:a16="http://schemas.microsoft.com/office/drawing/2014/main" id="{BFBF7AEA-2E19-5EC3-842A-A77C10E9F194}"/>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420">
              <a:extLst>
                <a:ext uri="{FF2B5EF4-FFF2-40B4-BE49-F238E27FC236}">
                  <a16:creationId xmlns:a16="http://schemas.microsoft.com/office/drawing/2014/main" id="{7012CCE1-802F-BAA3-E08B-DBC7D0986C3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421">
              <a:extLst>
                <a:ext uri="{FF2B5EF4-FFF2-40B4-BE49-F238E27FC236}">
                  <a16:creationId xmlns:a16="http://schemas.microsoft.com/office/drawing/2014/main" id="{141BEA36-A039-1856-9C30-241193AAC2D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422">
              <a:extLst>
                <a:ext uri="{FF2B5EF4-FFF2-40B4-BE49-F238E27FC236}">
                  <a16:creationId xmlns:a16="http://schemas.microsoft.com/office/drawing/2014/main" id="{B9EDF2C3-3EEF-EF40-6D35-24FE453FC25B}"/>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Oval 423">
              <a:extLst>
                <a:ext uri="{FF2B5EF4-FFF2-40B4-BE49-F238E27FC236}">
                  <a16:creationId xmlns:a16="http://schemas.microsoft.com/office/drawing/2014/main" id="{5F7FC2D5-652E-40EF-FC4D-BD8DC2BB7227}"/>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424">
              <a:extLst>
                <a:ext uri="{FF2B5EF4-FFF2-40B4-BE49-F238E27FC236}">
                  <a16:creationId xmlns:a16="http://schemas.microsoft.com/office/drawing/2014/main" id="{7684C8B7-8E8A-D966-9634-1532C1C5529D}"/>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425">
              <a:extLst>
                <a:ext uri="{FF2B5EF4-FFF2-40B4-BE49-F238E27FC236}">
                  <a16:creationId xmlns:a16="http://schemas.microsoft.com/office/drawing/2014/main" id="{5EFB04C4-3D54-7E99-B4BC-1C56265FD8D6}"/>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426">
              <a:extLst>
                <a:ext uri="{FF2B5EF4-FFF2-40B4-BE49-F238E27FC236}">
                  <a16:creationId xmlns:a16="http://schemas.microsoft.com/office/drawing/2014/main" id="{C8BC7872-F8DB-CD64-AEAB-A894682741EC}"/>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438">
              <a:extLst>
                <a:ext uri="{FF2B5EF4-FFF2-40B4-BE49-F238E27FC236}">
                  <a16:creationId xmlns:a16="http://schemas.microsoft.com/office/drawing/2014/main" id="{9597A79D-3F7A-837A-0196-65454C0B67E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439">
              <a:extLst>
                <a:ext uri="{FF2B5EF4-FFF2-40B4-BE49-F238E27FC236}">
                  <a16:creationId xmlns:a16="http://schemas.microsoft.com/office/drawing/2014/main" id="{BE58D948-3E9D-53BA-BE7B-2C84E6AE9DD2}"/>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440">
              <a:extLst>
                <a:ext uri="{FF2B5EF4-FFF2-40B4-BE49-F238E27FC236}">
                  <a16:creationId xmlns:a16="http://schemas.microsoft.com/office/drawing/2014/main" id="{17534B61-BAC5-F187-D0A3-F1D4C60B11B7}"/>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441">
              <a:extLst>
                <a:ext uri="{FF2B5EF4-FFF2-40B4-BE49-F238E27FC236}">
                  <a16:creationId xmlns:a16="http://schemas.microsoft.com/office/drawing/2014/main" id="{AEE44FEC-2E15-82DE-5979-13796949277E}"/>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42">
              <a:extLst>
                <a:ext uri="{FF2B5EF4-FFF2-40B4-BE49-F238E27FC236}">
                  <a16:creationId xmlns:a16="http://schemas.microsoft.com/office/drawing/2014/main" id="{1CED07B9-F4CF-FF08-0E55-00B1B08D88A7}"/>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Oval 443">
              <a:extLst>
                <a:ext uri="{FF2B5EF4-FFF2-40B4-BE49-F238E27FC236}">
                  <a16:creationId xmlns:a16="http://schemas.microsoft.com/office/drawing/2014/main" id="{1071EAE0-124C-0653-13DA-DE1731FD89D2}"/>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Oval 444">
              <a:extLst>
                <a:ext uri="{FF2B5EF4-FFF2-40B4-BE49-F238E27FC236}">
                  <a16:creationId xmlns:a16="http://schemas.microsoft.com/office/drawing/2014/main" id="{FF1F18DE-7CA7-6D39-8A55-9A71365A7715}"/>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45">
              <a:extLst>
                <a:ext uri="{FF2B5EF4-FFF2-40B4-BE49-F238E27FC236}">
                  <a16:creationId xmlns:a16="http://schemas.microsoft.com/office/drawing/2014/main" id="{222BE954-3D71-AD07-EE12-3B807606F8DC}"/>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46">
              <a:extLst>
                <a:ext uri="{FF2B5EF4-FFF2-40B4-BE49-F238E27FC236}">
                  <a16:creationId xmlns:a16="http://schemas.microsoft.com/office/drawing/2014/main" id="{7DE50BE0-6881-0F7F-DED2-AC2464695738}"/>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58">
              <a:extLst>
                <a:ext uri="{FF2B5EF4-FFF2-40B4-BE49-F238E27FC236}">
                  <a16:creationId xmlns:a16="http://schemas.microsoft.com/office/drawing/2014/main" id="{B1ADEDC4-F704-A65A-3977-187EA377E113}"/>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59">
              <a:extLst>
                <a:ext uri="{FF2B5EF4-FFF2-40B4-BE49-F238E27FC236}">
                  <a16:creationId xmlns:a16="http://schemas.microsoft.com/office/drawing/2014/main" id="{9EC1DCAB-0687-37EF-8B38-31CA15AA01B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60">
              <a:extLst>
                <a:ext uri="{FF2B5EF4-FFF2-40B4-BE49-F238E27FC236}">
                  <a16:creationId xmlns:a16="http://schemas.microsoft.com/office/drawing/2014/main" id="{65A1FCDA-0458-AC3B-FB18-F471DFDF3329}"/>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61">
              <a:extLst>
                <a:ext uri="{FF2B5EF4-FFF2-40B4-BE49-F238E27FC236}">
                  <a16:creationId xmlns:a16="http://schemas.microsoft.com/office/drawing/2014/main" id="{D7FBBE70-8588-011F-FF5C-4B6BEFD44418}"/>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62">
              <a:extLst>
                <a:ext uri="{FF2B5EF4-FFF2-40B4-BE49-F238E27FC236}">
                  <a16:creationId xmlns:a16="http://schemas.microsoft.com/office/drawing/2014/main" id="{50E7D288-D729-25AF-A70E-2222C3F0A79A}"/>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463">
              <a:extLst>
                <a:ext uri="{FF2B5EF4-FFF2-40B4-BE49-F238E27FC236}">
                  <a16:creationId xmlns:a16="http://schemas.microsoft.com/office/drawing/2014/main" id="{CC5400CE-DE69-E60B-B9B9-7A95898694D9}"/>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64">
              <a:extLst>
                <a:ext uri="{FF2B5EF4-FFF2-40B4-BE49-F238E27FC236}">
                  <a16:creationId xmlns:a16="http://schemas.microsoft.com/office/drawing/2014/main" id="{A10BE02D-4485-CCE3-816F-FF683F7F8EC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65">
              <a:extLst>
                <a:ext uri="{FF2B5EF4-FFF2-40B4-BE49-F238E27FC236}">
                  <a16:creationId xmlns:a16="http://schemas.microsoft.com/office/drawing/2014/main" id="{92799BAF-1807-9FB4-CB4D-B6F40D8289BE}"/>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66">
              <a:extLst>
                <a:ext uri="{FF2B5EF4-FFF2-40B4-BE49-F238E27FC236}">
                  <a16:creationId xmlns:a16="http://schemas.microsoft.com/office/drawing/2014/main" id="{D069B9C4-F4FF-A500-3708-0DC07969FC7D}"/>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78">
              <a:extLst>
                <a:ext uri="{FF2B5EF4-FFF2-40B4-BE49-F238E27FC236}">
                  <a16:creationId xmlns:a16="http://schemas.microsoft.com/office/drawing/2014/main" id="{7D1E2C2A-7699-124F-9DAB-CDDAC6E52EAE}"/>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479">
              <a:extLst>
                <a:ext uri="{FF2B5EF4-FFF2-40B4-BE49-F238E27FC236}">
                  <a16:creationId xmlns:a16="http://schemas.microsoft.com/office/drawing/2014/main" id="{5596CBF1-A8D6-CFF2-9622-3F38CEF7222F}"/>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480">
              <a:extLst>
                <a:ext uri="{FF2B5EF4-FFF2-40B4-BE49-F238E27FC236}">
                  <a16:creationId xmlns:a16="http://schemas.microsoft.com/office/drawing/2014/main" id="{20D00749-1554-8FD9-087B-3C455E33CF1B}"/>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81">
              <a:extLst>
                <a:ext uri="{FF2B5EF4-FFF2-40B4-BE49-F238E27FC236}">
                  <a16:creationId xmlns:a16="http://schemas.microsoft.com/office/drawing/2014/main" id="{07551FA4-FAB6-4CD8-49F3-A95BD764EAC4}"/>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82">
              <a:extLst>
                <a:ext uri="{FF2B5EF4-FFF2-40B4-BE49-F238E27FC236}">
                  <a16:creationId xmlns:a16="http://schemas.microsoft.com/office/drawing/2014/main" id="{577DEFC2-BAC9-3953-A1DE-C3500D719189}"/>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83">
              <a:extLst>
                <a:ext uri="{FF2B5EF4-FFF2-40B4-BE49-F238E27FC236}">
                  <a16:creationId xmlns:a16="http://schemas.microsoft.com/office/drawing/2014/main" id="{A6549EDC-79EE-2AAB-E18A-DE8857AA6575}"/>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84">
              <a:extLst>
                <a:ext uri="{FF2B5EF4-FFF2-40B4-BE49-F238E27FC236}">
                  <a16:creationId xmlns:a16="http://schemas.microsoft.com/office/drawing/2014/main" id="{2D91C0A7-B2C4-EB82-142C-CADC9D2B640F}"/>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85">
              <a:extLst>
                <a:ext uri="{FF2B5EF4-FFF2-40B4-BE49-F238E27FC236}">
                  <a16:creationId xmlns:a16="http://schemas.microsoft.com/office/drawing/2014/main" id="{15A96C28-4561-1E18-4720-DFE849166834}"/>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Oval 486">
              <a:extLst>
                <a:ext uri="{FF2B5EF4-FFF2-40B4-BE49-F238E27FC236}">
                  <a16:creationId xmlns:a16="http://schemas.microsoft.com/office/drawing/2014/main" id="{110DD4B3-96A0-AEF7-089E-E7EDF620EC63}"/>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Oval 498">
              <a:extLst>
                <a:ext uri="{FF2B5EF4-FFF2-40B4-BE49-F238E27FC236}">
                  <a16:creationId xmlns:a16="http://schemas.microsoft.com/office/drawing/2014/main" id="{C350A5FA-BEA4-624A-BA03-34427C02D931}"/>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Oval 499">
              <a:extLst>
                <a:ext uri="{FF2B5EF4-FFF2-40B4-BE49-F238E27FC236}">
                  <a16:creationId xmlns:a16="http://schemas.microsoft.com/office/drawing/2014/main" id="{9447F899-8F69-BA97-206E-43859ABB36E1}"/>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500">
              <a:extLst>
                <a:ext uri="{FF2B5EF4-FFF2-40B4-BE49-F238E27FC236}">
                  <a16:creationId xmlns:a16="http://schemas.microsoft.com/office/drawing/2014/main" id="{567DC83B-0214-655C-4373-755379D0E86A}"/>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501">
              <a:extLst>
                <a:ext uri="{FF2B5EF4-FFF2-40B4-BE49-F238E27FC236}">
                  <a16:creationId xmlns:a16="http://schemas.microsoft.com/office/drawing/2014/main" id="{AE06509C-34B4-22E7-AB6E-6F3B7B7F6D41}"/>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502">
              <a:extLst>
                <a:ext uri="{FF2B5EF4-FFF2-40B4-BE49-F238E27FC236}">
                  <a16:creationId xmlns:a16="http://schemas.microsoft.com/office/drawing/2014/main" id="{8474E5B2-EB01-8B99-12BB-0AABE7E108D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503">
              <a:extLst>
                <a:ext uri="{FF2B5EF4-FFF2-40B4-BE49-F238E27FC236}">
                  <a16:creationId xmlns:a16="http://schemas.microsoft.com/office/drawing/2014/main" id="{715BD7AD-0054-2ACF-A051-996617B160D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504">
              <a:extLst>
                <a:ext uri="{FF2B5EF4-FFF2-40B4-BE49-F238E27FC236}">
                  <a16:creationId xmlns:a16="http://schemas.microsoft.com/office/drawing/2014/main" id="{3AF4B560-01ED-BA6C-42DD-BCDDC9AE7F9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505">
              <a:extLst>
                <a:ext uri="{FF2B5EF4-FFF2-40B4-BE49-F238E27FC236}">
                  <a16:creationId xmlns:a16="http://schemas.microsoft.com/office/drawing/2014/main" id="{7BE0B003-050A-F645-61A4-3AD90A9DD2F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506">
              <a:extLst>
                <a:ext uri="{FF2B5EF4-FFF2-40B4-BE49-F238E27FC236}">
                  <a16:creationId xmlns:a16="http://schemas.microsoft.com/office/drawing/2014/main" id="{7C276439-14F7-B3EF-666B-B5977DFA374F}"/>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Oval 518">
              <a:extLst>
                <a:ext uri="{FF2B5EF4-FFF2-40B4-BE49-F238E27FC236}">
                  <a16:creationId xmlns:a16="http://schemas.microsoft.com/office/drawing/2014/main" id="{61A805C2-853D-4437-3EE0-1E91F62A31FA}"/>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519">
              <a:extLst>
                <a:ext uri="{FF2B5EF4-FFF2-40B4-BE49-F238E27FC236}">
                  <a16:creationId xmlns:a16="http://schemas.microsoft.com/office/drawing/2014/main" id="{7A104300-3D63-1BBC-CC31-C311E34789FB}"/>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520">
              <a:extLst>
                <a:ext uri="{FF2B5EF4-FFF2-40B4-BE49-F238E27FC236}">
                  <a16:creationId xmlns:a16="http://schemas.microsoft.com/office/drawing/2014/main" id="{E37BD3C3-91BE-7D20-914F-A44F3926E858}"/>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521">
              <a:extLst>
                <a:ext uri="{FF2B5EF4-FFF2-40B4-BE49-F238E27FC236}">
                  <a16:creationId xmlns:a16="http://schemas.microsoft.com/office/drawing/2014/main" id="{123A49E5-F877-4288-1839-B1D02DF79453}"/>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522">
              <a:extLst>
                <a:ext uri="{FF2B5EF4-FFF2-40B4-BE49-F238E27FC236}">
                  <a16:creationId xmlns:a16="http://schemas.microsoft.com/office/drawing/2014/main" id="{932A1DB8-EB06-D833-C9E1-324FE7940EF4}"/>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523">
              <a:extLst>
                <a:ext uri="{FF2B5EF4-FFF2-40B4-BE49-F238E27FC236}">
                  <a16:creationId xmlns:a16="http://schemas.microsoft.com/office/drawing/2014/main" id="{E53A1196-4BEC-B474-D124-17CB5D37ECDE}"/>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524">
              <a:extLst>
                <a:ext uri="{FF2B5EF4-FFF2-40B4-BE49-F238E27FC236}">
                  <a16:creationId xmlns:a16="http://schemas.microsoft.com/office/drawing/2014/main" id="{CB93BD6B-A065-DB3F-F20A-3B583F1BDD67}"/>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525">
              <a:extLst>
                <a:ext uri="{FF2B5EF4-FFF2-40B4-BE49-F238E27FC236}">
                  <a16:creationId xmlns:a16="http://schemas.microsoft.com/office/drawing/2014/main" id="{51C59907-079C-3234-8DD1-608458700207}"/>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Freeform 526">
              <a:extLst>
                <a:ext uri="{FF2B5EF4-FFF2-40B4-BE49-F238E27FC236}">
                  <a16:creationId xmlns:a16="http://schemas.microsoft.com/office/drawing/2014/main" id="{6E564199-A4B6-634B-E06D-0765DABDB271}"/>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Freeform 538">
              <a:extLst>
                <a:ext uri="{FF2B5EF4-FFF2-40B4-BE49-F238E27FC236}">
                  <a16:creationId xmlns:a16="http://schemas.microsoft.com/office/drawing/2014/main" id="{1E15CDC1-EE68-B3AD-0BFC-13C74A225F79}"/>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539">
              <a:extLst>
                <a:ext uri="{FF2B5EF4-FFF2-40B4-BE49-F238E27FC236}">
                  <a16:creationId xmlns:a16="http://schemas.microsoft.com/office/drawing/2014/main" id="{7E0DA27A-40A7-105E-587C-7447D0BDB41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Oval 540">
              <a:extLst>
                <a:ext uri="{FF2B5EF4-FFF2-40B4-BE49-F238E27FC236}">
                  <a16:creationId xmlns:a16="http://schemas.microsoft.com/office/drawing/2014/main" id="{51EEEBE0-9282-B20C-0020-04AAA9986DB4}"/>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Oval 541">
              <a:extLst>
                <a:ext uri="{FF2B5EF4-FFF2-40B4-BE49-F238E27FC236}">
                  <a16:creationId xmlns:a16="http://schemas.microsoft.com/office/drawing/2014/main" id="{2EEC9DAC-C919-A288-3F71-C4D584D0D2D2}"/>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42">
              <a:extLst>
                <a:ext uri="{FF2B5EF4-FFF2-40B4-BE49-F238E27FC236}">
                  <a16:creationId xmlns:a16="http://schemas.microsoft.com/office/drawing/2014/main" id="{692D81FA-D809-AE1E-9466-FAE43B161B37}"/>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543">
              <a:extLst>
                <a:ext uri="{FF2B5EF4-FFF2-40B4-BE49-F238E27FC236}">
                  <a16:creationId xmlns:a16="http://schemas.microsoft.com/office/drawing/2014/main" id="{47E3FBCC-3609-C32A-CD56-58563FACD20B}"/>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44">
              <a:extLst>
                <a:ext uri="{FF2B5EF4-FFF2-40B4-BE49-F238E27FC236}">
                  <a16:creationId xmlns:a16="http://schemas.microsoft.com/office/drawing/2014/main" id="{4F03B623-4B2B-1C2C-5F52-6FF6442335F4}"/>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45">
              <a:extLst>
                <a:ext uri="{FF2B5EF4-FFF2-40B4-BE49-F238E27FC236}">
                  <a16:creationId xmlns:a16="http://schemas.microsoft.com/office/drawing/2014/main" id="{E70A6EEB-D753-A6B3-F16E-A7A36016FD9B}"/>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46">
              <a:extLst>
                <a:ext uri="{FF2B5EF4-FFF2-40B4-BE49-F238E27FC236}">
                  <a16:creationId xmlns:a16="http://schemas.microsoft.com/office/drawing/2014/main" id="{7B1E3F87-FACE-F299-AD7F-F6628A7E9216}"/>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558">
              <a:extLst>
                <a:ext uri="{FF2B5EF4-FFF2-40B4-BE49-F238E27FC236}">
                  <a16:creationId xmlns:a16="http://schemas.microsoft.com/office/drawing/2014/main" id="{62624CC5-084F-70FF-2EC5-F92E23E4C03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59">
              <a:extLst>
                <a:ext uri="{FF2B5EF4-FFF2-40B4-BE49-F238E27FC236}">
                  <a16:creationId xmlns:a16="http://schemas.microsoft.com/office/drawing/2014/main" id="{9F2F36E8-3DCF-7ED8-9B0D-C80883BE1FA6}"/>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Oval 560">
              <a:extLst>
                <a:ext uri="{FF2B5EF4-FFF2-40B4-BE49-F238E27FC236}">
                  <a16:creationId xmlns:a16="http://schemas.microsoft.com/office/drawing/2014/main" id="{C5D9632A-5D3C-32DC-086B-97C4A1A6E8AF}"/>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Oval 561">
              <a:extLst>
                <a:ext uri="{FF2B5EF4-FFF2-40B4-BE49-F238E27FC236}">
                  <a16:creationId xmlns:a16="http://schemas.microsoft.com/office/drawing/2014/main" id="{513B18E6-A90E-B1F9-5B4F-7ACF9CFC9595}"/>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62">
              <a:extLst>
                <a:ext uri="{FF2B5EF4-FFF2-40B4-BE49-F238E27FC236}">
                  <a16:creationId xmlns:a16="http://schemas.microsoft.com/office/drawing/2014/main" id="{7CD1FF44-05E8-75B6-3B55-0D66D9FC9D3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63">
              <a:extLst>
                <a:ext uri="{FF2B5EF4-FFF2-40B4-BE49-F238E27FC236}">
                  <a16:creationId xmlns:a16="http://schemas.microsoft.com/office/drawing/2014/main" id="{60F65CFC-82F2-53EC-7978-60704A74CB8C}"/>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64">
              <a:extLst>
                <a:ext uri="{FF2B5EF4-FFF2-40B4-BE49-F238E27FC236}">
                  <a16:creationId xmlns:a16="http://schemas.microsoft.com/office/drawing/2014/main" id="{92755443-155C-2774-7F5B-51BE793C4435}"/>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565">
              <a:extLst>
                <a:ext uri="{FF2B5EF4-FFF2-40B4-BE49-F238E27FC236}">
                  <a16:creationId xmlns:a16="http://schemas.microsoft.com/office/drawing/2014/main" id="{E284F115-ECA9-5406-A727-73E5075FE9BE}"/>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566">
              <a:extLst>
                <a:ext uri="{FF2B5EF4-FFF2-40B4-BE49-F238E27FC236}">
                  <a16:creationId xmlns:a16="http://schemas.microsoft.com/office/drawing/2014/main" id="{161A9EB4-A04B-D6BE-5188-06A2D831F5E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78">
              <a:extLst>
                <a:ext uri="{FF2B5EF4-FFF2-40B4-BE49-F238E27FC236}">
                  <a16:creationId xmlns:a16="http://schemas.microsoft.com/office/drawing/2014/main" id="{364B5F40-EE96-AF3A-9593-058C95F9F3BC}"/>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79">
              <a:extLst>
                <a:ext uri="{FF2B5EF4-FFF2-40B4-BE49-F238E27FC236}">
                  <a16:creationId xmlns:a16="http://schemas.microsoft.com/office/drawing/2014/main" id="{1B34280D-7272-0D93-DAC6-138A2C6F49C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580">
              <a:extLst>
                <a:ext uri="{FF2B5EF4-FFF2-40B4-BE49-F238E27FC236}">
                  <a16:creationId xmlns:a16="http://schemas.microsoft.com/office/drawing/2014/main" id="{D7D1D4CC-2CE6-0E40-B106-4C9D1FA6DB60}"/>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581">
              <a:extLst>
                <a:ext uri="{FF2B5EF4-FFF2-40B4-BE49-F238E27FC236}">
                  <a16:creationId xmlns:a16="http://schemas.microsoft.com/office/drawing/2014/main" id="{9A291B8A-C321-C22A-3E35-B522D89C395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82">
              <a:extLst>
                <a:ext uri="{FF2B5EF4-FFF2-40B4-BE49-F238E27FC236}">
                  <a16:creationId xmlns:a16="http://schemas.microsoft.com/office/drawing/2014/main" id="{596C4D5D-277F-EAA3-EF9B-0A07ECF04D69}"/>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Oval 583">
              <a:extLst>
                <a:ext uri="{FF2B5EF4-FFF2-40B4-BE49-F238E27FC236}">
                  <a16:creationId xmlns:a16="http://schemas.microsoft.com/office/drawing/2014/main" id="{5878E077-BC1A-E089-1488-F6443A3BAB59}"/>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84">
              <a:extLst>
                <a:ext uri="{FF2B5EF4-FFF2-40B4-BE49-F238E27FC236}">
                  <a16:creationId xmlns:a16="http://schemas.microsoft.com/office/drawing/2014/main" id="{DA5F17C6-D914-0A10-8963-1AC90C015993}"/>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585">
              <a:extLst>
                <a:ext uri="{FF2B5EF4-FFF2-40B4-BE49-F238E27FC236}">
                  <a16:creationId xmlns:a16="http://schemas.microsoft.com/office/drawing/2014/main" id="{9D753EDE-08B5-2746-3942-E7A581258D86}"/>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586">
              <a:extLst>
                <a:ext uri="{FF2B5EF4-FFF2-40B4-BE49-F238E27FC236}">
                  <a16:creationId xmlns:a16="http://schemas.microsoft.com/office/drawing/2014/main" id="{937EE4E7-8A86-E810-BF32-EFC2CBEDED79}"/>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98">
              <a:extLst>
                <a:ext uri="{FF2B5EF4-FFF2-40B4-BE49-F238E27FC236}">
                  <a16:creationId xmlns:a16="http://schemas.microsoft.com/office/drawing/2014/main" id="{DD227969-4482-32F1-8C9C-2EB30DA7D54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99">
              <a:extLst>
                <a:ext uri="{FF2B5EF4-FFF2-40B4-BE49-F238E27FC236}">
                  <a16:creationId xmlns:a16="http://schemas.microsoft.com/office/drawing/2014/main" id="{2121C476-235B-2706-135A-B8D6908CB095}"/>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600">
              <a:extLst>
                <a:ext uri="{FF2B5EF4-FFF2-40B4-BE49-F238E27FC236}">
                  <a16:creationId xmlns:a16="http://schemas.microsoft.com/office/drawing/2014/main" id="{8821FF4F-A27E-EE28-D3A0-A577A52C4929}"/>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601">
              <a:extLst>
                <a:ext uri="{FF2B5EF4-FFF2-40B4-BE49-F238E27FC236}">
                  <a16:creationId xmlns:a16="http://schemas.microsoft.com/office/drawing/2014/main" id="{0C67001D-5C73-D335-95DC-6AC8B558B272}"/>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602">
              <a:extLst>
                <a:ext uri="{FF2B5EF4-FFF2-40B4-BE49-F238E27FC236}">
                  <a16:creationId xmlns:a16="http://schemas.microsoft.com/office/drawing/2014/main" id="{7CC19BB6-A7C9-AC91-26C4-B1713F1E92E7}"/>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Oval 603">
              <a:extLst>
                <a:ext uri="{FF2B5EF4-FFF2-40B4-BE49-F238E27FC236}">
                  <a16:creationId xmlns:a16="http://schemas.microsoft.com/office/drawing/2014/main" id="{4DAFC7FB-17CC-EFC8-422E-45CF0562977E}"/>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Oval 604">
              <a:extLst>
                <a:ext uri="{FF2B5EF4-FFF2-40B4-BE49-F238E27FC236}">
                  <a16:creationId xmlns:a16="http://schemas.microsoft.com/office/drawing/2014/main" id="{860F4CC9-B945-2A22-A574-75302C1EC611}"/>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605">
              <a:extLst>
                <a:ext uri="{FF2B5EF4-FFF2-40B4-BE49-F238E27FC236}">
                  <a16:creationId xmlns:a16="http://schemas.microsoft.com/office/drawing/2014/main" id="{132ECEDA-A6CA-BD51-0C78-EF718D74250E}"/>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606">
              <a:extLst>
                <a:ext uri="{FF2B5EF4-FFF2-40B4-BE49-F238E27FC236}">
                  <a16:creationId xmlns:a16="http://schemas.microsoft.com/office/drawing/2014/main" id="{F9CACE5B-BBE6-6ABA-60DE-0B2BF0BD6FD9}"/>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500" fill="hold"/>
                                        <p:tgtEl>
                                          <p:spTgt spid="267"/>
                                        </p:tgtEl>
                                        <p:attrNameLst>
                                          <p:attrName>ppt_x</p:attrName>
                                        </p:attrNameLst>
                                      </p:cBhvr>
                                      <p:tavLst>
                                        <p:tav tm="0">
                                          <p:val>
                                            <p:strVal val="0-#ppt_w/2"/>
                                          </p:val>
                                        </p:tav>
                                        <p:tav tm="100000">
                                          <p:val>
                                            <p:strVal val="#ppt_x"/>
                                          </p:val>
                                        </p:tav>
                                      </p:tavLst>
                                    </p:anim>
                                    <p:anim calcmode="lin" valueType="num">
                                      <p:cBhvr additive="base">
                                        <p:cTn id="8" dur="500" fill="hold"/>
                                        <p:tgtEl>
                                          <p:spTgt spid="26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66"/>
                                        </p:tgtEl>
                                        <p:attrNameLst>
                                          <p:attrName>style.visibility</p:attrName>
                                        </p:attrNameLst>
                                      </p:cBhvr>
                                      <p:to>
                                        <p:strVal val="visible"/>
                                      </p:to>
                                    </p:set>
                                    <p:anim calcmode="lin" valueType="num">
                                      <p:cBhvr additive="base">
                                        <p:cTn id="11" dur="500" fill="hold"/>
                                        <p:tgtEl>
                                          <p:spTgt spid="266"/>
                                        </p:tgtEl>
                                        <p:attrNameLst>
                                          <p:attrName>ppt_x</p:attrName>
                                        </p:attrNameLst>
                                      </p:cBhvr>
                                      <p:tavLst>
                                        <p:tav tm="0">
                                          <p:val>
                                            <p:strVal val="1+#ppt_w/2"/>
                                          </p:val>
                                        </p:tav>
                                        <p:tav tm="100000">
                                          <p:val>
                                            <p:strVal val="#ppt_x"/>
                                          </p:val>
                                        </p:tav>
                                      </p:tavLst>
                                    </p:anim>
                                    <p:anim calcmode="lin" valueType="num">
                                      <p:cBhvr additive="base">
                                        <p:cTn id="12" dur="500" fill="hold"/>
                                        <p:tgtEl>
                                          <p:spTgt spid="266"/>
                                        </p:tgtEl>
                                        <p:attrNameLst>
                                          <p:attrName>ppt_y</p:attrName>
                                        </p:attrNameLst>
                                      </p:cBhvr>
                                      <p:tavLst>
                                        <p:tav tm="0">
                                          <p:val>
                                            <p:strVal val="#ppt_y"/>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268"/>
                                        </p:tgtEl>
                                        <p:attrNameLst>
                                          <p:attrName>style.visibility</p:attrName>
                                        </p:attrNameLst>
                                      </p:cBhvr>
                                      <p:to>
                                        <p:strVal val="visible"/>
                                      </p:to>
                                    </p:set>
                                    <p:anim calcmode="lin" valueType="num">
                                      <p:cBhvr additive="base">
                                        <p:cTn id="15" dur="500" fill="hold"/>
                                        <p:tgtEl>
                                          <p:spTgt spid="268"/>
                                        </p:tgtEl>
                                        <p:attrNameLst>
                                          <p:attrName>ppt_x</p:attrName>
                                        </p:attrNameLst>
                                      </p:cBhvr>
                                      <p:tavLst>
                                        <p:tav tm="0">
                                          <p:val>
                                            <p:strVal val="0-#ppt_w/2"/>
                                          </p:val>
                                        </p:tav>
                                        <p:tav tm="100000">
                                          <p:val>
                                            <p:strVal val="#ppt_x"/>
                                          </p:val>
                                        </p:tav>
                                      </p:tavLst>
                                    </p:anim>
                                    <p:anim calcmode="lin" valueType="num">
                                      <p:cBhvr additive="base">
                                        <p:cTn id="16" dur="500" fill="hold"/>
                                        <p:tgtEl>
                                          <p:spTgt spid="2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P spid="26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spTree>
      <p:nvGrpSpPr>
        <p:cNvPr id="1" name="Shape 17"/>
        <p:cNvGrpSpPr/>
        <p:nvPr/>
      </p:nvGrpSpPr>
      <p:grpSpPr>
        <a:xfrm>
          <a:off x="0" y="0"/>
          <a:ext cx="0" cy="0"/>
          <a:chOff x="0" y="0"/>
          <a:chExt cx="0" cy="0"/>
        </a:xfrm>
      </p:grpSpPr>
      <p:sp>
        <p:nvSpPr>
          <p:cNvPr id="18" name="Google Shape;18;p17"/>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7"/>
          <p:cNvSpPr txBox="1">
            <a:spLocks noGrp="1"/>
          </p:cNvSpPr>
          <p:nvPr>
            <p:ph type="body" idx="1"/>
          </p:nvPr>
        </p:nvSpPr>
        <p:spPr>
          <a:xfrm>
            <a:off x="1252228" y="2327721"/>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3" name="Google Shape;23;p17"/>
          <p:cNvSpPr txBox="1">
            <a:spLocks noGrp="1"/>
          </p:cNvSpPr>
          <p:nvPr>
            <p:ph type="body" idx="2"/>
          </p:nvPr>
        </p:nvSpPr>
        <p:spPr>
          <a:xfrm>
            <a:off x="20363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4" name="Google Shape;24;p17"/>
          <p:cNvSpPr txBox="1">
            <a:spLocks noGrp="1"/>
          </p:cNvSpPr>
          <p:nvPr>
            <p:ph type="body" idx="3"/>
          </p:nvPr>
        </p:nvSpPr>
        <p:spPr>
          <a:xfrm>
            <a:off x="1261145" y="1837962"/>
            <a:ext cx="775175"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5" name="Google Shape;25;p17"/>
          <p:cNvSpPr txBox="1">
            <a:spLocks noGrp="1"/>
          </p:cNvSpPr>
          <p:nvPr>
            <p:ph type="body" idx="4"/>
          </p:nvPr>
        </p:nvSpPr>
        <p:spPr>
          <a:xfrm>
            <a:off x="5024130" y="2327720"/>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6" name="Google Shape;26;p17"/>
          <p:cNvSpPr txBox="1">
            <a:spLocks noGrp="1"/>
          </p:cNvSpPr>
          <p:nvPr>
            <p:ph type="body" idx="5"/>
          </p:nvPr>
        </p:nvSpPr>
        <p:spPr>
          <a:xfrm>
            <a:off x="58082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7" name="Google Shape;27;p17"/>
          <p:cNvSpPr txBox="1">
            <a:spLocks noGrp="1"/>
          </p:cNvSpPr>
          <p:nvPr>
            <p:ph type="body" idx="6"/>
          </p:nvPr>
        </p:nvSpPr>
        <p:spPr>
          <a:xfrm>
            <a:off x="5024127" y="1837962"/>
            <a:ext cx="775173"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8" name="Google Shape;28;p17"/>
          <p:cNvSpPr txBox="1">
            <a:spLocks noGrp="1"/>
          </p:cNvSpPr>
          <p:nvPr>
            <p:ph type="body" idx="7"/>
          </p:nvPr>
        </p:nvSpPr>
        <p:spPr>
          <a:xfrm>
            <a:off x="5024128" y="3797068"/>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9" name="Google Shape;29;p17"/>
          <p:cNvSpPr txBox="1">
            <a:spLocks noGrp="1"/>
          </p:cNvSpPr>
          <p:nvPr>
            <p:ph type="body" idx="8"/>
          </p:nvPr>
        </p:nvSpPr>
        <p:spPr>
          <a:xfrm>
            <a:off x="5808218" y="3307310"/>
            <a:ext cx="2083551"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0" name="Google Shape;30;p17"/>
          <p:cNvSpPr txBox="1">
            <a:spLocks noGrp="1"/>
          </p:cNvSpPr>
          <p:nvPr>
            <p:ph type="body" idx="9"/>
          </p:nvPr>
        </p:nvSpPr>
        <p:spPr>
          <a:xfrm>
            <a:off x="502412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1" name="Google Shape;31;p17"/>
          <p:cNvSpPr txBox="1">
            <a:spLocks noGrp="1"/>
          </p:cNvSpPr>
          <p:nvPr>
            <p:ph type="body" idx="13"/>
          </p:nvPr>
        </p:nvSpPr>
        <p:spPr>
          <a:xfrm>
            <a:off x="1252228" y="3797069"/>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2" name="Google Shape;32;p17"/>
          <p:cNvSpPr txBox="1">
            <a:spLocks noGrp="1"/>
          </p:cNvSpPr>
          <p:nvPr>
            <p:ph type="body" idx="14"/>
          </p:nvPr>
        </p:nvSpPr>
        <p:spPr>
          <a:xfrm>
            <a:off x="2036322" y="3307311"/>
            <a:ext cx="2083550"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3" name="Google Shape;33;p17"/>
          <p:cNvSpPr txBox="1">
            <a:spLocks noGrp="1"/>
          </p:cNvSpPr>
          <p:nvPr>
            <p:ph type="body" idx="15"/>
          </p:nvPr>
        </p:nvSpPr>
        <p:spPr>
          <a:xfrm>
            <a:off x="126114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 name="Google Shape;15;p16">
            <a:extLst>
              <a:ext uri="{FF2B5EF4-FFF2-40B4-BE49-F238E27FC236}">
                <a16:creationId xmlns:a16="http://schemas.microsoft.com/office/drawing/2014/main" id="{D9067C2C-3848-317F-906D-F0CD3CB11721}"/>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 name="Freeform 352">
            <a:extLst>
              <a:ext uri="{FF2B5EF4-FFF2-40B4-BE49-F238E27FC236}">
                <a16:creationId xmlns:a16="http://schemas.microsoft.com/office/drawing/2014/main" id="{D8233E44-D3DF-43C4-A7B5-5BEC33D21FA6}"/>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 name="Group 283">
            <a:extLst>
              <a:ext uri="{FF2B5EF4-FFF2-40B4-BE49-F238E27FC236}">
                <a16:creationId xmlns:a16="http://schemas.microsoft.com/office/drawing/2014/main" id="{FEDC3551-890A-F083-B564-6E1D4675BABB}"/>
              </a:ext>
            </a:extLst>
          </p:cNvPr>
          <p:cNvGrpSpPr/>
          <p:nvPr userDrawn="1"/>
        </p:nvGrpSpPr>
        <p:grpSpPr>
          <a:xfrm>
            <a:off x="7891769" y="-388070"/>
            <a:ext cx="1658248" cy="1282517"/>
            <a:chOff x="5136226" y="2246221"/>
            <a:chExt cx="1254126" cy="969962"/>
          </a:xfrm>
        </p:grpSpPr>
        <p:sp>
          <p:nvSpPr>
            <p:cNvPr id="5" name="Freeform 353">
              <a:extLst>
                <a:ext uri="{FF2B5EF4-FFF2-40B4-BE49-F238E27FC236}">
                  <a16:creationId xmlns:a16="http://schemas.microsoft.com/office/drawing/2014/main" id="{9FC52FF2-765A-8D90-DE21-01FBCA3D88E8}"/>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4">
              <a:extLst>
                <a:ext uri="{FF2B5EF4-FFF2-40B4-BE49-F238E27FC236}">
                  <a16:creationId xmlns:a16="http://schemas.microsoft.com/office/drawing/2014/main" id="{CDA05B6A-B80E-B5ED-3AE3-CE4FBCE60A2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5">
              <a:extLst>
                <a:ext uri="{FF2B5EF4-FFF2-40B4-BE49-F238E27FC236}">
                  <a16:creationId xmlns:a16="http://schemas.microsoft.com/office/drawing/2014/main" id="{A7CAC858-2232-7A55-8973-7C9A5663B592}"/>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56">
              <a:extLst>
                <a:ext uri="{FF2B5EF4-FFF2-40B4-BE49-F238E27FC236}">
                  <a16:creationId xmlns:a16="http://schemas.microsoft.com/office/drawing/2014/main" id="{3F2CF98C-BB48-C545-30C3-7410963CEAD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86" name="Grupo 285">
            <a:extLst>
              <a:ext uri="{FF2B5EF4-FFF2-40B4-BE49-F238E27FC236}">
                <a16:creationId xmlns:a16="http://schemas.microsoft.com/office/drawing/2014/main" id="{7413F4A8-4181-9112-1C1F-BCC1766037DC}"/>
              </a:ext>
            </a:extLst>
          </p:cNvPr>
          <p:cNvGrpSpPr/>
          <p:nvPr userDrawn="1"/>
        </p:nvGrpSpPr>
        <p:grpSpPr>
          <a:xfrm>
            <a:off x="-883944" y="2944653"/>
            <a:ext cx="1507863" cy="1510278"/>
            <a:chOff x="39184" y="-151930"/>
            <a:chExt cx="1309806" cy="1311904"/>
          </a:xfrm>
        </p:grpSpPr>
        <p:sp>
          <p:nvSpPr>
            <p:cNvPr id="287" name="Oval 357">
              <a:extLst>
                <a:ext uri="{FF2B5EF4-FFF2-40B4-BE49-F238E27FC236}">
                  <a16:creationId xmlns:a16="http://schemas.microsoft.com/office/drawing/2014/main" id="{854A60CD-81C3-DA56-1D8D-5282BD700766}"/>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58">
              <a:extLst>
                <a:ext uri="{FF2B5EF4-FFF2-40B4-BE49-F238E27FC236}">
                  <a16:creationId xmlns:a16="http://schemas.microsoft.com/office/drawing/2014/main" id="{DD72D7BA-EE33-AC52-6450-011659F6DA7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Freeform 359">
              <a:extLst>
                <a:ext uri="{FF2B5EF4-FFF2-40B4-BE49-F238E27FC236}">
                  <a16:creationId xmlns:a16="http://schemas.microsoft.com/office/drawing/2014/main" id="{FD99C857-90CA-EBCF-D0D1-7F12A8C776CE}"/>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60">
              <a:extLst>
                <a:ext uri="{FF2B5EF4-FFF2-40B4-BE49-F238E27FC236}">
                  <a16:creationId xmlns:a16="http://schemas.microsoft.com/office/drawing/2014/main" id="{1DF382DC-D007-0393-56E5-C1BDF9386F0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61">
              <a:extLst>
                <a:ext uri="{FF2B5EF4-FFF2-40B4-BE49-F238E27FC236}">
                  <a16:creationId xmlns:a16="http://schemas.microsoft.com/office/drawing/2014/main" id="{0332A23B-5E77-28BA-8888-77BBA27591AD}"/>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62">
              <a:extLst>
                <a:ext uri="{FF2B5EF4-FFF2-40B4-BE49-F238E27FC236}">
                  <a16:creationId xmlns:a16="http://schemas.microsoft.com/office/drawing/2014/main" id="{D2318061-2883-186F-A07A-A6C69F715C91}"/>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63">
              <a:extLst>
                <a:ext uri="{FF2B5EF4-FFF2-40B4-BE49-F238E27FC236}">
                  <a16:creationId xmlns:a16="http://schemas.microsoft.com/office/drawing/2014/main" id="{3B321C53-AD8B-1E32-565F-F0820587D0A2}"/>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64">
              <a:extLst>
                <a:ext uri="{FF2B5EF4-FFF2-40B4-BE49-F238E27FC236}">
                  <a16:creationId xmlns:a16="http://schemas.microsoft.com/office/drawing/2014/main" id="{D7AAE601-6230-F6DB-D958-688619CB0CC3}"/>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65">
              <a:extLst>
                <a:ext uri="{FF2B5EF4-FFF2-40B4-BE49-F238E27FC236}">
                  <a16:creationId xmlns:a16="http://schemas.microsoft.com/office/drawing/2014/main" id="{6FA439C8-C3BD-1CD9-68A7-47D0D241BA65}"/>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77">
              <a:extLst>
                <a:ext uri="{FF2B5EF4-FFF2-40B4-BE49-F238E27FC236}">
                  <a16:creationId xmlns:a16="http://schemas.microsoft.com/office/drawing/2014/main" id="{DF1E9D25-0C3F-0B8E-91D1-0970D15FC7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78">
              <a:extLst>
                <a:ext uri="{FF2B5EF4-FFF2-40B4-BE49-F238E27FC236}">
                  <a16:creationId xmlns:a16="http://schemas.microsoft.com/office/drawing/2014/main" id="{27CB2677-3C87-5A48-0FF6-AFFF92D1F4B7}"/>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Oval 379">
              <a:extLst>
                <a:ext uri="{FF2B5EF4-FFF2-40B4-BE49-F238E27FC236}">
                  <a16:creationId xmlns:a16="http://schemas.microsoft.com/office/drawing/2014/main" id="{94D30B59-4D5A-4141-3F50-7CE228B01CDA}"/>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Oval 380">
              <a:extLst>
                <a:ext uri="{FF2B5EF4-FFF2-40B4-BE49-F238E27FC236}">
                  <a16:creationId xmlns:a16="http://schemas.microsoft.com/office/drawing/2014/main" id="{27DFE1F6-8A00-5390-1187-577A9DCA5A3A}"/>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81">
              <a:extLst>
                <a:ext uri="{FF2B5EF4-FFF2-40B4-BE49-F238E27FC236}">
                  <a16:creationId xmlns:a16="http://schemas.microsoft.com/office/drawing/2014/main" id="{2A028B3D-CA26-FDE8-B970-81247C691ABB}"/>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82">
              <a:extLst>
                <a:ext uri="{FF2B5EF4-FFF2-40B4-BE49-F238E27FC236}">
                  <a16:creationId xmlns:a16="http://schemas.microsoft.com/office/drawing/2014/main" id="{EDE0FB8E-C217-AFD8-58E3-8C5B2A796BE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83">
              <a:extLst>
                <a:ext uri="{FF2B5EF4-FFF2-40B4-BE49-F238E27FC236}">
                  <a16:creationId xmlns:a16="http://schemas.microsoft.com/office/drawing/2014/main" id="{D2845F67-400D-27C6-352D-01035DC1DE24}"/>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84">
              <a:extLst>
                <a:ext uri="{FF2B5EF4-FFF2-40B4-BE49-F238E27FC236}">
                  <a16:creationId xmlns:a16="http://schemas.microsoft.com/office/drawing/2014/main" id="{5F2DE5D9-D023-D4B5-50DC-9EF640D13582}"/>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85">
              <a:extLst>
                <a:ext uri="{FF2B5EF4-FFF2-40B4-BE49-F238E27FC236}">
                  <a16:creationId xmlns:a16="http://schemas.microsoft.com/office/drawing/2014/main" id="{3034083D-1A5E-C804-4DAC-C2EF75EE009D}"/>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397">
              <a:extLst>
                <a:ext uri="{FF2B5EF4-FFF2-40B4-BE49-F238E27FC236}">
                  <a16:creationId xmlns:a16="http://schemas.microsoft.com/office/drawing/2014/main" id="{C11CD43E-5764-B297-80D9-C1F2E2C0F862}"/>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8">
              <a:extLst>
                <a:ext uri="{FF2B5EF4-FFF2-40B4-BE49-F238E27FC236}">
                  <a16:creationId xmlns:a16="http://schemas.microsoft.com/office/drawing/2014/main" id="{CA11FC51-FFEE-510B-433B-D63060E94E23}"/>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Oval 399">
              <a:extLst>
                <a:ext uri="{FF2B5EF4-FFF2-40B4-BE49-F238E27FC236}">
                  <a16:creationId xmlns:a16="http://schemas.microsoft.com/office/drawing/2014/main" id="{5632CB16-99EF-64C7-30A4-680D29D6690C}"/>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400">
              <a:extLst>
                <a:ext uri="{FF2B5EF4-FFF2-40B4-BE49-F238E27FC236}">
                  <a16:creationId xmlns:a16="http://schemas.microsoft.com/office/drawing/2014/main" id="{3EE265E8-8CB7-27EF-317C-DECFB476EC20}"/>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01">
              <a:extLst>
                <a:ext uri="{FF2B5EF4-FFF2-40B4-BE49-F238E27FC236}">
                  <a16:creationId xmlns:a16="http://schemas.microsoft.com/office/drawing/2014/main" id="{89E67B44-DB4A-9865-C6CE-7C935F840491}"/>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2">
              <a:extLst>
                <a:ext uri="{FF2B5EF4-FFF2-40B4-BE49-F238E27FC236}">
                  <a16:creationId xmlns:a16="http://schemas.microsoft.com/office/drawing/2014/main" id="{8663AE0E-61B5-3FFB-C47B-3D10E7C2DF7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3">
              <a:extLst>
                <a:ext uri="{FF2B5EF4-FFF2-40B4-BE49-F238E27FC236}">
                  <a16:creationId xmlns:a16="http://schemas.microsoft.com/office/drawing/2014/main" id="{4972585C-1D08-D2DB-5425-012036AB4500}"/>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4">
              <a:extLst>
                <a:ext uri="{FF2B5EF4-FFF2-40B4-BE49-F238E27FC236}">
                  <a16:creationId xmlns:a16="http://schemas.microsoft.com/office/drawing/2014/main" id="{C37782ED-CE95-95B5-3B07-02DC670914D7}"/>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5">
              <a:extLst>
                <a:ext uri="{FF2B5EF4-FFF2-40B4-BE49-F238E27FC236}">
                  <a16:creationId xmlns:a16="http://schemas.microsoft.com/office/drawing/2014/main" id="{5DC7D07F-275C-3AC0-DBF1-EE6852C295B5}"/>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18">
              <a:extLst>
                <a:ext uri="{FF2B5EF4-FFF2-40B4-BE49-F238E27FC236}">
                  <a16:creationId xmlns:a16="http://schemas.microsoft.com/office/drawing/2014/main" id="{0B13BCAC-1CFF-A570-634D-A25EC477542C}"/>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19">
              <a:extLst>
                <a:ext uri="{FF2B5EF4-FFF2-40B4-BE49-F238E27FC236}">
                  <a16:creationId xmlns:a16="http://schemas.microsoft.com/office/drawing/2014/main" id="{B021C2AD-FD94-B619-7C8D-1FE04FBAB30E}"/>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20">
              <a:extLst>
                <a:ext uri="{FF2B5EF4-FFF2-40B4-BE49-F238E27FC236}">
                  <a16:creationId xmlns:a16="http://schemas.microsoft.com/office/drawing/2014/main" id="{7A46687E-E7BD-4FBF-5A60-B9924175BE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21">
              <a:extLst>
                <a:ext uri="{FF2B5EF4-FFF2-40B4-BE49-F238E27FC236}">
                  <a16:creationId xmlns:a16="http://schemas.microsoft.com/office/drawing/2014/main" id="{26B5959E-07CC-CCE6-8A27-D426D044CB9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22">
              <a:extLst>
                <a:ext uri="{FF2B5EF4-FFF2-40B4-BE49-F238E27FC236}">
                  <a16:creationId xmlns:a16="http://schemas.microsoft.com/office/drawing/2014/main" id="{764AD0B1-E478-F777-DA01-1B79A9D842F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Oval 423">
              <a:extLst>
                <a:ext uri="{FF2B5EF4-FFF2-40B4-BE49-F238E27FC236}">
                  <a16:creationId xmlns:a16="http://schemas.microsoft.com/office/drawing/2014/main" id="{A9316B60-F54B-E757-BA72-09B41050CAE0}"/>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24">
              <a:extLst>
                <a:ext uri="{FF2B5EF4-FFF2-40B4-BE49-F238E27FC236}">
                  <a16:creationId xmlns:a16="http://schemas.microsoft.com/office/drawing/2014/main" id="{C838BD51-D045-5926-5A6C-0A1D8820C89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25">
              <a:extLst>
                <a:ext uri="{FF2B5EF4-FFF2-40B4-BE49-F238E27FC236}">
                  <a16:creationId xmlns:a16="http://schemas.microsoft.com/office/drawing/2014/main" id="{3BECAFB3-B640-B7A7-5652-0D49E3AC608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26">
              <a:extLst>
                <a:ext uri="{FF2B5EF4-FFF2-40B4-BE49-F238E27FC236}">
                  <a16:creationId xmlns:a16="http://schemas.microsoft.com/office/drawing/2014/main" id="{6D9AF534-D791-7CC6-5A63-93127095C829}"/>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38">
              <a:extLst>
                <a:ext uri="{FF2B5EF4-FFF2-40B4-BE49-F238E27FC236}">
                  <a16:creationId xmlns:a16="http://schemas.microsoft.com/office/drawing/2014/main" id="{3CE7963F-2093-A83D-F84D-35D5C98112CD}"/>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439">
              <a:extLst>
                <a:ext uri="{FF2B5EF4-FFF2-40B4-BE49-F238E27FC236}">
                  <a16:creationId xmlns:a16="http://schemas.microsoft.com/office/drawing/2014/main" id="{AC898CFF-0C05-6026-ACB4-A825CE938FFC}"/>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440">
              <a:extLst>
                <a:ext uri="{FF2B5EF4-FFF2-40B4-BE49-F238E27FC236}">
                  <a16:creationId xmlns:a16="http://schemas.microsoft.com/office/drawing/2014/main" id="{30D2BFBC-DFCE-2A5F-C40E-D4FDBB113FA5}"/>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41">
              <a:extLst>
                <a:ext uri="{FF2B5EF4-FFF2-40B4-BE49-F238E27FC236}">
                  <a16:creationId xmlns:a16="http://schemas.microsoft.com/office/drawing/2014/main" id="{CD36F45B-D90C-E763-4723-3C10B10BBB5A}"/>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42">
              <a:extLst>
                <a:ext uri="{FF2B5EF4-FFF2-40B4-BE49-F238E27FC236}">
                  <a16:creationId xmlns:a16="http://schemas.microsoft.com/office/drawing/2014/main" id="{EFBD7F8A-7356-CEF5-837F-50B41B43B624}"/>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Oval 443">
              <a:extLst>
                <a:ext uri="{FF2B5EF4-FFF2-40B4-BE49-F238E27FC236}">
                  <a16:creationId xmlns:a16="http://schemas.microsoft.com/office/drawing/2014/main" id="{19814A7C-0B1E-F263-DBDC-405A0A540FCF}"/>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Oval 444">
              <a:extLst>
                <a:ext uri="{FF2B5EF4-FFF2-40B4-BE49-F238E27FC236}">
                  <a16:creationId xmlns:a16="http://schemas.microsoft.com/office/drawing/2014/main" id="{5808FEC4-47F0-E30B-476A-14FE39EFA121}"/>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45">
              <a:extLst>
                <a:ext uri="{FF2B5EF4-FFF2-40B4-BE49-F238E27FC236}">
                  <a16:creationId xmlns:a16="http://schemas.microsoft.com/office/drawing/2014/main" id="{00868AA2-D972-0810-5022-C9AA3259157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46">
              <a:extLst>
                <a:ext uri="{FF2B5EF4-FFF2-40B4-BE49-F238E27FC236}">
                  <a16:creationId xmlns:a16="http://schemas.microsoft.com/office/drawing/2014/main" id="{3731C75D-4500-7DE3-B4D2-F35A671E145A}"/>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58">
              <a:extLst>
                <a:ext uri="{FF2B5EF4-FFF2-40B4-BE49-F238E27FC236}">
                  <a16:creationId xmlns:a16="http://schemas.microsoft.com/office/drawing/2014/main" id="{7D75C381-EC72-3D7E-2166-58934675C0DE}"/>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59">
              <a:extLst>
                <a:ext uri="{FF2B5EF4-FFF2-40B4-BE49-F238E27FC236}">
                  <a16:creationId xmlns:a16="http://schemas.microsoft.com/office/drawing/2014/main" id="{F8A838B7-A95C-C085-5C88-C6499FD4F49E}"/>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60">
              <a:extLst>
                <a:ext uri="{FF2B5EF4-FFF2-40B4-BE49-F238E27FC236}">
                  <a16:creationId xmlns:a16="http://schemas.microsoft.com/office/drawing/2014/main" id="{C7AF0470-3DAA-8BD7-B836-69622D251592}"/>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61">
              <a:extLst>
                <a:ext uri="{FF2B5EF4-FFF2-40B4-BE49-F238E27FC236}">
                  <a16:creationId xmlns:a16="http://schemas.microsoft.com/office/drawing/2014/main" id="{41AADC33-5272-6440-6CEA-3BEA2D844AD4}"/>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62">
              <a:extLst>
                <a:ext uri="{FF2B5EF4-FFF2-40B4-BE49-F238E27FC236}">
                  <a16:creationId xmlns:a16="http://schemas.microsoft.com/office/drawing/2014/main" id="{346CC0A1-324C-2DF1-610D-BFC9EC1EA44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463">
              <a:extLst>
                <a:ext uri="{FF2B5EF4-FFF2-40B4-BE49-F238E27FC236}">
                  <a16:creationId xmlns:a16="http://schemas.microsoft.com/office/drawing/2014/main" id="{E342B639-BC9D-3056-B021-5DDF2A0A0AE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64">
              <a:extLst>
                <a:ext uri="{FF2B5EF4-FFF2-40B4-BE49-F238E27FC236}">
                  <a16:creationId xmlns:a16="http://schemas.microsoft.com/office/drawing/2014/main" id="{E96D5D0E-A8F2-0835-73B7-B8BA12063A64}"/>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65">
              <a:extLst>
                <a:ext uri="{FF2B5EF4-FFF2-40B4-BE49-F238E27FC236}">
                  <a16:creationId xmlns:a16="http://schemas.microsoft.com/office/drawing/2014/main" id="{99E2F8F4-47E9-D15A-59ED-513D3AA8B888}"/>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66">
              <a:extLst>
                <a:ext uri="{FF2B5EF4-FFF2-40B4-BE49-F238E27FC236}">
                  <a16:creationId xmlns:a16="http://schemas.microsoft.com/office/drawing/2014/main" id="{A9B2779B-5355-C591-94E0-AE25CBCF0010}"/>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78">
              <a:extLst>
                <a:ext uri="{FF2B5EF4-FFF2-40B4-BE49-F238E27FC236}">
                  <a16:creationId xmlns:a16="http://schemas.microsoft.com/office/drawing/2014/main" id="{C28C3F78-CDB7-C4D3-DAF2-C158108568F8}"/>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79">
              <a:extLst>
                <a:ext uri="{FF2B5EF4-FFF2-40B4-BE49-F238E27FC236}">
                  <a16:creationId xmlns:a16="http://schemas.microsoft.com/office/drawing/2014/main" id="{86C455A4-39A1-77A8-85A2-C8109AEB242F}"/>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80">
              <a:extLst>
                <a:ext uri="{FF2B5EF4-FFF2-40B4-BE49-F238E27FC236}">
                  <a16:creationId xmlns:a16="http://schemas.microsoft.com/office/drawing/2014/main" id="{48D5FEDB-36CC-F02B-B576-9820587D39DD}"/>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81">
              <a:extLst>
                <a:ext uri="{FF2B5EF4-FFF2-40B4-BE49-F238E27FC236}">
                  <a16:creationId xmlns:a16="http://schemas.microsoft.com/office/drawing/2014/main" id="{C4F76CC8-D0C1-B624-9AE6-B1049114041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82">
              <a:extLst>
                <a:ext uri="{FF2B5EF4-FFF2-40B4-BE49-F238E27FC236}">
                  <a16:creationId xmlns:a16="http://schemas.microsoft.com/office/drawing/2014/main" id="{A6A62C6A-DB9D-B774-1AFB-8FC99590FA8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83">
              <a:extLst>
                <a:ext uri="{FF2B5EF4-FFF2-40B4-BE49-F238E27FC236}">
                  <a16:creationId xmlns:a16="http://schemas.microsoft.com/office/drawing/2014/main" id="{BA103E8C-BAC4-F33B-7812-E3088D17587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84">
              <a:extLst>
                <a:ext uri="{FF2B5EF4-FFF2-40B4-BE49-F238E27FC236}">
                  <a16:creationId xmlns:a16="http://schemas.microsoft.com/office/drawing/2014/main" id="{639CB2A7-F69E-6FD7-96BF-F3DA336E1C3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85">
              <a:extLst>
                <a:ext uri="{FF2B5EF4-FFF2-40B4-BE49-F238E27FC236}">
                  <a16:creationId xmlns:a16="http://schemas.microsoft.com/office/drawing/2014/main" id="{1D440ADA-8C1E-1619-11E9-50246DD03907}"/>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86">
              <a:extLst>
                <a:ext uri="{FF2B5EF4-FFF2-40B4-BE49-F238E27FC236}">
                  <a16:creationId xmlns:a16="http://schemas.microsoft.com/office/drawing/2014/main" id="{1FF11037-3C80-47B9-DF7E-FA601D836DA1}"/>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98">
              <a:extLst>
                <a:ext uri="{FF2B5EF4-FFF2-40B4-BE49-F238E27FC236}">
                  <a16:creationId xmlns:a16="http://schemas.microsoft.com/office/drawing/2014/main" id="{B0DD1C67-F2A0-52A2-B84C-C92A78D15965}"/>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Oval 499">
              <a:extLst>
                <a:ext uri="{FF2B5EF4-FFF2-40B4-BE49-F238E27FC236}">
                  <a16:creationId xmlns:a16="http://schemas.microsoft.com/office/drawing/2014/main" id="{B6486C25-24A6-88DD-95D5-F7C345EE257B}"/>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500">
              <a:extLst>
                <a:ext uri="{FF2B5EF4-FFF2-40B4-BE49-F238E27FC236}">
                  <a16:creationId xmlns:a16="http://schemas.microsoft.com/office/drawing/2014/main" id="{0F2BF4CC-652D-420E-35FA-BB3D65542DA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501">
              <a:extLst>
                <a:ext uri="{FF2B5EF4-FFF2-40B4-BE49-F238E27FC236}">
                  <a16:creationId xmlns:a16="http://schemas.microsoft.com/office/drawing/2014/main" id="{844C8F2B-0238-C125-7408-1E7F53664291}"/>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02">
              <a:extLst>
                <a:ext uri="{FF2B5EF4-FFF2-40B4-BE49-F238E27FC236}">
                  <a16:creationId xmlns:a16="http://schemas.microsoft.com/office/drawing/2014/main" id="{533FCA49-5A13-1B4C-89D6-5BE850697A3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503">
              <a:extLst>
                <a:ext uri="{FF2B5EF4-FFF2-40B4-BE49-F238E27FC236}">
                  <a16:creationId xmlns:a16="http://schemas.microsoft.com/office/drawing/2014/main" id="{C723EFE2-537D-FEEB-3FCF-5A9EF428B88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04">
              <a:extLst>
                <a:ext uri="{FF2B5EF4-FFF2-40B4-BE49-F238E27FC236}">
                  <a16:creationId xmlns:a16="http://schemas.microsoft.com/office/drawing/2014/main" id="{82CBACCC-1851-9487-7D34-35858E19E4F6}"/>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05">
              <a:extLst>
                <a:ext uri="{FF2B5EF4-FFF2-40B4-BE49-F238E27FC236}">
                  <a16:creationId xmlns:a16="http://schemas.microsoft.com/office/drawing/2014/main" id="{35B68258-44A5-DE9C-ABCD-EE1A67A63967}"/>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06">
              <a:extLst>
                <a:ext uri="{FF2B5EF4-FFF2-40B4-BE49-F238E27FC236}">
                  <a16:creationId xmlns:a16="http://schemas.microsoft.com/office/drawing/2014/main" id="{926E34D2-640E-6EE9-B9CA-62B37250C185}"/>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Oval 518">
              <a:extLst>
                <a:ext uri="{FF2B5EF4-FFF2-40B4-BE49-F238E27FC236}">
                  <a16:creationId xmlns:a16="http://schemas.microsoft.com/office/drawing/2014/main" id="{8CD4C38D-1FBF-3E96-3806-6AFAC1782F68}"/>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19">
              <a:extLst>
                <a:ext uri="{FF2B5EF4-FFF2-40B4-BE49-F238E27FC236}">
                  <a16:creationId xmlns:a16="http://schemas.microsoft.com/office/drawing/2014/main" id="{0EE20D84-F12F-9E0F-0B23-826621B0910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520">
              <a:extLst>
                <a:ext uri="{FF2B5EF4-FFF2-40B4-BE49-F238E27FC236}">
                  <a16:creationId xmlns:a16="http://schemas.microsoft.com/office/drawing/2014/main" id="{B946905E-0D3F-1AA7-9A44-BBEDF71409AE}"/>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521">
              <a:extLst>
                <a:ext uri="{FF2B5EF4-FFF2-40B4-BE49-F238E27FC236}">
                  <a16:creationId xmlns:a16="http://schemas.microsoft.com/office/drawing/2014/main" id="{B93F3207-F823-3168-6824-064BC64EEBF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22">
              <a:extLst>
                <a:ext uri="{FF2B5EF4-FFF2-40B4-BE49-F238E27FC236}">
                  <a16:creationId xmlns:a16="http://schemas.microsoft.com/office/drawing/2014/main" id="{6633FB73-D025-39B2-FDD8-0B7D214FABD4}"/>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23">
              <a:extLst>
                <a:ext uri="{FF2B5EF4-FFF2-40B4-BE49-F238E27FC236}">
                  <a16:creationId xmlns:a16="http://schemas.microsoft.com/office/drawing/2014/main" id="{6FB64B2F-CC1F-D90D-653B-9282837FB431}"/>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24">
              <a:extLst>
                <a:ext uri="{FF2B5EF4-FFF2-40B4-BE49-F238E27FC236}">
                  <a16:creationId xmlns:a16="http://schemas.microsoft.com/office/drawing/2014/main" id="{6491D525-D5C4-8768-44D6-95BFB491E27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525">
              <a:extLst>
                <a:ext uri="{FF2B5EF4-FFF2-40B4-BE49-F238E27FC236}">
                  <a16:creationId xmlns:a16="http://schemas.microsoft.com/office/drawing/2014/main" id="{D8C3BDA2-0F56-35F9-3F1D-D92D47F2596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526">
              <a:extLst>
                <a:ext uri="{FF2B5EF4-FFF2-40B4-BE49-F238E27FC236}">
                  <a16:creationId xmlns:a16="http://schemas.microsoft.com/office/drawing/2014/main" id="{1293162B-13BC-C418-79A6-5C6F82FF0C2E}"/>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38">
              <a:extLst>
                <a:ext uri="{FF2B5EF4-FFF2-40B4-BE49-F238E27FC236}">
                  <a16:creationId xmlns:a16="http://schemas.microsoft.com/office/drawing/2014/main" id="{3CDFF3D2-5D99-729B-FFEC-FDDFB0C7B8B5}"/>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39">
              <a:extLst>
                <a:ext uri="{FF2B5EF4-FFF2-40B4-BE49-F238E27FC236}">
                  <a16:creationId xmlns:a16="http://schemas.microsoft.com/office/drawing/2014/main" id="{79C3F17B-2859-4FF6-D077-D88CCD3019F1}"/>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Oval 540">
              <a:extLst>
                <a:ext uri="{FF2B5EF4-FFF2-40B4-BE49-F238E27FC236}">
                  <a16:creationId xmlns:a16="http://schemas.microsoft.com/office/drawing/2014/main" id="{AD6E7A58-6663-0FD0-EC2A-F46C7DEB0AF2}"/>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Oval 541">
              <a:extLst>
                <a:ext uri="{FF2B5EF4-FFF2-40B4-BE49-F238E27FC236}">
                  <a16:creationId xmlns:a16="http://schemas.microsoft.com/office/drawing/2014/main" id="{B4206378-5FF9-0373-4C33-349CECDEC8AA}"/>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42">
              <a:extLst>
                <a:ext uri="{FF2B5EF4-FFF2-40B4-BE49-F238E27FC236}">
                  <a16:creationId xmlns:a16="http://schemas.microsoft.com/office/drawing/2014/main" id="{3C424545-73F0-5160-CB22-9377F3109608}"/>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543">
              <a:extLst>
                <a:ext uri="{FF2B5EF4-FFF2-40B4-BE49-F238E27FC236}">
                  <a16:creationId xmlns:a16="http://schemas.microsoft.com/office/drawing/2014/main" id="{67D5A224-B369-A3CC-C073-7B5CE73321B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44">
              <a:extLst>
                <a:ext uri="{FF2B5EF4-FFF2-40B4-BE49-F238E27FC236}">
                  <a16:creationId xmlns:a16="http://schemas.microsoft.com/office/drawing/2014/main" id="{9A3290F1-7D4E-A0E6-65FE-0340D39F1882}"/>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545">
              <a:extLst>
                <a:ext uri="{FF2B5EF4-FFF2-40B4-BE49-F238E27FC236}">
                  <a16:creationId xmlns:a16="http://schemas.microsoft.com/office/drawing/2014/main" id="{B56AAEDE-24D7-4386-7458-0998CEA74B52}"/>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546">
              <a:extLst>
                <a:ext uri="{FF2B5EF4-FFF2-40B4-BE49-F238E27FC236}">
                  <a16:creationId xmlns:a16="http://schemas.microsoft.com/office/drawing/2014/main" id="{CD0919A5-7F09-7618-DC57-36A3ACDDF3B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58">
              <a:extLst>
                <a:ext uri="{FF2B5EF4-FFF2-40B4-BE49-F238E27FC236}">
                  <a16:creationId xmlns:a16="http://schemas.microsoft.com/office/drawing/2014/main" id="{BE8D593F-787D-83B8-B565-D4E4E60BC6C8}"/>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59">
              <a:extLst>
                <a:ext uri="{FF2B5EF4-FFF2-40B4-BE49-F238E27FC236}">
                  <a16:creationId xmlns:a16="http://schemas.microsoft.com/office/drawing/2014/main" id="{F75865B6-2CA2-109D-3D2A-C608398389AC}"/>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Oval 560">
              <a:extLst>
                <a:ext uri="{FF2B5EF4-FFF2-40B4-BE49-F238E27FC236}">
                  <a16:creationId xmlns:a16="http://schemas.microsoft.com/office/drawing/2014/main" id="{CB9916F1-AB4A-583A-4B01-08A144696B4F}"/>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Oval 561">
              <a:extLst>
                <a:ext uri="{FF2B5EF4-FFF2-40B4-BE49-F238E27FC236}">
                  <a16:creationId xmlns:a16="http://schemas.microsoft.com/office/drawing/2014/main" id="{B5376169-C494-4BD6-66D9-A5ACDEA737DE}"/>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562">
              <a:extLst>
                <a:ext uri="{FF2B5EF4-FFF2-40B4-BE49-F238E27FC236}">
                  <a16:creationId xmlns:a16="http://schemas.microsoft.com/office/drawing/2014/main" id="{8102451F-96B3-BAF8-3166-8B2E81F1009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563">
              <a:extLst>
                <a:ext uri="{FF2B5EF4-FFF2-40B4-BE49-F238E27FC236}">
                  <a16:creationId xmlns:a16="http://schemas.microsoft.com/office/drawing/2014/main" id="{B41D3A78-0368-BA96-E0F2-A32916FE941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564">
              <a:extLst>
                <a:ext uri="{FF2B5EF4-FFF2-40B4-BE49-F238E27FC236}">
                  <a16:creationId xmlns:a16="http://schemas.microsoft.com/office/drawing/2014/main" id="{C4766303-AE74-9407-46BF-85AA8590A09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565">
              <a:extLst>
                <a:ext uri="{FF2B5EF4-FFF2-40B4-BE49-F238E27FC236}">
                  <a16:creationId xmlns:a16="http://schemas.microsoft.com/office/drawing/2014/main" id="{CE1E6F12-DBD1-0023-B4E7-9BFA6BAB6A9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566">
              <a:extLst>
                <a:ext uri="{FF2B5EF4-FFF2-40B4-BE49-F238E27FC236}">
                  <a16:creationId xmlns:a16="http://schemas.microsoft.com/office/drawing/2014/main" id="{575D266F-DDA8-FD70-4B8A-9ACE923E6A4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578">
              <a:extLst>
                <a:ext uri="{FF2B5EF4-FFF2-40B4-BE49-F238E27FC236}">
                  <a16:creationId xmlns:a16="http://schemas.microsoft.com/office/drawing/2014/main" id="{125CE159-6DCA-CA27-7DDA-981ACC9A4AD7}"/>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579">
              <a:extLst>
                <a:ext uri="{FF2B5EF4-FFF2-40B4-BE49-F238E27FC236}">
                  <a16:creationId xmlns:a16="http://schemas.microsoft.com/office/drawing/2014/main" id="{A8FFCA21-C4C9-F7F3-2970-D912D8F6FC0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580">
              <a:extLst>
                <a:ext uri="{FF2B5EF4-FFF2-40B4-BE49-F238E27FC236}">
                  <a16:creationId xmlns:a16="http://schemas.microsoft.com/office/drawing/2014/main" id="{B22A6798-D125-9871-8124-3588620853A0}"/>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581">
              <a:extLst>
                <a:ext uri="{FF2B5EF4-FFF2-40B4-BE49-F238E27FC236}">
                  <a16:creationId xmlns:a16="http://schemas.microsoft.com/office/drawing/2014/main" id="{03CC8649-501B-C9C6-2B3F-144EECA96B4B}"/>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582">
              <a:extLst>
                <a:ext uri="{FF2B5EF4-FFF2-40B4-BE49-F238E27FC236}">
                  <a16:creationId xmlns:a16="http://schemas.microsoft.com/office/drawing/2014/main" id="{5FE625A6-520C-4793-2C4D-1C94C7B93F6A}"/>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583">
              <a:extLst>
                <a:ext uri="{FF2B5EF4-FFF2-40B4-BE49-F238E27FC236}">
                  <a16:creationId xmlns:a16="http://schemas.microsoft.com/office/drawing/2014/main" id="{33F1ED4C-6BF8-761D-917E-5BF8657A57ED}"/>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Freeform 584">
              <a:extLst>
                <a:ext uri="{FF2B5EF4-FFF2-40B4-BE49-F238E27FC236}">
                  <a16:creationId xmlns:a16="http://schemas.microsoft.com/office/drawing/2014/main" id="{DEDAB198-A4B4-DDF8-21F2-25C33ABF518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585">
              <a:extLst>
                <a:ext uri="{FF2B5EF4-FFF2-40B4-BE49-F238E27FC236}">
                  <a16:creationId xmlns:a16="http://schemas.microsoft.com/office/drawing/2014/main" id="{EC188A2F-2D80-73F2-BF06-79699985CD6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586">
              <a:extLst>
                <a:ext uri="{FF2B5EF4-FFF2-40B4-BE49-F238E27FC236}">
                  <a16:creationId xmlns:a16="http://schemas.microsoft.com/office/drawing/2014/main" id="{699E8E68-988C-32D1-3AB3-F8A2D7E059AB}"/>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598">
              <a:extLst>
                <a:ext uri="{FF2B5EF4-FFF2-40B4-BE49-F238E27FC236}">
                  <a16:creationId xmlns:a16="http://schemas.microsoft.com/office/drawing/2014/main" id="{565C55CF-C135-9AA4-C48D-96951544B9C8}"/>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599">
              <a:extLst>
                <a:ext uri="{FF2B5EF4-FFF2-40B4-BE49-F238E27FC236}">
                  <a16:creationId xmlns:a16="http://schemas.microsoft.com/office/drawing/2014/main" id="{8BD9DDCD-CC2B-A1D9-9031-DB3F60B23D99}"/>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600">
              <a:extLst>
                <a:ext uri="{FF2B5EF4-FFF2-40B4-BE49-F238E27FC236}">
                  <a16:creationId xmlns:a16="http://schemas.microsoft.com/office/drawing/2014/main" id="{A3F4C5A3-2CE4-053E-B4ED-058ACE8E8C8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601">
              <a:extLst>
                <a:ext uri="{FF2B5EF4-FFF2-40B4-BE49-F238E27FC236}">
                  <a16:creationId xmlns:a16="http://schemas.microsoft.com/office/drawing/2014/main" id="{D412C261-1395-FC70-660F-13BF4607E0F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602">
              <a:extLst>
                <a:ext uri="{FF2B5EF4-FFF2-40B4-BE49-F238E27FC236}">
                  <a16:creationId xmlns:a16="http://schemas.microsoft.com/office/drawing/2014/main" id="{654C88B9-7E58-3016-96A2-F5915B146FB7}"/>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Oval 603">
              <a:extLst>
                <a:ext uri="{FF2B5EF4-FFF2-40B4-BE49-F238E27FC236}">
                  <a16:creationId xmlns:a16="http://schemas.microsoft.com/office/drawing/2014/main" id="{ADFA4A2D-5B47-3641-89A9-1E453BAE93F1}"/>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Oval 604">
              <a:extLst>
                <a:ext uri="{FF2B5EF4-FFF2-40B4-BE49-F238E27FC236}">
                  <a16:creationId xmlns:a16="http://schemas.microsoft.com/office/drawing/2014/main" id="{BB02B951-C161-1320-4C0E-784482FDB740}"/>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605">
              <a:extLst>
                <a:ext uri="{FF2B5EF4-FFF2-40B4-BE49-F238E27FC236}">
                  <a16:creationId xmlns:a16="http://schemas.microsoft.com/office/drawing/2014/main" id="{DE69210E-1BCC-1FC8-C95F-4A916BE29427}"/>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606">
              <a:extLst>
                <a:ext uri="{FF2B5EF4-FFF2-40B4-BE49-F238E27FC236}">
                  <a16:creationId xmlns:a16="http://schemas.microsoft.com/office/drawing/2014/main" id="{9CD88471-9D47-FE97-9E85-3FF0F53F180D}"/>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
                                        </p:tgtEl>
                                        <p:attrNameLst>
                                          <p:attrName>style.visibility</p:attrName>
                                        </p:attrNameLst>
                                      </p:cBhvr>
                                      <p:to>
                                        <p:strVal val="visible"/>
                                      </p:to>
                                    </p:set>
                                    <p:anim calcmode="lin" valueType="num">
                                      <p:cBhvr additive="base">
                                        <p:cTn id="15" dur="500" fill="hold"/>
                                        <p:tgtEl>
                                          <p:spTgt spid="286"/>
                                        </p:tgtEl>
                                        <p:attrNameLst>
                                          <p:attrName>ppt_x</p:attrName>
                                        </p:attrNameLst>
                                      </p:cBhvr>
                                      <p:tavLst>
                                        <p:tav tm="0">
                                          <p:val>
                                            <p:strVal val="#ppt_x"/>
                                          </p:val>
                                        </p:tav>
                                        <p:tav tm="100000">
                                          <p:val>
                                            <p:strVal val="#ppt_x"/>
                                          </p:val>
                                        </p:tav>
                                      </p:tavLst>
                                    </p:anim>
                                    <p:anim calcmode="lin" valueType="num">
                                      <p:cBhvr additive="base">
                                        <p:cTn id="16"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000"/>
              <a:buFont typeface="Bebas Neue"/>
              <a:buNone/>
              <a:defRPr sz="5000">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6" name="Google Shape;36;p18"/>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600">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7" name="Google Shape;37;p18"/>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5000"/>
              <a:buNone/>
              <a:defRPr sz="50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grpSp>
        <p:nvGrpSpPr>
          <p:cNvPr id="267" name="Group 888">
            <a:extLst>
              <a:ext uri="{FF2B5EF4-FFF2-40B4-BE49-F238E27FC236}">
                <a16:creationId xmlns:a16="http://schemas.microsoft.com/office/drawing/2014/main" id="{124B21BF-B8A0-FB80-C279-B215D92FD9CC}"/>
              </a:ext>
            </a:extLst>
          </p:cNvPr>
          <p:cNvGrpSpPr/>
          <p:nvPr userDrawn="1"/>
        </p:nvGrpSpPr>
        <p:grpSpPr>
          <a:xfrm flipH="1" flipV="1">
            <a:off x="7203958" y="-155157"/>
            <a:ext cx="2187206" cy="2789633"/>
            <a:chOff x="3700202" y="2700338"/>
            <a:chExt cx="1654175" cy="2109788"/>
          </a:xfrm>
        </p:grpSpPr>
        <p:sp>
          <p:nvSpPr>
            <p:cNvPr id="268" name="Freeform 880">
              <a:extLst>
                <a:ext uri="{FF2B5EF4-FFF2-40B4-BE49-F238E27FC236}">
                  <a16:creationId xmlns:a16="http://schemas.microsoft.com/office/drawing/2014/main" id="{F5793FBE-42E5-3D77-A19B-25186F2CB9E9}"/>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882">
              <a:extLst>
                <a:ext uri="{FF2B5EF4-FFF2-40B4-BE49-F238E27FC236}">
                  <a16:creationId xmlns:a16="http://schemas.microsoft.com/office/drawing/2014/main" id="{68537F61-9193-3F88-5AC6-61DD0C0DED69}"/>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883">
              <a:extLst>
                <a:ext uri="{FF2B5EF4-FFF2-40B4-BE49-F238E27FC236}">
                  <a16:creationId xmlns:a16="http://schemas.microsoft.com/office/drawing/2014/main" id="{F08FB566-D591-44F7-228F-29F45FFE9366}"/>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884">
              <a:extLst>
                <a:ext uri="{FF2B5EF4-FFF2-40B4-BE49-F238E27FC236}">
                  <a16:creationId xmlns:a16="http://schemas.microsoft.com/office/drawing/2014/main" id="{518A5A0A-645E-61BA-39D0-E6D290D5309B}"/>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885">
              <a:extLst>
                <a:ext uri="{FF2B5EF4-FFF2-40B4-BE49-F238E27FC236}">
                  <a16:creationId xmlns:a16="http://schemas.microsoft.com/office/drawing/2014/main" id="{1EDC180E-67D3-EC7F-35F3-02908C8CE3ED}"/>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886">
              <a:extLst>
                <a:ext uri="{FF2B5EF4-FFF2-40B4-BE49-F238E27FC236}">
                  <a16:creationId xmlns:a16="http://schemas.microsoft.com/office/drawing/2014/main" id="{4FFC3B9B-85C9-76C7-6105-21869224F73F}"/>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4" name="Freeform 881">
            <a:extLst>
              <a:ext uri="{FF2B5EF4-FFF2-40B4-BE49-F238E27FC236}">
                <a16:creationId xmlns:a16="http://schemas.microsoft.com/office/drawing/2014/main" id="{D4AA97A7-5429-CEA0-F8B7-7BC598B434F9}"/>
              </a:ext>
            </a:extLst>
          </p:cNvPr>
          <p:cNvSpPr>
            <a:spLocks/>
          </p:cNvSpPr>
          <p:nvPr userDrawn="1"/>
        </p:nvSpPr>
        <p:spPr bwMode="auto">
          <a:xfrm rot="5400000">
            <a:off x="7871" y="3678747"/>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5" name="Group 894">
            <a:extLst>
              <a:ext uri="{FF2B5EF4-FFF2-40B4-BE49-F238E27FC236}">
                <a16:creationId xmlns:a16="http://schemas.microsoft.com/office/drawing/2014/main" id="{6CBFE7F8-CFAD-25A1-ACC7-9D58EF91534C}"/>
              </a:ext>
            </a:extLst>
          </p:cNvPr>
          <p:cNvGrpSpPr/>
          <p:nvPr userDrawn="1"/>
        </p:nvGrpSpPr>
        <p:grpSpPr>
          <a:xfrm>
            <a:off x="-36209" y="4108002"/>
            <a:ext cx="1658248" cy="1282517"/>
            <a:chOff x="5136226" y="2246221"/>
            <a:chExt cx="1254126" cy="969962"/>
          </a:xfrm>
        </p:grpSpPr>
        <p:sp>
          <p:nvSpPr>
            <p:cNvPr id="276" name="Freeform 353">
              <a:extLst>
                <a:ext uri="{FF2B5EF4-FFF2-40B4-BE49-F238E27FC236}">
                  <a16:creationId xmlns:a16="http://schemas.microsoft.com/office/drawing/2014/main" id="{7D5AE591-C2A5-433D-3BA6-DF400F277360}"/>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54">
              <a:extLst>
                <a:ext uri="{FF2B5EF4-FFF2-40B4-BE49-F238E27FC236}">
                  <a16:creationId xmlns:a16="http://schemas.microsoft.com/office/drawing/2014/main" id="{25615A8C-4865-3F02-670A-C3C3EC0251E4}"/>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55">
              <a:extLst>
                <a:ext uri="{FF2B5EF4-FFF2-40B4-BE49-F238E27FC236}">
                  <a16:creationId xmlns:a16="http://schemas.microsoft.com/office/drawing/2014/main" id="{8AD144D0-A80B-8D5F-AA4D-11166CA10577}"/>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56">
              <a:extLst>
                <a:ext uri="{FF2B5EF4-FFF2-40B4-BE49-F238E27FC236}">
                  <a16:creationId xmlns:a16="http://schemas.microsoft.com/office/drawing/2014/main" id="{8C77B0C0-76D5-59FF-8142-730973364D29}"/>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398" name="Grupo 397">
            <a:extLst>
              <a:ext uri="{FF2B5EF4-FFF2-40B4-BE49-F238E27FC236}">
                <a16:creationId xmlns:a16="http://schemas.microsoft.com/office/drawing/2014/main" id="{D1C73558-C7B5-35FE-0908-C81B3B56404F}"/>
              </a:ext>
            </a:extLst>
          </p:cNvPr>
          <p:cNvGrpSpPr/>
          <p:nvPr userDrawn="1"/>
        </p:nvGrpSpPr>
        <p:grpSpPr>
          <a:xfrm flipH="1">
            <a:off x="8012764" y="4051315"/>
            <a:ext cx="1507863" cy="1510278"/>
            <a:chOff x="39184" y="-151930"/>
            <a:chExt cx="1309806" cy="1311904"/>
          </a:xfrm>
          <a:solidFill>
            <a:schemeClr val="accent1"/>
          </a:solidFill>
        </p:grpSpPr>
        <p:sp>
          <p:nvSpPr>
            <p:cNvPr id="399" name="Oval 357">
              <a:extLst>
                <a:ext uri="{FF2B5EF4-FFF2-40B4-BE49-F238E27FC236}">
                  <a16:creationId xmlns:a16="http://schemas.microsoft.com/office/drawing/2014/main" id="{12F8CA7E-2D43-F1E2-41B5-5F4076062015}"/>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358">
              <a:extLst>
                <a:ext uri="{FF2B5EF4-FFF2-40B4-BE49-F238E27FC236}">
                  <a16:creationId xmlns:a16="http://schemas.microsoft.com/office/drawing/2014/main" id="{19B28483-F114-432D-EF16-AD9E474E4FD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359">
              <a:extLst>
                <a:ext uri="{FF2B5EF4-FFF2-40B4-BE49-F238E27FC236}">
                  <a16:creationId xmlns:a16="http://schemas.microsoft.com/office/drawing/2014/main" id="{479BBEF7-FD52-7DE0-21C8-0D42DB660D3B}"/>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360">
              <a:extLst>
                <a:ext uri="{FF2B5EF4-FFF2-40B4-BE49-F238E27FC236}">
                  <a16:creationId xmlns:a16="http://schemas.microsoft.com/office/drawing/2014/main" id="{C024C478-5C67-A7A3-023C-5782449B7FE5}"/>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361">
              <a:extLst>
                <a:ext uri="{FF2B5EF4-FFF2-40B4-BE49-F238E27FC236}">
                  <a16:creationId xmlns:a16="http://schemas.microsoft.com/office/drawing/2014/main" id="{C01CE9E7-0409-473C-5142-A1A3C08ED3F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362">
              <a:extLst>
                <a:ext uri="{FF2B5EF4-FFF2-40B4-BE49-F238E27FC236}">
                  <a16:creationId xmlns:a16="http://schemas.microsoft.com/office/drawing/2014/main" id="{A744C6A3-3205-07EE-C248-E645C22EEEE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363">
              <a:extLst>
                <a:ext uri="{FF2B5EF4-FFF2-40B4-BE49-F238E27FC236}">
                  <a16:creationId xmlns:a16="http://schemas.microsoft.com/office/drawing/2014/main" id="{B0E54A79-89A7-6356-C95C-62D2BD643407}"/>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364">
              <a:extLst>
                <a:ext uri="{FF2B5EF4-FFF2-40B4-BE49-F238E27FC236}">
                  <a16:creationId xmlns:a16="http://schemas.microsoft.com/office/drawing/2014/main" id="{E5BADCBA-C15C-4268-26F0-D000E6E4CFB6}"/>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365">
              <a:extLst>
                <a:ext uri="{FF2B5EF4-FFF2-40B4-BE49-F238E27FC236}">
                  <a16:creationId xmlns:a16="http://schemas.microsoft.com/office/drawing/2014/main" id="{A585424A-57D5-7BE2-E387-D3B864BB5CBD}"/>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377">
              <a:extLst>
                <a:ext uri="{FF2B5EF4-FFF2-40B4-BE49-F238E27FC236}">
                  <a16:creationId xmlns:a16="http://schemas.microsoft.com/office/drawing/2014/main" id="{594871EB-8DDD-F4B6-6DB6-E2D018BC9A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378">
              <a:extLst>
                <a:ext uri="{FF2B5EF4-FFF2-40B4-BE49-F238E27FC236}">
                  <a16:creationId xmlns:a16="http://schemas.microsoft.com/office/drawing/2014/main" id="{91F81B96-326A-3CC4-E429-DE19FD0D9B0C}"/>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Oval 379">
              <a:extLst>
                <a:ext uri="{FF2B5EF4-FFF2-40B4-BE49-F238E27FC236}">
                  <a16:creationId xmlns:a16="http://schemas.microsoft.com/office/drawing/2014/main" id="{AC033FFC-54E5-6498-138B-9C47DF7C061F}"/>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Oval 380">
              <a:extLst>
                <a:ext uri="{FF2B5EF4-FFF2-40B4-BE49-F238E27FC236}">
                  <a16:creationId xmlns:a16="http://schemas.microsoft.com/office/drawing/2014/main" id="{32BC7CDD-31DA-FC8B-AF9A-59A73DEEA11F}"/>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Freeform 381">
              <a:extLst>
                <a:ext uri="{FF2B5EF4-FFF2-40B4-BE49-F238E27FC236}">
                  <a16:creationId xmlns:a16="http://schemas.microsoft.com/office/drawing/2014/main" id="{5E66FE71-9846-B390-6594-900FD2BE13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382">
              <a:extLst>
                <a:ext uri="{FF2B5EF4-FFF2-40B4-BE49-F238E27FC236}">
                  <a16:creationId xmlns:a16="http://schemas.microsoft.com/office/drawing/2014/main" id="{26DE3057-247B-1435-5201-4EC80E370765}"/>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383">
              <a:extLst>
                <a:ext uri="{FF2B5EF4-FFF2-40B4-BE49-F238E27FC236}">
                  <a16:creationId xmlns:a16="http://schemas.microsoft.com/office/drawing/2014/main" id="{DE6A8B08-61D5-B46C-693D-0239BFD6A75A}"/>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384">
              <a:extLst>
                <a:ext uri="{FF2B5EF4-FFF2-40B4-BE49-F238E27FC236}">
                  <a16:creationId xmlns:a16="http://schemas.microsoft.com/office/drawing/2014/main" id="{5A09E0C4-DC0A-F292-03BA-37ACE4D2F1DB}"/>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385">
              <a:extLst>
                <a:ext uri="{FF2B5EF4-FFF2-40B4-BE49-F238E27FC236}">
                  <a16:creationId xmlns:a16="http://schemas.microsoft.com/office/drawing/2014/main" id="{8DE325F5-49FE-A8BA-6D7E-0FD657901D77}"/>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397">
              <a:extLst>
                <a:ext uri="{FF2B5EF4-FFF2-40B4-BE49-F238E27FC236}">
                  <a16:creationId xmlns:a16="http://schemas.microsoft.com/office/drawing/2014/main" id="{EEFC5FFF-F977-0C0D-AA08-69AC323964F3}"/>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Freeform 398">
              <a:extLst>
                <a:ext uri="{FF2B5EF4-FFF2-40B4-BE49-F238E27FC236}">
                  <a16:creationId xmlns:a16="http://schemas.microsoft.com/office/drawing/2014/main" id="{6CEF5634-4B58-318C-3125-711C50F44B86}"/>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399">
              <a:extLst>
                <a:ext uri="{FF2B5EF4-FFF2-40B4-BE49-F238E27FC236}">
                  <a16:creationId xmlns:a16="http://schemas.microsoft.com/office/drawing/2014/main" id="{E1B89449-4229-8CD8-5804-AE15ED397294}"/>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00">
              <a:extLst>
                <a:ext uri="{FF2B5EF4-FFF2-40B4-BE49-F238E27FC236}">
                  <a16:creationId xmlns:a16="http://schemas.microsoft.com/office/drawing/2014/main" id="{E82289AC-1E32-1D1B-C445-BF23255AA91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401">
              <a:extLst>
                <a:ext uri="{FF2B5EF4-FFF2-40B4-BE49-F238E27FC236}">
                  <a16:creationId xmlns:a16="http://schemas.microsoft.com/office/drawing/2014/main" id="{7A1160E8-A932-2797-13E7-825560173636}"/>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402">
              <a:extLst>
                <a:ext uri="{FF2B5EF4-FFF2-40B4-BE49-F238E27FC236}">
                  <a16:creationId xmlns:a16="http://schemas.microsoft.com/office/drawing/2014/main" id="{05C6F2CA-A290-26C1-8BB5-37B6158823E6}"/>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403">
              <a:extLst>
                <a:ext uri="{FF2B5EF4-FFF2-40B4-BE49-F238E27FC236}">
                  <a16:creationId xmlns:a16="http://schemas.microsoft.com/office/drawing/2014/main" id="{BC56BA83-E9B9-C738-9DEF-ACBC4D785EDF}"/>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404">
              <a:extLst>
                <a:ext uri="{FF2B5EF4-FFF2-40B4-BE49-F238E27FC236}">
                  <a16:creationId xmlns:a16="http://schemas.microsoft.com/office/drawing/2014/main" id="{98C9507B-0ED8-138A-FF92-361F8469849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405">
              <a:extLst>
                <a:ext uri="{FF2B5EF4-FFF2-40B4-BE49-F238E27FC236}">
                  <a16:creationId xmlns:a16="http://schemas.microsoft.com/office/drawing/2014/main" id="{B5E2108A-7686-7123-0F97-D9638AF29F3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418">
              <a:extLst>
                <a:ext uri="{FF2B5EF4-FFF2-40B4-BE49-F238E27FC236}">
                  <a16:creationId xmlns:a16="http://schemas.microsoft.com/office/drawing/2014/main" id="{FF573C7E-AD72-4C53-37DB-D06FF45044F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419">
              <a:extLst>
                <a:ext uri="{FF2B5EF4-FFF2-40B4-BE49-F238E27FC236}">
                  <a16:creationId xmlns:a16="http://schemas.microsoft.com/office/drawing/2014/main" id="{4FA07065-AD2F-2A57-92F4-73856404C7A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420">
              <a:extLst>
                <a:ext uri="{FF2B5EF4-FFF2-40B4-BE49-F238E27FC236}">
                  <a16:creationId xmlns:a16="http://schemas.microsoft.com/office/drawing/2014/main" id="{C39AF497-6594-6928-A5FE-4627464009FA}"/>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421">
              <a:extLst>
                <a:ext uri="{FF2B5EF4-FFF2-40B4-BE49-F238E27FC236}">
                  <a16:creationId xmlns:a16="http://schemas.microsoft.com/office/drawing/2014/main" id="{A5FB3BCD-3461-165D-98EB-3E9D8E9F4138}"/>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422">
              <a:extLst>
                <a:ext uri="{FF2B5EF4-FFF2-40B4-BE49-F238E27FC236}">
                  <a16:creationId xmlns:a16="http://schemas.microsoft.com/office/drawing/2014/main" id="{D4AA5D36-E1FF-7943-8993-A59A6F69B32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Oval 423">
              <a:extLst>
                <a:ext uri="{FF2B5EF4-FFF2-40B4-BE49-F238E27FC236}">
                  <a16:creationId xmlns:a16="http://schemas.microsoft.com/office/drawing/2014/main" id="{7EF264E8-67FD-BFC2-3BD6-172F0015E023}"/>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424">
              <a:extLst>
                <a:ext uri="{FF2B5EF4-FFF2-40B4-BE49-F238E27FC236}">
                  <a16:creationId xmlns:a16="http://schemas.microsoft.com/office/drawing/2014/main" id="{6EB09605-EBEF-A9E0-484D-BA4F1CD20B0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425">
              <a:extLst>
                <a:ext uri="{FF2B5EF4-FFF2-40B4-BE49-F238E27FC236}">
                  <a16:creationId xmlns:a16="http://schemas.microsoft.com/office/drawing/2014/main" id="{194F1153-19A8-36A8-0539-FAC427B70BCC}"/>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Freeform 426">
              <a:extLst>
                <a:ext uri="{FF2B5EF4-FFF2-40B4-BE49-F238E27FC236}">
                  <a16:creationId xmlns:a16="http://schemas.microsoft.com/office/drawing/2014/main" id="{4E2A5790-8F22-28C6-B09F-0D3202C6158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Freeform 438">
              <a:extLst>
                <a:ext uri="{FF2B5EF4-FFF2-40B4-BE49-F238E27FC236}">
                  <a16:creationId xmlns:a16="http://schemas.microsoft.com/office/drawing/2014/main" id="{E435D6BD-0BCF-0DCF-33AD-989F1BEB6A0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439">
              <a:extLst>
                <a:ext uri="{FF2B5EF4-FFF2-40B4-BE49-F238E27FC236}">
                  <a16:creationId xmlns:a16="http://schemas.microsoft.com/office/drawing/2014/main" id="{49161DE5-07A3-9B78-8124-4CBD0681EBC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440">
              <a:extLst>
                <a:ext uri="{FF2B5EF4-FFF2-40B4-BE49-F238E27FC236}">
                  <a16:creationId xmlns:a16="http://schemas.microsoft.com/office/drawing/2014/main" id="{53F3B992-1AEF-7D87-4F96-31AFD8AC0F21}"/>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Freeform 441">
              <a:extLst>
                <a:ext uri="{FF2B5EF4-FFF2-40B4-BE49-F238E27FC236}">
                  <a16:creationId xmlns:a16="http://schemas.microsoft.com/office/drawing/2014/main" id="{5300C617-319C-9C4E-37C5-9B68A0450AE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442">
              <a:extLst>
                <a:ext uri="{FF2B5EF4-FFF2-40B4-BE49-F238E27FC236}">
                  <a16:creationId xmlns:a16="http://schemas.microsoft.com/office/drawing/2014/main" id="{11038D8D-7D4A-5399-DAEC-DF4788F9868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Oval 443">
              <a:extLst>
                <a:ext uri="{FF2B5EF4-FFF2-40B4-BE49-F238E27FC236}">
                  <a16:creationId xmlns:a16="http://schemas.microsoft.com/office/drawing/2014/main" id="{10157CFA-F41F-1FFF-68DD-635AB93A134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Oval 444">
              <a:extLst>
                <a:ext uri="{FF2B5EF4-FFF2-40B4-BE49-F238E27FC236}">
                  <a16:creationId xmlns:a16="http://schemas.microsoft.com/office/drawing/2014/main" id="{B7940A9E-A578-F60A-94B3-3075B72E0722}"/>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445">
              <a:extLst>
                <a:ext uri="{FF2B5EF4-FFF2-40B4-BE49-F238E27FC236}">
                  <a16:creationId xmlns:a16="http://schemas.microsoft.com/office/drawing/2014/main" id="{1F718683-828E-F00B-ADB7-968CF79EC878}"/>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446">
              <a:extLst>
                <a:ext uri="{FF2B5EF4-FFF2-40B4-BE49-F238E27FC236}">
                  <a16:creationId xmlns:a16="http://schemas.microsoft.com/office/drawing/2014/main" id="{0C7588BD-2949-A61F-69D7-4086078086D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458">
              <a:extLst>
                <a:ext uri="{FF2B5EF4-FFF2-40B4-BE49-F238E27FC236}">
                  <a16:creationId xmlns:a16="http://schemas.microsoft.com/office/drawing/2014/main" id="{08F10C8D-00C5-D7FC-888E-62233321E90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459">
              <a:extLst>
                <a:ext uri="{FF2B5EF4-FFF2-40B4-BE49-F238E27FC236}">
                  <a16:creationId xmlns:a16="http://schemas.microsoft.com/office/drawing/2014/main" id="{499B3F6B-7B05-886E-A0BE-BA6F724DA21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460">
              <a:extLst>
                <a:ext uri="{FF2B5EF4-FFF2-40B4-BE49-F238E27FC236}">
                  <a16:creationId xmlns:a16="http://schemas.microsoft.com/office/drawing/2014/main" id="{BAE165A0-6F15-A878-0345-4204A9628278}"/>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461">
              <a:extLst>
                <a:ext uri="{FF2B5EF4-FFF2-40B4-BE49-F238E27FC236}">
                  <a16:creationId xmlns:a16="http://schemas.microsoft.com/office/drawing/2014/main" id="{2B5D4927-B844-2FC4-0651-9F09402D7347}"/>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462">
              <a:extLst>
                <a:ext uri="{FF2B5EF4-FFF2-40B4-BE49-F238E27FC236}">
                  <a16:creationId xmlns:a16="http://schemas.microsoft.com/office/drawing/2014/main" id="{2A7C02A9-A9AB-4719-2976-A05E3C02DD70}"/>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463">
              <a:extLst>
                <a:ext uri="{FF2B5EF4-FFF2-40B4-BE49-F238E27FC236}">
                  <a16:creationId xmlns:a16="http://schemas.microsoft.com/office/drawing/2014/main" id="{2560C22F-EEA2-3C71-00F4-702FA9D11DD4}"/>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464">
              <a:extLst>
                <a:ext uri="{FF2B5EF4-FFF2-40B4-BE49-F238E27FC236}">
                  <a16:creationId xmlns:a16="http://schemas.microsoft.com/office/drawing/2014/main" id="{9BF87EDD-DCEB-8379-B695-60C1457C65BD}"/>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465">
              <a:extLst>
                <a:ext uri="{FF2B5EF4-FFF2-40B4-BE49-F238E27FC236}">
                  <a16:creationId xmlns:a16="http://schemas.microsoft.com/office/drawing/2014/main" id="{529B08BA-BFA1-0358-D942-0CFC63A5A6E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466">
              <a:extLst>
                <a:ext uri="{FF2B5EF4-FFF2-40B4-BE49-F238E27FC236}">
                  <a16:creationId xmlns:a16="http://schemas.microsoft.com/office/drawing/2014/main" id="{DD5F57BD-E26D-72F2-9541-46A5108D86D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478">
              <a:extLst>
                <a:ext uri="{FF2B5EF4-FFF2-40B4-BE49-F238E27FC236}">
                  <a16:creationId xmlns:a16="http://schemas.microsoft.com/office/drawing/2014/main" id="{B4C432B0-BEB2-380B-F551-0A7199AB2E5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Freeform 479">
              <a:extLst>
                <a:ext uri="{FF2B5EF4-FFF2-40B4-BE49-F238E27FC236}">
                  <a16:creationId xmlns:a16="http://schemas.microsoft.com/office/drawing/2014/main" id="{AD41CA35-6E62-086A-C6B4-23D6F2E17B60}"/>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Freeform 480">
              <a:extLst>
                <a:ext uri="{FF2B5EF4-FFF2-40B4-BE49-F238E27FC236}">
                  <a16:creationId xmlns:a16="http://schemas.microsoft.com/office/drawing/2014/main" id="{915A92BC-299A-89F4-3162-2229D674FB23}"/>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481">
              <a:extLst>
                <a:ext uri="{FF2B5EF4-FFF2-40B4-BE49-F238E27FC236}">
                  <a16:creationId xmlns:a16="http://schemas.microsoft.com/office/drawing/2014/main" id="{95A0D4F1-6935-B633-C438-2C2FE431D260}"/>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482">
              <a:extLst>
                <a:ext uri="{FF2B5EF4-FFF2-40B4-BE49-F238E27FC236}">
                  <a16:creationId xmlns:a16="http://schemas.microsoft.com/office/drawing/2014/main" id="{93C0E57D-98AF-9A8F-7382-105E6C071F22}"/>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483">
              <a:extLst>
                <a:ext uri="{FF2B5EF4-FFF2-40B4-BE49-F238E27FC236}">
                  <a16:creationId xmlns:a16="http://schemas.microsoft.com/office/drawing/2014/main" id="{7BC30182-32B4-A8BE-A012-FB5F6E350645}"/>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484">
              <a:extLst>
                <a:ext uri="{FF2B5EF4-FFF2-40B4-BE49-F238E27FC236}">
                  <a16:creationId xmlns:a16="http://schemas.microsoft.com/office/drawing/2014/main" id="{A4AFC230-8A26-2BD6-3BA4-FA5D42D222EF}"/>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485">
              <a:extLst>
                <a:ext uri="{FF2B5EF4-FFF2-40B4-BE49-F238E27FC236}">
                  <a16:creationId xmlns:a16="http://schemas.microsoft.com/office/drawing/2014/main" id="{196B6DFC-26A9-1983-9881-7AA62700FB6B}"/>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486">
              <a:extLst>
                <a:ext uri="{FF2B5EF4-FFF2-40B4-BE49-F238E27FC236}">
                  <a16:creationId xmlns:a16="http://schemas.microsoft.com/office/drawing/2014/main" id="{543E5B3F-A994-6576-47CD-A931CED1954C}"/>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498">
              <a:extLst>
                <a:ext uri="{FF2B5EF4-FFF2-40B4-BE49-F238E27FC236}">
                  <a16:creationId xmlns:a16="http://schemas.microsoft.com/office/drawing/2014/main" id="{F1EE7854-91B7-89C0-4118-5FE17CB48540}"/>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Oval 499">
              <a:extLst>
                <a:ext uri="{FF2B5EF4-FFF2-40B4-BE49-F238E27FC236}">
                  <a16:creationId xmlns:a16="http://schemas.microsoft.com/office/drawing/2014/main" id="{6130D860-D444-5ECA-7625-DC9C59C6D9CD}"/>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00">
              <a:extLst>
                <a:ext uri="{FF2B5EF4-FFF2-40B4-BE49-F238E27FC236}">
                  <a16:creationId xmlns:a16="http://schemas.microsoft.com/office/drawing/2014/main" id="{1ED566D0-6EC4-8444-501C-5535EED9F46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01">
              <a:extLst>
                <a:ext uri="{FF2B5EF4-FFF2-40B4-BE49-F238E27FC236}">
                  <a16:creationId xmlns:a16="http://schemas.microsoft.com/office/drawing/2014/main" id="{75402C3D-A4B2-8A73-6285-A6DDD93750D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02">
              <a:extLst>
                <a:ext uri="{FF2B5EF4-FFF2-40B4-BE49-F238E27FC236}">
                  <a16:creationId xmlns:a16="http://schemas.microsoft.com/office/drawing/2014/main" id="{CB03C726-9602-D7DC-4C32-AB6FAB50E34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03">
              <a:extLst>
                <a:ext uri="{FF2B5EF4-FFF2-40B4-BE49-F238E27FC236}">
                  <a16:creationId xmlns:a16="http://schemas.microsoft.com/office/drawing/2014/main" id="{691FD724-969D-EB12-AFE2-641624DA922D}"/>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04">
              <a:extLst>
                <a:ext uri="{FF2B5EF4-FFF2-40B4-BE49-F238E27FC236}">
                  <a16:creationId xmlns:a16="http://schemas.microsoft.com/office/drawing/2014/main" id="{8A1F3841-03B8-284B-E3CF-AA833ED6106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05">
              <a:extLst>
                <a:ext uri="{FF2B5EF4-FFF2-40B4-BE49-F238E27FC236}">
                  <a16:creationId xmlns:a16="http://schemas.microsoft.com/office/drawing/2014/main" id="{86DC976C-2D94-D38B-5073-26953477E0F2}"/>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06">
              <a:extLst>
                <a:ext uri="{FF2B5EF4-FFF2-40B4-BE49-F238E27FC236}">
                  <a16:creationId xmlns:a16="http://schemas.microsoft.com/office/drawing/2014/main" id="{5B652EF3-B7CC-1F16-063A-3C1F43B35E6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Oval 518">
              <a:extLst>
                <a:ext uri="{FF2B5EF4-FFF2-40B4-BE49-F238E27FC236}">
                  <a16:creationId xmlns:a16="http://schemas.microsoft.com/office/drawing/2014/main" id="{C75DA373-977C-C7FB-A51F-0E7ADA953EE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19">
              <a:extLst>
                <a:ext uri="{FF2B5EF4-FFF2-40B4-BE49-F238E27FC236}">
                  <a16:creationId xmlns:a16="http://schemas.microsoft.com/office/drawing/2014/main" id="{804AAD77-DE2B-102F-576F-184222CA7014}"/>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20">
              <a:extLst>
                <a:ext uri="{FF2B5EF4-FFF2-40B4-BE49-F238E27FC236}">
                  <a16:creationId xmlns:a16="http://schemas.microsoft.com/office/drawing/2014/main" id="{7C22ED0C-CC7D-93DF-E8F4-611D8AE9542A}"/>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21">
              <a:extLst>
                <a:ext uri="{FF2B5EF4-FFF2-40B4-BE49-F238E27FC236}">
                  <a16:creationId xmlns:a16="http://schemas.microsoft.com/office/drawing/2014/main" id="{A88C632A-5DA2-03A0-DF1D-609CBE962B5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22">
              <a:extLst>
                <a:ext uri="{FF2B5EF4-FFF2-40B4-BE49-F238E27FC236}">
                  <a16:creationId xmlns:a16="http://schemas.microsoft.com/office/drawing/2014/main" id="{B5BEAE05-6D80-186E-36CF-0AEA4713D466}"/>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23">
              <a:extLst>
                <a:ext uri="{FF2B5EF4-FFF2-40B4-BE49-F238E27FC236}">
                  <a16:creationId xmlns:a16="http://schemas.microsoft.com/office/drawing/2014/main" id="{0487BF27-53F8-8FA0-42C0-239C5ECBC4B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Freeform 524">
              <a:extLst>
                <a:ext uri="{FF2B5EF4-FFF2-40B4-BE49-F238E27FC236}">
                  <a16:creationId xmlns:a16="http://schemas.microsoft.com/office/drawing/2014/main" id="{E49FA7B6-2547-F65D-1B93-33859EE5728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25">
              <a:extLst>
                <a:ext uri="{FF2B5EF4-FFF2-40B4-BE49-F238E27FC236}">
                  <a16:creationId xmlns:a16="http://schemas.microsoft.com/office/drawing/2014/main" id="{1EE9A3C6-383B-C936-EA4D-F5D94D84B418}"/>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26">
              <a:extLst>
                <a:ext uri="{FF2B5EF4-FFF2-40B4-BE49-F238E27FC236}">
                  <a16:creationId xmlns:a16="http://schemas.microsoft.com/office/drawing/2014/main" id="{03A5E4E6-D91B-1015-1007-BFB0CACD5B3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38">
              <a:extLst>
                <a:ext uri="{FF2B5EF4-FFF2-40B4-BE49-F238E27FC236}">
                  <a16:creationId xmlns:a16="http://schemas.microsoft.com/office/drawing/2014/main" id="{31BADE55-464A-8B70-4C55-576193B5889B}"/>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Freeform 539">
              <a:extLst>
                <a:ext uri="{FF2B5EF4-FFF2-40B4-BE49-F238E27FC236}">
                  <a16:creationId xmlns:a16="http://schemas.microsoft.com/office/drawing/2014/main" id="{64C1B046-1FE7-7211-F42D-9C4F436CC4A0}"/>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40">
              <a:extLst>
                <a:ext uri="{FF2B5EF4-FFF2-40B4-BE49-F238E27FC236}">
                  <a16:creationId xmlns:a16="http://schemas.microsoft.com/office/drawing/2014/main" id="{2EAC4B37-3920-0FA7-0A68-E018670246B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Oval 541">
              <a:extLst>
                <a:ext uri="{FF2B5EF4-FFF2-40B4-BE49-F238E27FC236}">
                  <a16:creationId xmlns:a16="http://schemas.microsoft.com/office/drawing/2014/main" id="{F40761D5-6431-D7FC-EBB4-4E3551CA6236}"/>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42">
              <a:extLst>
                <a:ext uri="{FF2B5EF4-FFF2-40B4-BE49-F238E27FC236}">
                  <a16:creationId xmlns:a16="http://schemas.microsoft.com/office/drawing/2014/main" id="{BB73C7BF-9530-3229-E720-A8E5A7DD2304}"/>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43">
              <a:extLst>
                <a:ext uri="{FF2B5EF4-FFF2-40B4-BE49-F238E27FC236}">
                  <a16:creationId xmlns:a16="http://schemas.microsoft.com/office/drawing/2014/main" id="{6563E250-B86A-2C10-33F1-2BCF4348D794}"/>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44">
              <a:extLst>
                <a:ext uri="{FF2B5EF4-FFF2-40B4-BE49-F238E27FC236}">
                  <a16:creationId xmlns:a16="http://schemas.microsoft.com/office/drawing/2014/main" id="{B42905EA-8D34-BD31-2892-C066806D83BB}"/>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45">
              <a:extLst>
                <a:ext uri="{FF2B5EF4-FFF2-40B4-BE49-F238E27FC236}">
                  <a16:creationId xmlns:a16="http://schemas.microsoft.com/office/drawing/2014/main" id="{3FB9B579-8395-4591-C5F9-CBE016E1AA8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46">
              <a:extLst>
                <a:ext uri="{FF2B5EF4-FFF2-40B4-BE49-F238E27FC236}">
                  <a16:creationId xmlns:a16="http://schemas.microsoft.com/office/drawing/2014/main" id="{BFF062EB-A034-1A0F-EC36-57E0A4D1EE7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58">
              <a:extLst>
                <a:ext uri="{FF2B5EF4-FFF2-40B4-BE49-F238E27FC236}">
                  <a16:creationId xmlns:a16="http://schemas.microsoft.com/office/drawing/2014/main" id="{1E4A59B4-E7EF-669C-BE36-DE5426D61C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59">
              <a:extLst>
                <a:ext uri="{FF2B5EF4-FFF2-40B4-BE49-F238E27FC236}">
                  <a16:creationId xmlns:a16="http://schemas.microsoft.com/office/drawing/2014/main" id="{0CBA6348-9401-63C7-7DE1-8ADCD07D2D2B}"/>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Oval 560">
              <a:extLst>
                <a:ext uri="{FF2B5EF4-FFF2-40B4-BE49-F238E27FC236}">
                  <a16:creationId xmlns:a16="http://schemas.microsoft.com/office/drawing/2014/main" id="{E99153CE-3ECD-378B-6E38-D7F266E37708}"/>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Oval 561">
              <a:extLst>
                <a:ext uri="{FF2B5EF4-FFF2-40B4-BE49-F238E27FC236}">
                  <a16:creationId xmlns:a16="http://schemas.microsoft.com/office/drawing/2014/main" id="{643CB6CE-4078-1BCA-4419-1D7BB37AA4B5}"/>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62">
              <a:extLst>
                <a:ext uri="{FF2B5EF4-FFF2-40B4-BE49-F238E27FC236}">
                  <a16:creationId xmlns:a16="http://schemas.microsoft.com/office/drawing/2014/main" id="{A63574FA-3AA1-4F75-8FD9-0C466E012B39}"/>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63">
              <a:extLst>
                <a:ext uri="{FF2B5EF4-FFF2-40B4-BE49-F238E27FC236}">
                  <a16:creationId xmlns:a16="http://schemas.microsoft.com/office/drawing/2014/main" id="{0DB05100-20A3-CAA8-7E81-323FCC17CA1F}"/>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64">
              <a:extLst>
                <a:ext uri="{FF2B5EF4-FFF2-40B4-BE49-F238E27FC236}">
                  <a16:creationId xmlns:a16="http://schemas.microsoft.com/office/drawing/2014/main" id="{BAB04E95-0944-CB97-0016-A4E494BB77F3}"/>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65">
              <a:extLst>
                <a:ext uri="{FF2B5EF4-FFF2-40B4-BE49-F238E27FC236}">
                  <a16:creationId xmlns:a16="http://schemas.microsoft.com/office/drawing/2014/main" id="{1CB139FF-BD6B-2301-82CB-170216AE6EB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Freeform 566">
              <a:extLst>
                <a:ext uri="{FF2B5EF4-FFF2-40B4-BE49-F238E27FC236}">
                  <a16:creationId xmlns:a16="http://schemas.microsoft.com/office/drawing/2014/main" id="{859A53B8-78F2-0810-DD6A-53EE21BDD35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C2923CF-F431-B839-AF07-208B290B7579}"/>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691089AC-784C-8E00-04E8-7EB9345E6236}"/>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1B098E65-068B-A1F5-F307-BC3BEC0D0E2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76B6200E-F75D-B114-F946-755A25852F2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73B6EAE6-E34B-588E-46BB-CC6C513B972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DEA0310-C290-7369-039B-2153C3AF9290}"/>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EFD8918-90AF-FBE9-7F14-B4FCECD024B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577D71A9-BA6F-8CBD-6E33-13862B81411F}"/>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BE7ECED0-BABD-9D73-A860-7324232B90F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98">
              <a:extLst>
                <a:ext uri="{FF2B5EF4-FFF2-40B4-BE49-F238E27FC236}">
                  <a16:creationId xmlns:a16="http://schemas.microsoft.com/office/drawing/2014/main" id="{CB72995A-43BB-9886-354D-76ADD6F9EA60}"/>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99">
              <a:extLst>
                <a:ext uri="{FF2B5EF4-FFF2-40B4-BE49-F238E27FC236}">
                  <a16:creationId xmlns:a16="http://schemas.microsoft.com/office/drawing/2014/main" id="{E14CF14F-5A97-9EA1-5F25-6390CD2DD223}"/>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Freeform 600">
              <a:extLst>
                <a:ext uri="{FF2B5EF4-FFF2-40B4-BE49-F238E27FC236}">
                  <a16:creationId xmlns:a16="http://schemas.microsoft.com/office/drawing/2014/main" id="{663BBF12-3A7B-2E6F-F151-B6DBA4C5B816}"/>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Freeform 601">
              <a:extLst>
                <a:ext uri="{FF2B5EF4-FFF2-40B4-BE49-F238E27FC236}">
                  <a16:creationId xmlns:a16="http://schemas.microsoft.com/office/drawing/2014/main" id="{BA0B4491-88B8-20A9-9E68-08875E01B956}"/>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602">
              <a:extLst>
                <a:ext uri="{FF2B5EF4-FFF2-40B4-BE49-F238E27FC236}">
                  <a16:creationId xmlns:a16="http://schemas.microsoft.com/office/drawing/2014/main" id="{D38F8CAC-8AE7-973E-8C1B-D60055FD4AED}"/>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Oval 603">
              <a:extLst>
                <a:ext uri="{FF2B5EF4-FFF2-40B4-BE49-F238E27FC236}">
                  <a16:creationId xmlns:a16="http://schemas.microsoft.com/office/drawing/2014/main" id="{AB777C9D-0D42-A6C0-37E2-34A26F6B0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Oval 604">
              <a:extLst>
                <a:ext uri="{FF2B5EF4-FFF2-40B4-BE49-F238E27FC236}">
                  <a16:creationId xmlns:a16="http://schemas.microsoft.com/office/drawing/2014/main" id="{326498A0-D7B2-6225-0154-7739861055C4}"/>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605">
              <a:extLst>
                <a:ext uri="{FF2B5EF4-FFF2-40B4-BE49-F238E27FC236}">
                  <a16:creationId xmlns:a16="http://schemas.microsoft.com/office/drawing/2014/main" id="{E06EC3D0-0AA0-934F-94FD-A100B4BA4A39}"/>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606">
              <a:extLst>
                <a:ext uri="{FF2B5EF4-FFF2-40B4-BE49-F238E27FC236}">
                  <a16:creationId xmlns:a16="http://schemas.microsoft.com/office/drawing/2014/main" id="{F7BCA102-1A99-D3C5-4A3F-4F3BCC48446B}"/>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0-#ppt_w/2"/>
                                          </p:val>
                                        </p:tav>
                                        <p:tav tm="100000">
                                          <p:val>
                                            <p:strVal val="#ppt_x"/>
                                          </p:val>
                                        </p:tav>
                                      </p:tavLst>
                                    </p:anim>
                                    <p:anim calcmode="lin" valueType="num">
                                      <p:cBhvr additive="base">
                                        <p:cTn id="8" dur="500" fill="hold"/>
                                        <p:tgtEl>
                                          <p:spTgt spid="27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5"/>
                                        </p:tgtEl>
                                        <p:attrNameLst>
                                          <p:attrName>style.visibility</p:attrName>
                                        </p:attrNameLst>
                                      </p:cBhvr>
                                      <p:to>
                                        <p:strVal val="visible"/>
                                      </p:to>
                                    </p:set>
                                    <p:anim calcmode="lin" valueType="num">
                                      <p:cBhvr additive="base">
                                        <p:cTn id="11" dur="500" fill="hold"/>
                                        <p:tgtEl>
                                          <p:spTgt spid="275"/>
                                        </p:tgtEl>
                                        <p:attrNameLst>
                                          <p:attrName>ppt_x</p:attrName>
                                        </p:attrNameLst>
                                      </p:cBhvr>
                                      <p:tavLst>
                                        <p:tav tm="0">
                                          <p:val>
                                            <p:strVal val="0-#ppt_w/2"/>
                                          </p:val>
                                        </p:tav>
                                        <p:tav tm="100000">
                                          <p:val>
                                            <p:strVal val="#ppt_x"/>
                                          </p:val>
                                        </p:tav>
                                      </p:tavLst>
                                    </p:anim>
                                    <p:anim calcmode="lin" valueType="num">
                                      <p:cBhvr additive="base">
                                        <p:cTn id="12" dur="500" fill="hold"/>
                                        <p:tgtEl>
                                          <p:spTgt spid="275"/>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fill="hold"/>
                                        <p:tgtEl>
                                          <p:spTgt spid="267"/>
                                        </p:tgtEl>
                                        <p:attrNameLst>
                                          <p:attrName>ppt_x</p:attrName>
                                        </p:attrNameLst>
                                      </p:cBhvr>
                                      <p:tavLst>
                                        <p:tav tm="0">
                                          <p:val>
                                            <p:strVal val="1+#ppt_w/2"/>
                                          </p:val>
                                        </p:tav>
                                        <p:tav tm="100000">
                                          <p:val>
                                            <p:strVal val="#ppt_x"/>
                                          </p:val>
                                        </p:tav>
                                      </p:tavLst>
                                    </p:anim>
                                    <p:anim calcmode="lin" valueType="num">
                                      <p:cBhvr additive="base">
                                        <p:cTn id="16" dur="500" fill="hold"/>
                                        <p:tgtEl>
                                          <p:spTgt spid="267"/>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98"/>
                                        </p:tgtEl>
                                        <p:attrNameLst>
                                          <p:attrName>style.visibility</p:attrName>
                                        </p:attrNameLst>
                                      </p:cBhvr>
                                      <p:to>
                                        <p:strVal val="visible"/>
                                      </p:to>
                                    </p:set>
                                    <p:anim calcmode="lin" valueType="num">
                                      <p:cBhvr additive="base">
                                        <p:cTn id="19" dur="500" fill="hold"/>
                                        <p:tgtEl>
                                          <p:spTgt spid="398"/>
                                        </p:tgtEl>
                                        <p:attrNameLst>
                                          <p:attrName>ppt_x</p:attrName>
                                        </p:attrNameLst>
                                      </p:cBhvr>
                                      <p:tavLst>
                                        <p:tav tm="0">
                                          <p:val>
                                            <p:strVal val="1+#ppt_w/2"/>
                                          </p:val>
                                        </p:tav>
                                        <p:tav tm="100000">
                                          <p:val>
                                            <p:strVal val="#ppt_x"/>
                                          </p:val>
                                        </p:tav>
                                      </p:tavLst>
                                    </p:anim>
                                    <p:anim calcmode="lin" valueType="num">
                                      <p:cBhvr additive="base">
                                        <p:cTn id="20" dur="500" fill="hold"/>
                                        <p:tgtEl>
                                          <p:spTgt spid="3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userDrawn="1">
  <p:cSld name="One column text">
    <p:spTree>
      <p:nvGrpSpPr>
        <p:cNvPr id="1" name="Shape 38"/>
        <p:cNvGrpSpPr/>
        <p:nvPr/>
      </p:nvGrpSpPr>
      <p:grpSpPr>
        <a:xfrm>
          <a:off x="0" y="0"/>
          <a:ext cx="0" cy="0"/>
          <a:chOff x="0" y="0"/>
          <a:chExt cx="0" cy="0"/>
        </a:xfrm>
      </p:grpSpPr>
      <p:sp>
        <p:nvSpPr>
          <p:cNvPr id="39" name="Google Shape;39;p19"/>
          <p:cNvSpPr txBox="1">
            <a:spLocks noGrp="1"/>
          </p:cNvSpPr>
          <p:nvPr>
            <p:ph type="body" idx="1"/>
          </p:nvPr>
        </p:nvSpPr>
        <p:spPr>
          <a:xfrm>
            <a:off x="723901" y="1329448"/>
            <a:ext cx="3848100" cy="229572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 name="Google Shape;15;p16">
            <a:extLst>
              <a:ext uri="{FF2B5EF4-FFF2-40B4-BE49-F238E27FC236}">
                <a16:creationId xmlns:a16="http://schemas.microsoft.com/office/drawing/2014/main" id="{D6B7CA12-FE1F-2746-7F5B-05BDFED037C8}"/>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29" name="Freeform 881">
            <a:extLst>
              <a:ext uri="{FF2B5EF4-FFF2-40B4-BE49-F238E27FC236}">
                <a16:creationId xmlns:a16="http://schemas.microsoft.com/office/drawing/2014/main" id="{33D62BF4-CE4A-CC32-6749-C82822B15E27}"/>
              </a:ext>
            </a:extLst>
          </p:cNvPr>
          <p:cNvSpPr>
            <a:spLocks/>
          </p:cNvSpPr>
          <p:nvPr userDrawn="1"/>
        </p:nvSpPr>
        <p:spPr bwMode="auto">
          <a:xfrm>
            <a:off x="8421714" y="440228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Marcador de posición de imagen 3">
            <a:extLst>
              <a:ext uri="{FF2B5EF4-FFF2-40B4-BE49-F238E27FC236}">
                <a16:creationId xmlns:a16="http://schemas.microsoft.com/office/drawing/2014/main" id="{78163A04-F440-4CB0-883C-6D1759740DAF}"/>
              </a:ext>
            </a:extLst>
          </p:cNvPr>
          <p:cNvSpPr>
            <a:spLocks noGrp="1"/>
          </p:cNvSpPr>
          <p:nvPr>
            <p:ph type="pic" sz="quarter" idx="10"/>
          </p:nvPr>
        </p:nvSpPr>
        <p:spPr>
          <a:xfrm>
            <a:off x="5124450" y="1337435"/>
            <a:ext cx="3295650" cy="2804616"/>
          </a:xfrm>
          <a:prstGeom prst="roundRect">
            <a:avLst>
              <a:gd name="adj" fmla="val 7665"/>
            </a:avLst>
          </a:prstGeom>
        </p:spPr>
        <p:txBody>
          <a:bodyPr/>
          <a:lstStyle/>
          <a:p>
            <a:endParaRPr lang="es-ES" dirty="0"/>
          </a:p>
        </p:txBody>
      </p:sp>
      <p:grpSp>
        <p:nvGrpSpPr>
          <p:cNvPr id="578" name="Grupo 577">
            <a:extLst>
              <a:ext uri="{FF2B5EF4-FFF2-40B4-BE49-F238E27FC236}">
                <a16:creationId xmlns:a16="http://schemas.microsoft.com/office/drawing/2014/main" id="{00D8ADC7-E891-4522-BF50-4F26751CD6C8}"/>
              </a:ext>
            </a:extLst>
          </p:cNvPr>
          <p:cNvGrpSpPr/>
          <p:nvPr userDrawn="1"/>
        </p:nvGrpSpPr>
        <p:grpSpPr>
          <a:xfrm flipH="1">
            <a:off x="-132623" y="3762786"/>
            <a:ext cx="1507863" cy="1510278"/>
            <a:chOff x="39184" y="-151930"/>
            <a:chExt cx="1309806" cy="1311904"/>
          </a:xfrm>
          <a:solidFill>
            <a:schemeClr val="accent1"/>
          </a:solidFill>
        </p:grpSpPr>
        <p:sp>
          <p:nvSpPr>
            <p:cNvPr id="579" name="Oval 357">
              <a:extLst>
                <a:ext uri="{FF2B5EF4-FFF2-40B4-BE49-F238E27FC236}">
                  <a16:creationId xmlns:a16="http://schemas.microsoft.com/office/drawing/2014/main" id="{79653F58-25F7-7579-CCB7-93F993438483}"/>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358">
              <a:extLst>
                <a:ext uri="{FF2B5EF4-FFF2-40B4-BE49-F238E27FC236}">
                  <a16:creationId xmlns:a16="http://schemas.microsoft.com/office/drawing/2014/main" id="{F925F502-36A2-7DF8-047B-C36B6CAE904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359">
              <a:extLst>
                <a:ext uri="{FF2B5EF4-FFF2-40B4-BE49-F238E27FC236}">
                  <a16:creationId xmlns:a16="http://schemas.microsoft.com/office/drawing/2014/main" id="{A3D07A5F-7B8C-1E31-01E7-321357EDFDE2}"/>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360">
              <a:extLst>
                <a:ext uri="{FF2B5EF4-FFF2-40B4-BE49-F238E27FC236}">
                  <a16:creationId xmlns:a16="http://schemas.microsoft.com/office/drawing/2014/main" id="{BB2BD9EF-F417-CE5D-5F70-BD79146DFB6F}"/>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361">
              <a:extLst>
                <a:ext uri="{FF2B5EF4-FFF2-40B4-BE49-F238E27FC236}">
                  <a16:creationId xmlns:a16="http://schemas.microsoft.com/office/drawing/2014/main" id="{439D1C34-888D-556F-AE64-F188A9DFB46E}"/>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362">
              <a:extLst>
                <a:ext uri="{FF2B5EF4-FFF2-40B4-BE49-F238E27FC236}">
                  <a16:creationId xmlns:a16="http://schemas.microsoft.com/office/drawing/2014/main" id="{0FB9D91C-A73A-B292-5291-2525575E67C7}"/>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363">
              <a:extLst>
                <a:ext uri="{FF2B5EF4-FFF2-40B4-BE49-F238E27FC236}">
                  <a16:creationId xmlns:a16="http://schemas.microsoft.com/office/drawing/2014/main" id="{8C2D492C-8FCF-61F3-BFB2-D95BF3308A7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364">
              <a:extLst>
                <a:ext uri="{FF2B5EF4-FFF2-40B4-BE49-F238E27FC236}">
                  <a16:creationId xmlns:a16="http://schemas.microsoft.com/office/drawing/2014/main" id="{2804C858-571F-7066-80C5-36312EF1A740}"/>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365">
              <a:extLst>
                <a:ext uri="{FF2B5EF4-FFF2-40B4-BE49-F238E27FC236}">
                  <a16:creationId xmlns:a16="http://schemas.microsoft.com/office/drawing/2014/main" id="{C5A88FA7-5AE9-C482-BAA0-BBA2D2D483C6}"/>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377">
              <a:extLst>
                <a:ext uri="{FF2B5EF4-FFF2-40B4-BE49-F238E27FC236}">
                  <a16:creationId xmlns:a16="http://schemas.microsoft.com/office/drawing/2014/main" id="{BF746621-3FC2-1AA3-4477-46F5C849EA8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378">
              <a:extLst>
                <a:ext uri="{FF2B5EF4-FFF2-40B4-BE49-F238E27FC236}">
                  <a16:creationId xmlns:a16="http://schemas.microsoft.com/office/drawing/2014/main" id="{77B0826C-0D13-65F7-2576-47F2F0A1EBE6}"/>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Oval 379">
              <a:extLst>
                <a:ext uri="{FF2B5EF4-FFF2-40B4-BE49-F238E27FC236}">
                  <a16:creationId xmlns:a16="http://schemas.microsoft.com/office/drawing/2014/main" id="{76F2B53E-AA98-A5A3-FC31-9F201E245AF7}"/>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380">
              <a:extLst>
                <a:ext uri="{FF2B5EF4-FFF2-40B4-BE49-F238E27FC236}">
                  <a16:creationId xmlns:a16="http://schemas.microsoft.com/office/drawing/2014/main" id="{9D7CD264-F0B7-101E-C9BB-7CE280CCBB3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381">
              <a:extLst>
                <a:ext uri="{FF2B5EF4-FFF2-40B4-BE49-F238E27FC236}">
                  <a16:creationId xmlns:a16="http://schemas.microsoft.com/office/drawing/2014/main" id="{2E7B0038-45C4-315E-3CA3-1ABB864254D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382">
              <a:extLst>
                <a:ext uri="{FF2B5EF4-FFF2-40B4-BE49-F238E27FC236}">
                  <a16:creationId xmlns:a16="http://schemas.microsoft.com/office/drawing/2014/main" id="{FB88DAAC-328B-E5E6-36AD-C4F88286CB1B}"/>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383">
              <a:extLst>
                <a:ext uri="{FF2B5EF4-FFF2-40B4-BE49-F238E27FC236}">
                  <a16:creationId xmlns:a16="http://schemas.microsoft.com/office/drawing/2014/main" id="{B6FF4721-F5DD-D643-D5EA-B7A2444AB28C}"/>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384">
              <a:extLst>
                <a:ext uri="{FF2B5EF4-FFF2-40B4-BE49-F238E27FC236}">
                  <a16:creationId xmlns:a16="http://schemas.microsoft.com/office/drawing/2014/main" id="{FB6552C2-E8AF-A7F9-BF28-5A8317354270}"/>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385">
              <a:extLst>
                <a:ext uri="{FF2B5EF4-FFF2-40B4-BE49-F238E27FC236}">
                  <a16:creationId xmlns:a16="http://schemas.microsoft.com/office/drawing/2014/main" id="{26D4220F-586D-96C2-7013-0162E8BA6EA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397">
              <a:extLst>
                <a:ext uri="{FF2B5EF4-FFF2-40B4-BE49-F238E27FC236}">
                  <a16:creationId xmlns:a16="http://schemas.microsoft.com/office/drawing/2014/main" id="{2AB60C06-B3BD-3336-B2B5-181C6A13296B}"/>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398">
              <a:extLst>
                <a:ext uri="{FF2B5EF4-FFF2-40B4-BE49-F238E27FC236}">
                  <a16:creationId xmlns:a16="http://schemas.microsoft.com/office/drawing/2014/main" id="{023AE478-FDFF-A76D-8F8D-D6511CDEECAE}"/>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Oval 399">
              <a:extLst>
                <a:ext uri="{FF2B5EF4-FFF2-40B4-BE49-F238E27FC236}">
                  <a16:creationId xmlns:a16="http://schemas.microsoft.com/office/drawing/2014/main" id="{436CCADC-EE90-3883-C143-291045E64DC7}"/>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Oval 400">
              <a:extLst>
                <a:ext uri="{FF2B5EF4-FFF2-40B4-BE49-F238E27FC236}">
                  <a16:creationId xmlns:a16="http://schemas.microsoft.com/office/drawing/2014/main" id="{24CCB7D4-70BC-C439-2D14-087826983FE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401">
              <a:extLst>
                <a:ext uri="{FF2B5EF4-FFF2-40B4-BE49-F238E27FC236}">
                  <a16:creationId xmlns:a16="http://schemas.microsoft.com/office/drawing/2014/main" id="{4B7B3F07-AB41-3C8F-F88B-81FD17BC6C93}"/>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402">
              <a:extLst>
                <a:ext uri="{FF2B5EF4-FFF2-40B4-BE49-F238E27FC236}">
                  <a16:creationId xmlns:a16="http://schemas.microsoft.com/office/drawing/2014/main" id="{75290AFC-814D-4866-5434-BD365BF51F8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403">
              <a:extLst>
                <a:ext uri="{FF2B5EF4-FFF2-40B4-BE49-F238E27FC236}">
                  <a16:creationId xmlns:a16="http://schemas.microsoft.com/office/drawing/2014/main" id="{9AED5218-B5A1-DFA6-2F38-772370657D73}"/>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404">
              <a:extLst>
                <a:ext uri="{FF2B5EF4-FFF2-40B4-BE49-F238E27FC236}">
                  <a16:creationId xmlns:a16="http://schemas.microsoft.com/office/drawing/2014/main" id="{4E997065-DC09-6558-53F0-2055DD01033C}"/>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405">
              <a:extLst>
                <a:ext uri="{FF2B5EF4-FFF2-40B4-BE49-F238E27FC236}">
                  <a16:creationId xmlns:a16="http://schemas.microsoft.com/office/drawing/2014/main" id="{1FC2B492-CA3C-E997-C813-80B6D04B553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418">
              <a:extLst>
                <a:ext uri="{FF2B5EF4-FFF2-40B4-BE49-F238E27FC236}">
                  <a16:creationId xmlns:a16="http://schemas.microsoft.com/office/drawing/2014/main" id="{E8979222-37CF-59F8-F769-3232233A3DB6}"/>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419">
              <a:extLst>
                <a:ext uri="{FF2B5EF4-FFF2-40B4-BE49-F238E27FC236}">
                  <a16:creationId xmlns:a16="http://schemas.microsoft.com/office/drawing/2014/main" id="{78635079-B048-AF9B-A49E-930F5F3EB39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420">
              <a:extLst>
                <a:ext uri="{FF2B5EF4-FFF2-40B4-BE49-F238E27FC236}">
                  <a16:creationId xmlns:a16="http://schemas.microsoft.com/office/drawing/2014/main" id="{CD59F882-D4C7-3678-4DCE-12ABAC51AEF5}"/>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421">
              <a:extLst>
                <a:ext uri="{FF2B5EF4-FFF2-40B4-BE49-F238E27FC236}">
                  <a16:creationId xmlns:a16="http://schemas.microsoft.com/office/drawing/2014/main" id="{12425F26-A64B-7D95-2485-FE8AF40F367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422">
              <a:extLst>
                <a:ext uri="{FF2B5EF4-FFF2-40B4-BE49-F238E27FC236}">
                  <a16:creationId xmlns:a16="http://schemas.microsoft.com/office/drawing/2014/main" id="{2E07A129-7B59-01D9-A617-91000174515A}"/>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Oval 423">
              <a:extLst>
                <a:ext uri="{FF2B5EF4-FFF2-40B4-BE49-F238E27FC236}">
                  <a16:creationId xmlns:a16="http://schemas.microsoft.com/office/drawing/2014/main" id="{FDFD7E96-392F-D3DA-F1CB-4E49D9C5B53F}"/>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424">
              <a:extLst>
                <a:ext uri="{FF2B5EF4-FFF2-40B4-BE49-F238E27FC236}">
                  <a16:creationId xmlns:a16="http://schemas.microsoft.com/office/drawing/2014/main" id="{7C6C95A9-3F6A-AE0E-FDE7-E839CC492B3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425">
              <a:extLst>
                <a:ext uri="{FF2B5EF4-FFF2-40B4-BE49-F238E27FC236}">
                  <a16:creationId xmlns:a16="http://schemas.microsoft.com/office/drawing/2014/main" id="{18BD09AC-C195-E1D0-0C09-924BBB36F800}"/>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426">
              <a:extLst>
                <a:ext uri="{FF2B5EF4-FFF2-40B4-BE49-F238E27FC236}">
                  <a16:creationId xmlns:a16="http://schemas.microsoft.com/office/drawing/2014/main" id="{099C463A-C32B-B2BA-1CAC-33E73B8E4718}"/>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438">
              <a:extLst>
                <a:ext uri="{FF2B5EF4-FFF2-40B4-BE49-F238E27FC236}">
                  <a16:creationId xmlns:a16="http://schemas.microsoft.com/office/drawing/2014/main" id="{12A33860-5D2A-2D78-295F-8CD5345BB387}"/>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439">
              <a:extLst>
                <a:ext uri="{FF2B5EF4-FFF2-40B4-BE49-F238E27FC236}">
                  <a16:creationId xmlns:a16="http://schemas.microsoft.com/office/drawing/2014/main" id="{B3D10206-E208-E679-035F-A556DDCDFD5F}"/>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440">
              <a:extLst>
                <a:ext uri="{FF2B5EF4-FFF2-40B4-BE49-F238E27FC236}">
                  <a16:creationId xmlns:a16="http://schemas.microsoft.com/office/drawing/2014/main" id="{A51EBC09-168E-0130-2159-309E285DA7E3}"/>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441">
              <a:extLst>
                <a:ext uri="{FF2B5EF4-FFF2-40B4-BE49-F238E27FC236}">
                  <a16:creationId xmlns:a16="http://schemas.microsoft.com/office/drawing/2014/main" id="{C4402B8B-29A4-BF30-611B-8133336E2966}"/>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442">
              <a:extLst>
                <a:ext uri="{FF2B5EF4-FFF2-40B4-BE49-F238E27FC236}">
                  <a16:creationId xmlns:a16="http://schemas.microsoft.com/office/drawing/2014/main" id="{721509AE-D02C-9FEA-B587-8EBCBF09A771}"/>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Oval 443">
              <a:extLst>
                <a:ext uri="{FF2B5EF4-FFF2-40B4-BE49-F238E27FC236}">
                  <a16:creationId xmlns:a16="http://schemas.microsoft.com/office/drawing/2014/main" id="{787BC33F-D530-B0FE-C1F9-17CAF5A654D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444">
              <a:extLst>
                <a:ext uri="{FF2B5EF4-FFF2-40B4-BE49-F238E27FC236}">
                  <a16:creationId xmlns:a16="http://schemas.microsoft.com/office/drawing/2014/main" id="{455A4D88-1EBA-304D-762B-3A0E9CB85109}"/>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445">
              <a:extLst>
                <a:ext uri="{FF2B5EF4-FFF2-40B4-BE49-F238E27FC236}">
                  <a16:creationId xmlns:a16="http://schemas.microsoft.com/office/drawing/2014/main" id="{FD53EBBF-8A5D-54E1-35C1-F0C852447BA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446">
              <a:extLst>
                <a:ext uri="{FF2B5EF4-FFF2-40B4-BE49-F238E27FC236}">
                  <a16:creationId xmlns:a16="http://schemas.microsoft.com/office/drawing/2014/main" id="{F7F4936A-9B65-208E-0C9D-19DD9DA387F4}"/>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458">
              <a:extLst>
                <a:ext uri="{FF2B5EF4-FFF2-40B4-BE49-F238E27FC236}">
                  <a16:creationId xmlns:a16="http://schemas.microsoft.com/office/drawing/2014/main" id="{36B1001A-8950-D531-5685-EDC322A91271}"/>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459">
              <a:extLst>
                <a:ext uri="{FF2B5EF4-FFF2-40B4-BE49-F238E27FC236}">
                  <a16:creationId xmlns:a16="http://schemas.microsoft.com/office/drawing/2014/main" id="{FDB0D192-F3F2-0B2F-A58B-139DA20636E8}"/>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460">
              <a:extLst>
                <a:ext uri="{FF2B5EF4-FFF2-40B4-BE49-F238E27FC236}">
                  <a16:creationId xmlns:a16="http://schemas.microsoft.com/office/drawing/2014/main" id="{84D317F8-6BDA-949C-ADB7-BB7ED3556C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461">
              <a:extLst>
                <a:ext uri="{FF2B5EF4-FFF2-40B4-BE49-F238E27FC236}">
                  <a16:creationId xmlns:a16="http://schemas.microsoft.com/office/drawing/2014/main" id="{259BDD6C-E6DB-ACF9-BD62-3A4C6750E93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462">
              <a:extLst>
                <a:ext uri="{FF2B5EF4-FFF2-40B4-BE49-F238E27FC236}">
                  <a16:creationId xmlns:a16="http://schemas.microsoft.com/office/drawing/2014/main" id="{689B75B9-2D80-9D74-C83D-31B73433E171}"/>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463">
              <a:extLst>
                <a:ext uri="{FF2B5EF4-FFF2-40B4-BE49-F238E27FC236}">
                  <a16:creationId xmlns:a16="http://schemas.microsoft.com/office/drawing/2014/main" id="{4EFF6B8D-BD63-97FF-83F2-596F9C573F8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464">
              <a:extLst>
                <a:ext uri="{FF2B5EF4-FFF2-40B4-BE49-F238E27FC236}">
                  <a16:creationId xmlns:a16="http://schemas.microsoft.com/office/drawing/2014/main" id="{9542918E-FD73-871E-3612-510D1C404D2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465">
              <a:extLst>
                <a:ext uri="{FF2B5EF4-FFF2-40B4-BE49-F238E27FC236}">
                  <a16:creationId xmlns:a16="http://schemas.microsoft.com/office/drawing/2014/main" id="{64048E43-342C-3461-54EA-1B89FBB11BD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466">
              <a:extLst>
                <a:ext uri="{FF2B5EF4-FFF2-40B4-BE49-F238E27FC236}">
                  <a16:creationId xmlns:a16="http://schemas.microsoft.com/office/drawing/2014/main" id="{1630A430-F2AD-5DA9-2559-774211197CC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478">
              <a:extLst>
                <a:ext uri="{FF2B5EF4-FFF2-40B4-BE49-F238E27FC236}">
                  <a16:creationId xmlns:a16="http://schemas.microsoft.com/office/drawing/2014/main" id="{415F4B21-115D-438C-2D95-209C6D2CE4AD}"/>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479">
              <a:extLst>
                <a:ext uri="{FF2B5EF4-FFF2-40B4-BE49-F238E27FC236}">
                  <a16:creationId xmlns:a16="http://schemas.microsoft.com/office/drawing/2014/main" id="{883A6B40-FF67-52EC-4734-F9AF04A3BA53}"/>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480">
              <a:extLst>
                <a:ext uri="{FF2B5EF4-FFF2-40B4-BE49-F238E27FC236}">
                  <a16:creationId xmlns:a16="http://schemas.microsoft.com/office/drawing/2014/main" id="{1D34B30E-40A4-723C-F9B7-CE6966EFAFB1}"/>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481">
              <a:extLst>
                <a:ext uri="{FF2B5EF4-FFF2-40B4-BE49-F238E27FC236}">
                  <a16:creationId xmlns:a16="http://schemas.microsoft.com/office/drawing/2014/main" id="{6B1C4AB8-D854-FA07-6C8E-A5A5E7786DBE}"/>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482">
              <a:extLst>
                <a:ext uri="{FF2B5EF4-FFF2-40B4-BE49-F238E27FC236}">
                  <a16:creationId xmlns:a16="http://schemas.microsoft.com/office/drawing/2014/main" id="{03196FFB-60C8-1A61-DE5F-DA87EFB11D45}"/>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483">
              <a:extLst>
                <a:ext uri="{FF2B5EF4-FFF2-40B4-BE49-F238E27FC236}">
                  <a16:creationId xmlns:a16="http://schemas.microsoft.com/office/drawing/2014/main" id="{4966A9E6-A74B-84DA-3AB8-430F05EA1323}"/>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484">
              <a:extLst>
                <a:ext uri="{FF2B5EF4-FFF2-40B4-BE49-F238E27FC236}">
                  <a16:creationId xmlns:a16="http://schemas.microsoft.com/office/drawing/2014/main" id="{0D54B2A3-5E00-C2E7-04E6-391DED8C585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485">
              <a:extLst>
                <a:ext uri="{FF2B5EF4-FFF2-40B4-BE49-F238E27FC236}">
                  <a16:creationId xmlns:a16="http://schemas.microsoft.com/office/drawing/2014/main" id="{2F5C6050-56B9-0E99-EC56-B8EC33FE168F}"/>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Oval 486">
              <a:extLst>
                <a:ext uri="{FF2B5EF4-FFF2-40B4-BE49-F238E27FC236}">
                  <a16:creationId xmlns:a16="http://schemas.microsoft.com/office/drawing/2014/main" id="{4762E9A9-9270-BF9B-4A0B-B1707E5A8567}"/>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498">
              <a:extLst>
                <a:ext uri="{FF2B5EF4-FFF2-40B4-BE49-F238E27FC236}">
                  <a16:creationId xmlns:a16="http://schemas.microsoft.com/office/drawing/2014/main" id="{BA6C803E-54BF-A106-A560-3C99E853DB3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499">
              <a:extLst>
                <a:ext uri="{FF2B5EF4-FFF2-40B4-BE49-F238E27FC236}">
                  <a16:creationId xmlns:a16="http://schemas.microsoft.com/office/drawing/2014/main" id="{2F3D6513-6C12-8C4E-8DEC-0C8EE3E11063}"/>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500">
              <a:extLst>
                <a:ext uri="{FF2B5EF4-FFF2-40B4-BE49-F238E27FC236}">
                  <a16:creationId xmlns:a16="http://schemas.microsoft.com/office/drawing/2014/main" id="{DDAC18A7-FEE2-F005-7D3E-035FAB86198C}"/>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501">
              <a:extLst>
                <a:ext uri="{FF2B5EF4-FFF2-40B4-BE49-F238E27FC236}">
                  <a16:creationId xmlns:a16="http://schemas.microsoft.com/office/drawing/2014/main" id="{58EAA11F-2531-E7E9-4665-4C5A59599774}"/>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502">
              <a:extLst>
                <a:ext uri="{FF2B5EF4-FFF2-40B4-BE49-F238E27FC236}">
                  <a16:creationId xmlns:a16="http://schemas.microsoft.com/office/drawing/2014/main" id="{F72F5351-9B83-E8B2-DCF6-6CA67DE53A2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Freeform 503">
              <a:extLst>
                <a:ext uri="{FF2B5EF4-FFF2-40B4-BE49-F238E27FC236}">
                  <a16:creationId xmlns:a16="http://schemas.microsoft.com/office/drawing/2014/main" id="{BC2763A8-5AEA-4542-1A73-4CA69D18294C}"/>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504">
              <a:extLst>
                <a:ext uri="{FF2B5EF4-FFF2-40B4-BE49-F238E27FC236}">
                  <a16:creationId xmlns:a16="http://schemas.microsoft.com/office/drawing/2014/main" id="{168BA17E-4672-6558-F49E-674AD76555F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505">
              <a:extLst>
                <a:ext uri="{FF2B5EF4-FFF2-40B4-BE49-F238E27FC236}">
                  <a16:creationId xmlns:a16="http://schemas.microsoft.com/office/drawing/2014/main" id="{9DF9D880-AFCA-CF0A-8055-75E45A971DCE}"/>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506">
              <a:extLst>
                <a:ext uri="{FF2B5EF4-FFF2-40B4-BE49-F238E27FC236}">
                  <a16:creationId xmlns:a16="http://schemas.microsoft.com/office/drawing/2014/main" id="{6F6EC4A8-65A1-FBE8-2C12-6A3DD3F580F2}"/>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Oval 518">
              <a:extLst>
                <a:ext uri="{FF2B5EF4-FFF2-40B4-BE49-F238E27FC236}">
                  <a16:creationId xmlns:a16="http://schemas.microsoft.com/office/drawing/2014/main" id="{66E58AEA-5BE1-DF37-5DA5-8275BB6D41B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519">
              <a:extLst>
                <a:ext uri="{FF2B5EF4-FFF2-40B4-BE49-F238E27FC236}">
                  <a16:creationId xmlns:a16="http://schemas.microsoft.com/office/drawing/2014/main" id="{AEAAECA5-BC97-E8CA-023C-A850BB08951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520">
              <a:extLst>
                <a:ext uri="{FF2B5EF4-FFF2-40B4-BE49-F238E27FC236}">
                  <a16:creationId xmlns:a16="http://schemas.microsoft.com/office/drawing/2014/main" id="{0722834B-486C-7822-5015-AEBCE7018A0D}"/>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521">
              <a:extLst>
                <a:ext uri="{FF2B5EF4-FFF2-40B4-BE49-F238E27FC236}">
                  <a16:creationId xmlns:a16="http://schemas.microsoft.com/office/drawing/2014/main" id="{CC256974-C51E-3E08-B54B-4A40CC6D17D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522">
              <a:extLst>
                <a:ext uri="{FF2B5EF4-FFF2-40B4-BE49-F238E27FC236}">
                  <a16:creationId xmlns:a16="http://schemas.microsoft.com/office/drawing/2014/main" id="{98C17D6B-814F-B76F-51EE-BCAA8775BCB0}"/>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523">
              <a:extLst>
                <a:ext uri="{FF2B5EF4-FFF2-40B4-BE49-F238E27FC236}">
                  <a16:creationId xmlns:a16="http://schemas.microsoft.com/office/drawing/2014/main" id="{7D0BA41D-45DC-1F42-89C5-3B770D125D82}"/>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524">
              <a:extLst>
                <a:ext uri="{FF2B5EF4-FFF2-40B4-BE49-F238E27FC236}">
                  <a16:creationId xmlns:a16="http://schemas.microsoft.com/office/drawing/2014/main" id="{3B5C7677-95E0-27C4-14F6-65C047361DC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525">
              <a:extLst>
                <a:ext uri="{FF2B5EF4-FFF2-40B4-BE49-F238E27FC236}">
                  <a16:creationId xmlns:a16="http://schemas.microsoft.com/office/drawing/2014/main" id="{B276CAAA-4345-FDA6-EFB0-CFE2ED412AB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526">
              <a:extLst>
                <a:ext uri="{FF2B5EF4-FFF2-40B4-BE49-F238E27FC236}">
                  <a16:creationId xmlns:a16="http://schemas.microsoft.com/office/drawing/2014/main" id="{51A0ED6F-695B-B659-46A4-BD0E65972D25}"/>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538">
              <a:extLst>
                <a:ext uri="{FF2B5EF4-FFF2-40B4-BE49-F238E27FC236}">
                  <a16:creationId xmlns:a16="http://schemas.microsoft.com/office/drawing/2014/main" id="{DF37DF1B-B926-D842-E49B-26A15143D4CE}"/>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539">
              <a:extLst>
                <a:ext uri="{FF2B5EF4-FFF2-40B4-BE49-F238E27FC236}">
                  <a16:creationId xmlns:a16="http://schemas.microsoft.com/office/drawing/2014/main" id="{BC7266E5-3CB7-4BB6-4565-162D4AD232EA}"/>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Oval 540">
              <a:extLst>
                <a:ext uri="{FF2B5EF4-FFF2-40B4-BE49-F238E27FC236}">
                  <a16:creationId xmlns:a16="http://schemas.microsoft.com/office/drawing/2014/main" id="{1A67E7FE-160E-B7CD-F6F0-3F7631F13F37}"/>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Oval 541">
              <a:extLst>
                <a:ext uri="{FF2B5EF4-FFF2-40B4-BE49-F238E27FC236}">
                  <a16:creationId xmlns:a16="http://schemas.microsoft.com/office/drawing/2014/main" id="{8723EBED-0FF9-E79E-9168-800AAFF3E889}"/>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542">
              <a:extLst>
                <a:ext uri="{FF2B5EF4-FFF2-40B4-BE49-F238E27FC236}">
                  <a16:creationId xmlns:a16="http://schemas.microsoft.com/office/drawing/2014/main" id="{27A3E18D-0AF0-342B-2F7F-8D95ECEC4CA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543">
              <a:extLst>
                <a:ext uri="{FF2B5EF4-FFF2-40B4-BE49-F238E27FC236}">
                  <a16:creationId xmlns:a16="http://schemas.microsoft.com/office/drawing/2014/main" id="{79934ACD-B4DA-3C00-3834-933BB422C5C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544">
              <a:extLst>
                <a:ext uri="{FF2B5EF4-FFF2-40B4-BE49-F238E27FC236}">
                  <a16:creationId xmlns:a16="http://schemas.microsoft.com/office/drawing/2014/main" id="{A8C91725-39EC-5D78-3C72-20E4E10A58BC}"/>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545">
              <a:extLst>
                <a:ext uri="{FF2B5EF4-FFF2-40B4-BE49-F238E27FC236}">
                  <a16:creationId xmlns:a16="http://schemas.microsoft.com/office/drawing/2014/main" id="{FD04B0CB-215B-C65B-2502-11D5D6775448}"/>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Freeform 546">
              <a:extLst>
                <a:ext uri="{FF2B5EF4-FFF2-40B4-BE49-F238E27FC236}">
                  <a16:creationId xmlns:a16="http://schemas.microsoft.com/office/drawing/2014/main" id="{E1C29662-3F74-7225-CDD2-C8E411A0BE0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558">
              <a:extLst>
                <a:ext uri="{FF2B5EF4-FFF2-40B4-BE49-F238E27FC236}">
                  <a16:creationId xmlns:a16="http://schemas.microsoft.com/office/drawing/2014/main" id="{7FC3C914-B401-BB3E-1493-C76EFF58C64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559">
              <a:extLst>
                <a:ext uri="{FF2B5EF4-FFF2-40B4-BE49-F238E27FC236}">
                  <a16:creationId xmlns:a16="http://schemas.microsoft.com/office/drawing/2014/main" id="{17A568BE-3F09-9398-AB6C-13139C7A2DC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Oval 560">
              <a:extLst>
                <a:ext uri="{FF2B5EF4-FFF2-40B4-BE49-F238E27FC236}">
                  <a16:creationId xmlns:a16="http://schemas.microsoft.com/office/drawing/2014/main" id="{FF1480DA-C366-F8C4-C5DF-F0747EA0DD30}"/>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Oval 561">
              <a:extLst>
                <a:ext uri="{FF2B5EF4-FFF2-40B4-BE49-F238E27FC236}">
                  <a16:creationId xmlns:a16="http://schemas.microsoft.com/office/drawing/2014/main" id="{1D8402A5-90E4-1BF4-1342-944D4EE4B0C4}"/>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562">
              <a:extLst>
                <a:ext uri="{FF2B5EF4-FFF2-40B4-BE49-F238E27FC236}">
                  <a16:creationId xmlns:a16="http://schemas.microsoft.com/office/drawing/2014/main" id="{815D2393-8386-581E-EBBD-13995ACF7F6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563">
              <a:extLst>
                <a:ext uri="{FF2B5EF4-FFF2-40B4-BE49-F238E27FC236}">
                  <a16:creationId xmlns:a16="http://schemas.microsoft.com/office/drawing/2014/main" id="{42696A4D-C98B-F9E9-AD0A-222BD5977AC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564">
              <a:extLst>
                <a:ext uri="{FF2B5EF4-FFF2-40B4-BE49-F238E27FC236}">
                  <a16:creationId xmlns:a16="http://schemas.microsoft.com/office/drawing/2014/main" id="{953675CF-0E79-5DF3-8387-D93BB1D61A8E}"/>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565">
              <a:extLst>
                <a:ext uri="{FF2B5EF4-FFF2-40B4-BE49-F238E27FC236}">
                  <a16:creationId xmlns:a16="http://schemas.microsoft.com/office/drawing/2014/main" id="{691C7A8F-DC56-7288-4D5E-FC7AEF87562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566">
              <a:extLst>
                <a:ext uri="{FF2B5EF4-FFF2-40B4-BE49-F238E27FC236}">
                  <a16:creationId xmlns:a16="http://schemas.microsoft.com/office/drawing/2014/main" id="{64A4BB3A-242D-3C10-82F1-9CF256BC31F5}"/>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578">
              <a:extLst>
                <a:ext uri="{FF2B5EF4-FFF2-40B4-BE49-F238E27FC236}">
                  <a16:creationId xmlns:a16="http://schemas.microsoft.com/office/drawing/2014/main" id="{D4E112E4-F7D8-5AF2-0C88-6374587E2C4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579">
              <a:extLst>
                <a:ext uri="{FF2B5EF4-FFF2-40B4-BE49-F238E27FC236}">
                  <a16:creationId xmlns:a16="http://schemas.microsoft.com/office/drawing/2014/main" id="{27D13CB9-5E06-E789-AA9B-0F7EEE6857C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580">
              <a:extLst>
                <a:ext uri="{FF2B5EF4-FFF2-40B4-BE49-F238E27FC236}">
                  <a16:creationId xmlns:a16="http://schemas.microsoft.com/office/drawing/2014/main" id="{16F91511-7B41-2AA0-A26D-1E78F98FFFE2}"/>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581">
              <a:extLst>
                <a:ext uri="{FF2B5EF4-FFF2-40B4-BE49-F238E27FC236}">
                  <a16:creationId xmlns:a16="http://schemas.microsoft.com/office/drawing/2014/main" id="{46D9FB95-3B72-223D-663B-A66BC64396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582">
              <a:extLst>
                <a:ext uri="{FF2B5EF4-FFF2-40B4-BE49-F238E27FC236}">
                  <a16:creationId xmlns:a16="http://schemas.microsoft.com/office/drawing/2014/main" id="{47C7F0C8-69A1-4A1C-3110-032BFBB939C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Oval 583">
              <a:extLst>
                <a:ext uri="{FF2B5EF4-FFF2-40B4-BE49-F238E27FC236}">
                  <a16:creationId xmlns:a16="http://schemas.microsoft.com/office/drawing/2014/main" id="{7C56413F-847D-A66A-06FD-61BAE4C5607C}"/>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584">
              <a:extLst>
                <a:ext uri="{FF2B5EF4-FFF2-40B4-BE49-F238E27FC236}">
                  <a16:creationId xmlns:a16="http://schemas.microsoft.com/office/drawing/2014/main" id="{71E6FB58-42FD-C39F-0618-1CF54836DF69}"/>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585">
              <a:extLst>
                <a:ext uri="{FF2B5EF4-FFF2-40B4-BE49-F238E27FC236}">
                  <a16:creationId xmlns:a16="http://schemas.microsoft.com/office/drawing/2014/main" id="{60072C04-BF23-C23D-13F3-B4D130F1BA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586">
              <a:extLst>
                <a:ext uri="{FF2B5EF4-FFF2-40B4-BE49-F238E27FC236}">
                  <a16:creationId xmlns:a16="http://schemas.microsoft.com/office/drawing/2014/main" id="{C4E819E7-FB19-73D6-700F-69152A931DA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598">
              <a:extLst>
                <a:ext uri="{FF2B5EF4-FFF2-40B4-BE49-F238E27FC236}">
                  <a16:creationId xmlns:a16="http://schemas.microsoft.com/office/drawing/2014/main" id="{846B525B-1190-DD2E-C4DD-75F3AA7C6107}"/>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599">
              <a:extLst>
                <a:ext uri="{FF2B5EF4-FFF2-40B4-BE49-F238E27FC236}">
                  <a16:creationId xmlns:a16="http://schemas.microsoft.com/office/drawing/2014/main" id="{D74CD22D-F495-5579-DA78-14E3BECFFA1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Freeform 600">
              <a:extLst>
                <a:ext uri="{FF2B5EF4-FFF2-40B4-BE49-F238E27FC236}">
                  <a16:creationId xmlns:a16="http://schemas.microsoft.com/office/drawing/2014/main" id="{F469D46C-D189-9C7C-0E5C-8149279604A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601">
              <a:extLst>
                <a:ext uri="{FF2B5EF4-FFF2-40B4-BE49-F238E27FC236}">
                  <a16:creationId xmlns:a16="http://schemas.microsoft.com/office/drawing/2014/main" id="{0414734B-B99A-AC6C-A2BD-FAF9864251D8}"/>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602">
              <a:extLst>
                <a:ext uri="{FF2B5EF4-FFF2-40B4-BE49-F238E27FC236}">
                  <a16:creationId xmlns:a16="http://schemas.microsoft.com/office/drawing/2014/main" id="{DDD60A29-A8BC-3196-E111-CA33F43D0074}"/>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Oval 603">
              <a:extLst>
                <a:ext uri="{FF2B5EF4-FFF2-40B4-BE49-F238E27FC236}">
                  <a16:creationId xmlns:a16="http://schemas.microsoft.com/office/drawing/2014/main" id="{EDF7134F-5EE7-F384-36C9-A6470E43F051}"/>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Oval 604">
              <a:extLst>
                <a:ext uri="{FF2B5EF4-FFF2-40B4-BE49-F238E27FC236}">
                  <a16:creationId xmlns:a16="http://schemas.microsoft.com/office/drawing/2014/main" id="{FA1FEBCE-3CAC-1B79-58B9-92F5D426190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605">
              <a:extLst>
                <a:ext uri="{FF2B5EF4-FFF2-40B4-BE49-F238E27FC236}">
                  <a16:creationId xmlns:a16="http://schemas.microsoft.com/office/drawing/2014/main" id="{038AB99D-57B1-D3B3-34A2-99C00834D0F8}"/>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606">
              <a:extLst>
                <a:ext uri="{FF2B5EF4-FFF2-40B4-BE49-F238E27FC236}">
                  <a16:creationId xmlns:a16="http://schemas.microsoft.com/office/drawing/2014/main" id="{5292A1F7-7602-8DE3-0709-7ED62DC180B6}"/>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500" fill="hold"/>
                                        <p:tgtEl>
                                          <p:spTgt spid="529"/>
                                        </p:tgtEl>
                                        <p:attrNameLst>
                                          <p:attrName>ppt_x</p:attrName>
                                        </p:attrNameLst>
                                      </p:cBhvr>
                                      <p:tavLst>
                                        <p:tav tm="0">
                                          <p:val>
                                            <p:strVal val="1+#ppt_w/2"/>
                                          </p:val>
                                        </p:tav>
                                        <p:tav tm="100000">
                                          <p:val>
                                            <p:strVal val="#ppt_x"/>
                                          </p:val>
                                        </p:tav>
                                      </p:tavLst>
                                    </p:anim>
                                    <p:anim calcmode="lin" valueType="num">
                                      <p:cBhvr additive="base">
                                        <p:cTn id="8" dur="500" fill="hold"/>
                                        <p:tgtEl>
                                          <p:spTgt spid="52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78"/>
                                        </p:tgtEl>
                                        <p:attrNameLst>
                                          <p:attrName>style.visibility</p:attrName>
                                        </p:attrNameLst>
                                      </p:cBhvr>
                                      <p:to>
                                        <p:strVal val="visible"/>
                                      </p:to>
                                    </p:set>
                                    <p:anim calcmode="lin" valueType="num">
                                      <p:cBhvr additive="base">
                                        <p:cTn id="11" dur="500" fill="hold"/>
                                        <p:tgtEl>
                                          <p:spTgt spid="578"/>
                                        </p:tgtEl>
                                        <p:attrNameLst>
                                          <p:attrName>ppt_x</p:attrName>
                                        </p:attrNameLst>
                                      </p:cBhvr>
                                      <p:tavLst>
                                        <p:tav tm="0">
                                          <p:val>
                                            <p:strVal val="0-#ppt_w/2"/>
                                          </p:val>
                                        </p:tav>
                                        <p:tav tm="100000">
                                          <p:val>
                                            <p:strVal val="#ppt_x"/>
                                          </p:val>
                                        </p:tav>
                                      </p:tavLst>
                                    </p:anim>
                                    <p:anim calcmode="lin" valueType="num">
                                      <p:cBhvr additive="base">
                                        <p:cTn id="12" dur="500" fill="hold"/>
                                        <p:tgtEl>
                                          <p:spTgt spid="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userDrawn="1">
  <p:cSld name="Title and two columns">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1511030" y="3006348"/>
            <a:ext cx="2464340"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3" name="Google Shape;43;p20"/>
          <p:cNvSpPr txBox="1">
            <a:spLocks noGrp="1"/>
          </p:cNvSpPr>
          <p:nvPr>
            <p:ph type="body" idx="2"/>
          </p:nvPr>
        </p:nvSpPr>
        <p:spPr>
          <a:xfrm>
            <a:off x="5168632" y="3006348"/>
            <a:ext cx="2464338"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5" name="Google Shape;45;p20"/>
          <p:cNvSpPr txBox="1">
            <a:spLocks noGrp="1"/>
          </p:cNvSpPr>
          <p:nvPr>
            <p:ph type="body" idx="3"/>
          </p:nvPr>
        </p:nvSpPr>
        <p:spPr>
          <a:xfrm>
            <a:off x="1511030" y="2581073"/>
            <a:ext cx="2464340"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46" name="Google Shape;46;p20"/>
          <p:cNvSpPr txBox="1">
            <a:spLocks noGrp="1"/>
          </p:cNvSpPr>
          <p:nvPr>
            <p:ph type="body" idx="4"/>
          </p:nvPr>
        </p:nvSpPr>
        <p:spPr>
          <a:xfrm>
            <a:off x="5168632" y="2581073"/>
            <a:ext cx="2464338"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 name="Google Shape;15;p16">
            <a:extLst>
              <a:ext uri="{FF2B5EF4-FFF2-40B4-BE49-F238E27FC236}">
                <a16:creationId xmlns:a16="http://schemas.microsoft.com/office/drawing/2014/main" id="{BA103533-DD08-19B9-786D-079AA5998B12}"/>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grpSp>
        <p:nvGrpSpPr>
          <p:cNvPr id="3" name="Group 895">
            <a:extLst>
              <a:ext uri="{FF2B5EF4-FFF2-40B4-BE49-F238E27FC236}">
                <a16:creationId xmlns:a16="http://schemas.microsoft.com/office/drawing/2014/main" id="{2522249B-51E6-3131-F40B-E462FE49CE1D}"/>
              </a:ext>
            </a:extLst>
          </p:cNvPr>
          <p:cNvGrpSpPr/>
          <p:nvPr userDrawn="1"/>
        </p:nvGrpSpPr>
        <p:grpSpPr>
          <a:xfrm>
            <a:off x="-15880" y="3526526"/>
            <a:ext cx="2300556" cy="2575530"/>
            <a:chOff x="3238240" y="323850"/>
            <a:chExt cx="1739901" cy="1947863"/>
          </a:xfrm>
        </p:grpSpPr>
        <p:sp>
          <p:nvSpPr>
            <p:cNvPr id="4" name="Freeform 352">
              <a:extLst>
                <a:ext uri="{FF2B5EF4-FFF2-40B4-BE49-F238E27FC236}">
                  <a16:creationId xmlns:a16="http://schemas.microsoft.com/office/drawing/2014/main" id="{2B0E972C-DD8E-14DD-8B04-053CBAEDC141}"/>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3">
              <a:extLst>
                <a:ext uri="{FF2B5EF4-FFF2-40B4-BE49-F238E27FC236}">
                  <a16:creationId xmlns:a16="http://schemas.microsoft.com/office/drawing/2014/main" id="{D9AE9480-FBD0-7154-DBA8-46A14E2DAB0F}"/>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4">
              <a:extLst>
                <a:ext uri="{FF2B5EF4-FFF2-40B4-BE49-F238E27FC236}">
                  <a16:creationId xmlns:a16="http://schemas.microsoft.com/office/drawing/2014/main" id="{AA0ED537-B92C-D3E8-369C-8952D0E6EEA5}"/>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5">
              <a:extLst>
                <a:ext uri="{FF2B5EF4-FFF2-40B4-BE49-F238E27FC236}">
                  <a16:creationId xmlns:a16="http://schemas.microsoft.com/office/drawing/2014/main" id="{FC92FA4D-7ADD-E079-F49C-B2FDA9ADBF84}"/>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56">
              <a:extLst>
                <a:ext uri="{FF2B5EF4-FFF2-40B4-BE49-F238E27FC236}">
                  <a16:creationId xmlns:a16="http://schemas.microsoft.com/office/drawing/2014/main" id="{690D51D2-7BB1-C6B8-8384-16C76C5B0428}"/>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1">
    <p:spTree>
      <p:nvGrpSpPr>
        <p:cNvPr id="1" name="Shape 59"/>
        <p:cNvGrpSpPr/>
        <p:nvPr/>
      </p:nvGrpSpPr>
      <p:grpSpPr>
        <a:xfrm>
          <a:off x="0" y="0"/>
          <a:ext cx="0" cy="0"/>
          <a:chOff x="0" y="0"/>
          <a:chExt cx="0" cy="0"/>
        </a:xfrm>
      </p:grpSpPr>
      <p:sp>
        <p:nvSpPr>
          <p:cNvPr id="2" name="Google Shape;15;p16">
            <a:extLst>
              <a:ext uri="{FF2B5EF4-FFF2-40B4-BE49-F238E27FC236}">
                <a16:creationId xmlns:a16="http://schemas.microsoft.com/office/drawing/2014/main" id="{11AA3C7D-7CE8-40C4-CB27-634D521DBE90}"/>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a:extLst>
              <a:ext uri="{FF2B5EF4-FFF2-40B4-BE49-F238E27FC236}">
                <a16:creationId xmlns:a16="http://schemas.microsoft.com/office/drawing/2014/main" id="{19A0085F-6F17-AF39-B504-CDC88FE6E004}"/>
              </a:ext>
            </a:extLst>
          </p:cNvPr>
          <p:cNvSpPr>
            <a:spLocks/>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27" name="Grupo 526">
            <a:extLst>
              <a:ext uri="{FF2B5EF4-FFF2-40B4-BE49-F238E27FC236}">
                <a16:creationId xmlns:a16="http://schemas.microsoft.com/office/drawing/2014/main" id="{7199CD34-E81B-DEBC-1868-D0EBC671B874}"/>
              </a:ext>
            </a:extLst>
          </p:cNvPr>
          <p:cNvGrpSpPr/>
          <p:nvPr userDrawn="1"/>
        </p:nvGrpSpPr>
        <p:grpSpPr>
          <a:xfrm>
            <a:off x="-481750" y="4102338"/>
            <a:ext cx="1507863" cy="1510278"/>
            <a:chOff x="39184" y="-151930"/>
            <a:chExt cx="1309806" cy="1311904"/>
          </a:xfrm>
          <a:solidFill>
            <a:schemeClr val="bg2"/>
          </a:solidFill>
        </p:grpSpPr>
        <p:sp>
          <p:nvSpPr>
            <p:cNvPr id="528" name="Oval 357">
              <a:extLst>
                <a:ext uri="{FF2B5EF4-FFF2-40B4-BE49-F238E27FC236}">
                  <a16:creationId xmlns:a16="http://schemas.microsoft.com/office/drawing/2014/main" id="{7DE5C326-86CD-6426-ADDA-64284D2A36A1}"/>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358">
              <a:extLst>
                <a:ext uri="{FF2B5EF4-FFF2-40B4-BE49-F238E27FC236}">
                  <a16:creationId xmlns:a16="http://schemas.microsoft.com/office/drawing/2014/main" id="{5BA8993C-9FE2-A5FC-CB99-8080BE8FFC37}"/>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359">
              <a:extLst>
                <a:ext uri="{FF2B5EF4-FFF2-40B4-BE49-F238E27FC236}">
                  <a16:creationId xmlns:a16="http://schemas.microsoft.com/office/drawing/2014/main" id="{7F7C8FA8-211F-AFC8-8431-3D37914245E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360">
              <a:extLst>
                <a:ext uri="{FF2B5EF4-FFF2-40B4-BE49-F238E27FC236}">
                  <a16:creationId xmlns:a16="http://schemas.microsoft.com/office/drawing/2014/main" id="{BFFE6BB9-B73C-5DB2-49D0-D1C4D3006ED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361">
              <a:extLst>
                <a:ext uri="{FF2B5EF4-FFF2-40B4-BE49-F238E27FC236}">
                  <a16:creationId xmlns:a16="http://schemas.microsoft.com/office/drawing/2014/main" id="{4C247B38-BF32-C515-AC16-4E203EE3E124}"/>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4" name="Freeform 362">
              <a:extLst>
                <a:ext uri="{FF2B5EF4-FFF2-40B4-BE49-F238E27FC236}">
                  <a16:creationId xmlns:a16="http://schemas.microsoft.com/office/drawing/2014/main" id="{63F6E132-3013-8285-7294-11DD7A73C73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5" name="Freeform 363">
              <a:extLst>
                <a:ext uri="{FF2B5EF4-FFF2-40B4-BE49-F238E27FC236}">
                  <a16:creationId xmlns:a16="http://schemas.microsoft.com/office/drawing/2014/main" id="{8BFD6815-1899-4C65-84B4-D347AC4DD1BF}"/>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64">
              <a:extLst>
                <a:ext uri="{FF2B5EF4-FFF2-40B4-BE49-F238E27FC236}">
                  <a16:creationId xmlns:a16="http://schemas.microsoft.com/office/drawing/2014/main" id="{323432DA-3FFB-8165-CA10-A55173CCF5B2}"/>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65">
              <a:extLst>
                <a:ext uri="{FF2B5EF4-FFF2-40B4-BE49-F238E27FC236}">
                  <a16:creationId xmlns:a16="http://schemas.microsoft.com/office/drawing/2014/main" id="{83C0D049-E83E-5FB7-172B-2CC9DE0C3FA0}"/>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77">
              <a:extLst>
                <a:ext uri="{FF2B5EF4-FFF2-40B4-BE49-F238E27FC236}">
                  <a16:creationId xmlns:a16="http://schemas.microsoft.com/office/drawing/2014/main" id="{B40D7070-E1EF-E424-3126-F85DE71B596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78">
              <a:extLst>
                <a:ext uri="{FF2B5EF4-FFF2-40B4-BE49-F238E27FC236}">
                  <a16:creationId xmlns:a16="http://schemas.microsoft.com/office/drawing/2014/main" id="{5E2DC23C-5AF8-4B38-678C-676F3FBFCF38}"/>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Oval 379">
              <a:extLst>
                <a:ext uri="{FF2B5EF4-FFF2-40B4-BE49-F238E27FC236}">
                  <a16:creationId xmlns:a16="http://schemas.microsoft.com/office/drawing/2014/main" id="{DA7F6BB9-5C68-AD71-779B-3E64FFD0F8CB}"/>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Oval 380">
              <a:extLst>
                <a:ext uri="{FF2B5EF4-FFF2-40B4-BE49-F238E27FC236}">
                  <a16:creationId xmlns:a16="http://schemas.microsoft.com/office/drawing/2014/main" id="{DCFB791F-1763-B985-BA80-AD150B7AFBF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81">
              <a:extLst>
                <a:ext uri="{FF2B5EF4-FFF2-40B4-BE49-F238E27FC236}">
                  <a16:creationId xmlns:a16="http://schemas.microsoft.com/office/drawing/2014/main" id="{5373AD66-273F-CFD4-185B-9713E3DDE0E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82">
              <a:extLst>
                <a:ext uri="{FF2B5EF4-FFF2-40B4-BE49-F238E27FC236}">
                  <a16:creationId xmlns:a16="http://schemas.microsoft.com/office/drawing/2014/main" id="{A0FA309E-F114-BFC2-2EA5-65484744AA33}"/>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83">
              <a:extLst>
                <a:ext uri="{FF2B5EF4-FFF2-40B4-BE49-F238E27FC236}">
                  <a16:creationId xmlns:a16="http://schemas.microsoft.com/office/drawing/2014/main" id="{2C18F86B-4214-C870-18AD-B936C8399076}"/>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84">
              <a:extLst>
                <a:ext uri="{FF2B5EF4-FFF2-40B4-BE49-F238E27FC236}">
                  <a16:creationId xmlns:a16="http://schemas.microsoft.com/office/drawing/2014/main" id="{8D557B9C-2057-1A61-F14E-0B68772C7E35}"/>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Freeform 385">
              <a:extLst>
                <a:ext uri="{FF2B5EF4-FFF2-40B4-BE49-F238E27FC236}">
                  <a16:creationId xmlns:a16="http://schemas.microsoft.com/office/drawing/2014/main" id="{C8CDC7C8-7E01-C6C1-0F9B-F5E0BFE0A3B6}"/>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Freeform 397">
              <a:extLst>
                <a:ext uri="{FF2B5EF4-FFF2-40B4-BE49-F238E27FC236}">
                  <a16:creationId xmlns:a16="http://schemas.microsoft.com/office/drawing/2014/main" id="{DA4DAEDB-1960-5D38-C88D-5C51C715CE2A}"/>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98">
              <a:extLst>
                <a:ext uri="{FF2B5EF4-FFF2-40B4-BE49-F238E27FC236}">
                  <a16:creationId xmlns:a16="http://schemas.microsoft.com/office/drawing/2014/main" id="{FEC6C131-D4E6-AD4D-BE43-54059B27333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Oval 399">
              <a:extLst>
                <a:ext uri="{FF2B5EF4-FFF2-40B4-BE49-F238E27FC236}">
                  <a16:creationId xmlns:a16="http://schemas.microsoft.com/office/drawing/2014/main" id="{82E51217-3791-BA6F-2DA8-75F8C9E9182B}"/>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Oval 400">
              <a:extLst>
                <a:ext uri="{FF2B5EF4-FFF2-40B4-BE49-F238E27FC236}">
                  <a16:creationId xmlns:a16="http://schemas.microsoft.com/office/drawing/2014/main" id="{646C2D4B-3199-72FA-25FA-E25AC498B162}"/>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401">
              <a:extLst>
                <a:ext uri="{FF2B5EF4-FFF2-40B4-BE49-F238E27FC236}">
                  <a16:creationId xmlns:a16="http://schemas.microsoft.com/office/drawing/2014/main" id="{8CC88120-E92A-2746-AD86-BFD3C4E3C152}"/>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402">
              <a:extLst>
                <a:ext uri="{FF2B5EF4-FFF2-40B4-BE49-F238E27FC236}">
                  <a16:creationId xmlns:a16="http://schemas.microsoft.com/office/drawing/2014/main" id="{1602A9B6-2408-5AD8-748A-28E0C11E769A}"/>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403">
              <a:extLst>
                <a:ext uri="{FF2B5EF4-FFF2-40B4-BE49-F238E27FC236}">
                  <a16:creationId xmlns:a16="http://schemas.microsoft.com/office/drawing/2014/main" id="{BB5196B5-F96C-5078-B88C-CD0790E34725}"/>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404">
              <a:extLst>
                <a:ext uri="{FF2B5EF4-FFF2-40B4-BE49-F238E27FC236}">
                  <a16:creationId xmlns:a16="http://schemas.microsoft.com/office/drawing/2014/main" id="{C9CFD74E-4012-A9B0-DD7D-19445D46072A}"/>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Freeform 405">
              <a:extLst>
                <a:ext uri="{FF2B5EF4-FFF2-40B4-BE49-F238E27FC236}">
                  <a16:creationId xmlns:a16="http://schemas.microsoft.com/office/drawing/2014/main" id="{717E77D7-FD47-33B4-AB12-AF8BE1BC9F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Freeform 418">
              <a:extLst>
                <a:ext uri="{FF2B5EF4-FFF2-40B4-BE49-F238E27FC236}">
                  <a16:creationId xmlns:a16="http://schemas.microsoft.com/office/drawing/2014/main" id="{929ABBFC-FA39-15BF-B319-385D054093B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19">
              <a:extLst>
                <a:ext uri="{FF2B5EF4-FFF2-40B4-BE49-F238E27FC236}">
                  <a16:creationId xmlns:a16="http://schemas.microsoft.com/office/drawing/2014/main" id="{BE317364-4CAC-39E0-6F52-15B185B22832}"/>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20">
              <a:extLst>
                <a:ext uri="{FF2B5EF4-FFF2-40B4-BE49-F238E27FC236}">
                  <a16:creationId xmlns:a16="http://schemas.microsoft.com/office/drawing/2014/main" id="{DCD25B61-3A6C-84B6-EA8E-8DA6384819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21">
              <a:extLst>
                <a:ext uri="{FF2B5EF4-FFF2-40B4-BE49-F238E27FC236}">
                  <a16:creationId xmlns:a16="http://schemas.microsoft.com/office/drawing/2014/main" id="{48C050EF-4B88-0945-2149-1909F4C3A00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22">
              <a:extLst>
                <a:ext uri="{FF2B5EF4-FFF2-40B4-BE49-F238E27FC236}">
                  <a16:creationId xmlns:a16="http://schemas.microsoft.com/office/drawing/2014/main" id="{0E029039-2640-3B98-CD42-E849337865D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Oval 423">
              <a:extLst>
                <a:ext uri="{FF2B5EF4-FFF2-40B4-BE49-F238E27FC236}">
                  <a16:creationId xmlns:a16="http://schemas.microsoft.com/office/drawing/2014/main" id="{E21B9E0F-6FDC-E809-CA75-262D6568DDF6}"/>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24">
              <a:extLst>
                <a:ext uri="{FF2B5EF4-FFF2-40B4-BE49-F238E27FC236}">
                  <a16:creationId xmlns:a16="http://schemas.microsoft.com/office/drawing/2014/main" id="{63E0C134-12B5-03A1-F1F1-E5EAD4AC1248}"/>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25">
              <a:extLst>
                <a:ext uri="{FF2B5EF4-FFF2-40B4-BE49-F238E27FC236}">
                  <a16:creationId xmlns:a16="http://schemas.microsoft.com/office/drawing/2014/main" id="{03512538-E582-C602-55AD-7C2277179B1A}"/>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6">
              <a:extLst>
                <a:ext uri="{FF2B5EF4-FFF2-40B4-BE49-F238E27FC236}">
                  <a16:creationId xmlns:a16="http://schemas.microsoft.com/office/drawing/2014/main" id="{A23A2E0B-F90E-4D71-E137-C85DEBD9A9C7}"/>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38">
              <a:extLst>
                <a:ext uri="{FF2B5EF4-FFF2-40B4-BE49-F238E27FC236}">
                  <a16:creationId xmlns:a16="http://schemas.microsoft.com/office/drawing/2014/main" id="{71BC9683-530F-A4E1-DF6C-B9981455C2A9}"/>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39">
              <a:extLst>
                <a:ext uri="{FF2B5EF4-FFF2-40B4-BE49-F238E27FC236}">
                  <a16:creationId xmlns:a16="http://schemas.microsoft.com/office/drawing/2014/main" id="{3E1FF49E-55FE-14E6-AB23-C9F059E8A9B0}"/>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Freeform 440">
              <a:extLst>
                <a:ext uri="{FF2B5EF4-FFF2-40B4-BE49-F238E27FC236}">
                  <a16:creationId xmlns:a16="http://schemas.microsoft.com/office/drawing/2014/main" id="{FFA0B0D6-218A-44C8-A83B-92CF294137B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41">
              <a:extLst>
                <a:ext uri="{FF2B5EF4-FFF2-40B4-BE49-F238E27FC236}">
                  <a16:creationId xmlns:a16="http://schemas.microsoft.com/office/drawing/2014/main" id="{39A72404-44A3-B6FF-70E9-E6FCE7D42963}"/>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42">
              <a:extLst>
                <a:ext uri="{FF2B5EF4-FFF2-40B4-BE49-F238E27FC236}">
                  <a16:creationId xmlns:a16="http://schemas.microsoft.com/office/drawing/2014/main" id="{DA8E0066-B0E4-32E7-8397-6A024D8FBD9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Oval 443">
              <a:extLst>
                <a:ext uri="{FF2B5EF4-FFF2-40B4-BE49-F238E27FC236}">
                  <a16:creationId xmlns:a16="http://schemas.microsoft.com/office/drawing/2014/main" id="{1157C327-9E90-FF6A-3684-E84AB961077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Oval 444">
              <a:extLst>
                <a:ext uri="{FF2B5EF4-FFF2-40B4-BE49-F238E27FC236}">
                  <a16:creationId xmlns:a16="http://schemas.microsoft.com/office/drawing/2014/main" id="{CD23F99B-43F3-6E98-00B5-A32DD7274B0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45">
              <a:extLst>
                <a:ext uri="{FF2B5EF4-FFF2-40B4-BE49-F238E27FC236}">
                  <a16:creationId xmlns:a16="http://schemas.microsoft.com/office/drawing/2014/main" id="{749D2551-41D6-F098-81BE-642B617E7D2A}"/>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6">
              <a:extLst>
                <a:ext uri="{FF2B5EF4-FFF2-40B4-BE49-F238E27FC236}">
                  <a16:creationId xmlns:a16="http://schemas.microsoft.com/office/drawing/2014/main" id="{319AC92A-0940-8683-96F7-7CC4743F2567}"/>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58">
              <a:extLst>
                <a:ext uri="{FF2B5EF4-FFF2-40B4-BE49-F238E27FC236}">
                  <a16:creationId xmlns:a16="http://schemas.microsoft.com/office/drawing/2014/main" id="{71E6A5F9-F612-00D3-94BC-88282510ADE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59">
              <a:extLst>
                <a:ext uri="{FF2B5EF4-FFF2-40B4-BE49-F238E27FC236}">
                  <a16:creationId xmlns:a16="http://schemas.microsoft.com/office/drawing/2014/main" id="{04C2A1FA-D393-9D23-FD0F-6710B26CB4D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Freeform 460">
              <a:extLst>
                <a:ext uri="{FF2B5EF4-FFF2-40B4-BE49-F238E27FC236}">
                  <a16:creationId xmlns:a16="http://schemas.microsoft.com/office/drawing/2014/main" id="{E086619E-FF62-58F0-C3EB-64BB1D03AAA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Freeform 461">
              <a:extLst>
                <a:ext uri="{FF2B5EF4-FFF2-40B4-BE49-F238E27FC236}">
                  <a16:creationId xmlns:a16="http://schemas.microsoft.com/office/drawing/2014/main" id="{4EACC1EF-089F-D6F0-13D5-C11D8A556A39}"/>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62">
              <a:extLst>
                <a:ext uri="{FF2B5EF4-FFF2-40B4-BE49-F238E27FC236}">
                  <a16:creationId xmlns:a16="http://schemas.microsoft.com/office/drawing/2014/main" id="{92E4BCF2-84DB-7C91-BD13-AC1557C6F61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63">
              <a:extLst>
                <a:ext uri="{FF2B5EF4-FFF2-40B4-BE49-F238E27FC236}">
                  <a16:creationId xmlns:a16="http://schemas.microsoft.com/office/drawing/2014/main" id="{DA319E02-6CB7-442B-8272-27B636E1B83F}"/>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64">
              <a:extLst>
                <a:ext uri="{FF2B5EF4-FFF2-40B4-BE49-F238E27FC236}">
                  <a16:creationId xmlns:a16="http://schemas.microsoft.com/office/drawing/2014/main" id="{B9619E00-93A7-5130-573A-6BF36AA549B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65">
              <a:extLst>
                <a:ext uri="{FF2B5EF4-FFF2-40B4-BE49-F238E27FC236}">
                  <a16:creationId xmlns:a16="http://schemas.microsoft.com/office/drawing/2014/main" id="{C378BC45-49A7-E8ED-3F9B-062946B64BA3}"/>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6">
              <a:extLst>
                <a:ext uri="{FF2B5EF4-FFF2-40B4-BE49-F238E27FC236}">
                  <a16:creationId xmlns:a16="http://schemas.microsoft.com/office/drawing/2014/main" id="{FBB98015-08F4-4FC0-90FB-D3AF12566A4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78">
              <a:extLst>
                <a:ext uri="{FF2B5EF4-FFF2-40B4-BE49-F238E27FC236}">
                  <a16:creationId xmlns:a16="http://schemas.microsoft.com/office/drawing/2014/main" id="{AEE0267F-C18D-C6B4-7963-882038E0BE5F}"/>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79">
              <a:extLst>
                <a:ext uri="{FF2B5EF4-FFF2-40B4-BE49-F238E27FC236}">
                  <a16:creationId xmlns:a16="http://schemas.microsoft.com/office/drawing/2014/main" id="{EDFA98D4-B7FF-D88C-87DA-11BDCFB6405D}"/>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80">
              <a:extLst>
                <a:ext uri="{FF2B5EF4-FFF2-40B4-BE49-F238E27FC236}">
                  <a16:creationId xmlns:a16="http://schemas.microsoft.com/office/drawing/2014/main" id="{C6AD4DA5-C662-A8EF-9613-7681CA888DE4}"/>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81">
              <a:extLst>
                <a:ext uri="{FF2B5EF4-FFF2-40B4-BE49-F238E27FC236}">
                  <a16:creationId xmlns:a16="http://schemas.microsoft.com/office/drawing/2014/main" id="{32DE67C3-B095-CF08-8279-C5058FFA9B17}"/>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82">
              <a:extLst>
                <a:ext uri="{FF2B5EF4-FFF2-40B4-BE49-F238E27FC236}">
                  <a16:creationId xmlns:a16="http://schemas.microsoft.com/office/drawing/2014/main" id="{9263C65D-4B9C-EC85-40BD-79F09AC4DD7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83">
              <a:extLst>
                <a:ext uri="{FF2B5EF4-FFF2-40B4-BE49-F238E27FC236}">
                  <a16:creationId xmlns:a16="http://schemas.microsoft.com/office/drawing/2014/main" id="{5537E648-9C51-2AC0-4628-B42FF78B8D3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84">
              <a:extLst>
                <a:ext uri="{FF2B5EF4-FFF2-40B4-BE49-F238E27FC236}">
                  <a16:creationId xmlns:a16="http://schemas.microsoft.com/office/drawing/2014/main" id="{0D7A8691-B96B-6695-3DA1-6F618E30779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85">
              <a:extLst>
                <a:ext uri="{FF2B5EF4-FFF2-40B4-BE49-F238E27FC236}">
                  <a16:creationId xmlns:a16="http://schemas.microsoft.com/office/drawing/2014/main" id="{8F3725B0-FDC5-BEE5-55D9-5C0CD636DC23}"/>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486">
              <a:extLst>
                <a:ext uri="{FF2B5EF4-FFF2-40B4-BE49-F238E27FC236}">
                  <a16:creationId xmlns:a16="http://schemas.microsoft.com/office/drawing/2014/main" id="{9DAAD8D1-8668-11C4-8FE2-EC7FCFFFE4B2}"/>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Oval 498">
              <a:extLst>
                <a:ext uri="{FF2B5EF4-FFF2-40B4-BE49-F238E27FC236}">
                  <a16:creationId xmlns:a16="http://schemas.microsoft.com/office/drawing/2014/main" id="{75A8C128-AEAB-C336-6071-1D13F73716C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Oval 499">
              <a:extLst>
                <a:ext uri="{FF2B5EF4-FFF2-40B4-BE49-F238E27FC236}">
                  <a16:creationId xmlns:a16="http://schemas.microsoft.com/office/drawing/2014/main" id="{E2D96025-DC1F-7954-F870-E18AD9CEA912}"/>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500">
              <a:extLst>
                <a:ext uri="{FF2B5EF4-FFF2-40B4-BE49-F238E27FC236}">
                  <a16:creationId xmlns:a16="http://schemas.microsoft.com/office/drawing/2014/main" id="{30FBF349-12E6-F57C-2B90-B2E59EEE77B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501">
              <a:extLst>
                <a:ext uri="{FF2B5EF4-FFF2-40B4-BE49-F238E27FC236}">
                  <a16:creationId xmlns:a16="http://schemas.microsoft.com/office/drawing/2014/main" id="{BAF30721-9985-8D8D-7E4A-F35A999BC81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502">
              <a:extLst>
                <a:ext uri="{FF2B5EF4-FFF2-40B4-BE49-F238E27FC236}">
                  <a16:creationId xmlns:a16="http://schemas.microsoft.com/office/drawing/2014/main" id="{1239A730-3846-EDEE-4F4F-E23FD14D373C}"/>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503">
              <a:extLst>
                <a:ext uri="{FF2B5EF4-FFF2-40B4-BE49-F238E27FC236}">
                  <a16:creationId xmlns:a16="http://schemas.microsoft.com/office/drawing/2014/main" id="{43003082-106A-5B86-F2EC-BED0F4A86A1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504">
              <a:extLst>
                <a:ext uri="{FF2B5EF4-FFF2-40B4-BE49-F238E27FC236}">
                  <a16:creationId xmlns:a16="http://schemas.microsoft.com/office/drawing/2014/main" id="{5A6A233A-C41E-EC88-8DD2-D8CE47527EAB}"/>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505">
              <a:extLst>
                <a:ext uri="{FF2B5EF4-FFF2-40B4-BE49-F238E27FC236}">
                  <a16:creationId xmlns:a16="http://schemas.microsoft.com/office/drawing/2014/main" id="{743FCB0A-F2E4-4DE4-3628-B59055AEFCFC}"/>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6">
              <a:extLst>
                <a:ext uri="{FF2B5EF4-FFF2-40B4-BE49-F238E27FC236}">
                  <a16:creationId xmlns:a16="http://schemas.microsoft.com/office/drawing/2014/main" id="{4290A72C-A952-8101-C7F2-ECC8329D04C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Oval 518">
              <a:extLst>
                <a:ext uri="{FF2B5EF4-FFF2-40B4-BE49-F238E27FC236}">
                  <a16:creationId xmlns:a16="http://schemas.microsoft.com/office/drawing/2014/main" id="{D32331B4-2A8F-435C-4323-FFB0C38E3EB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19">
              <a:extLst>
                <a:ext uri="{FF2B5EF4-FFF2-40B4-BE49-F238E27FC236}">
                  <a16:creationId xmlns:a16="http://schemas.microsoft.com/office/drawing/2014/main" id="{2067A225-EC69-FC12-32A5-790A8136FAEF}"/>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20">
              <a:extLst>
                <a:ext uri="{FF2B5EF4-FFF2-40B4-BE49-F238E27FC236}">
                  <a16:creationId xmlns:a16="http://schemas.microsoft.com/office/drawing/2014/main" id="{5115182B-9AF4-2882-A50F-D1BD910A13E4}"/>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21">
              <a:extLst>
                <a:ext uri="{FF2B5EF4-FFF2-40B4-BE49-F238E27FC236}">
                  <a16:creationId xmlns:a16="http://schemas.microsoft.com/office/drawing/2014/main" id="{9A5EA469-E13D-E8D9-AC01-BAC5CF0C91C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22">
              <a:extLst>
                <a:ext uri="{FF2B5EF4-FFF2-40B4-BE49-F238E27FC236}">
                  <a16:creationId xmlns:a16="http://schemas.microsoft.com/office/drawing/2014/main" id="{CB31D526-4F15-8FC0-28A6-69AE857B787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23">
              <a:extLst>
                <a:ext uri="{FF2B5EF4-FFF2-40B4-BE49-F238E27FC236}">
                  <a16:creationId xmlns:a16="http://schemas.microsoft.com/office/drawing/2014/main" id="{7729BC28-95D5-A85E-4599-5C125A48C32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524">
              <a:extLst>
                <a:ext uri="{FF2B5EF4-FFF2-40B4-BE49-F238E27FC236}">
                  <a16:creationId xmlns:a16="http://schemas.microsoft.com/office/drawing/2014/main" id="{E21F780C-4AA8-1D01-6862-6088E823E67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25">
              <a:extLst>
                <a:ext uri="{FF2B5EF4-FFF2-40B4-BE49-F238E27FC236}">
                  <a16:creationId xmlns:a16="http://schemas.microsoft.com/office/drawing/2014/main" id="{BD38EB68-B026-F203-A133-C3BC2AB1CA42}"/>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6">
              <a:extLst>
                <a:ext uri="{FF2B5EF4-FFF2-40B4-BE49-F238E27FC236}">
                  <a16:creationId xmlns:a16="http://schemas.microsoft.com/office/drawing/2014/main" id="{FFD5D30A-1D66-B0DE-2FCC-85E1C86ADFB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38">
              <a:extLst>
                <a:ext uri="{FF2B5EF4-FFF2-40B4-BE49-F238E27FC236}">
                  <a16:creationId xmlns:a16="http://schemas.microsoft.com/office/drawing/2014/main" id="{9EA5D82A-C99D-501E-57C7-AA78FB2E9E2D}"/>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39">
              <a:extLst>
                <a:ext uri="{FF2B5EF4-FFF2-40B4-BE49-F238E27FC236}">
                  <a16:creationId xmlns:a16="http://schemas.microsoft.com/office/drawing/2014/main" id="{7C3406EB-0EAB-3F13-7CAF-B4870A929CEF}"/>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Oval 540">
              <a:extLst>
                <a:ext uri="{FF2B5EF4-FFF2-40B4-BE49-F238E27FC236}">
                  <a16:creationId xmlns:a16="http://schemas.microsoft.com/office/drawing/2014/main" id="{FC452BAE-E413-7061-D460-FB1C3A5AB2C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Oval 541">
              <a:extLst>
                <a:ext uri="{FF2B5EF4-FFF2-40B4-BE49-F238E27FC236}">
                  <a16:creationId xmlns:a16="http://schemas.microsoft.com/office/drawing/2014/main" id="{08CA0D41-D4C9-991A-83AE-5077CB8E94BA}"/>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42">
              <a:extLst>
                <a:ext uri="{FF2B5EF4-FFF2-40B4-BE49-F238E27FC236}">
                  <a16:creationId xmlns:a16="http://schemas.microsoft.com/office/drawing/2014/main" id="{3E837D9A-540B-BF35-001D-35B0E65C64D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43">
              <a:extLst>
                <a:ext uri="{FF2B5EF4-FFF2-40B4-BE49-F238E27FC236}">
                  <a16:creationId xmlns:a16="http://schemas.microsoft.com/office/drawing/2014/main" id="{525CFED7-6DED-1684-285C-F5F312EBBBFD}"/>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44">
              <a:extLst>
                <a:ext uri="{FF2B5EF4-FFF2-40B4-BE49-F238E27FC236}">
                  <a16:creationId xmlns:a16="http://schemas.microsoft.com/office/drawing/2014/main" id="{847841A0-24C8-78A1-CAE9-5C0F17D1BE8D}"/>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45">
              <a:extLst>
                <a:ext uri="{FF2B5EF4-FFF2-40B4-BE49-F238E27FC236}">
                  <a16:creationId xmlns:a16="http://schemas.microsoft.com/office/drawing/2014/main" id="{A4209084-C106-9D02-4FA0-40E76E071DF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546">
              <a:extLst>
                <a:ext uri="{FF2B5EF4-FFF2-40B4-BE49-F238E27FC236}">
                  <a16:creationId xmlns:a16="http://schemas.microsoft.com/office/drawing/2014/main" id="{9512A91D-EBB8-968C-AF24-2F98FC81B5A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558">
              <a:extLst>
                <a:ext uri="{FF2B5EF4-FFF2-40B4-BE49-F238E27FC236}">
                  <a16:creationId xmlns:a16="http://schemas.microsoft.com/office/drawing/2014/main" id="{E740C039-1813-7877-B834-F1E799E567A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59">
              <a:extLst>
                <a:ext uri="{FF2B5EF4-FFF2-40B4-BE49-F238E27FC236}">
                  <a16:creationId xmlns:a16="http://schemas.microsoft.com/office/drawing/2014/main" id="{BF46BCF2-5B46-8677-5BE2-BC85D7822C31}"/>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560">
              <a:extLst>
                <a:ext uri="{FF2B5EF4-FFF2-40B4-BE49-F238E27FC236}">
                  <a16:creationId xmlns:a16="http://schemas.microsoft.com/office/drawing/2014/main" id="{DA64B186-DC40-53A2-E549-49E2A9CF69AB}"/>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Oval 561">
              <a:extLst>
                <a:ext uri="{FF2B5EF4-FFF2-40B4-BE49-F238E27FC236}">
                  <a16:creationId xmlns:a16="http://schemas.microsoft.com/office/drawing/2014/main" id="{F13E9716-0A84-222E-E8CD-515F4CB02B19}"/>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62">
              <a:extLst>
                <a:ext uri="{FF2B5EF4-FFF2-40B4-BE49-F238E27FC236}">
                  <a16:creationId xmlns:a16="http://schemas.microsoft.com/office/drawing/2014/main" id="{F2AAF0FE-EE6E-8452-96E7-C00744C139C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63">
              <a:extLst>
                <a:ext uri="{FF2B5EF4-FFF2-40B4-BE49-F238E27FC236}">
                  <a16:creationId xmlns:a16="http://schemas.microsoft.com/office/drawing/2014/main" id="{607EB9BE-435A-A864-7DF9-8C09F2963CF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64">
              <a:extLst>
                <a:ext uri="{FF2B5EF4-FFF2-40B4-BE49-F238E27FC236}">
                  <a16:creationId xmlns:a16="http://schemas.microsoft.com/office/drawing/2014/main" id="{0F2976D1-CEC8-7D02-1C46-C376640FC77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65">
              <a:extLst>
                <a:ext uri="{FF2B5EF4-FFF2-40B4-BE49-F238E27FC236}">
                  <a16:creationId xmlns:a16="http://schemas.microsoft.com/office/drawing/2014/main" id="{2586044A-0F9A-496C-5E6C-2CE6D250456D}"/>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566">
              <a:extLst>
                <a:ext uri="{FF2B5EF4-FFF2-40B4-BE49-F238E27FC236}">
                  <a16:creationId xmlns:a16="http://schemas.microsoft.com/office/drawing/2014/main" id="{F60D6CC6-779C-F691-A5D9-E3509A79D9A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578">
              <a:extLst>
                <a:ext uri="{FF2B5EF4-FFF2-40B4-BE49-F238E27FC236}">
                  <a16:creationId xmlns:a16="http://schemas.microsoft.com/office/drawing/2014/main" id="{91ED5C77-48D5-5949-E831-FF1FA6512E08}"/>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79">
              <a:extLst>
                <a:ext uri="{FF2B5EF4-FFF2-40B4-BE49-F238E27FC236}">
                  <a16:creationId xmlns:a16="http://schemas.microsoft.com/office/drawing/2014/main" id="{0A1AE663-49E8-983E-E41E-500D7CF67E09}"/>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80">
              <a:extLst>
                <a:ext uri="{FF2B5EF4-FFF2-40B4-BE49-F238E27FC236}">
                  <a16:creationId xmlns:a16="http://schemas.microsoft.com/office/drawing/2014/main" id="{003FD1D3-A550-2870-05AD-F48756466139}"/>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81">
              <a:extLst>
                <a:ext uri="{FF2B5EF4-FFF2-40B4-BE49-F238E27FC236}">
                  <a16:creationId xmlns:a16="http://schemas.microsoft.com/office/drawing/2014/main" id="{E1920AA4-7B5A-0A0C-587E-A5E1B82DE2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82">
              <a:extLst>
                <a:ext uri="{FF2B5EF4-FFF2-40B4-BE49-F238E27FC236}">
                  <a16:creationId xmlns:a16="http://schemas.microsoft.com/office/drawing/2014/main" id="{AC9EA8FA-829B-8FA9-A3F6-C32A280DD593}"/>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Oval 583">
              <a:extLst>
                <a:ext uri="{FF2B5EF4-FFF2-40B4-BE49-F238E27FC236}">
                  <a16:creationId xmlns:a16="http://schemas.microsoft.com/office/drawing/2014/main" id="{FDEDEC51-65B5-657A-43D3-E515AB91A378}"/>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84">
              <a:extLst>
                <a:ext uri="{FF2B5EF4-FFF2-40B4-BE49-F238E27FC236}">
                  <a16:creationId xmlns:a16="http://schemas.microsoft.com/office/drawing/2014/main" id="{2CC886D6-1761-A1EB-5A21-1E7893DAD8FF}"/>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85">
              <a:extLst>
                <a:ext uri="{FF2B5EF4-FFF2-40B4-BE49-F238E27FC236}">
                  <a16:creationId xmlns:a16="http://schemas.microsoft.com/office/drawing/2014/main" id="{7DBDAA26-3B61-6B11-B93F-78470D43EEE0}"/>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6">
              <a:extLst>
                <a:ext uri="{FF2B5EF4-FFF2-40B4-BE49-F238E27FC236}">
                  <a16:creationId xmlns:a16="http://schemas.microsoft.com/office/drawing/2014/main" id="{F2DA07C7-66F7-5CFD-3186-F6F84A0628B3}"/>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98">
              <a:extLst>
                <a:ext uri="{FF2B5EF4-FFF2-40B4-BE49-F238E27FC236}">
                  <a16:creationId xmlns:a16="http://schemas.microsoft.com/office/drawing/2014/main" id="{F9A52906-CBF0-F159-0F35-373778A44E43}"/>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99">
              <a:extLst>
                <a:ext uri="{FF2B5EF4-FFF2-40B4-BE49-F238E27FC236}">
                  <a16:creationId xmlns:a16="http://schemas.microsoft.com/office/drawing/2014/main" id="{FA08D29C-8CA7-5122-BFB0-F905433BA142}"/>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600">
              <a:extLst>
                <a:ext uri="{FF2B5EF4-FFF2-40B4-BE49-F238E27FC236}">
                  <a16:creationId xmlns:a16="http://schemas.microsoft.com/office/drawing/2014/main" id="{35FA1103-6017-D526-64E8-22F2118AE338}"/>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601">
              <a:extLst>
                <a:ext uri="{FF2B5EF4-FFF2-40B4-BE49-F238E27FC236}">
                  <a16:creationId xmlns:a16="http://schemas.microsoft.com/office/drawing/2014/main" id="{91DC5BE4-5DC3-BF91-26DD-BFAAD37FC750}"/>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602">
              <a:extLst>
                <a:ext uri="{FF2B5EF4-FFF2-40B4-BE49-F238E27FC236}">
                  <a16:creationId xmlns:a16="http://schemas.microsoft.com/office/drawing/2014/main" id="{7D5F95FB-01E9-0CF9-48C3-A5594479503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603">
              <a:extLst>
                <a:ext uri="{FF2B5EF4-FFF2-40B4-BE49-F238E27FC236}">
                  <a16:creationId xmlns:a16="http://schemas.microsoft.com/office/drawing/2014/main" id="{947F75BA-2A70-0C47-7DEC-B17F95901A3B}"/>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604">
              <a:extLst>
                <a:ext uri="{FF2B5EF4-FFF2-40B4-BE49-F238E27FC236}">
                  <a16:creationId xmlns:a16="http://schemas.microsoft.com/office/drawing/2014/main" id="{CBC2373A-92F5-C1DC-FBDD-8B29253F3BF7}"/>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605">
              <a:extLst>
                <a:ext uri="{FF2B5EF4-FFF2-40B4-BE49-F238E27FC236}">
                  <a16:creationId xmlns:a16="http://schemas.microsoft.com/office/drawing/2014/main" id="{C2445A62-6F2B-036F-8799-A2BEBF77735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6">
              <a:extLst>
                <a:ext uri="{FF2B5EF4-FFF2-40B4-BE49-F238E27FC236}">
                  <a16:creationId xmlns:a16="http://schemas.microsoft.com/office/drawing/2014/main" id="{462FFA54-20CF-A7B5-CCA6-010D76CBEB71}"/>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46" name="Grupo 645">
            <a:extLst>
              <a:ext uri="{FF2B5EF4-FFF2-40B4-BE49-F238E27FC236}">
                <a16:creationId xmlns:a16="http://schemas.microsoft.com/office/drawing/2014/main" id="{ADF0405F-46DE-533F-7962-FFEB521BEC96}"/>
              </a:ext>
            </a:extLst>
          </p:cNvPr>
          <p:cNvGrpSpPr/>
          <p:nvPr userDrawn="1"/>
        </p:nvGrpSpPr>
        <p:grpSpPr>
          <a:xfrm flipH="1">
            <a:off x="8632886" y="-120502"/>
            <a:ext cx="1507863" cy="1510278"/>
            <a:chOff x="39184" y="-151930"/>
            <a:chExt cx="1309806" cy="1311904"/>
          </a:xfrm>
          <a:solidFill>
            <a:schemeClr val="tx2"/>
          </a:solidFill>
        </p:grpSpPr>
        <p:sp>
          <p:nvSpPr>
            <p:cNvPr id="647" name="Oval 357">
              <a:extLst>
                <a:ext uri="{FF2B5EF4-FFF2-40B4-BE49-F238E27FC236}">
                  <a16:creationId xmlns:a16="http://schemas.microsoft.com/office/drawing/2014/main" id="{8FB48A68-D6C2-D7CB-B379-71C01FEED02E}"/>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358">
              <a:extLst>
                <a:ext uri="{FF2B5EF4-FFF2-40B4-BE49-F238E27FC236}">
                  <a16:creationId xmlns:a16="http://schemas.microsoft.com/office/drawing/2014/main" id="{8EF770E9-DE11-DAAE-1812-E57B732FF64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359">
              <a:extLst>
                <a:ext uri="{FF2B5EF4-FFF2-40B4-BE49-F238E27FC236}">
                  <a16:creationId xmlns:a16="http://schemas.microsoft.com/office/drawing/2014/main" id="{86B011DF-1678-26F9-A814-0A462763BE8D}"/>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360">
              <a:extLst>
                <a:ext uri="{FF2B5EF4-FFF2-40B4-BE49-F238E27FC236}">
                  <a16:creationId xmlns:a16="http://schemas.microsoft.com/office/drawing/2014/main" id="{F5C753C3-A623-F32F-E3FF-057ED5DEE89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361">
              <a:extLst>
                <a:ext uri="{FF2B5EF4-FFF2-40B4-BE49-F238E27FC236}">
                  <a16:creationId xmlns:a16="http://schemas.microsoft.com/office/drawing/2014/main" id="{1777587F-C9B7-A95B-588F-ADC9F81518E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362">
              <a:extLst>
                <a:ext uri="{FF2B5EF4-FFF2-40B4-BE49-F238E27FC236}">
                  <a16:creationId xmlns:a16="http://schemas.microsoft.com/office/drawing/2014/main" id="{283328FF-1881-6A88-3D78-363FAB2D2329}"/>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363">
              <a:extLst>
                <a:ext uri="{FF2B5EF4-FFF2-40B4-BE49-F238E27FC236}">
                  <a16:creationId xmlns:a16="http://schemas.microsoft.com/office/drawing/2014/main" id="{F58858F1-A559-4E0E-4F7A-11F8419FBDD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64">
              <a:extLst>
                <a:ext uri="{FF2B5EF4-FFF2-40B4-BE49-F238E27FC236}">
                  <a16:creationId xmlns:a16="http://schemas.microsoft.com/office/drawing/2014/main" id="{B4591188-F4DE-9C6D-3A75-00E69980CEB7}"/>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65">
              <a:extLst>
                <a:ext uri="{FF2B5EF4-FFF2-40B4-BE49-F238E27FC236}">
                  <a16:creationId xmlns:a16="http://schemas.microsoft.com/office/drawing/2014/main" id="{379CEB33-1278-6490-8A7E-73BD6289ABB1}"/>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77">
              <a:extLst>
                <a:ext uri="{FF2B5EF4-FFF2-40B4-BE49-F238E27FC236}">
                  <a16:creationId xmlns:a16="http://schemas.microsoft.com/office/drawing/2014/main" id="{A123E215-6E43-22D2-838A-E4F01A8FF6E6}"/>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78">
              <a:extLst>
                <a:ext uri="{FF2B5EF4-FFF2-40B4-BE49-F238E27FC236}">
                  <a16:creationId xmlns:a16="http://schemas.microsoft.com/office/drawing/2014/main" id="{F9698EF3-9DF0-476E-3429-C56400D69E73}"/>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Oval 379">
              <a:extLst>
                <a:ext uri="{FF2B5EF4-FFF2-40B4-BE49-F238E27FC236}">
                  <a16:creationId xmlns:a16="http://schemas.microsoft.com/office/drawing/2014/main" id="{27C33C34-0D8A-AAE2-62B2-87E4D11276D5}"/>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Oval 380">
              <a:extLst>
                <a:ext uri="{FF2B5EF4-FFF2-40B4-BE49-F238E27FC236}">
                  <a16:creationId xmlns:a16="http://schemas.microsoft.com/office/drawing/2014/main" id="{1AC0A68C-314F-B3BA-7FCF-CE1CE7A88FD0}"/>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81">
              <a:extLst>
                <a:ext uri="{FF2B5EF4-FFF2-40B4-BE49-F238E27FC236}">
                  <a16:creationId xmlns:a16="http://schemas.microsoft.com/office/drawing/2014/main" id="{B219CB6B-1339-3B5B-B7AA-7EFF7DC5CEC3}"/>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82">
              <a:extLst>
                <a:ext uri="{FF2B5EF4-FFF2-40B4-BE49-F238E27FC236}">
                  <a16:creationId xmlns:a16="http://schemas.microsoft.com/office/drawing/2014/main" id="{74423429-FF60-0494-D87A-05535252C9E1}"/>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83">
              <a:extLst>
                <a:ext uri="{FF2B5EF4-FFF2-40B4-BE49-F238E27FC236}">
                  <a16:creationId xmlns:a16="http://schemas.microsoft.com/office/drawing/2014/main" id="{EBD0A504-6606-84E6-3A51-9B12EF6E9D30}"/>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84">
              <a:extLst>
                <a:ext uri="{FF2B5EF4-FFF2-40B4-BE49-F238E27FC236}">
                  <a16:creationId xmlns:a16="http://schemas.microsoft.com/office/drawing/2014/main" id="{6D4A2899-7C4B-FCEF-33A7-204C049666B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385">
              <a:extLst>
                <a:ext uri="{FF2B5EF4-FFF2-40B4-BE49-F238E27FC236}">
                  <a16:creationId xmlns:a16="http://schemas.microsoft.com/office/drawing/2014/main" id="{5379C480-121F-E22B-4577-1127130F2811}"/>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397">
              <a:extLst>
                <a:ext uri="{FF2B5EF4-FFF2-40B4-BE49-F238E27FC236}">
                  <a16:creationId xmlns:a16="http://schemas.microsoft.com/office/drawing/2014/main" id="{0D61D4EB-7B78-28FF-0C13-C592B4167B7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98">
              <a:extLst>
                <a:ext uri="{FF2B5EF4-FFF2-40B4-BE49-F238E27FC236}">
                  <a16:creationId xmlns:a16="http://schemas.microsoft.com/office/drawing/2014/main" id="{5DBC8665-2BCC-61E6-B885-9BEE952CE78F}"/>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Oval 399">
              <a:extLst>
                <a:ext uri="{FF2B5EF4-FFF2-40B4-BE49-F238E27FC236}">
                  <a16:creationId xmlns:a16="http://schemas.microsoft.com/office/drawing/2014/main" id="{7CADFA7C-6868-DC8E-2F93-9A79353BA498}"/>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400">
              <a:extLst>
                <a:ext uri="{FF2B5EF4-FFF2-40B4-BE49-F238E27FC236}">
                  <a16:creationId xmlns:a16="http://schemas.microsoft.com/office/drawing/2014/main" id="{2F2CD6FC-306A-8349-81BD-41BD648779DB}"/>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401">
              <a:extLst>
                <a:ext uri="{FF2B5EF4-FFF2-40B4-BE49-F238E27FC236}">
                  <a16:creationId xmlns:a16="http://schemas.microsoft.com/office/drawing/2014/main" id="{03474E5E-BBBE-6D6A-2F42-624720CAF6D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402">
              <a:extLst>
                <a:ext uri="{FF2B5EF4-FFF2-40B4-BE49-F238E27FC236}">
                  <a16:creationId xmlns:a16="http://schemas.microsoft.com/office/drawing/2014/main" id="{35DAC2A8-D669-75AC-1642-BD108B6971FB}"/>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403">
              <a:extLst>
                <a:ext uri="{FF2B5EF4-FFF2-40B4-BE49-F238E27FC236}">
                  <a16:creationId xmlns:a16="http://schemas.microsoft.com/office/drawing/2014/main" id="{BA4A0EF5-968C-26F9-319D-8207DDD1DC57}"/>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404">
              <a:extLst>
                <a:ext uri="{FF2B5EF4-FFF2-40B4-BE49-F238E27FC236}">
                  <a16:creationId xmlns:a16="http://schemas.microsoft.com/office/drawing/2014/main" id="{C5B62E49-15E7-0230-3737-98F3EDEA85A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405">
              <a:extLst>
                <a:ext uri="{FF2B5EF4-FFF2-40B4-BE49-F238E27FC236}">
                  <a16:creationId xmlns:a16="http://schemas.microsoft.com/office/drawing/2014/main" id="{6E73E502-4033-538B-8A36-2236BC0748D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418">
              <a:extLst>
                <a:ext uri="{FF2B5EF4-FFF2-40B4-BE49-F238E27FC236}">
                  <a16:creationId xmlns:a16="http://schemas.microsoft.com/office/drawing/2014/main" id="{DF06F0A4-205D-7C36-031C-3759BC314AD2}"/>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19">
              <a:extLst>
                <a:ext uri="{FF2B5EF4-FFF2-40B4-BE49-F238E27FC236}">
                  <a16:creationId xmlns:a16="http://schemas.microsoft.com/office/drawing/2014/main" id="{97B6E6CE-592B-7E78-FE4A-4510B75C404D}"/>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20">
              <a:extLst>
                <a:ext uri="{FF2B5EF4-FFF2-40B4-BE49-F238E27FC236}">
                  <a16:creationId xmlns:a16="http://schemas.microsoft.com/office/drawing/2014/main" id="{39A1B0F6-CD60-64F6-C479-4CCB7FDC410E}"/>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21">
              <a:extLst>
                <a:ext uri="{FF2B5EF4-FFF2-40B4-BE49-F238E27FC236}">
                  <a16:creationId xmlns:a16="http://schemas.microsoft.com/office/drawing/2014/main" id="{D05AFDF6-3640-48B8-13D5-6A1705AC6C3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22">
              <a:extLst>
                <a:ext uri="{FF2B5EF4-FFF2-40B4-BE49-F238E27FC236}">
                  <a16:creationId xmlns:a16="http://schemas.microsoft.com/office/drawing/2014/main" id="{0D22503A-204F-D481-32A1-DEF4B00DB5E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Oval 423">
              <a:extLst>
                <a:ext uri="{FF2B5EF4-FFF2-40B4-BE49-F238E27FC236}">
                  <a16:creationId xmlns:a16="http://schemas.microsoft.com/office/drawing/2014/main" id="{BD06A3E8-E47D-88DF-BECD-69997E273090}"/>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24">
              <a:extLst>
                <a:ext uri="{FF2B5EF4-FFF2-40B4-BE49-F238E27FC236}">
                  <a16:creationId xmlns:a16="http://schemas.microsoft.com/office/drawing/2014/main" id="{04A24349-7A81-2DD7-D706-60D02C27FD8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25">
              <a:extLst>
                <a:ext uri="{FF2B5EF4-FFF2-40B4-BE49-F238E27FC236}">
                  <a16:creationId xmlns:a16="http://schemas.microsoft.com/office/drawing/2014/main" id="{39D5E00D-5CEE-E011-0AF6-3E6DA220E2B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6">
              <a:extLst>
                <a:ext uri="{FF2B5EF4-FFF2-40B4-BE49-F238E27FC236}">
                  <a16:creationId xmlns:a16="http://schemas.microsoft.com/office/drawing/2014/main" id="{F58068B3-5323-0B21-D311-FCCFED2403B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38">
              <a:extLst>
                <a:ext uri="{FF2B5EF4-FFF2-40B4-BE49-F238E27FC236}">
                  <a16:creationId xmlns:a16="http://schemas.microsoft.com/office/drawing/2014/main" id="{554C7C55-0E55-0ECE-E5E5-F449767D40D3}"/>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39">
              <a:extLst>
                <a:ext uri="{FF2B5EF4-FFF2-40B4-BE49-F238E27FC236}">
                  <a16:creationId xmlns:a16="http://schemas.microsoft.com/office/drawing/2014/main" id="{82082C8E-04B4-6A58-B54F-D83159559713}"/>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440">
              <a:extLst>
                <a:ext uri="{FF2B5EF4-FFF2-40B4-BE49-F238E27FC236}">
                  <a16:creationId xmlns:a16="http://schemas.microsoft.com/office/drawing/2014/main" id="{A37700E8-46DA-B56A-5CB1-4FFF5C959CD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41">
              <a:extLst>
                <a:ext uri="{FF2B5EF4-FFF2-40B4-BE49-F238E27FC236}">
                  <a16:creationId xmlns:a16="http://schemas.microsoft.com/office/drawing/2014/main" id="{CACB906F-DA61-746D-1A0C-97F15A98998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42">
              <a:extLst>
                <a:ext uri="{FF2B5EF4-FFF2-40B4-BE49-F238E27FC236}">
                  <a16:creationId xmlns:a16="http://schemas.microsoft.com/office/drawing/2014/main" id="{E648D660-F49B-D6DA-0913-BEF0C786117A}"/>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Oval 443">
              <a:extLst>
                <a:ext uri="{FF2B5EF4-FFF2-40B4-BE49-F238E27FC236}">
                  <a16:creationId xmlns:a16="http://schemas.microsoft.com/office/drawing/2014/main" id="{C6FFDE14-1C62-872C-1CFF-9BE33D5C374D}"/>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444">
              <a:extLst>
                <a:ext uri="{FF2B5EF4-FFF2-40B4-BE49-F238E27FC236}">
                  <a16:creationId xmlns:a16="http://schemas.microsoft.com/office/drawing/2014/main" id="{C50AEBFE-C156-D695-D733-90824737AFE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45">
              <a:extLst>
                <a:ext uri="{FF2B5EF4-FFF2-40B4-BE49-F238E27FC236}">
                  <a16:creationId xmlns:a16="http://schemas.microsoft.com/office/drawing/2014/main" id="{22250783-FF23-1A54-AFEE-EFC32026B84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6">
              <a:extLst>
                <a:ext uri="{FF2B5EF4-FFF2-40B4-BE49-F238E27FC236}">
                  <a16:creationId xmlns:a16="http://schemas.microsoft.com/office/drawing/2014/main" id="{BFC7804F-5E8E-C6D0-03A2-031661D6024F}"/>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58">
              <a:extLst>
                <a:ext uri="{FF2B5EF4-FFF2-40B4-BE49-F238E27FC236}">
                  <a16:creationId xmlns:a16="http://schemas.microsoft.com/office/drawing/2014/main" id="{D27BCBA9-4691-8253-6ACB-DD01B71E99D4}"/>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59">
              <a:extLst>
                <a:ext uri="{FF2B5EF4-FFF2-40B4-BE49-F238E27FC236}">
                  <a16:creationId xmlns:a16="http://schemas.microsoft.com/office/drawing/2014/main" id="{C5DD3BEB-5BD9-2CBB-C364-BF225D5BC171}"/>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460">
              <a:extLst>
                <a:ext uri="{FF2B5EF4-FFF2-40B4-BE49-F238E27FC236}">
                  <a16:creationId xmlns:a16="http://schemas.microsoft.com/office/drawing/2014/main" id="{5D35A396-CEAE-3CA9-7929-AD18B466934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461">
              <a:extLst>
                <a:ext uri="{FF2B5EF4-FFF2-40B4-BE49-F238E27FC236}">
                  <a16:creationId xmlns:a16="http://schemas.microsoft.com/office/drawing/2014/main" id="{BFC75994-FF39-7C43-0F08-ADF12E539BDA}"/>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62">
              <a:extLst>
                <a:ext uri="{FF2B5EF4-FFF2-40B4-BE49-F238E27FC236}">
                  <a16:creationId xmlns:a16="http://schemas.microsoft.com/office/drawing/2014/main" id="{6667C85C-1A65-5C4B-E980-A0B553948D6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63">
              <a:extLst>
                <a:ext uri="{FF2B5EF4-FFF2-40B4-BE49-F238E27FC236}">
                  <a16:creationId xmlns:a16="http://schemas.microsoft.com/office/drawing/2014/main" id="{7856E648-5961-593B-4C7A-F643F853F46A}"/>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64">
              <a:extLst>
                <a:ext uri="{FF2B5EF4-FFF2-40B4-BE49-F238E27FC236}">
                  <a16:creationId xmlns:a16="http://schemas.microsoft.com/office/drawing/2014/main" id="{1BCC0C38-0F9A-CA35-C096-05C6786F0B9F}"/>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65">
              <a:extLst>
                <a:ext uri="{FF2B5EF4-FFF2-40B4-BE49-F238E27FC236}">
                  <a16:creationId xmlns:a16="http://schemas.microsoft.com/office/drawing/2014/main" id="{20A92CDE-9159-133E-3653-7F452EEF578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6">
              <a:extLst>
                <a:ext uri="{FF2B5EF4-FFF2-40B4-BE49-F238E27FC236}">
                  <a16:creationId xmlns:a16="http://schemas.microsoft.com/office/drawing/2014/main" id="{D9A48A0E-A58A-E594-75F6-15780A4DF7A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78">
              <a:extLst>
                <a:ext uri="{FF2B5EF4-FFF2-40B4-BE49-F238E27FC236}">
                  <a16:creationId xmlns:a16="http://schemas.microsoft.com/office/drawing/2014/main" id="{10A16416-17B1-7C7C-3EF6-E0E4F2405CC5}"/>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79">
              <a:extLst>
                <a:ext uri="{FF2B5EF4-FFF2-40B4-BE49-F238E27FC236}">
                  <a16:creationId xmlns:a16="http://schemas.microsoft.com/office/drawing/2014/main" id="{30CA7FC0-A3D1-6BB4-FD9B-CA57ECBC36C9}"/>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80">
              <a:extLst>
                <a:ext uri="{FF2B5EF4-FFF2-40B4-BE49-F238E27FC236}">
                  <a16:creationId xmlns:a16="http://schemas.microsoft.com/office/drawing/2014/main" id="{9BC12D3C-B474-E4C1-3029-F7821F883328}"/>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81">
              <a:extLst>
                <a:ext uri="{FF2B5EF4-FFF2-40B4-BE49-F238E27FC236}">
                  <a16:creationId xmlns:a16="http://schemas.microsoft.com/office/drawing/2014/main" id="{AD7C9774-807F-A223-33F8-E8AE28DC68E8}"/>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82">
              <a:extLst>
                <a:ext uri="{FF2B5EF4-FFF2-40B4-BE49-F238E27FC236}">
                  <a16:creationId xmlns:a16="http://schemas.microsoft.com/office/drawing/2014/main" id="{247C8088-A644-D54C-3236-E5D55A38EE83}"/>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83">
              <a:extLst>
                <a:ext uri="{FF2B5EF4-FFF2-40B4-BE49-F238E27FC236}">
                  <a16:creationId xmlns:a16="http://schemas.microsoft.com/office/drawing/2014/main" id="{18E205A7-07E5-2BC9-FDA3-2B964F049A4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84">
              <a:extLst>
                <a:ext uri="{FF2B5EF4-FFF2-40B4-BE49-F238E27FC236}">
                  <a16:creationId xmlns:a16="http://schemas.microsoft.com/office/drawing/2014/main" id="{1D20C188-0006-68B2-4A2F-BFCAF638456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85">
              <a:extLst>
                <a:ext uri="{FF2B5EF4-FFF2-40B4-BE49-F238E27FC236}">
                  <a16:creationId xmlns:a16="http://schemas.microsoft.com/office/drawing/2014/main" id="{E21BF48D-5B78-395E-F7BA-FDDA12DA2DB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Oval 486">
              <a:extLst>
                <a:ext uri="{FF2B5EF4-FFF2-40B4-BE49-F238E27FC236}">
                  <a16:creationId xmlns:a16="http://schemas.microsoft.com/office/drawing/2014/main" id="{1F200692-42E0-2703-840C-680A931A7B78}"/>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Oval 498">
              <a:extLst>
                <a:ext uri="{FF2B5EF4-FFF2-40B4-BE49-F238E27FC236}">
                  <a16:creationId xmlns:a16="http://schemas.microsoft.com/office/drawing/2014/main" id="{3BA7BDF3-3FAA-2A3D-C904-8D2967B93804}"/>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Oval 499">
              <a:extLst>
                <a:ext uri="{FF2B5EF4-FFF2-40B4-BE49-F238E27FC236}">
                  <a16:creationId xmlns:a16="http://schemas.microsoft.com/office/drawing/2014/main" id="{401EF930-7340-562C-C306-8F54B363D6C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500">
              <a:extLst>
                <a:ext uri="{FF2B5EF4-FFF2-40B4-BE49-F238E27FC236}">
                  <a16:creationId xmlns:a16="http://schemas.microsoft.com/office/drawing/2014/main" id="{728C3DD4-C020-9E61-8A54-BC270332CBBF}"/>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501">
              <a:extLst>
                <a:ext uri="{FF2B5EF4-FFF2-40B4-BE49-F238E27FC236}">
                  <a16:creationId xmlns:a16="http://schemas.microsoft.com/office/drawing/2014/main" id="{403A3122-8C89-5D46-9E55-097A00013A8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502">
              <a:extLst>
                <a:ext uri="{FF2B5EF4-FFF2-40B4-BE49-F238E27FC236}">
                  <a16:creationId xmlns:a16="http://schemas.microsoft.com/office/drawing/2014/main" id="{93E9D4AB-3918-E307-8941-02099E2368D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Freeform 503">
              <a:extLst>
                <a:ext uri="{FF2B5EF4-FFF2-40B4-BE49-F238E27FC236}">
                  <a16:creationId xmlns:a16="http://schemas.microsoft.com/office/drawing/2014/main" id="{39A1FADB-56CA-842C-0C8B-F95188BB4940}"/>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Freeform 504">
              <a:extLst>
                <a:ext uri="{FF2B5EF4-FFF2-40B4-BE49-F238E27FC236}">
                  <a16:creationId xmlns:a16="http://schemas.microsoft.com/office/drawing/2014/main" id="{8BB85061-8EC2-99DC-DBC2-4A9EE6439D78}"/>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Freeform 505">
              <a:extLst>
                <a:ext uri="{FF2B5EF4-FFF2-40B4-BE49-F238E27FC236}">
                  <a16:creationId xmlns:a16="http://schemas.microsoft.com/office/drawing/2014/main" id="{D3EE8548-5D04-FEC3-1D0C-643B47EC287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6">
              <a:extLst>
                <a:ext uri="{FF2B5EF4-FFF2-40B4-BE49-F238E27FC236}">
                  <a16:creationId xmlns:a16="http://schemas.microsoft.com/office/drawing/2014/main" id="{1632DC5B-8F8F-38ED-C5BE-7962017B7DE3}"/>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Oval 518">
              <a:extLst>
                <a:ext uri="{FF2B5EF4-FFF2-40B4-BE49-F238E27FC236}">
                  <a16:creationId xmlns:a16="http://schemas.microsoft.com/office/drawing/2014/main" id="{A7ABA925-5223-F28C-2858-901538B3C9B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19">
              <a:extLst>
                <a:ext uri="{FF2B5EF4-FFF2-40B4-BE49-F238E27FC236}">
                  <a16:creationId xmlns:a16="http://schemas.microsoft.com/office/drawing/2014/main" id="{9460E9B6-5E04-E970-5112-2327C7D7F0ED}"/>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20">
              <a:extLst>
                <a:ext uri="{FF2B5EF4-FFF2-40B4-BE49-F238E27FC236}">
                  <a16:creationId xmlns:a16="http://schemas.microsoft.com/office/drawing/2014/main" id="{E860F32F-164A-B83B-42FB-B5ADC36BE29F}"/>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21">
              <a:extLst>
                <a:ext uri="{FF2B5EF4-FFF2-40B4-BE49-F238E27FC236}">
                  <a16:creationId xmlns:a16="http://schemas.microsoft.com/office/drawing/2014/main" id="{0E0974BD-C5BD-C0E5-1D4D-5366F699DEF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22">
              <a:extLst>
                <a:ext uri="{FF2B5EF4-FFF2-40B4-BE49-F238E27FC236}">
                  <a16:creationId xmlns:a16="http://schemas.microsoft.com/office/drawing/2014/main" id="{6780BCBB-C121-BF96-95E5-C84623454FF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23">
              <a:extLst>
                <a:ext uri="{FF2B5EF4-FFF2-40B4-BE49-F238E27FC236}">
                  <a16:creationId xmlns:a16="http://schemas.microsoft.com/office/drawing/2014/main" id="{97367F99-9BD9-2EE9-A638-316803D52D08}"/>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Freeform 524">
              <a:extLst>
                <a:ext uri="{FF2B5EF4-FFF2-40B4-BE49-F238E27FC236}">
                  <a16:creationId xmlns:a16="http://schemas.microsoft.com/office/drawing/2014/main" id="{C939BC6A-7D90-633A-B977-BC2AD412FBB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25">
              <a:extLst>
                <a:ext uri="{FF2B5EF4-FFF2-40B4-BE49-F238E27FC236}">
                  <a16:creationId xmlns:a16="http://schemas.microsoft.com/office/drawing/2014/main" id="{E591E329-44F1-C733-ABD6-4FF9A9726556}"/>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6">
              <a:extLst>
                <a:ext uri="{FF2B5EF4-FFF2-40B4-BE49-F238E27FC236}">
                  <a16:creationId xmlns:a16="http://schemas.microsoft.com/office/drawing/2014/main" id="{BA03B428-208F-3534-5AB6-392B56486276}"/>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38">
              <a:extLst>
                <a:ext uri="{FF2B5EF4-FFF2-40B4-BE49-F238E27FC236}">
                  <a16:creationId xmlns:a16="http://schemas.microsoft.com/office/drawing/2014/main" id="{6408E4DA-EAA7-CDE0-BD63-8914A9900081}"/>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39">
              <a:extLst>
                <a:ext uri="{FF2B5EF4-FFF2-40B4-BE49-F238E27FC236}">
                  <a16:creationId xmlns:a16="http://schemas.microsoft.com/office/drawing/2014/main" id="{4C432136-5F54-A76B-4B52-F84A68217D34}"/>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Oval 540">
              <a:extLst>
                <a:ext uri="{FF2B5EF4-FFF2-40B4-BE49-F238E27FC236}">
                  <a16:creationId xmlns:a16="http://schemas.microsoft.com/office/drawing/2014/main" id="{49A8792F-D2DA-1D96-F00C-C6B1D41689AB}"/>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Oval 541">
              <a:extLst>
                <a:ext uri="{FF2B5EF4-FFF2-40B4-BE49-F238E27FC236}">
                  <a16:creationId xmlns:a16="http://schemas.microsoft.com/office/drawing/2014/main" id="{E1CF51DD-0163-F548-AA7B-68ACA516D9F8}"/>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42">
              <a:extLst>
                <a:ext uri="{FF2B5EF4-FFF2-40B4-BE49-F238E27FC236}">
                  <a16:creationId xmlns:a16="http://schemas.microsoft.com/office/drawing/2014/main" id="{20F7D6EC-5F80-3D37-4CE3-75DF8E98166B}"/>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43">
              <a:extLst>
                <a:ext uri="{FF2B5EF4-FFF2-40B4-BE49-F238E27FC236}">
                  <a16:creationId xmlns:a16="http://schemas.microsoft.com/office/drawing/2014/main" id="{D856E5D7-55CF-C8EA-59C7-51A8A78626EF}"/>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44">
              <a:extLst>
                <a:ext uri="{FF2B5EF4-FFF2-40B4-BE49-F238E27FC236}">
                  <a16:creationId xmlns:a16="http://schemas.microsoft.com/office/drawing/2014/main" id="{40D207EA-75AC-64F7-2995-5EF124AAEF6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45">
              <a:extLst>
                <a:ext uri="{FF2B5EF4-FFF2-40B4-BE49-F238E27FC236}">
                  <a16:creationId xmlns:a16="http://schemas.microsoft.com/office/drawing/2014/main" id="{087AED77-7EE6-CE73-904B-1230A3A3BDB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546">
              <a:extLst>
                <a:ext uri="{FF2B5EF4-FFF2-40B4-BE49-F238E27FC236}">
                  <a16:creationId xmlns:a16="http://schemas.microsoft.com/office/drawing/2014/main" id="{90F5B2F1-081E-C62E-FE04-15113064279A}"/>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558">
              <a:extLst>
                <a:ext uri="{FF2B5EF4-FFF2-40B4-BE49-F238E27FC236}">
                  <a16:creationId xmlns:a16="http://schemas.microsoft.com/office/drawing/2014/main" id="{95D7682F-A69E-5D04-7834-27C8640952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59">
              <a:extLst>
                <a:ext uri="{FF2B5EF4-FFF2-40B4-BE49-F238E27FC236}">
                  <a16:creationId xmlns:a16="http://schemas.microsoft.com/office/drawing/2014/main" id="{9265AD98-700C-F2B3-1022-B88EAA9AB12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560">
              <a:extLst>
                <a:ext uri="{FF2B5EF4-FFF2-40B4-BE49-F238E27FC236}">
                  <a16:creationId xmlns:a16="http://schemas.microsoft.com/office/drawing/2014/main" id="{E27996AD-B899-5DC1-AE50-1C416350C71E}"/>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Oval 561">
              <a:extLst>
                <a:ext uri="{FF2B5EF4-FFF2-40B4-BE49-F238E27FC236}">
                  <a16:creationId xmlns:a16="http://schemas.microsoft.com/office/drawing/2014/main" id="{1CEC05BE-C8CF-718B-42B8-A5306A098F92}"/>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62">
              <a:extLst>
                <a:ext uri="{FF2B5EF4-FFF2-40B4-BE49-F238E27FC236}">
                  <a16:creationId xmlns:a16="http://schemas.microsoft.com/office/drawing/2014/main" id="{5914FA68-C253-3101-CA61-0635335F6BB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63">
              <a:extLst>
                <a:ext uri="{FF2B5EF4-FFF2-40B4-BE49-F238E27FC236}">
                  <a16:creationId xmlns:a16="http://schemas.microsoft.com/office/drawing/2014/main" id="{762F6F38-6A40-F17A-C2C4-6A0094267231}"/>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64">
              <a:extLst>
                <a:ext uri="{FF2B5EF4-FFF2-40B4-BE49-F238E27FC236}">
                  <a16:creationId xmlns:a16="http://schemas.microsoft.com/office/drawing/2014/main" id="{9A76894C-139D-B9BC-8EE6-19EB43105E8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65">
              <a:extLst>
                <a:ext uri="{FF2B5EF4-FFF2-40B4-BE49-F238E27FC236}">
                  <a16:creationId xmlns:a16="http://schemas.microsoft.com/office/drawing/2014/main" id="{7C9401AE-B5EA-C571-0351-A8DB8B00A4E4}"/>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566">
              <a:extLst>
                <a:ext uri="{FF2B5EF4-FFF2-40B4-BE49-F238E27FC236}">
                  <a16:creationId xmlns:a16="http://schemas.microsoft.com/office/drawing/2014/main" id="{8A1FECAD-E997-82BE-6E18-BA6F944DD369}"/>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578">
              <a:extLst>
                <a:ext uri="{FF2B5EF4-FFF2-40B4-BE49-F238E27FC236}">
                  <a16:creationId xmlns:a16="http://schemas.microsoft.com/office/drawing/2014/main" id="{01B0E56C-C7BE-391D-A27C-FEDB49CB60E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79">
              <a:extLst>
                <a:ext uri="{FF2B5EF4-FFF2-40B4-BE49-F238E27FC236}">
                  <a16:creationId xmlns:a16="http://schemas.microsoft.com/office/drawing/2014/main" id="{83BCE44C-6DE4-52DD-FE18-9006FBF29E1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80">
              <a:extLst>
                <a:ext uri="{FF2B5EF4-FFF2-40B4-BE49-F238E27FC236}">
                  <a16:creationId xmlns:a16="http://schemas.microsoft.com/office/drawing/2014/main" id="{FD022750-7FEE-CDFA-6537-8245A14DF131}"/>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81">
              <a:extLst>
                <a:ext uri="{FF2B5EF4-FFF2-40B4-BE49-F238E27FC236}">
                  <a16:creationId xmlns:a16="http://schemas.microsoft.com/office/drawing/2014/main" id="{D8780C81-D323-381D-4165-6FB486A8C45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82">
              <a:extLst>
                <a:ext uri="{FF2B5EF4-FFF2-40B4-BE49-F238E27FC236}">
                  <a16:creationId xmlns:a16="http://schemas.microsoft.com/office/drawing/2014/main" id="{EC017C3A-56B7-B1C3-EC66-B95F5902FF47}"/>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Oval 583">
              <a:extLst>
                <a:ext uri="{FF2B5EF4-FFF2-40B4-BE49-F238E27FC236}">
                  <a16:creationId xmlns:a16="http://schemas.microsoft.com/office/drawing/2014/main" id="{4225B8F3-0CE4-E50B-D217-B54DF3B5354D}"/>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84">
              <a:extLst>
                <a:ext uri="{FF2B5EF4-FFF2-40B4-BE49-F238E27FC236}">
                  <a16:creationId xmlns:a16="http://schemas.microsoft.com/office/drawing/2014/main" id="{2BCFED4C-5DF8-2DA9-0BC2-5BA2F9ED2C81}"/>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85">
              <a:extLst>
                <a:ext uri="{FF2B5EF4-FFF2-40B4-BE49-F238E27FC236}">
                  <a16:creationId xmlns:a16="http://schemas.microsoft.com/office/drawing/2014/main" id="{245CB00D-4957-5391-86DA-790589D348D5}"/>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6">
              <a:extLst>
                <a:ext uri="{FF2B5EF4-FFF2-40B4-BE49-F238E27FC236}">
                  <a16:creationId xmlns:a16="http://schemas.microsoft.com/office/drawing/2014/main" id="{18DF681A-92DB-2477-1CC4-A0071986B10C}"/>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98">
              <a:extLst>
                <a:ext uri="{FF2B5EF4-FFF2-40B4-BE49-F238E27FC236}">
                  <a16:creationId xmlns:a16="http://schemas.microsoft.com/office/drawing/2014/main" id="{CF381931-E59F-55C5-B726-214196C6246A}"/>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99">
              <a:extLst>
                <a:ext uri="{FF2B5EF4-FFF2-40B4-BE49-F238E27FC236}">
                  <a16:creationId xmlns:a16="http://schemas.microsoft.com/office/drawing/2014/main" id="{C10E4108-46B9-29E6-2E22-779B6FED5774}"/>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600">
              <a:extLst>
                <a:ext uri="{FF2B5EF4-FFF2-40B4-BE49-F238E27FC236}">
                  <a16:creationId xmlns:a16="http://schemas.microsoft.com/office/drawing/2014/main" id="{6D1D3535-4E7C-9971-E102-78953CF849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601">
              <a:extLst>
                <a:ext uri="{FF2B5EF4-FFF2-40B4-BE49-F238E27FC236}">
                  <a16:creationId xmlns:a16="http://schemas.microsoft.com/office/drawing/2014/main" id="{ECA0B7C7-D228-870E-8FE8-089F5B2B195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602">
              <a:extLst>
                <a:ext uri="{FF2B5EF4-FFF2-40B4-BE49-F238E27FC236}">
                  <a16:creationId xmlns:a16="http://schemas.microsoft.com/office/drawing/2014/main" id="{E96DB9E6-7CF1-C24E-11A2-352E2CACBE1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Oval 603">
              <a:extLst>
                <a:ext uri="{FF2B5EF4-FFF2-40B4-BE49-F238E27FC236}">
                  <a16:creationId xmlns:a16="http://schemas.microsoft.com/office/drawing/2014/main" id="{94B8C185-D085-951A-5373-A2260D8AE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Oval 604">
              <a:extLst>
                <a:ext uri="{FF2B5EF4-FFF2-40B4-BE49-F238E27FC236}">
                  <a16:creationId xmlns:a16="http://schemas.microsoft.com/office/drawing/2014/main" id="{3A8275F4-24EF-5DD2-363D-B2FFCF1077FF}"/>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605">
              <a:extLst>
                <a:ext uri="{FF2B5EF4-FFF2-40B4-BE49-F238E27FC236}">
                  <a16:creationId xmlns:a16="http://schemas.microsoft.com/office/drawing/2014/main" id="{594A052D-44D7-653C-00CD-6B259D4612CE}"/>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6">
              <a:extLst>
                <a:ext uri="{FF2B5EF4-FFF2-40B4-BE49-F238E27FC236}">
                  <a16:creationId xmlns:a16="http://schemas.microsoft.com/office/drawing/2014/main" id="{34760906-2B79-8A96-E6A1-64E4A7474B8A}"/>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32550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ppt_x"/>
                                          </p:val>
                                        </p:tav>
                                        <p:tav tm="100000">
                                          <p:val>
                                            <p:strVal val="#ppt_x"/>
                                          </p:val>
                                        </p:tav>
                                      </p:tavLst>
                                    </p:anim>
                                    <p:anim calcmode="lin" valueType="num">
                                      <p:cBhvr additive="base">
                                        <p:cTn id="8" dur="500" fill="hold"/>
                                        <p:tgtEl>
                                          <p:spTgt spid="53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1977957" y="552451"/>
            <a:ext cx="5188086" cy="115541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800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24"/>
          <p:cNvSpPr txBox="1"/>
          <p:nvPr/>
        </p:nvSpPr>
        <p:spPr>
          <a:xfrm>
            <a:off x="2210700" y="3817988"/>
            <a:ext cx="4718700" cy="615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chemeClr val="dk1"/>
              </a:buClr>
              <a:buSzPts val="1200"/>
              <a:buFont typeface="Anaheim"/>
              <a:buNone/>
            </a:pPr>
            <a:r>
              <a:rPr lang="en-US" sz="1000" b="1"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CREDITS</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This presentation template was created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2">
                  <a:extLst>
                    <a:ext uri="{A12FA001-AC4F-418D-AE19-62706E023703}">
                      <ahyp:hlinkClr xmlns:ahyp="http://schemas.microsoft.com/office/drawing/2018/hyperlinkcolor" val="tx"/>
                    </a:ext>
                  </a:extLst>
                </a:hlinkClick>
              </a:rPr>
              <a:t>Slidesgo</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including icons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3">
                  <a:extLst>
                    <a:ext uri="{A12FA001-AC4F-418D-AE19-62706E023703}">
                      <ahyp:hlinkClr xmlns:ahyp="http://schemas.microsoft.com/office/drawing/2018/hyperlinkcolor" val="tx"/>
                    </a:ext>
                  </a:extLst>
                </a:hlinkClick>
              </a:rPr>
              <a:t>Flaticon</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infographics &amp; images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4">
                  <a:extLst>
                    <a:ext uri="{A12FA001-AC4F-418D-AE19-62706E023703}">
                      <ahyp:hlinkClr xmlns:ahyp="http://schemas.microsoft.com/office/drawing/2018/hyperlinkcolor" val="tx"/>
                    </a:ext>
                  </a:extLst>
                </a:hlinkClick>
              </a:rPr>
              <a:t>Freepik</a:t>
            </a:r>
            <a:endParaRPr sz="1000" b="1"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p:txBody>
      </p:sp>
      <p:sp>
        <p:nvSpPr>
          <p:cNvPr id="64" name="Google Shape;64;p24"/>
          <p:cNvSpPr txBox="1">
            <a:spLocks noGrp="1"/>
          </p:cNvSpPr>
          <p:nvPr>
            <p:ph type="body" idx="1"/>
          </p:nvPr>
        </p:nvSpPr>
        <p:spPr>
          <a:xfrm>
            <a:off x="1977957" y="1558712"/>
            <a:ext cx="5188086" cy="1035332"/>
          </a:xfrm>
          <a:prstGeom prst="rect">
            <a:avLst/>
          </a:prstGeom>
          <a:noFill/>
          <a:ln>
            <a:noFill/>
          </a:ln>
        </p:spPr>
        <p:txBody>
          <a:bodyPr spcFirstLastPara="1" wrap="square" lIns="91425" tIns="45700" rIns="91425" bIns="45700" anchor="t" anchorCtr="0">
            <a:normAutofit/>
          </a:bodyPr>
          <a:lstStyle>
            <a:lvl1pPr marL="0" lvl="0" indent="-228600" algn="ctr">
              <a:lnSpc>
                <a:spcPct val="90000"/>
              </a:lnSpc>
              <a:spcBef>
                <a:spcPts val="750"/>
              </a:spcBef>
              <a:spcAft>
                <a:spcPts val="0"/>
              </a:spcAft>
              <a:buClr>
                <a:schemeClr val="dk1"/>
              </a:buClr>
              <a:buSzPts val="1600"/>
              <a:buNone/>
              <a:defRPr sz="1600">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dirty="0"/>
          </a:p>
        </p:txBody>
      </p:sp>
      <p:sp>
        <p:nvSpPr>
          <p:cNvPr id="267" name="Freeform 881">
            <a:extLst>
              <a:ext uri="{FF2B5EF4-FFF2-40B4-BE49-F238E27FC236}">
                <a16:creationId xmlns:a16="http://schemas.microsoft.com/office/drawing/2014/main" id="{CD07CE67-A0CE-4903-DB87-83597F71C02D}"/>
              </a:ext>
            </a:extLst>
          </p:cNvPr>
          <p:cNvSpPr>
            <a:spLocks/>
          </p:cNvSpPr>
          <p:nvPr userDrawn="1"/>
        </p:nvSpPr>
        <p:spPr bwMode="auto">
          <a:xfrm rot="5400000">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68" name="Group 894">
            <a:extLst>
              <a:ext uri="{FF2B5EF4-FFF2-40B4-BE49-F238E27FC236}">
                <a16:creationId xmlns:a16="http://schemas.microsoft.com/office/drawing/2014/main" id="{DDC2A4E4-3EC3-9D59-04A2-135E2CBDFB01}"/>
              </a:ext>
            </a:extLst>
          </p:cNvPr>
          <p:cNvGrpSpPr/>
          <p:nvPr userDrawn="1"/>
        </p:nvGrpSpPr>
        <p:grpSpPr>
          <a:xfrm>
            <a:off x="7651053" y="395748"/>
            <a:ext cx="1658248" cy="1282517"/>
            <a:chOff x="5136226" y="2246221"/>
            <a:chExt cx="1254126" cy="969962"/>
          </a:xfrm>
        </p:grpSpPr>
        <p:sp>
          <p:nvSpPr>
            <p:cNvPr id="269" name="Freeform 353">
              <a:extLst>
                <a:ext uri="{FF2B5EF4-FFF2-40B4-BE49-F238E27FC236}">
                  <a16:creationId xmlns:a16="http://schemas.microsoft.com/office/drawing/2014/main" id="{4B946094-B962-B845-AEDB-40D8AC55E1AC}"/>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54">
              <a:extLst>
                <a:ext uri="{FF2B5EF4-FFF2-40B4-BE49-F238E27FC236}">
                  <a16:creationId xmlns:a16="http://schemas.microsoft.com/office/drawing/2014/main" id="{7D241001-72CB-5258-A8E6-8806C6F3A47A}"/>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55">
              <a:extLst>
                <a:ext uri="{FF2B5EF4-FFF2-40B4-BE49-F238E27FC236}">
                  <a16:creationId xmlns:a16="http://schemas.microsoft.com/office/drawing/2014/main" id="{4CFDB2B8-3ACA-83F7-84EC-3BF1DE60562E}"/>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56">
              <a:extLst>
                <a:ext uri="{FF2B5EF4-FFF2-40B4-BE49-F238E27FC236}">
                  <a16:creationId xmlns:a16="http://schemas.microsoft.com/office/drawing/2014/main" id="{4850CABB-B9E9-2F58-EC00-1282D706843E}"/>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3" name="Freeform 881">
            <a:extLst>
              <a:ext uri="{FF2B5EF4-FFF2-40B4-BE49-F238E27FC236}">
                <a16:creationId xmlns:a16="http://schemas.microsoft.com/office/drawing/2014/main" id="{92D3ECF8-8A4C-5150-5BA3-3A36BAEF7CD3}"/>
              </a:ext>
            </a:extLst>
          </p:cNvPr>
          <p:cNvSpPr>
            <a:spLocks/>
          </p:cNvSpPr>
          <p:nvPr userDrawn="1"/>
        </p:nvSpPr>
        <p:spPr bwMode="auto">
          <a:xfrm>
            <a:off x="8403036" y="366157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4" name="Group 888">
            <a:extLst>
              <a:ext uri="{FF2B5EF4-FFF2-40B4-BE49-F238E27FC236}">
                <a16:creationId xmlns:a16="http://schemas.microsoft.com/office/drawing/2014/main" id="{A34AA8EC-D8E1-E01A-8CE7-37F85327567A}"/>
              </a:ext>
            </a:extLst>
          </p:cNvPr>
          <p:cNvGrpSpPr/>
          <p:nvPr userDrawn="1"/>
        </p:nvGrpSpPr>
        <p:grpSpPr>
          <a:xfrm rot="10800000" flipH="1" flipV="1">
            <a:off x="-333224" y="2817587"/>
            <a:ext cx="2187206" cy="2789633"/>
            <a:chOff x="3700202" y="2700338"/>
            <a:chExt cx="1654175" cy="2109788"/>
          </a:xfrm>
        </p:grpSpPr>
        <p:sp>
          <p:nvSpPr>
            <p:cNvPr id="275" name="Freeform 880">
              <a:extLst>
                <a:ext uri="{FF2B5EF4-FFF2-40B4-BE49-F238E27FC236}">
                  <a16:creationId xmlns:a16="http://schemas.microsoft.com/office/drawing/2014/main" id="{D2EDAEB8-3E10-51AF-3586-BC40A8A92E58}"/>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882">
              <a:extLst>
                <a:ext uri="{FF2B5EF4-FFF2-40B4-BE49-F238E27FC236}">
                  <a16:creationId xmlns:a16="http://schemas.microsoft.com/office/drawing/2014/main" id="{B7DD0EA7-7760-28A8-272A-2EE47EFF7AC3}"/>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883">
              <a:extLst>
                <a:ext uri="{FF2B5EF4-FFF2-40B4-BE49-F238E27FC236}">
                  <a16:creationId xmlns:a16="http://schemas.microsoft.com/office/drawing/2014/main" id="{C5E838E8-058D-786B-4CDB-4BFB9A860052}"/>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884">
              <a:extLst>
                <a:ext uri="{FF2B5EF4-FFF2-40B4-BE49-F238E27FC236}">
                  <a16:creationId xmlns:a16="http://schemas.microsoft.com/office/drawing/2014/main" id="{1DBC26EE-9B08-056F-534F-C1C8F039762F}"/>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885">
              <a:extLst>
                <a:ext uri="{FF2B5EF4-FFF2-40B4-BE49-F238E27FC236}">
                  <a16:creationId xmlns:a16="http://schemas.microsoft.com/office/drawing/2014/main" id="{9BEC620B-8820-6A1E-797F-87936CD154EE}"/>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Freeform 886">
              <a:extLst>
                <a:ext uri="{FF2B5EF4-FFF2-40B4-BE49-F238E27FC236}">
                  <a16:creationId xmlns:a16="http://schemas.microsoft.com/office/drawing/2014/main" id="{00D9F658-79C3-BEF7-65E2-2F6FDBC18200}"/>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81" name="Freeform 881">
            <a:extLst>
              <a:ext uri="{FF2B5EF4-FFF2-40B4-BE49-F238E27FC236}">
                <a16:creationId xmlns:a16="http://schemas.microsoft.com/office/drawing/2014/main" id="{AE4F0815-069D-253E-13D2-ABEE2CF54D22}"/>
              </a:ext>
            </a:extLst>
          </p:cNvPr>
          <p:cNvSpPr>
            <a:spLocks/>
          </p:cNvSpPr>
          <p:nvPr userDrawn="1"/>
        </p:nvSpPr>
        <p:spPr bwMode="auto">
          <a:xfrm>
            <a:off x="7659258"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82" name="Grupo 281">
            <a:extLst>
              <a:ext uri="{FF2B5EF4-FFF2-40B4-BE49-F238E27FC236}">
                <a16:creationId xmlns:a16="http://schemas.microsoft.com/office/drawing/2014/main" id="{BBF747B2-1D9C-B7DB-1C27-3CCD3F69ED4C}"/>
              </a:ext>
            </a:extLst>
          </p:cNvPr>
          <p:cNvGrpSpPr/>
          <p:nvPr userDrawn="1"/>
        </p:nvGrpSpPr>
        <p:grpSpPr>
          <a:xfrm>
            <a:off x="-520414" y="601973"/>
            <a:ext cx="1507863" cy="1510278"/>
            <a:chOff x="39184" y="-151930"/>
            <a:chExt cx="1309806" cy="1311904"/>
          </a:xfrm>
          <a:solidFill>
            <a:schemeClr val="accent1"/>
          </a:solidFill>
        </p:grpSpPr>
        <p:sp>
          <p:nvSpPr>
            <p:cNvPr id="283" name="Oval 357">
              <a:extLst>
                <a:ext uri="{FF2B5EF4-FFF2-40B4-BE49-F238E27FC236}">
                  <a16:creationId xmlns:a16="http://schemas.microsoft.com/office/drawing/2014/main" id="{EBA1D1F7-6FD0-6D9C-E33C-BC05A70AA745}"/>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58">
              <a:extLst>
                <a:ext uri="{FF2B5EF4-FFF2-40B4-BE49-F238E27FC236}">
                  <a16:creationId xmlns:a16="http://schemas.microsoft.com/office/drawing/2014/main" id="{4A85A2D2-8EFD-B2D0-5211-55AFE0BFB8E5}"/>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59">
              <a:extLst>
                <a:ext uri="{FF2B5EF4-FFF2-40B4-BE49-F238E27FC236}">
                  <a16:creationId xmlns:a16="http://schemas.microsoft.com/office/drawing/2014/main" id="{F164BCCA-3D9E-3C68-2648-20E9CF5B98F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60">
              <a:extLst>
                <a:ext uri="{FF2B5EF4-FFF2-40B4-BE49-F238E27FC236}">
                  <a16:creationId xmlns:a16="http://schemas.microsoft.com/office/drawing/2014/main" id="{E4CB3781-56EB-152D-78A3-8C3C97870D38}"/>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61">
              <a:extLst>
                <a:ext uri="{FF2B5EF4-FFF2-40B4-BE49-F238E27FC236}">
                  <a16:creationId xmlns:a16="http://schemas.microsoft.com/office/drawing/2014/main" id="{BB9471EB-9950-F3E3-E8D3-B24317F0087B}"/>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62">
              <a:extLst>
                <a:ext uri="{FF2B5EF4-FFF2-40B4-BE49-F238E27FC236}">
                  <a16:creationId xmlns:a16="http://schemas.microsoft.com/office/drawing/2014/main" id="{873BC226-3073-2EEF-2E48-EE43C82B5C3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Freeform 363">
              <a:extLst>
                <a:ext uri="{FF2B5EF4-FFF2-40B4-BE49-F238E27FC236}">
                  <a16:creationId xmlns:a16="http://schemas.microsoft.com/office/drawing/2014/main" id="{5DBA46A1-E1D8-7930-4A39-1D548550F634}"/>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64">
              <a:extLst>
                <a:ext uri="{FF2B5EF4-FFF2-40B4-BE49-F238E27FC236}">
                  <a16:creationId xmlns:a16="http://schemas.microsoft.com/office/drawing/2014/main" id="{3D70B94B-FC6B-56AA-4A85-22E917B53CB6}"/>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65">
              <a:extLst>
                <a:ext uri="{FF2B5EF4-FFF2-40B4-BE49-F238E27FC236}">
                  <a16:creationId xmlns:a16="http://schemas.microsoft.com/office/drawing/2014/main" id="{9024F47D-3579-4AEA-E5B1-908695BC138F}"/>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77">
              <a:extLst>
                <a:ext uri="{FF2B5EF4-FFF2-40B4-BE49-F238E27FC236}">
                  <a16:creationId xmlns:a16="http://schemas.microsoft.com/office/drawing/2014/main" id="{7C6D7304-55D9-956E-A0D1-5048CEAEFE0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78">
              <a:extLst>
                <a:ext uri="{FF2B5EF4-FFF2-40B4-BE49-F238E27FC236}">
                  <a16:creationId xmlns:a16="http://schemas.microsoft.com/office/drawing/2014/main" id="{84A78E06-F8B0-4560-B18F-FD236FF72A61}"/>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Oval 379">
              <a:extLst>
                <a:ext uri="{FF2B5EF4-FFF2-40B4-BE49-F238E27FC236}">
                  <a16:creationId xmlns:a16="http://schemas.microsoft.com/office/drawing/2014/main" id="{D81A0B94-CB3A-52DE-E546-4D966F23B661}"/>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Oval 380">
              <a:extLst>
                <a:ext uri="{FF2B5EF4-FFF2-40B4-BE49-F238E27FC236}">
                  <a16:creationId xmlns:a16="http://schemas.microsoft.com/office/drawing/2014/main" id="{6B6C76D3-208F-E93D-4FF2-CC32DB0BA8C9}"/>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81">
              <a:extLst>
                <a:ext uri="{FF2B5EF4-FFF2-40B4-BE49-F238E27FC236}">
                  <a16:creationId xmlns:a16="http://schemas.microsoft.com/office/drawing/2014/main" id="{9D2143D5-F080-9943-1054-2EFA03C8B734}"/>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82">
              <a:extLst>
                <a:ext uri="{FF2B5EF4-FFF2-40B4-BE49-F238E27FC236}">
                  <a16:creationId xmlns:a16="http://schemas.microsoft.com/office/drawing/2014/main" id="{0A1919D6-249F-BF4E-5E19-205C10554DDD}"/>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383">
              <a:extLst>
                <a:ext uri="{FF2B5EF4-FFF2-40B4-BE49-F238E27FC236}">
                  <a16:creationId xmlns:a16="http://schemas.microsoft.com/office/drawing/2014/main" id="{0C47FBA1-438E-3813-8836-AD1168904D2D}"/>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384">
              <a:extLst>
                <a:ext uri="{FF2B5EF4-FFF2-40B4-BE49-F238E27FC236}">
                  <a16:creationId xmlns:a16="http://schemas.microsoft.com/office/drawing/2014/main" id="{42CFE0BF-3A74-D6C5-81B3-E8297660BFA4}"/>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85">
              <a:extLst>
                <a:ext uri="{FF2B5EF4-FFF2-40B4-BE49-F238E27FC236}">
                  <a16:creationId xmlns:a16="http://schemas.microsoft.com/office/drawing/2014/main" id="{60AACDE8-56C6-3D5B-68D9-C8186C2E0E33}"/>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97">
              <a:extLst>
                <a:ext uri="{FF2B5EF4-FFF2-40B4-BE49-F238E27FC236}">
                  <a16:creationId xmlns:a16="http://schemas.microsoft.com/office/drawing/2014/main" id="{0C6A8FF4-58D8-4471-A050-3C612EB7D12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98">
              <a:extLst>
                <a:ext uri="{FF2B5EF4-FFF2-40B4-BE49-F238E27FC236}">
                  <a16:creationId xmlns:a16="http://schemas.microsoft.com/office/drawing/2014/main" id="{BF337BAD-C02A-24B1-65D2-3E2D4742FAD8}"/>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Oval 399">
              <a:extLst>
                <a:ext uri="{FF2B5EF4-FFF2-40B4-BE49-F238E27FC236}">
                  <a16:creationId xmlns:a16="http://schemas.microsoft.com/office/drawing/2014/main" id="{314DC416-C15F-2C02-A684-331DF42D2000}"/>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Oval 400">
              <a:extLst>
                <a:ext uri="{FF2B5EF4-FFF2-40B4-BE49-F238E27FC236}">
                  <a16:creationId xmlns:a16="http://schemas.microsoft.com/office/drawing/2014/main" id="{F915FA78-CC12-14F8-2B96-C324B2E98D0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401">
              <a:extLst>
                <a:ext uri="{FF2B5EF4-FFF2-40B4-BE49-F238E27FC236}">
                  <a16:creationId xmlns:a16="http://schemas.microsoft.com/office/drawing/2014/main" id="{FBF58333-D556-F0C8-C79C-5B2DCE76344D}"/>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402">
              <a:extLst>
                <a:ext uri="{FF2B5EF4-FFF2-40B4-BE49-F238E27FC236}">
                  <a16:creationId xmlns:a16="http://schemas.microsoft.com/office/drawing/2014/main" id="{DC1C384B-53D6-70BA-7393-ACE16DA0255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403">
              <a:extLst>
                <a:ext uri="{FF2B5EF4-FFF2-40B4-BE49-F238E27FC236}">
                  <a16:creationId xmlns:a16="http://schemas.microsoft.com/office/drawing/2014/main" id="{91866BD0-017E-E9F0-2A53-9471905BE8AB}"/>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404">
              <a:extLst>
                <a:ext uri="{FF2B5EF4-FFF2-40B4-BE49-F238E27FC236}">
                  <a16:creationId xmlns:a16="http://schemas.microsoft.com/office/drawing/2014/main" id="{02261AE9-6914-93E4-3D2A-678430F2C7E2}"/>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05">
              <a:extLst>
                <a:ext uri="{FF2B5EF4-FFF2-40B4-BE49-F238E27FC236}">
                  <a16:creationId xmlns:a16="http://schemas.microsoft.com/office/drawing/2014/main" id="{AB0B4381-1A2F-00FD-D193-AD0BB1F35D30}"/>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18">
              <a:extLst>
                <a:ext uri="{FF2B5EF4-FFF2-40B4-BE49-F238E27FC236}">
                  <a16:creationId xmlns:a16="http://schemas.microsoft.com/office/drawing/2014/main" id="{44FAAD90-EFEA-95BB-57A4-E57F00D51104}"/>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19">
              <a:extLst>
                <a:ext uri="{FF2B5EF4-FFF2-40B4-BE49-F238E27FC236}">
                  <a16:creationId xmlns:a16="http://schemas.microsoft.com/office/drawing/2014/main" id="{1A48D26D-27DE-B832-A3D2-513925ADDED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20">
              <a:extLst>
                <a:ext uri="{FF2B5EF4-FFF2-40B4-BE49-F238E27FC236}">
                  <a16:creationId xmlns:a16="http://schemas.microsoft.com/office/drawing/2014/main" id="{6B8A84EC-18C3-719F-8167-E30B8A5B181C}"/>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21">
              <a:extLst>
                <a:ext uri="{FF2B5EF4-FFF2-40B4-BE49-F238E27FC236}">
                  <a16:creationId xmlns:a16="http://schemas.microsoft.com/office/drawing/2014/main" id="{3BDACCDA-4660-B8A6-2981-B8FEE539DFE0}"/>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22">
              <a:extLst>
                <a:ext uri="{FF2B5EF4-FFF2-40B4-BE49-F238E27FC236}">
                  <a16:creationId xmlns:a16="http://schemas.microsoft.com/office/drawing/2014/main" id="{385216B2-1DF3-2741-4C5D-72537D4A0999}"/>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Oval 423">
              <a:extLst>
                <a:ext uri="{FF2B5EF4-FFF2-40B4-BE49-F238E27FC236}">
                  <a16:creationId xmlns:a16="http://schemas.microsoft.com/office/drawing/2014/main" id="{8184A258-71D6-EC70-8BBA-99F739B2449B}"/>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24">
              <a:extLst>
                <a:ext uri="{FF2B5EF4-FFF2-40B4-BE49-F238E27FC236}">
                  <a16:creationId xmlns:a16="http://schemas.microsoft.com/office/drawing/2014/main" id="{B6995233-B135-8162-B948-667B3F1B7A6B}"/>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25">
              <a:extLst>
                <a:ext uri="{FF2B5EF4-FFF2-40B4-BE49-F238E27FC236}">
                  <a16:creationId xmlns:a16="http://schemas.microsoft.com/office/drawing/2014/main" id="{F9C83628-A69D-9DEC-F2E6-8CCDFFA784AC}"/>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26">
              <a:extLst>
                <a:ext uri="{FF2B5EF4-FFF2-40B4-BE49-F238E27FC236}">
                  <a16:creationId xmlns:a16="http://schemas.microsoft.com/office/drawing/2014/main" id="{3CB8137D-9653-C282-736E-D226FA90E1F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438">
              <a:extLst>
                <a:ext uri="{FF2B5EF4-FFF2-40B4-BE49-F238E27FC236}">
                  <a16:creationId xmlns:a16="http://schemas.microsoft.com/office/drawing/2014/main" id="{23017872-F3AF-58BF-1C94-2858EA9670C5}"/>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39">
              <a:extLst>
                <a:ext uri="{FF2B5EF4-FFF2-40B4-BE49-F238E27FC236}">
                  <a16:creationId xmlns:a16="http://schemas.microsoft.com/office/drawing/2014/main" id="{03764F1B-71F2-2652-2B87-255C2A934DAF}"/>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40">
              <a:extLst>
                <a:ext uri="{FF2B5EF4-FFF2-40B4-BE49-F238E27FC236}">
                  <a16:creationId xmlns:a16="http://schemas.microsoft.com/office/drawing/2014/main" id="{14049D63-1CA9-E2C3-4F32-4E75BE14DF9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41">
              <a:extLst>
                <a:ext uri="{FF2B5EF4-FFF2-40B4-BE49-F238E27FC236}">
                  <a16:creationId xmlns:a16="http://schemas.microsoft.com/office/drawing/2014/main" id="{5D13754C-EA4A-671C-3D6D-A29623BC6003}"/>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42">
              <a:extLst>
                <a:ext uri="{FF2B5EF4-FFF2-40B4-BE49-F238E27FC236}">
                  <a16:creationId xmlns:a16="http://schemas.microsoft.com/office/drawing/2014/main" id="{DC7E3679-911F-AFB8-7686-DAEE125BB50C}"/>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Oval 443">
              <a:extLst>
                <a:ext uri="{FF2B5EF4-FFF2-40B4-BE49-F238E27FC236}">
                  <a16:creationId xmlns:a16="http://schemas.microsoft.com/office/drawing/2014/main" id="{B19C6193-06E2-CDD2-287A-1A871EB4AF78}"/>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Oval 444">
              <a:extLst>
                <a:ext uri="{FF2B5EF4-FFF2-40B4-BE49-F238E27FC236}">
                  <a16:creationId xmlns:a16="http://schemas.microsoft.com/office/drawing/2014/main" id="{0B69EF6E-FC08-4C99-5D31-66D69562E9A4}"/>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45">
              <a:extLst>
                <a:ext uri="{FF2B5EF4-FFF2-40B4-BE49-F238E27FC236}">
                  <a16:creationId xmlns:a16="http://schemas.microsoft.com/office/drawing/2014/main" id="{508177C5-66E8-AF6B-FF53-5BAD0E97175B}"/>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46">
              <a:extLst>
                <a:ext uri="{FF2B5EF4-FFF2-40B4-BE49-F238E27FC236}">
                  <a16:creationId xmlns:a16="http://schemas.microsoft.com/office/drawing/2014/main" id="{C742B90D-F363-E5B3-4E77-82E791B03B4E}"/>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58">
              <a:extLst>
                <a:ext uri="{FF2B5EF4-FFF2-40B4-BE49-F238E27FC236}">
                  <a16:creationId xmlns:a16="http://schemas.microsoft.com/office/drawing/2014/main" id="{C5017C0A-499D-8DEF-FCE7-7C9F46DA2E24}"/>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59">
              <a:extLst>
                <a:ext uri="{FF2B5EF4-FFF2-40B4-BE49-F238E27FC236}">
                  <a16:creationId xmlns:a16="http://schemas.microsoft.com/office/drawing/2014/main" id="{EF6F8D8A-4EF0-D56F-8A0E-DFD584D8920A}"/>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60">
              <a:extLst>
                <a:ext uri="{FF2B5EF4-FFF2-40B4-BE49-F238E27FC236}">
                  <a16:creationId xmlns:a16="http://schemas.microsoft.com/office/drawing/2014/main" id="{8D165EC8-8D80-4D3D-0F5A-D30F02E9E7F2}"/>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61">
              <a:extLst>
                <a:ext uri="{FF2B5EF4-FFF2-40B4-BE49-F238E27FC236}">
                  <a16:creationId xmlns:a16="http://schemas.microsoft.com/office/drawing/2014/main" id="{09A862CC-1D0F-92AB-DDF3-DD8BA250D49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62">
              <a:extLst>
                <a:ext uri="{FF2B5EF4-FFF2-40B4-BE49-F238E27FC236}">
                  <a16:creationId xmlns:a16="http://schemas.microsoft.com/office/drawing/2014/main" id="{774EF4E9-5C3B-ED0C-3A6C-5ED22908AAE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63">
              <a:extLst>
                <a:ext uri="{FF2B5EF4-FFF2-40B4-BE49-F238E27FC236}">
                  <a16:creationId xmlns:a16="http://schemas.microsoft.com/office/drawing/2014/main" id="{B2B27D14-0A27-3133-F4A9-8D45696A27AB}"/>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64">
              <a:extLst>
                <a:ext uri="{FF2B5EF4-FFF2-40B4-BE49-F238E27FC236}">
                  <a16:creationId xmlns:a16="http://schemas.microsoft.com/office/drawing/2014/main" id="{12485B84-10A7-79C5-DCE4-BF7C3BF42195}"/>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65">
              <a:extLst>
                <a:ext uri="{FF2B5EF4-FFF2-40B4-BE49-F238E27FC236}">
                  <a16:creationId xmlns:a16="http://schemas.microsoft.com/office/drawing/2014/main" id="{7477BA86-729E-ED43-96E9-8471C3E10251}"/>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66">
              <a:extLst>
                <a:ext uri="{FF2B5EF4-FFF2-40B4-BE49-F238E27FC236}">
                  <a16:creationId xmlns:a16="http://schemas.microsoft.com/office/drawing/2014/main" id="{02457140-1F98-979E-1ECF-C49AC2D729EA}"/>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478">
              <a:extLst>
                <a:ext uri="{FF2B5EF4-FFF2-40B4-BE49-F238E27FC236}">
                  <a16:creationId xmlns:a16="http://schemas.microsoft.com/office/drawing/2014/main" id="{4EFD45CE-7A4A-C644-59E8-323227654F45}"/>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79">
              <a:extLst>
                <a:ext uri="{FF2B5EF4-FFF2-40B4-BE49-F238E27FC236}">
                  <a16:creationId xmlns:a16="http://schemas.microsoft.com/office/drawing/2014/main" id="{6E7D431D-3792-1DBF-FED9-33D803EE63C5}"/>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80">
              <a:extLst>
                <a:ext uri="{FF2B5EF4-FFF2-40B4-BE49-F238E27FC236}">
                  <a16:creationId xmlns:a16="http://schemas.microsoft.com/office/drawing/2014/main" id="{8646E9C1-DF7E-7D8E-41E5-010459D9A826}"/>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81">
              <a:extLst>
                <a:ext uri="{FF2B5EF4-FFF2-40B4-BE49-F238E27FC236}">
                  <a16:creationId xmlns:a16="http://schemas.microsoft.com/office/drawing/2014/main" id="{BDCA1011-F2AE-0F48-599D-2FA61D44AE7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82">
              <a:extLst>
                <a:ext uri="{FF2B5EF4-FFF2-40B4-BE49-F238E27FC236}">
                  <a16:creationId xmlns:a16="http://schemas.microsoft.com/office/drawing/2014/main" id="{FB346557-0019-3A6F-5934-C8698C1B2E13}"/>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83">
              <a:extLst>
                <a:ext uri="{FF2B5EF4-FFF2-40B4-BE49-F238E27FC236}">
                  <a16:creationId xmlns:a16="http://schemas.microsoft.com/office/drawing/2014/main" id="{1042206D-BA22-D569-B34E-3F12ED200131}"/>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84">
              <a:extLst>
                <a:ext uri="{FF2B5EF4-FFF2-40B4-BE49-F238E27FC236}">
                  <a16:creationId xmlns:a16="http://schemas.microsoft.com/office/drawing/2014/main" id="{E668136A-D097-F33A-F9FB-72E50F809F0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85">
              <a:extLst>
                <a:ext uri="{FF2B5EF4-FFF2-40B4-BE49-F238E27FC236}">
                  <a16:creationId xmlns:a16="http://schemas.microsoft.com/office/drawing/2014/main" id="{CBA64D5E-8A82-B3C5-1131-6B8F1DDF6CF4}"/>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Oval 486">
              <a:extLst>
                <a:ext uri="{FF2B5EF4-FFF2-40B4-BE49-F238E27FC236}">
                  <a16:creationId xmlns:a16="http://schemas.microsoft.com/office/drawing/2014/main" id="{85A07191-0ED5-D777-A0D8-05C3E7EFBFBA}"/>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Oval 498">
              <a:extLst>
                <a:ext uri="{FF2B5EF4-FFF2-40B4-BE49-F238E27FC236}">
                  <a16:creationId xmlns:a16="http://schemas.microsoft.com/office/drawing/2014/main" id="{DF73834D-4CB3-303C-51CC-4D3E7BECEC25}"/>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Oval 499">
              <a:extLst>
                <a:ext uri="{FF2B5EF4-FFF2-40B4-BE49-F238E27FC236}">
                  <a16:creationId xmlns:a16="http://schemas.microsoft.com/office/drawing/2014/main" id="{C20E27AF-6B06-168F-D8ED-B7C8EDBC89AA}"/>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500">
              <a:extLst>
                <a:ext uri="{FF2B5EF4-FFF2-40B4-BE49-F238E27FC236}">
                  <a16:creationId xmlns:a16="http://schemas.microsoft.com/office/drawing/2014/main" id="{EB8F8884-CD50-A432-DA98-31684B0594C5}"/>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Freeform 501">
              <a:extLst>
                <a:ext uri="{FF2B5EF4-FFF2-40B4-BE49-F238E27FC236}">
                  <a16:creationId xmlns:a16="http://schemas.microsoft.com/office/drawing/2014/main" id="{F3D96D2C-E950-177F-1DC8-5B9149C1BC1A}"/>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Freeform 502">
              <a:extLst>
                <a:ext uri="{FF2B5EF4-FFF2-40B4-BE49-F238E27FC236}">
                  <a16:creationId xmlns:a16="http://schemas.microsoft.com/office/drawing/2014/main" id="{1046D7C0-064F-7057-C2EE-05DDBABA6A96}"/>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503">
              <a:extLst>
                <a:ext uri="{FF2B5EF4-FFF2-40B4-BE49-F238E27FC236}">
                  <a16:creationId xmlns:a16="http://schemas.microsoft.com/office/drawing/2014/main" id="{4DA51C87-D1A1-D7CA-BBEE-204C4997C995}"/>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504">
              <a:extLst>
                <a:ext uri="{FF2B5EF4-FFF2-40B4-BE49-F238E27FC236}">
                  <a16:creationId xmlns:a16="http://schemas.microsoft.com/office/drawing/2014/main" id="{2FE7EE23-CD2F-2729-7595-25747E64B1A1}"/>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505">
              <a:extLst>
                <a:ext uri="{FF2B5EF4-FFF2-40B4-BE49-F238E27FC236}">
                  <a16:creationId xmlns:a16="http://schemas.microsoft.com/office/drawing/2014/main" id="{2304E7EB-7D95-9E6B-F1B7-ED51E235914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06">
              <a:extLst>
                <a:ext uri="{FF2B5EF4-FFF2-40B4-BE49-F238E27FC236}">
                  <a16:creationId xmlns:a16="http://schemas.microsoft.com/office/drawing/2014/main" id="{9501C552-8EC2-6522-487D-4AD27ADE973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Oval 518">
              <a:extLst>
                <a:ext uri="{FF2B5EF4-FFF2-40B4-BE49-F238E27FC236}">
                  <a16:creationId xmlns:a16="http://schemas.microsoft.com/office/drawing/2014/main" id="{BF11335A-9C37-188E-5DFF-25ECC19823DC}"/>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19">
              <a:extLst>
                <a:ext uri="{FF2B5EF4-FFF2-40B4-BE49-F238E27FC236}">
                  <a16:creationId xmlns:a16="http://schemas.microsoft.com/office/drawing/2014/main" id="{A3F8E7BA-E59A-6DB3-8502-B6B8C66D1B56}"/>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20">
              <a:extLst>
                <a:ext uri="{FF2B5EF4-FFF2-40B4-BE49-F238E27FC236}">
                  <a16:creationId xmlns:a16="http://schemas.microsoft.com/office/drawing/2014/main" id="{BD381D6D-88E6-BB70-E03F-81CEEC85A3A1}"/>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21">
              <a:extLst>
                <a:ext uri="{FF2B5EF4-FFF2-40B4-BE49-F238E27FC236}">
                  <a16:creationId xmlns:a16="http://schemas.microsoft.com/office/drawing/2014/main" id="{2F7E00B3-0AB0-C388-FDDC-7C42D41D3BC8}"/>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522">
              <a:extLst>
                <a:ext uri="{FF2B5EF4-FFF2-40B4-BE49-F238E27FC236}">
                  <a16:creationId xmlns:a16="http://schemas.microsoft.com/office/drawing/2014/main" id="{8E685689-866C-2ED9-2541-AFA61D310151}"/>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23">
              <a:extLst>
                <a:ext uri="{FF2B5EF4-FFF2-40B4-BE49-F238E27FC236}">
                  <a16:creationId xmlns:a16="http://schemas.microsoft.com/office/drawing/2014/main" id="{BC5E4DC0-D306-D82D-7426-C7BA71524795}"/>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524">
              <a:extLst>
                <a:ext uri="{FF2B5EF4-FFF2-40B4-BE49-F238E27FC236}">
                  <a16:creationId xmlns:a16="http://schemas.microsoft.com/office/drawing/2014/main" id="{9A8E5959-C20F-CAF0-2513-58087343F803}"/>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525">
              <a:extLst>
                <a:ext uri="{FF2B5EF4-FFF2-40B4-BE49-F238E27FC236}">
                  <a16:creationId xmlns:a16="http://schemas.microsoft.com/office/drawing/2014/main" id="{76808B77-2FBD-DC22-8B4D-BC972C160F0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26">
              <a:extLst>
                <a:ext uri="{FF2B5EF4-FFF2-40B4-BE49-F238E27FC236}">
                  <a16:creationId xmlns:a16="http://schemas.microsoft.com/office/drawing/2014/main" id="{E8D09CFD-407B-004B-0EAA-5E18DB4FA104}"/>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38">
              <a:extLst>
                <a:ext uri="{FF2B5EF4-FFF2-40B4-BE49-F238E27FC236}">
                  <a16:creationId xmlns:a16="http://schemas.microsoft.com/office/drawing/2014/main" id="{377059CD-C932-EF35-507A-3EDBAA73E012}"/>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39">
              <a:extLst>
                <a:ext uri="{FF2B5EF4-FFF2-40B4-BE49-F238E27FC236}">
                  <a16:creationId xmlns:a16="http://schemas.microsoft.com/office/drawing/2014/main" id="{22198EB1-AD74-46D0-18CC-212392A1D56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Oval 540">
              <a:extLst>
                <a:ext uri="{FF2B5EF4-FFF2-40B4-BE49-F238E27FC236}">
                  <a16:creationId xmlns:a16="http://schemas.microsoft.com/office/drawing/2014/main" id="{C49D10F0-AEBE-49C4-D991-4D964292F304}"/>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Oval 541">
              <a:extLst>
                <a:ext uri="{FF2B5EF4-FFF2-40B4-BE49-F238E27FC236}">
                  <a16:creationId xmlns:a16="http://schemas.microsoft.com/office/drawing/2014/main" id="{6954906C-9523-FF10-F1BF-1763FBF6D917}"/>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42">
              <a:extLst>
                <a:ext uri="{FF2B5EF4-FFF2-40B4-BE49-F238E27FC236}">
                  <a16:creationId xmlns:a16="http://schemas.microsoft.com/office/drawing/2014/main" id="{5E5735B4-39A1-2D60-7B97-822D3350D2FF}"/>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43">
              <a:extLst>
                <a:ext uri="{FF2B5EF4-FFF2-40B4-BE49-F238E27FC236}">
                  <a16:creationId xmlns:a16="http://schemas.microsoft.com/office/drawing/2014/main" id="{6E7504B8-801C-A651-5218-99D580F566DE}"/>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544">
              <a:extLst>
                <a:ext uri="{FF2B5EF4-FFF2-40B4-BE49-F238E27FC236}">
                  <a16:creationId xmlns:a16="http://schemas.microsoft.com/office/drawing/2014/main" id="{B7FC4EED-9C15-C254-37CC-265CB3995429}"/>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545">
              <a:extLst>
                <a:ext uri="{FF2B5EF4-FFF2-40B4-BE49-F238E27FC236}">
                  <a16:creationId xmlns:a16="http://schemas.microsoft.com/office/drawing/2014/main" id="{78369289-4749-13D8-F4A5-C2AABA9673B0}"/>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46">
              <a:extLst>
                <a:ext uri="{FF2B5EF4-FFF2-40B4-BE49-F238E27FC236}">
                  <a16:creationId xmlns:a16="http://schemas.microsoft.com/office/drawing/2014/main" id="{5B69DAAE-52BD-6A45-FA9A-43D13EF64CF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558">
              <a:extLst>
                <a:ext uri="{FF2B5EF4-FFF2-40B4-BE49-F238E27FC236}">
                  <a16:creationId xmlns:a16="http://schemas.microsoft.com/office/drawing/2014/main" id="{02709668-89A6-D275-B83E-29D59B86E95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59">
              <a:extLst>
                <a:ext uri="{FF2B5EF4-FFF2-40B4-BE49-F238E27FC236}">
                  <a16:creationId xmlns:a16="http://schemas.microsoft.com/office/drawing/2014/main" id="{FBC5E88D-FA2E-E8DF-F630-322E4900CED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Oval 560">
              <a:extLst>
                <a:ext uri="{FF2B5EF4-FFF2-40B4-BE49-F238E27FC236}">
                  <a16:creationId xmlns:a16="http://schemas.microsoft.com/office/drawing/2014/main" id="{9B91B8C5-F1CC-08D6-6E4A-EE91A9C6C4D6}"/>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Oval 561">
              <a:extLst>
                <a:ext uri="{FF2B5EF4-FFF2-40B4-BE49-F238E27FC236}">
                  <a16:creationId xmlns:a16="http://schemas.microsoft.com/office/drawing/2014/main" id="{59328B35-F3EE-F611-5313-63E9ADD76CED}"/>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62">
              <a:extLst>
                <a:ext uri="{FF2B5EF4-FFF2-40B4-BE49-F238E27FC236}">
                  <a16:creationId xmlns:a16="http://schemas.microsoft.com/office/drawing/2014/main" id="{4062331A-7719-6361-4859-17262BDA7391}"/>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63">
              <a:extLst>
                <a:ext uri="{FF2B5EF4-FFF2-40B4-BE49-F238E27FC236}">
                  <a16:creationId xmlns:a16="http://schemas.microsoft.com/office/drawing/2014/main" id="{C5BE8D67-603C-7533-1152-B49E275873CF}"/>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564">
              <a:extLst>
                <a:ext uri="{FF2B5EF4-FFF2-40B4-BE49-F238E27FC236}">
                  <a16:creationId xmlns:a16="http://schemas.microsoft.com/office/drawing/2014/main" id="{A9864275-6A8F-F8A7-0ECD-3EFC79EC7E9E}"/>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565">
              <a:extLst>
                <a:ext uri="{FF2B5EF4-FFF2-40B4-BE49-F238E27FC236}">
                  <a16:creationId xmlns:a16="http://schemas.microsoft.com/office/drawing/2014/main" id="{51F77DE4-0CF2-0C00-3EF6-33A8DCBCD02C}"/>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566">
              <a:extLst>
                <a:ext uri="{FF2B5EF4-FFF2-40B4-BE49-F238E27FC236}">
                  <a16:creationId xmlns:a16="http://schemas.microsoft.com/office/drawing/2014/main" id="{2F4231F7-A6EB-D7BC-0863-5287458A4BD7}"/>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578">
              <a:extLst>
                <a:ext uri="{FF2B5EF4-FFF2-40B4-BE49-F238E27FC236}">
                  <a16:creationId xmlns:a16="http://schemas.microsoft.com/office/drawing/2014/main" id="{B3780693-DF9F-007C-ADEE-4752FD46C747}"/>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579">
              <a:extLst>
                <a:ext uri="{FF2B5EF4-FFF2-40B4-BE49-F238E27FC236}">
                  <a16:creationId xmlns:a16="http://schemas.microsoft.com/office/drawing/2014/main" id="{558D434D-D9DB-D4D7-1B35-4C7158C7FF3B}"/>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580">
              <a:extLst>
                <a:ext uri="{FF2B5EF4-FFF2-40B4-BE49-F238E27FC236}">
                  <a16:creationId xmlns:a16="http://schemas.microsoft.com/office/drawing/2014/main" id="{7A18DB40-A4D2-C5DC-D18F-229CAD478D37}"/>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581">
              <a:extLst>
                <a:ext uri="{FF2B5EF4-FFF2-40B4-BE49-F238E27FC236}">
                  <a16:creationId xmlns:a16="http://schemas.microsoft.com/office/drawing/2014/main" id="{9A2E3435-C4E8-EACE-5039-AD1900CD326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582">
              <a:extLst>
                <a:ext uri="{FF2B5EF4-FFF2-40B4-BE49-F238E27FC236}">
                  <a16:creationId xmlns:a16="http://schemas.microsoft.com/office/drawing/2014/main" id="{13376BEC-7DD2-E540-3517-1926FE3E576D}"/>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Oval 583">
              <a:extLst>
                <a:ext uri="{FF2B5EF4-FFF2-40B4-BE49-F238E27FC236}">
                  <a16:creationId xmlns:a16="http://schemas.microsoft.com/office/drawing/2014/main" id="{08536877-6B70-72BD-6ED6-637D7C3420A6}"/>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584">
              <a:extLst>
                <a:ext uri="{FF2B5EF4-FFF2-40B4-BE49-F238E27FC236}">
                  <a16:creationId xmlns:a16="http://schemas.microsoft.com/office/drawing/2014/main" id="{576E75B7-7864-A1D6-4BB3-21C3ECB94DD9}"/>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585">
              <a:extLst>
                <a:ext uri="{FF2B5EF4-FFF2-40B4-BE49-F238E27FC236}">
                  <a16:creationId xmlns:a16="http://schemas.microsoft.com/office/drawing/2014/main" id="{0C7EDE38-C0E8-CE0E-A719-642B31AB2A5F}"/>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586">
              <a:extLst>
                <a:ext uri="{FF2B5EF4-FFF2-40B4-BE49-F238E27FC236}">
                  <a16:creationId xmlns:a16="http://schemas.microsoft.com/office/drawing/2014/main" id="{566C28A8-C51B-F376-740A-66BC419D9AC9}"/>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Freeform 598">
              <a:extLst>
                <a:ext uri="{FF2B5EF4-FFF2-40B4-BE49-F238E27FC236}">
                  <a16:creationId xmlns:a16="http://schemas.microsoft.com/office/drawing/2014/main" id="{A6A66F5B-C1E6-704F-85E1-C7B89A09F6D9}"/>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Freeform 599">
              <a:extLst>
                <a:ext uri="{FF2B5EF4-FFF2-40B4-BE49-F238E27FC236}">
                  <a16:creationId xmlns:a16="http://schemas.microsoft.com/office/drawing/2014/main" id="{261AE64D-491C-7589-573E-93075CDE4CE2}"/>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600">
              <a:extLst>
                <a:ext uri="{FF2B5EF4-FFF2-40B4-BE49-F238E27FC236}">
                  <a16:creationId xmlns:a16="http://schemas.microsoft.com/office/drawing/2014/main" id="{B42B5FBC-2AC0-EB92-7366-F2FADB8FE6FE}"/>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601">
              <a:extLst>
                <a:ext uri="{FF2B5EF4-FFF2-40B4-BE49-F238E27FC236}">
                  <a16:creationId xmlns:a16="http://schemas.microsoft.com/office/drawing/2014/main" id="{348A9E0D-A8EB-87FC-AFCF-AD0DD7D2221F}"/>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602">
              <a:extLst>
                <a:ext uri="{FF2B5EF4-FFF2-40B4-BE49-F238E27FC236}">
                  <a16:creationId xmlns:a16="http://schemas.microsoft.com/office/drawing/2014/main" id="{0CAE8BE3-B1B5-0C39-6962-F554192C93FB}"/>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Oval 603">
              <a:extLst>
                <a:ext uri="{FF2B5EF4-FFF2-40B4-BE49-F238E27FC236}">
                  <a16:creationId xmlns:a16="http://schemas.microsoft.com/office/drawing/2014/main" id="{73EB896F-23F6-5375-33F5-54A531DEB7BC}"/>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Oval 604">
              <a:extLst>
                <a:ext uri="{FF2B5EF4-FFF2-40B4-BE49-F238E27FC236}">
                  <a16:creationId xmlns:a16="http://schemas.microsoft.com/office/drawing/2014/main" id="{EDC82972-AB7F-A4E9-0BCD-E333D40DA283}"/>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605">
              <a:extLst>
                <a:ext uri="{FF2B5EF4-FFF2-40B4-BE49-F238E27FC236}">
                  <a16:creationId xmlns:a16="http://schemas.microsoft.com/office/drawing/2014/main" id="{69852312-8A8E-4146-5337-B11AB4E506F4}"/>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606">
              <a:extLst>
                <a:ext uri="{FF2B5EF4-FFF2-40B4-BE49-F238E27FC236}">
                  <a16:creationId xmlns:a16="http://schemas.microsoft.com/office/drawing/2014/main" id="{90ACB86E-0AA4-2C47-6D43-2CE709F6A57C}"/>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0-#ppt_w/2"/>
                                          </p:val>
                                        </p:tav>
                                        <p:tav tm="100000">
                                          <p:val>
                                            <p:strVal val="#ppt_x"/>
                                          </p:val>
                                        </p:tav>
                                      </p:tavLst>
                                    </p:anim>
                                    <p:anim calcmode="lin" valueType="num">
                                      <p:cBhvr additive="base">
                                        <p:cTn id="8" dur="500" fill="hold"/>
                                        <p:tgtEl>
                                          <p:spTgt spid="2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1"/>
                                        </p:tgtEl>
                                        <p:attrNameLst>
                                          <p:attrName>style.visibility</p:attrName>
                                        </p:attrNameLst>
                                      </p:cBhvr>
                                      <p:to>
                                        <p:strVal val="visible"/>
                                      </p:to>
                                    </p:set>
                                    <p:anim calcmode="lin" valueType="num">
                                      <p:cBhvr additive="base">
                                        <p:cTn id="11" dur="500" fill="hold"/>
                                        <p:tgtEl>
                                          <p:spTgt spid="281"/>
                                        </p:tgtEl>
                                        <p:attrNameLst>
                                          <p:attrName>ppt_x</p:attrName>
                                        </p:attrNameLst>
                                      </p:cBhvr>
                                      <p:tavLst>
                                        <p:tav tm="0">
                                          <p:val>
                                            <p:strVal val="#ppt_x"/>
                                          </p:val>
                                        </p:tav>
                                        <p:tav tm="100000">
                                          <p:val>
                                            <p:strVal val="#ppt_x"/>
                                          </p:val>
                                        </p:tav>
                                      </p:tavLst>
                                    </p:anim>
                                    <p:anim calcmode="lin" valueType="num">
                                      <p:cBhvr additive="base">
                                        <p:cTn id="12" dur="500" fill="hold"/>
                                        <p:tgtEl>
                                          <p:spTgt spid="281"/>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fill="hold"/>
                                        <p:tgtEl>
                                          <p:spTgt spid="267"/>
                                        </p:tgtEl>
                                        <p:attrNameLst>
                                          <p:attrName>ppt_x</p:attrName>
                                        </p:attrNameLst>
                                      </p:cBhvr>
                                      <p:tavLst>
                                        <p:tav tm="0">
                                          <p:val>
                                            <p:strVal val="1+#ppt_w/2"/>
                                          </p:val>
                                        </p:tav>
                                        <p:tav tm="100000">
                                          <p:val>
                                            <p:strVal val="#ppt_x"/>
                                          </p:val>
                                        </p:tav>
                                      </p:tavLst>
                                    </p:anim>
                                    <p:anim calcmode="lin" valueType="num">
                                      <p:cBhvr additive="base">
                                        <p:cTn id="16" dur="500" fill="hold"/>
                                        <p:tgtEl>
                                          <p:spTgt spid="267"/>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73"/>
                                        </p:tgtEl>
                                        <p:attrNameLst>
                                          <p:attrName>style.visibility</p:attrName>
                                        </p:attrNameLst>
                                      </p:cBhvr>
                                      <p:to>
                                        <p:strVal val="visible"/>
                                      </p:to>
                                    </p:set>
                                    <p:anim calcmode="lin" valueType="num">
                                      <p:cBhvr additive="base">
                                        <p:cTn id="19" dur="500" fill="hold"/>
                                        <p:tgtEl>
                                          <p:spTgt spid="273"/>
                                        </p:tgtEl>
                                        <p:attrNameLst>
                                          <p:attrName>ppt_x</p:attrName>
                                        </p:attrNameLst>
                                      </p:cBhvr>
                                      <p:tavLst>
                                        <p:tav tm="0">
                                          <p:val>
                                            <p:strVal val="1+#ppt_w/2"/>
                                          </p:val>
                                        </p:tav>
                                        <p:tav tm="100000">
                                          <p:val>
                                            <p:strVal val="#ppt_x"/>
                                          </p:val>
                                        </p:tav>
                                      </p:tavLst>
                                    </p:anim>
                                    <p:anim calcmode="lin" valueType="num">
                                      <p:cBhvr additive="base">
                                        <p:cTn id="20" dur="500" fill="hold"/>
                                        <p:tgtEl>
                                          <p:spTgt spid="273"/>
                                        </p:tgtEl>
                                        <p:attrNameLst>
                                          <p:attrName>ppt_y</p:attrName>
                                        </p:attrNameLst>
                                      </p:cBhvr>
                                      <p:tavLst>
                                        <p:tav tm="0">
                                          <p:val>
                                            <p:strVal val="#ppt_y"/>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 calcmode="lin" valueType="num">
                                      <p:cBhvr additive="base">
                                        <p:cTn id="23" dur="500" fill="hold"/>
                                        <p:tgtEl>
                                          <p:spTgt spid="268"/>
                                        </p:tgtEl>
                                        <p:attrNameLst>
                                          <p:attrName>ppt_x</p:attrName>
                                        </p:attrNameLst>
                                      </p:cBhvr>
                                      <p:tavLst>
                                        <p:tav tm="0">
                                          <p:val>
                                            <p:strVal val="1+#ppt_w/2"/>
                                          </p:val>
                                        </p:tav>
                                        <p:tav tm="100000">
                                          <p:val>
                                            <p:strVal val="#ppt_x"/>
                                          </p:val>
                                        </p:tav>
                                      </p:tavLst>
                                    </p:anim>
                                    <p:anim calcmode="lin" valueType="num">
                                      <p:cBhvr additive="base">
                                        <p:cTn id="24" dur="500" fill="hold"/>
                                        <p:tgtEl>
                                          <p:spTgt spid="268"/>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282"/>
                                        </p:tgtEl>
                                        <p:attrNameLst>
                                          <p:attrName>style.visibility</p:attrName>
                                        </p:attrNameLst>
                                      </p:cBhvr>
                                      <p:to>
                                        <p:strVal val="visible"/>
                                      </p:to>
                                    </p:set>
                                    <p:anim calcmode="lin" valueType="num">
                                      <p:cBhvr additive="base">
                                        <p:cTn id="27" dur="500" fill="hold"/>
                                        <p:tgtEl>
                                          <p:spTgt spid="282"/>
                                        </p:tgtEl>
                                        <p:attrNameLst>
                                          <p:attrName>ppt_x</p:attrName>
                                        </p:attrNameLst>
                                      </p:cBhvr>
                                      <p:tavLst>
                                        <p:tav tm="0">
                                          <p:val>
                                            <p:strVal val="0-#ppt_w/2"/>
                                          </p:val>
                                        </p:tav>
                                        <p:tav tm="100000">
                                          <p:val>
                                            <p:strVal val="#ppt_x"/>
                                          </p:val>
                                        </p:tav>
                                      </p:tavLst>
                                    </p:anim>
                                    <p:anim calcmode="lin" valueType="num">
                                      <p:cBhvr additive="base">
                                        <p:cTn id="28" dur="500" fill="hold"/>
                                        <p:tgtEl>
                                          <p:spTgt spid="2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p:bldP spid="273" grpId="0" animBg="1"/>
      <p:bldP spid="281"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723900" y="1243260"/>
            <a:ext cx="7696200" cy="265698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 name="Group 1">
            <a:extLst>
              <a:ext uri="{FF2B5EF4-FFF2-40B4-BE49-F238E27FC236}">
                <a16:creationId xmlns:a16="http://schemas.microsoft.com/office/drawing/2014/main" id="{7FC2C302-6FD7-F2CA-8342-7486531DA30C}"/>
              </a:ext>
            </a:extLst>
          </p:cNvPr>
          <p:cNvGrpSpPr/>
          <p:nvPr userDrawn="1"/>
        </p:nvGrpSpPr>
        <p:grpSpPr>
          <a:xfrm>
            <a:off x="7627495" y="3454776"/>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B34FED41-B69B-7C05-C86C-D2065B5B2ACA}"/>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85BC1A81-819D-3A89-B8A7-422F949F0F48}"/>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4C508CD8-78A8-F969-EA18-3B4FABFE13D6}"/>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7">
                <a:extLst>
                  <a:ext uri="{FF2B5EF4-FFF2-40B4-BE49-F238E27FC236}">
                    <a16:creationId xmlns:a16="http://schemas.microsoft.com/office/drawing/2014/main" id="{C5FB098F-90EE-FA8E-B14D-E2245E870191}"/>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8">
                <a:extLst>
                  <a:ext uri="{FF2B5EF4-FFF2-40B4-BE49-F238E27FC236}">
                    <a16:creationId xmlns:a16="http://schemas.microsoft.com/office/drawing/2014/main" id="{C194CB60-7D66-C7CC-A8B1-35C370E26443}"/>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9">
                <a:extLst>
                  <a:ext uri="{FF2B5EF4-FFF2-40B4-BE49-F238E27FC236}">
                    <a16:creationId xmlns:a16="http://schemas.microsoft.com/office/drawing/2014/main" id="{75D78DED-2AE2-B502-32EE-EC206164E151}"/>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0" name="Freeform 10">
                <a:extLst>
                  <a:ext uri="{FF2B5EF4-FFF2-40B4-BE49-F238E27FC236}">
                    <a16:creationId xmlns:a16="http://schemas.microsoft.com/office/drawing/2014/main" id="{E2A29BFC-A2CF-3A20-A9A7-D9E37BF4B06C}"/>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1" name="Freeform 11">
                <a:extLst>
                  <a:ext uri="{FF2B5EF4-FFF2-40B4-BE49-F238E27FC236}">
                    <a16:creationId xmlns:a16="http://schemas.microsoft.com/office/drawing/2014/main" id="{AF003E2C-538D-4D6E-25D9-1D3B0EC52344}"/>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2">
                <a:extLst>
                  <a:ext uri="{FF2B5EF4-FFF2-40B4-BE49-F238E27FC236}">
                    <a16:creationId xmlns:a16="http://schemas.microsoft.com/office/drawing/2014/main" id="{54199ACD-8612-BF3F-0878-E74CCA896E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3">
                <a:extLst>
                  <a:ext uri="{FF2B5EF4-FFF2-40B4-BE49-F238E27FC236}">
                    <a16:creationId xmlns:a16="http://schemas.microsoft.com/office/drawing/2014/main" id="{1DEE3C39-126E-EED6-71FB-AAF5BCDE59DE}"/>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4">
                <a:extLst>
                  <a:ext uri="{FF2B5EF4-FFF2-40B4-BE49-F238E27FC236}">
                    <a16:creationId xmlns:a16="http://schemas.microsoft.com/office/drawing/2014/main" id="{E8C115DE-E1A6-57C7-17C3-D0048A136376}"/>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5">
                <a:extLst>
                  <a:ext uri="{FF2B5EF4-FFF2-40B4-BE49-F238E27FC236}">
                    <a16:creationId xmlns:a16="http://schemas.microsoft.com/office/drawing/2014/main" id="{F7272971-16B7-DCC0-7E3F-AA697784F37C}"/>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6">
                <a:extLst>
                  <a:ext uri="{FF2B5EF4-FFF2-40B4-BE49-F238E27FC236}">
                    <a16:creationId xmlns:a16="http://schemas.microsoft.com/office/drawing/2014/main" id="{B9CC586E-E801-AF69-304B-2AB5029B4D46}"/>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7">
                <a:extLst>
                  <a:ext uri="{FF2B5EF4-FFF2-40B4-BE49-F238E27FC236}">
                    <a16:creationId xmlns:a16="http://schemas.microsoft.com/office/drawing/2014/main" id="{7A922282-5099-7E02-D6B0-437138A3D388}"/>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8">
                <a:extLst>
                  <a:ext uri="{FF2B5EF4-FFF2-40B4-BE49-F238E27FC236}">
                    <a16:creationId xmlns:a16="http://schemas.microsoft.com/office/drawing/2014/main" id="{607D4A79-2EBF-0989-00B3-BAEDBEEDB921}"/>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9">
                <a:extLst>
                  <a:ext uri="{FF2B5EF4-FFF2-40B4-BE49-F238E27FC236}">
                    <a16:creationId xmlns:a16="http://schemas.microsoft.com/office/drawing/2014/main" id="{9A3DB772-E575-DE51-0EED-8D140067D8CE}"/>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20">
                <a:extLst>
                  <a:ext uri="{FF2B5EF4-FFF2-40B4-BE49-F238E27FC236}">
                    <a16:creationId xmlns:a16="http://schemas.microsoft.com/office/drawing/2014/main" id="{C69AEC93-A039-7DF2-B49C-E62D2641AEC7}"/>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1">
                <a:extLst>
                  <a:ext uri="{FF2B5EF4-FFF2-40B4-BE49-F238E27FC236}">
                    <a16:creationId xmlns:a16="http://schemas.microsoft.com/office/drawing/2014/main" id="{2DA8CFEE-324C-4BF2-0CD0-E764759AC028}"/>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2">
                <a:extLst>
                  <a:ext uri="{FF2B5EF4-FFF2-40B4-BE49-F238E27FC236}">
                    <a16:creationId xmlns:a16="http://schemas.microsoft.com/office/drawing/2014/main" id="{60FACAD6-A3F4-77F7-AD44-B20D5BFAE7ED}"/>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3">
                <a:extLst>
                  <a:ext uri="{FF2B5EF4-FFF2-40B4-BE49-F238E27FC236}">
                    <a16:creationId xmlns:a16="http://schemas.microsoft.com/office/drawing/2014/main" id="{3DE1CEDA-EEEF-10A6-09B3-356BE03DDA5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4">
                <a:extLst>
                  <a:ext uri="{FF2B5EF4-FFF2-40B4-BE49-F238E27FC236}">
                    <a16:creationId xmlns:a16="http://schemas.microsoft.com/office/drawing/2014/main" id="{BACF9667-F7C0-4602-5ACD-827DBCBC4078}"/>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5">
                <a:extLst>
                  <a:ext uri="{FF2B5EF4-FFF2-40B4-BE49-F238E27FC236}">
                    <a16:creationId xmlns:a16="http://schemas.microsoft.com/office/drawing/2014/main" id="{889BEA11-CE5E-DBC9-2FEF-FE3F7FF5BB78}"/>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Oval 26">
                <a:extLst>
                  <a:ext uri="{FF2B5EF4-FFF2-40B4-BE49-F238E27FC236}">
                    <a16:creationId xmlns:a16="http://schemas.microsoft.com/office/drawing/2014/main" id="{E4017A20-6A98-14A3-5BAA-AC5628727C6E}"/>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7">
                <a:extLst>
                  <a:ext uri="{FF2B5EF4-FFF2-40B4-BE49-F238E27FC236}">
                    <a16:creationId xmlns:a16="http://schemas.microsoft.com/office/drawing/2014/main" id="{AB7BE0E9-D968-18AC-C1C5-42E9B0338306}"/>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Freeform 28">
                <a:extLst>
                  <a:ext uri="{FF2B5EF4-FFF2-40B4-BE49-F238E27FC236}">
                    <a16:creationId xmlns:a16="http://schemas.microsoft.com/office/drawing/2014/main" id="{AF7F621B-D147-8F3A-2DE5-E1FBBE169564}"/>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9">
                <a:extLst>
                  <a:ext uri="{FF2B5EF4-FFF2-40B4-BE49-F238E27FC236}">
                    <a16:creationId xmlns:a16="http://schemas.microsoft.com/office/drawing/2014/main" id="{FB3D5F39-3903-FD1A-2A8F-E42A715D3B18}"/>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30">
                <a:extLst>
                  <a:ext uri="{FF2B5EF4-FFF2-40B4-BE49-F238E27FC236}">
                    <a16:creationId xmlns:a16="http://schemas.microsoft.com/office/drawing/2014/main" id="{CF1C67B0-9CCB-47E5-3287-9CC9230FC0C3}"/>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1">
                <a:extLst>
                  <a:ext uri="{FF2B5EF4-FFF2-40B4-BE49-F238E27FC236}">
                    <a16:creationId xmlns:a16="http://schemas.microsoft.com/office/drawing/2014/main" id="{69C87790-B6B3-9A15-A363-E9B5B1421898}"/>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2">
                <a:extLst>
                  <a:ext uri="{FF2B5EF4-FFF2-40B4-BE49-F238E27FC236}">
                    <a16:creationId xmlns:a16="http://schemas.microsoft.com/office/drawing/2014/main" id="{BCA0CBCB-0DF4-FB19-1BC2-B569D58FF3E2}"/>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3">
                <a:extLst>
                  <a:ext uri="{FF2B5EF4-FFF2-40B4-BE49-F238E27FC236}">
                    <a16:creationId xmlns:a16="http://schemas.microsoft.com/office/drawing/2014/main" id="{77E2DDBC-1E39-07A3-4502-9FACC514D8DE}"/>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4">
                <a:extLst>
                  <a:ext uri="{FF2B5EF4-FFF2-40B4-BE49-F238E27FC236}">
                    <a16:creationId xmlns:a16="http://schemas.microsoft.com/office/drawing/2014/main" id="{93385B0B-7D4F-1B83-AB61-110ABF1E002B}"/>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5">
                <a:extLst>
                  <a:ext uri="{FF2B5EF4-FFF2-40B4-BE49-F238E27FC236}">
                    <a16:creationId xmlns:a16="http://schemas.microsoft.com/office/drawing/2014/main" id="{EC38651A-4F7E-7AE5-BB65-06A9EF357546}"/>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6">
                <a:extLst>
                  <a:ext uri="{FF2B5EF4-FFF2-40B4-BE49-F238E27FC236}">
                    <a16:creationId xmlns:a16="http://schemas.microsoft.com/office/drawing/2014/main" id="{CB7C2643-9422-22D1-A120-C3697E0BEFEE}"/>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7">
                <a:extLst>
                  <a:ext uri="{FF2B5EF4-FFF2-40B4-BE49-F238E27FC236}">
                    <a16:creationId xmlns:a16="http://schemas.microsoft.com/office/drawing/2014/main" id="{70612471-20DB-D0C9-B742-327669626918}"/>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8">
                <a:extLst>
                  <a:ext uri="{FF2B5EF4-FFF2-40B4-BE49-F238E27FC236}">
                    <a16:creationId xmlns:a16="http://schemas.microsoft.com/office/drawing/2014/main" id="{19380760-B54D-AC0E-339F-FEFC9578D1EB}"/>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9">
                <a:extLst>
                  <a:ext uri="{FF2B5EF4-FFF2-40B4-BE49-F238E27FC236}">
                    <a16:creationId xmlns:a16="http://schemas.microsoft.com/office/drawing/2014/main" id="{09938DD5-E515-12E5-734C-79D61482910E}"/>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40">
                <a:extLst>
                  <a:ext uri="{FF2B5EF4-FFF2-40B4-BE49-F238E27FC236}">
                    <a16:creationId xmlns:a16="http://schemas.microsoft.com/office/drawing/2014/main" id="{D37E6696-F247-7966-FFB6-43F733CAFE3B}"/>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1">
                <a:extLst>
                  <a:ext uri="{FF2B5EF4-FFF2-40B4-BE49-F238E27FC236}">
                    <a16:creationId xmlns:a16="http://schemas.microsoft.com/office/drawing/2014/main" id="{5D822E1F-95BC-6994-EE4B-F401A865D038}"/>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2">
                <a:extLst>
                  <a:ext uri="{FF2B5EF4-FFF2-40B4-BE49-F238E27FC236}">
                    <a16:creationId xmlns:a16="http://schemas.microsoft.com/office/drawing/2014/main" id="{24BC9D44-12D8-EF6C-2163-6ABF2274308E}"/>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3">
                <a:extLst>
                  <a:ext uri="{FF2B5EF4-FFF2-40B4-BE49-F238E27FC236}">
                    <a16:creationId xmlns:a16="http://schemas.microsoft.com/office/drawing/2014/main" id="{B6A57EAE-AE35-9ADF-772B-AA6CFB9B1261}"/>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4">
                <a:extLst>
                  <a:ext uri="{FF2B5EF4-FFF2-40B4-BE49-F238E27FC236}">
                    <a16:creationId xmlns:a16="http://schemas.microsoft.com/office/drawing/2014/main" id="{F82233BD-E457-C23E-6FE0-85E03ABD014F}"/>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5">
                <a:extLst>
                  <a:ext uri="{FF2B5EF4-FFF2-40B4-BE49-F238E27FC236}">
                    <a16:creationId xmlns:a16="http://schemas.microsoft.com/office/drawing/2014/main" id="{4B82122D-3934-05FC-3ACF-6AD385039A43}"/>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6">
                <a:extLst>
                  <a:ext uri="{FF2B5EF4-FFF2-40B4-BE49-F238E27FC236}">
                    <a16:creationId xmlns:a16="http://schemas.microsoft.com/office/drawing/2014/main" id="{3217C5E5-C4EF-1476-A799-D7214F1CECCA}"/>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Oval 47">
                <a:extLst>
                  <a:ext uri="{FF2B5EF4-FFF2-40B4-BE49-F238E27FC236}">
                    <a16:creationId xmlns:a16="http://schemas.microsoft.com/office/drawing/2014/main" id="{91289609-88B0-6F6E-B26C-4AC5725D5113}"/>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Freeform 48">
                <a:extLst>
                  <a:ext uri="{FF2B5EF4-FFF2-40B4-BE49-F238E27FC236}">
                    <a16:creationId xmlns:a16="http://schemas.microsoft.com/office/drawing/2014/main" id="{3FC6DC77-93BE-E8D6-6194-8629B6FFB306}"/>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9">
                <a:extLst>
                  <a:ext uri="{FF2B5EF4-FFF2-40B4-BE49-F238E27FC236}">
                    <a16:creationId xmlns:a16="http://schemas.microsoft.com/office/drawing/2014/main" id="{181EC4A5-04A3-71CA-13DF-DB70987D43DE}"/>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50">
                <a:extLst>
                  <a:ext uri="{FF2B5EF4-FFF2-40B4-BE49-F238E27FC236}">
                    <a16:creationId xmlns:a16="http://schemas.microsoft.com/office/drawing/2014/main" id="{52FC89F6-C882-B543-CB30-8C6E7F0C4C1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Oval 51">
                <a:extLst>
                  <a:ext uri="{FF2B5EF4-FFF2-40B4-BE49-F238E27FC236}">
                    <a16:creationId xmlns:a16="http://schemas.microsoft.com/office/drawing/2014/main" id="{849A701D-9A2E-D8D9-0CBD-E8E4554156A0}"/>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Freeform 52">
                <a:extLst>
                  <a:ext uri="{FF2B5EF4-FFF2-40B4-BE49-F238E27FC236}">
                    <a16:creationId xmlns:a16="http://schemas.microsoft.com/office/drawing/2014/main" id="{9798F68D-7240-BB44-18CC-EFCA71722FF7}"/>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3">
                <a:extLst>
                  <a:ext uri="{FF2B5EF4-FFF2-40B4-BE49-F238E27FC236}">
                    <a16:creationId xmlns:a16="http://schemas.microsoft.com/office/drawing/2014/main" id="{15610DD7-DDCA-3C22-EFA8-0B009FECCDFD}"/>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4">
                <a:extLst>
                  <a:ext uri="{FF2B5EF4-FFF2-40B4-BE49-F238E27FC236}">
                    <a16:creationId xmlns:a16="http://schemas.microsoft.com/office/drawing/2014/main" id="{55822559-52AD-906B-7254-A65D9AA764F4}"/>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5">
                <a:extLst>
                  <a:ext uri="{FF2B5EF4-FFF2-40B4-BE49-F238E27FC236}">
                    <a16:creationId xmlns:a16="http://schemas.microsoft.com/office/drawing/2014/main" id="{06960C31-5105-0821-C55D-C1529EC8F7A6}"/>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6">
                <a:extLst>
                  <a:ext uri="{FF2B5EF4-FFF2-40B4-BE49-F238E27FC236}">
                    <a16:creationId xmlns:a16="http://schemas.microsoft.com/office/drawing/2014/main" id="{E54DB3DD-637B-0637-4842-90E5FA2B65C0}"/>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7">
                <a:extLst>
                  <a:ext uri="{FF2B5EF4-FFF2-40B4-BE49-F238E27FC236}">
                    <a16:creationId xmlns:a16="http://schemas.microsoft.com/office/drawing/2014/main" id="{C817FA16-27D3-1110-2CEA-94CEDBAB6F72}"/>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8">
                <a:extLst>
                  <a:ext uri="{FF2B5EF4-FFF2-40B4-BE49-F238E27FC236}">
                    <a16:creationId xmlns:a16="http://schemas.microsoft.com/office/drawing/2014/main" id="{29E9D49A-DBA9-1B89-760E-98BCF70AAB1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9">
                <a:extLst>
                  <a:ext uri="{FF2B5EF4-FFF2-40B4-BE49-F238E27FC236}">
                    <a16:creationId xmlns:a16="http://schemas.microsoft.com/office/drawing/2014/main" id="{69801057-D0F3-347D-5776-134A7192695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60">
                <a:extLst>
                  <a:ext uri="{FF2B5EF4-FFF2-40B4-BE49-F238E27FC236}">
                    <a16:creationId xmlns:a16="http://schemas.microsoft.com/office/drawing/2014/main" id="{54CF00C0-409E-BFF2-A3B6-0178F1E9615D}"/>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1">
                <a:extLst>
                  <a:ext uri="{FF2B5EF4-FFF2-40B4-BE49-F238E27FC236}">
                    <a16:creationId xmlns:a16="http://schemas.microsoft.com/office/drawing/2014/main" id="{3AE5D209-C175-3312-DB16-CB5A117BC275}"/>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2">
                <a:extLst>
                  <a:ext uri="{FF2B5EF4-FFF2-40B4-BE49-F238E27FC236}">
                    <a16:creationId xmlns:a16="http://schemas.microsoft.com/office/drawing/2014/main" id="{7B55CE05-C84A-7092-56AE-D53D3516F96C}"/>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3">
                <a:extLst>
                  <a:ext uri="{FF2B5EF4-FFF2-40B4-BE49-F238E27FC236}">
                    <a16:creationId xmlns:a16="http://schemas.microsoft.com/office/drawing/2014/main" id="{F137A6EE-CB70-9DEF-BBBE-5920AEBE299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4">
                <a:extLst>
                  <a:ext uri="{FF2B5EF4-FFF2-40B4-BE49-F238E27FC236}">
                    <a16:creationId xmlns:a16="http://schemas.microsoft.com/office/drawing/2014/main" id="{F2AB86C8-18C8-D083-25C0-499E197662E0}"/>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5">
                <a:extLst>
                  <a:ext uri="{FF2B5EF4-FFF2-40B4-BE49-F238E27FC236}">
                    <a16:creationId xmlns:a16="http://schemas.microsoft.com/office/drawing/2014/main" id="{3283399D-0FBF-5E65-692A-6DD26852CEAA}"/>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6">
                <a:extLst>
                  <a:ext uri="{FF2B5EF4-FFF2-40B4-BE49-F238E27FC236}">
                    <a16:creationId xmlns:a16="http://schemas.microsoft.com/office/drawing/2014/main" id="{28429C41-A73D-A5D0-0380-2FFA1B46763A}"/>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7">
                <a:extLst>
                  <a:ext uri="{FF2B5EF4-FFF2-40B4-BE49-F238E27FC236}">
                    <a16:creationId xmlns:a16="http://schemas.microsoft.com/office/drawing/2014/main" id="{91ADF76F-13B8-DD93-FD59-CE02ED86A0C7}"/>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8">
                <a:extLst>
                  <a:ext uri="{FF2B5EF4-FFF2-40B4-BE49-F238E27FC236}">
                    <a16:creationId xmlns:a16="http://schemas.microsoft.com/office/drawing/2014/main" id="{F0F41298-D52E-3E02-6F88-025CADD79551}"/>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9">
                <a:extLst>
                  <a:ext uri="{FF2B5EF4-FFF2-40B4-BE49-F238E27FC236}">
                    <a16:creationId xmlns:a16="http://schemas.microsoft.com/office/drawing/2014/main" id="{1EED447C-EC62-7F84-B30E-4CDF313D09E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70">
                <a:extLst>
                  <a:ext uri="{FF2B5EF4-FFF2-40B4-BE49-F238E27FC236}">
                    <a16:creationId xmlns:a16="http://schemas.microsoft.com/office/drawing/2014/main" id="{B93475B9-2F32-3B9B-F0AF-4953713428C5}"/>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1">
                <a:extLst>
                  <a:ext uri="{FF2B5EF4-FFF2-40B4-BE49-F238E27FC236}">
                    <a16:creationId xmlns:a16="http://schemas.microsoft.com/office/drawing/2014/main" id="{7BBE4AC6-084C-1133-ADEC-A795A21A1376}"/>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2">
                <a:extLst>
                  <a:ext uri="{FF2B5EF4-FFF2-40B4-BE49-F238E27FC236}">
                    <a16:creationId xmlns:a16="http://schemas.microsoft.com/office/drawing/2014/main" id="{D0E02C24-EA0A-20E2-CBCE-7DD37613A7B0}"/>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3">
                <a:extLst>
                  <a:ext uri="{FF2B5EF4-FFF2-40B4-BE49-F238E27FC236}">
                    <a16:creationId xmlns:a16="http://schemas.microsoft.com/office/drawing/2014/main" id="{7B93561E-5772-4823-71EF-6A98C7069EC7}"/>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4">
                <a:extLst>
                  <a:ext uri="{FF2B5EF4-FFF2-40B4-BE49-F238E27FC236}">
                    <a16:creationId xmlns:a16="http://schemas.microsoft.com/office/drawing/2014/main" id="{98DC8CFE-42DB-BDCF-E72F-65712228EDEE}"/>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5">
                <a:extLst>
                  <a:ext uri="{FF2B5EF4-FFF2-40B4-BE49-F238E27FC236}">
                    <a16:creationId xmlns:a16="http://schemas.microsoft.com/office/drawing/2014/main" id="{D975F4D2-4D89-93F4-F9E2-7351FEDDC70E}"/>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6">
                <a:extLst>
                  <a:ext uri="{FF2B5EF4-FFF2-40B4-BE49-F238E27FC236}">
                    <a16:creationId xmlns:a16="http://schemas.microsoft.com/office/drawing/2014/main" id="{A1EB9A5E-F56B-FD2F-354A-2A7D04C4660A}"/>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7">
                <a:extLst>
                  <a:ext uri="{FF2B5EF4-FFF2-40B4-BE49-F238E27FC236}">
                    <a16:creationId xmlns:a16="http://schemas.microsoft.com/office/drawing/2014/main" id="{C8DE69D6-6275-C7B6-EB1F-C8B94FF9CF65}"/>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8">
                <a:extLst>
                  <a:ext uri="{FF2B5EF4-FFF2-40B4-BE49-F238E27FC236}">
                    <a16:creationId xmlns:a16="http://schemas.microsoft.com/office/drawing/2014/main" id="{9FCB94E6-9106-A93E-1139-2A7633B14E6C}"/>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9">
                <a:extLst>
                  <a:ext uri="{FF2B5EF4-FFF2-40B4-BE49-F238E27FC236}">
                    <a16:creationId xmlns:a16="http://schemas.microsoft.com/office/drawing/2014/main" id="{C8B59E8D-1D32-51EF-6745-640CAECBF8F1}"/>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80">
                <a:extLst>
                  <a:ext uri="{FF2B5EF4-FFF2-40B4-BE49-F238E27FC236}">
                    <a16:creationId xmlns:a16="http://schemas.microsoft.com/office/drawing/2014/main" id="{3CD6C3AF-B051-2A67-5EC1-BBFB6BB4255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1">
                <a:extLst>
                  <a:ext uri="{FF2B5EF4-FFF2-40B4-BE49-F238E27FC236}">
                    <a16:creationId xmlns:a16="http://schemas.microsoft.com/office/drawing/2014/main" id="{EE803497-E4BE-53D9-CDA7-D18D98A5BBC4}"/>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2">
                <a:extLst>
                  <a:ext uri="{FF2B5EF4-FFF2-40B4-BE49-F238E27FC236}">
                    <a16:creationId xmlns:a16="http://schemas.microsoft.com/office/drawing/2014/main" id="{741CC4FA-43E0-EA91-25F8-6A99A314FF51}"/>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3">
                <a:extLst>
                  <a:ext uri="{FF2B5EF4-FFF2-40B4-BE49-F238E27FC236}">
                    <a16:creationId xmlns:a16="http://schemas.microsoft.com/office/drawing/2014/main" id="{7BB7607C-B589-6FD1-FE24-224B42B71A07}"/>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4">
                <a:extLst>
                  <a:ext uri="{FF2B5EF4-FFF2-40B4-BE49-F238E27FC236}">
                    <a16:creationId xmlns:a16="http://schemas.microsoft.com/office/drawing/2014/main" id="{B3D03997-9228-7CC1-F819-F426323D331C}"/>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5">
                <a:extLst>
                  <a:ext uri="{FF2B5EF4-FFF2-40B4-BE49-F238E27FC236}">
                    <a16:creationId xmlns:a16="http://schemas.microsoft.com/office/drawing/2014/main" id="{A13EE0D3-FF03-2CE4-C7B4-BAD860FA1847}"/>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6">
                <a:extLst>
                  <a:ext uri="{FF2B5EF4-FFF2-40B4-BE49-F238E27FC236}">
                    <a16:creationId xmlns:a16="http://schemas.microsoft.com/office/drawing/2014/main" id="{65875AE0-2256-7FE7-EFFD-43A11007629F}"/>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7">
                <a:extLst>
                  <a:ext uri="{FF2B5EF4-FFF2-40B4-BE49-F238E27FC236}">
                    <a16:creationId xmlns:a16="http://schemas.microsoft.com/office/drawing/2014/main" id="{DDB2B306-C587-34DC-1FB5-B311BC0AED9C}"/>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8">
                <a:extLst>
                  <a:ext uri="{FF2B5EF4-FFF2-40B4-BE49-F238E27FC236}">
                    <a16:creationId xmlns:a16="http://schemas.microsoft.com/office/drawing/2014/main" id="{91AB5188-7595-C576-2B47-EE1E3126CD7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9">
                <a:extLst>
                  <a:ext uri="{FF2B5EF4-FFF2-40B4-BE49-F238E27FC236}">
                    <a16:creationId xmlns:a16="http://schemas.microsoft.com/office/drawing/2014/main" id="{A2F57FED-4B00-716E-D56C-921D84B84313}"/>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90">
                <a:extLst>
                  <a:ext uri="{FF2B5EF4-FFF2-40B4-BE49-F238E27FC236}">
                    <a16:creationId xmlns:a16="http://schemas.microsoft.com/office/drawing/2014/main" id="{E8F64724-6811-E743-5EC2-F0E0781E1800}"/>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1">
                <a:extLst>
                  <a:ext uri="{FF2B5EF4-FFF2-40B4-BE49-F238E27FC236}">
                    <a16:creationId xmlns:a16="http://schemas.microsoft.com/office/drawing/2014/main" id="{1445EBA3-A8F3-4199-5321-AE2FB0623132}"/>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2">
                <a:extLst>
                  <a:ext uri="{FF2B5EF4-FFF2-40B4-BE49-F238E27FC236}">
                    <a16:creationId xmlns:a16="http://schemas.microsoft.com/office/drawing/2014/main" id="{9358FE9A-0F54-44C8-2A04-382DC91A0DC6}"/>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3">
                <a:extLst>
                  <a:ext uri="{FF2B5EF4-FFF2-40B4-BE49-F238E27FC236}">
                    <a16:creationId xmlns:a16="http://schemas.microsoft.com/office/drawing/2014/main" id="{60967979-C82E-E08B-6C24-7FFD921F4158}"/>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4">
                <a:extLst>
                  <a:ext uri="{FF2B5EF4-FFF2-40B4-BE49-F238E27FC236}">
                    <a16:creationId xmlns:a16="http://schemas.microsoft.com/office/drawing/2014/main" id="{740C8BBA-F822-767C-DBF2-C9D5FCC8EC6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5">
                <a:extLst>
                  <a:ext uri="{FF2B5EF4-FFF2-40B4-BE49-F238E27FC236}">
                    <a16:creationId xmlns:a16="http://schemas.microsoft.com/office/drawing/2014/main" id="{9F4F726F-E742-F471-2D9D-20CB48A27A3E}"/>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6">
                <a:extLst>
                  <a:ext uri="{FF2B5EF4-FFF2-40B4-BE49-F238E27FC236}">
                    <a16:creationId xmlns:a16="http://schemas.microsoft.com/office/drawing/2014/main" id="{A6A552ED-FF9F-F2FC-2954-CC0B25307045}"/>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Oval 97">
                <a:extLst>
                  <a:ext uri="{FF2B5EF4-FFF2-40B4-BE49-F238E27FC236}">
                    <a16:creationId xmlns:a16="http://schemas.microsoft.com/office/drawing/2014/main" id="{F22F91F3-C367-D813-F5C7-1EAFB844D5E5}"/>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8">
                <a:extLst>
                  <a:ext uri="{FF2B5EF4-FFF2-40B4-BE49-F238E27FC236}">
                    <a16:creationId xmlns:a16="http://schemas.microsoft.com/office/drawing/2014/main" id="{E2A5C263-74A1-65BA-87C1-945C6EEFBF05}"/>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Freeform 99">
                <a:extLst>
                  <a:ext uri="{FF2B5EF4-FFF2-40B4-BE49-F238E27FC236}">
                    <a16:creationId xmlns:a16="http://schemas.microsoft.com/office/drawing/2014/main" id="{9E232439-5803-D30E-9B4A-11E5BCBEC1CF}"/>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100">
                <a:extLst>
                  <a:ext uri="{FF2B5EF4-FFF2-40B4-BE49-F238E27FC236}">
                    <a16:creationId xmlns:a16="http://schemas.microsoft.com/office/drawing/2014/main" id="{DDC2D8F9-A56E-E924-5A84-048111CB5B77}"/>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1">
                <a:extLst>
                  <a:ext uri="{FF2B5EF4-FFF2-40B4-BE49-F238E27FC236}">
                    <a16:creationId xmlns:a16="http://schemas.microsoft.com/office/drawing/2014/main" id="{F67BB6E9-0981-B086-1C48-5F2E8FFB44E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2">
                <a:extLst>
                  <a:ext uri="{FF2B5EF4-FFF2-40B4-BE49-F238E27FC236}">
                    <a16:creationId xmlns:a16="http://schemas.microsoft.com/office/drawing/2014/main" id="{A3296AD7-50AA-5D08-801E-C55EF02EDEE1}"/>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3">
                <a:extLst>
                  <a:ext uri="{FF2B5EF4-FFF2-40B4-BE49-F238E27FC236}">
                    <a16:creationId xmlns:a16="http://schemas.microsoft.com/office/drawing/2014/main" id="{2A5DD321-C3C8-D231-D7F7-F8A5E73AA3C9}"/>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4">
                <a:extLst>
                  <a:ext uri="{FF2B5EF4-FFF2-40B4-BE49-F238E27FC236}">
                    <a16:creationId xmlns:a16="http://schemas.microsoft.com/office/drawing/2014/main" id="{0B2B17D8-C65C-ACC5-E268-6981860D57F1}"/>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5">
                <a:extLst>
                  <a:ext uri="{FF2B5EF4-FFF2-40B4-BE49-F238E27FC236}">
                    <a16:creationId xmlns:a16="http://schemas.microsoft.com/office/drawing/2014/main" id="{D22B05B1-34AD-150D-E08F-7C11D925871C}"/>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6">
                <a:extLst>
                  <a:ext uri="{FF2B5EF4-FFF2-40B4-BE49-F238E27FC236}">
                    <a16:creationId xmlns:a16="http://schemas.microsoft.com/office/drawing/2014/main" id="{7A156830-5FA2-B72E-9870-7A41F483B298}"/>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7">
                <a:extLst>
                  <a:ext uri="{FF2B5EF4-FFF2-40B4-BE49-F238E27FC236}">
                    <a16:creationId xmlns:a16="http://schemas.microsoft.com/office/drawing/2014/main" id="{A6BDBAB0-B9A3-DC97-AC12-5A195CD4E22A}"/>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Oval 108">
                <a:extLst>
                  <a:ext uri="{FF2B5EF4-FFF2-40B4-BE49-F238E27FC236}">
                    <a16:creationId xmlns:a16="http://schemas.microsoft.com/office/drawing/2014/main" id="{B4575A31-3E16-89FF-E1FE-A2F2D5B761A5}"/>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9">
                <a:extLst>
                  <a:ext uri="{FF2B5EF4-FFF2-40B4-BE49-F238E27FC236}">
                    <a16:creationId xmlns:a16="http://schemas.microsoft.com/office/drawing/2014/main" id="{FFE63A9F-6451-ACA6-B73A-CAF462BC0B22}"/>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Freeform 110">
                <a:extLst>
                  <a:ext uri="{FF2B5EF4-FFF2-40B4-BE49-F238E27FC236}">
                    <a16:creationId xmlns:a16="http://schemas.microsoft.com/office/drawing/2014/main" id="{D2F131C3-42B1-3270-4B2E-315CD7C32DD1}"/>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1">
                <a:extLst>
                  <a:ext uri="{FF2B5EF4-FFF2-40B4-BE49-F238E27FC236}">
                    <a16:creationId xmlns:a16="http://schemas.microsoft.com/office/drawing/2014/main" id="{B9D799B9-BD4F-7705-6804-484CA02369EA}"/>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Oval 112">
                <a:extLst>
                  <a:ext uri="{FF2B5EF4-FFF2-40B4-BE49-F238E27FC236}">
                    <a16:creationId xmlns:a16="http://schemas.microsoft.com/office/drawing/2014/main" id="{EE27442A-27CC-BD0B-6447-3A68E7A05BD7}"/>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3">
                <a:extLst>
                  <a:ext uri="{FF2B5EF4-FFF2-40B4-BE49-F238E27FC236}">
                    <a16:creationId xmlns:a16="http://schemas.microsoft.com/office/drawing/2014/main" id="{F3704F24-2E1F-163C-E6DE-155D93A7938C}"/>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Freeform 114">
                <a:extLst>
                  <a:ext uri="{FF2B5EF4-FFF2-40B4-BE49-F238E27FC236}">
                    <a16:creationId xmlns:a16="http://schemas.microsoft.com/office/drawing/2014/main" id="{D0E0B3B0-5150-B689-37C5-F27A5873655B}"/>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5">
                <a:extLst>
                  <a:ext uri="{FF2B5EF4-FFF2-40B4-BE49-F238E27FC236}">
                    <a16:creationId xmlns:a16="http://schemas.microsoft.com/office/drawing/2014/main" id="{27E5C481-7F35-8DBB-5727-BF47D5E7AFD9}"/>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Oval 116">
                <a:extLst>
                  <a:ext uri="{FF2B5EF4-FFF2-40B4-BE49-F238E27FC236}">
                    <a16:creationId xmlns:a16="http://schemas.microsoft.com/office/drawing/2014/main" id="{BDF8FE92-1FB4-DE23-55E2-0BFD2AE2D698}"/>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7">
                <a:extLst>
                  <a:ext uri="{FF2B5EF4-FFF2-40B4-BE49-F238E27FC236}">
                    <a16:creationId xmlns:a16="http://schemas.microsoft.com/office/drawing/2014/main" id="{6154A4F9-B7DC-23AA-7866-2021B4EA6723}"/>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Freeform 118">
                <a:extLst>
                  <a:ext uri="{FF2B5EF4-FFF2-40B4-BE49-F238E27FC236}">
                    <a16:creationId xmlns:a16="http://schemas.microsoft.com/office/drawing/2014/main" id="{EE5AA518-BB0B-627E-F2BC-8B34B5582681}"/>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9">
                <a:extLst>
                  <a:ext uri="{FF2B5EF4-FFF2-40B4-BE49-F238E27FC236}">
                    <a16:creationId xmlns:a16="http://schemas.microsoft.com/office/drawing/2014/main" id="{A9E13471-6766-F938-E714-BFA762291B63}"/>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Oval 120">
                <a:extLst>
                  <a:ext uri="{FF2B5EF4-FFF2-40B4-BE49-F238E27FC236}">
                    <a16:creationId xmlns:a16="http://schemas.microsoft.com/office/drawing/2014/main" id="{BFD956DC-5F2B-8183-D33B-466B9984B8E5}"/>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1">
                <a:extLst>
                  <a:ext uri="{FF2B5EF4-FFF2-40B4-BE49-F238E27FC236}">
                    <a16:creationId xmlns:a16="http://schemas.microsoft.com/office/drawing/2014/main" id="{87E156BB-E2FB-1B13-45C2-11DB91DAD19B}"/>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Freeform 122">
                <a:extLst>
                  <a:ext uri="{FF2B5EF4-FFF2-40B4-BE49-F238E27FC236}">
                    <a16:creationId xmlns:a16="http://schemas.microsoft.com/office/drawing/2014/main" id="{F1203106-2D57-0044-C738-CE104206F24C}"/>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3">
                <a:extLst>
                  <a:ext uri="{FF2B5EF4-FFF2-40B4-BE49-F238E27FC236}">
                    <a16:creationId xmlns:a16="http://schemas.microsoft.com/office/drawing/2014/main" id="{E4AE5F98-371F-1668-39B9-72DB43CE74E1}"/>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4">
                <a:extLst>
                  <a:ext uri="{FF2B5EF4-FFF2-40B4-BE49-F238E27FC236}">
                    <a16:creationId xmlns:a16="http://schemas.microsoft.com/office/drawing/2014/main" id="{BB93E677-96E4-209F-4DE2-119C6E45684E}"/>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5">
                <a:extLst>
                  <a:ext uri="{FF2B5EF4-FFF2-40B4-BE49-F238E27FC236}">
                    <a16:creationId xmlns:a16="http://schemas.microsoft.com/office/drawing/2014/main" id="{6DA54AE1-C076-4408-117C-EC8D7FC7FB64}"/>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6">
                <a:extLst>
                  <a:ext uri="{FF2B5EF4-FFF2-40B4-BE49-F238E27FC236}">
                    <a16:creationId xmlns:a16="http://schemas.microsoft.com/office/drawing/2014/main" id="{8F8F7400-EBCD-AD19-021B-BFE1D5EDF81F}"/>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7">
                <a:extLst>
                  <a:ext uri="{FF2B5EF4-FFF2-40B4-BE49-F238E27FC236}">
                    <a16:creationId xmlns:a16="http://schemas.microsoft.com/office/drawing/2014/main" id="{399A478D-49B4-6248-E769-EA754725CBF1}"/>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8">
                <a:extLst>
                  <a:ext uri="{FF2B5EF4-FFF2-40B4-BE49-F238E27FC236}">
                    <a16:creationId xmlns:a16="http://schemas.microsoft.com/office/drawing/2014/main" id="{16645710-776B-A948-2750-5968874B6947}"/>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9">
                <a:extLst>
                  <a:ext uri="{FF2B5EF4-FFF2-40B4-BE49-F238E27FC236}">
                    <a16:creationId xmlns:a16="http://schemas.microsoft.com/office/drawing/2014/main" id="{2824D9CD-63C2-6C7E-A9B5-6A0D571CFF14}"/>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30">
                <a:extLst>
                  <a:ext uri="{FF2B5EF4-FFF2-40B4-BE49-F238E27FC236}">
                    <a16:creationId xmlns:a16="http://schemas.microsoft.com/office/drawing/2014/main" id="{8C8398DD-8FFE-96DE-D4C0-403933C3710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1">
                <a:extLst>
                  <a:ext uri="{FF2B5EF4-FFF2-40B4-BE49-F238E27FC236}">
                    <a16:creationId xmlns:a16="http://schemas.microsoft.com/office/drawing/2014/main" id="{083E4A66-EEA9-13BB-30A1-5EE6F7F1934E}"/>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Oval 132">
                <a:extLst>
                  <a:ext uri="{FF2B5EF4-FFF2-40B4-BE49-F238E27FC236}">
                    <a16:creationId xmlns:a16="http://schemas.microsoft.com/office/drawing/2014/main" id="{9940A060-9666-F871-2950-9A043E34C348}"/>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3">
                <a:extLst>
                  <a:ext uri="{FF2B5EF4-FFF2-40B4-BE49-F238E27FC236}">
                    <a16:creationId xmlns:a16="http://schemas.microsoft.com/office/drawing/2014/main" id="{AE566579-6028-1014-AAE3-1AD040BDCBE4}"/>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Freeform 134">
                <a:extLst>
                  <a:ext uri="{FF2B5EF4-FFF2-40B4-BE49-F238E27FC236}">
                    <a16:creationId xmlns:a16="http://schemas.microsoft.com/office/drawing/2014/main" id="{468A9B85-E61C-7449-CC89-383DEE22CC45}"/>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5">
                <a:extLst>
                  <a:ext uri="{FF2B5EF4-FFF2-40B4-BE49-F238E27FC236}">
                    <a16:creationId xmlns:a16="http://schemas.microsoft.com/office/drawing/2014/main" id="{A325DF5D-7171-0A75-6335-0EB5DD220D10}"/>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Oval 136">
                <a:extLst>
                  <a:ext uri="{FF2B5EF4-FFF2-40B4-BE49-F238E27FC236}">
                    <a16:creationId xmlns:a16="http://schemas.microsoft.com/office/drawing/2014/main" id="{9B5C6A63-9251-95C8-F01A-97197BFE8B57}"/>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7">
                <a:extLst>
                  <a:ext uri="{FF2B5EF4-FFF2-40B4-BE49-F238E27FC236}">
                    <a16:creationId xmlns:a16="http://schemas.microsoft.com/office/drawing/2014/main" id="{8CD67141-17C5-10CF-7C86-9CA930B7B0FB}"/>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Freeform 138">
                <a:extLst>
                  <a:ext uri="{FF2B5EF4-FFF2-40B4-BE49-F238E27FC236}">
                    <a16:creationId xmlns:a16="http://schemas.microsoft.com/office/drawing/2014/main" id="{759C0F74-558A-E7D6-5FAE-8451F962FFD9}"/>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9">
                <a:extLst>
                  <a:ext uri="{FF2B5EF4-FFF2-40B4-BE49-F238E27FC236}">
                    <a16:creationId xmlns:a16="http://schemas.microsoft.com/office/drawing/2014/main" id="{04DE8B00-9CFD-A6CB-70E3-6940EE9D1CB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Oval 140">
                <a:extLst>
                  <a:ext uri="{FF2B5EF4-FFF2-40B4-BE49-F238E27FC236}">
                    <a16:creationId xmlns:a16="http://schemas.microsoft.com/office/drawing/2014/main" id="{7E60268F-EB25-C60E-30AB-B80BE75AD44D}"/>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1">
                <a:extLst>
                  <a:ext uri="{FF2B5EF4-FFF2-40B4-BE49-F238E27FC236}">
                    <a16:creationId xmlns:a16="http://schemas.microsoft.com/office/drawing/2014/main" id="{45F743B5-B9CA-9BA9-E286-154B8019D14E}"/>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Freeform 142">
                <a:extLst>
                  <a:ext uri="{FF2B5EF4-FFF2-40B4-BE49-F238E27FC236}">
                    <a16:creationId xmlns:a16="http://schemas.microsoft.com/office/drawing/2014/main" id="{D03FA311-E9FE-8734-CA1F-D42079CCA063}"/>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3">
                <a:extLst>
                  <a:ext uri="{FF2B5EF4-FFF2-40B4-BE49-F238E27FC236}">
                    <a16:creationId xmlns:a16="http://schemas.microsoft.com/office/drawing/2014/main" id="{2AF3704B-B1FE-125A-CBC8-7CBEACFF9740}"/>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Oval 144">
                <a:extLst>
                  <a:ext uri="{FF2B5EF4-FFF2-40B4-BE49-F238E27FC236}">
                    <a16:creationId xmlns:a16="http://schemas.microsoft.com/office/drawing/2014/main" id="{C457A8EA-6441-32CF-8099-2513D6B42281}"/>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Freeform 145">
                <a:extLst>
                  <a:ext uri="{FF2B5EF4-FFF2-40B4-BE49-F238E27FC236}">
                    <a16:creationId xmlns:a16="http://schemas.microsoft.com/office/drawing/2014/main" id="{7AC0980D-D6FB-BCAC-EC88-CB79E4A3B488}"/>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6">
                <a:extLst>
                  <a:ext uri="{FF2B5EF4-FFF2-40B4-BE49-F238E27FC236}">
                    <a16:creationId xmlns:a16="http://schemas.microsoft.com/office/drawing/2014/main" id="{F880DB4A-367F-9A37-ACEB-A4FC35D48778}"/>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7">
                <a:extLst>
                  <a:ext uri="{FF2B5EF4-FFF2-40B4-BE49-F238E27FC236}">
                    <a16:creationId xmlns:a16="http://schemas.microsoft.com/office/drawing/2014/main" id="{EB9673A7-1C0C-14CD-B772-894F5236C4DA}"/>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8">
                <a:extLst>
                  <a:ext uri="{FF2B5EF4-FFF2-40B4-BE49-F238E27FC236}">
                    <a16:creationId xmlns:a16="http://schemas.microsoft.com/office/drawing/2014/main" id="{1C53A421-85BE-7C6C-9B62-00DB63060CE7}"/>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9">
                <a:extLst>
                  <a:ext uri="{FF2B5EF4-FFF2-40B4-BE49-F238E27FC236}">
                    <a16:creationId xmlns:a16="http://schemas.microsoft.com/office/drawing/2014/main" id="{C2317B2E-4392-B021-96ED-BF1F44455A9D}"/>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50">
                <a:extLst>
                  <a:ext uri="{FF2B5EF4-FFF2-40B4-BE49-F238E27FC236}">
                    <a16:creationId xmlns:a16="http://schemas.microsoft.com/office/drawing/2014/main" id="{EF460555-2483-AE7F-C66E-AC73C3708D69}"/>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1">
                <a:extLst>
                  <a:ext uri="{FF2B5EF4-FFF2-40B4-BE49-F238E27FC236}">
                    <a16:creationId xmlns:a16="http://schemas.microsoft.com/office/drawing/2014/main" id="{237533F5-B251-863E-9EA7-5124C360AEBA}"/>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2">
                <a:extLst>
                  <a:ext uri="{FF2B5EF4-FFF2-40B4-BE49-F238E27FC236}">
                    <a16:creationId xmlns:a16="http://schemas.microsoft.com/office/drawing/2014/main" id="{F673FBE6-9AF3-B0BD-06DD-64BED7F83BF2}"/>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3">
                <a:extLst>
                  <a:ext uri="{FF2B5EF4-FFF2-40B4-BE49-F238E27FC236}">
                    <a16:creationId xmlns:a16="http://schemas.microsoft.com/office/drawing/2014/main" id="{E86449BC-5054-7E63-8C34-CEC75F7A3162}"/>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4">
                <a:extLst>
                  <a:ext uri="{FF2B5EF4-FFF2-40B4-BE49-F238E27FC236}">
                    <a16:creationId xmlns:a16="http://schemas.microsoft.com/office/drawing/2014/main" id="{90CDC2BA-68EA-0601-77F6-D2B65E4B14E2}"/>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5">
                <a:extLst>
                  <a:ext uri="{FF2B5EF4-FFF2-40B4-BE49-F238E27FC236}">
                    <a16:creationId xmlns:a16="http://schemas.microsoft.com/office/drawing/2014/main" id="{F21FBB5A-81E1-41B1-6728-92EF6D8236CC}"/>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Oval 156">
                <a:extLst>
                  <a:ext uri="{FF2B5EF4-FFF2-40B4-BE49-F238E27FC236}">
                    <a16:creationId xmlns:a16="http://schemas.microsoft.com/office/drawing/2014/main" id="{E3B30BDA-FEA9-57AE-E55F-4032D32D5298}"/>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Freeform 157">
                <a:extLst>
                  <a:ext uri="{FF2B5EF4-FFF2-40B4-BE49-F238E27FC236}">
                    <a16:creationId xmlns:a16="http://schemas.microsoft.com/office/drawing/2014/main" id="{B8AEE797-ACAA-CC15-8583-F7CBB271A803}"/>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8">
                <a:extLst>
                  <a:ext uri="{FF2B5EF4-FFF2-40B4-BE49-F238E27FC236}">
                    <a16:creationId xmlns:a16="http://schemas.microsoft.com/office/drawing/2014/main" id="{60E91EE1-8D35-62E8-2CFB-19B0F2DE040A}"/>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9">
                <a:extLst>
                  <a:ext uri="{FF2B5EF4-FFF2-40B4-BE49-F238E27FC236}">
                    <a16:creationId xmlns:a16="http://schemas.microsoft.com/office/drawing/2014/main" id="{8834F20B-B312-947A-E1C5-AD702CEC1B12}"/>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Oval 160">
                <a:extLst>
                  <a:ext uri="{FF2B5EF4-FFF2-40B4-BE49-F238E27FC236}">
                    <a16:creationId xmlns:a16="http://schemas.microsoft.com/office/drawing/2014/main" id="{F8AF4E61-9171-549F-BD01-9DE0BC5F45D8}"/>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1">
                <a:extLst>
                  <a:ext uri="{FF2B5EF4-FFF2-40B4-BE49-F238E27FC236}">
                    <a16:creationId xmlns:a16="http://schemas.microsoft.com/office/drawing/2014/main" id="{A5F91132-F45B-D4A0-46B4-2D7EE262B130}"/>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Freeform 162">
                <a:extLst>
                  <a:ext uri="{FF2B5EF4-FFF2-40B4-BE49-F238E27FC236}">
                    <a16:creationId xmlns:a16="http://schemas.microsoft.com/office/drawing/2014/main" id="{ED2F311B-8466-88AC-6ACE-B61655830B38}"/>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3">
                <a:extLst>
                  <a:ext uri="{FF2B5EF4-FFF2-40B4-BE49-F238E27FC236}">
                    <a16:creationId xmlns:a16="http://schemas.microsoft.com/office/drawing/2014/main" id="{031ABDE7-4DB6-14CF-2E15-716A2FF9FE22}"/>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Oval 164">
                <a:extLst>
                  <a:ext uri="{FF2B5EF4-FFF2-40B4-BE49-F238E27FC236}">
                    <a16:creationId xmlns:a16="http://schemas.microsoft.com/office/drawing/2014/main" id="{A8B789A7-3EBF-7A83-8203-7B3AD9D414CF}"/>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Freeform 165">
                <a:extLst>
                  <a:ext uri="{FF2B5EF4-FFF2-40B4-BE49-F238E27FC236}">
                    <a16:creationId xmlns:a16="http://schemas.microsoft.com/office/drawing/2014/main" id="{00C13935-50B7-61DE-AD48-FBD9E98C7B4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6">
                <a:extLst>
                  <a:ext uri="{FF2B5EF4-FFF2-40B4-BE49-F238E27FC236}">
                    <a16:creationId xmlns:a16="http://schemas.microsoft.com/office/drawing/2014/main" id="{14AAF26E-BC8C-B19E-8A9C-CE213CD2E402}"/>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7">
                <a:extLst>
                  <a:ext uri="{FF2B5EF4-FFF2-40B4-BE49-F238E27FC236}">
                    <a16:creationId xmlns:a16="http://schemas.microsoft.com/office/drawing/2014/main" id="{3D0E4A11-7249-07B3-46A2-D1762A574127}"/>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8">
                <a:extLst>
                  <a:ext uri="{FF2B5EF4-FFF2-40B4-BE49-F238E27FC236}">
                    <a16:creationId xmlns:a16="http://schemas.microsoft.com/office/drawing/2014/main" id="{265918C9-57C1-D431-8743-19632C200AEB}"/>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9">
                <a:extLst>
                  <a:ext uri="{FF2B5EF4-FFF2-40B4-BE49-F238E27FC236}">
                    <a16:creationId xmlns:a16="http://schemas.microsoft.com/office/drawing/2014/main" id="{A16B276D-EC2C-BF99-AE9E-86BCBF4424A3}"/>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70">
                <a:extLst>
                  <a:ext uri="{FF2B5EF4-FFF2-40B4-BE49-F238E27FC236}">
                    <a16:creationId xmlns:a16="http://schemas.microsoft.com/office/drawing/2014/main" id="{7FF35752-BDDF-2A67-C2C8-0A2A764DA03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1">
                <a:extLst>
                  <a:ext uri="{FF2B5EF4-FFF2-40B4-BE49-F238E27FC236}">
                    <a16:creationId xmlns:a16="http://schemas.microsoft.com/office/drawing/2014/main" id="{FF425517-BA71-C9BD-5A71-9DF1F04A8BC8}"/>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2">
                <a:extLst>
                  <a:ext uri="{FF2B5EF4-FFF2-40B4-BE49-F238E27FC236}">
                    <a16:creationId xmlns:a16="http://schemas.microsoft.com/office/drawing/2014/main" id="{8BCB38A8-52DC-ECE2-4DA9-EE0D814ECCC6}"/>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3">
                <a:extLst>
                  <a:ext uri="{FF2B5EF4-FFF2-40B4-BE49-F238E27FC236}">
                    <a16:creationId xmlns:a16="http://schemas.microsoft.com/office/drawing/2014/main" id="{1F41B4F3-5297-1A64-6A4E-6777EFD074D8}"/>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4">
                <a:extLst>
                  <a:ext uri="{FF2B5EF4-FFF2-40B4-BE49-F238E27FC236}">
                    <a16:creationId xmlns:a16="http://schemas.microsoft.com/office/drawing/2014/main" id="{DFECE963-C613-A101-E16D-22125C577B76}"/>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5">
                <a:extLst>
                  <a:ext uri="{FF2B5EF4-FFF2-40B4-BE49-F238E27FC236}">
                    <a16:creationId xmlns:a16="http://schemas.microsoft.com/office/drawing/2014/main" id="{8D6FA8E6-EBA5-20F9-6472-03DCEF4E25AB}"/>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6">
                <a:extLst>
                  <a:ext uri="{FF2B5EF4-FFF2-40B4-BE49-F238E27FC236}">
                    <a16:creationId xmlns:a16="http://schemas.microsoft.com/office/drawing/2014/main" id="{BB161C92-BBF3-937E-AA44-538F8855C5CA}"/>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7">
                <a:extLst>
                  <a:ext uri="{FF2B5EF4-FFF2-40B4-BE49-F238E27FC236}">
                    <a16:creationId xmlns:a16="http://schemas.microsoft.com/office/drawing/2014/main" id="{AB353357-5D80-A00C-A76C-2890C180C7DE}"/>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8">
                <a:extLst>
                  <a:ext uri="{FF2B5EF4-FFF2-40B4-BE49-F238E27FC236}">
                    <a16:creationId xmlns:a16="http://schemas.microsoft.com/office/drawing/2014/main" id="{831CD2DD-9D12-041E-25BA-EA83EB84C757}"/>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9">
                <a:extLst>
                  <a:ext uri="{FF2B5EF4-FFF2-40B4-BE49-F238E27FC236}">
                    <a16:creationId xmlns:a16="http://schemas.microsoft.com/office/drawing/2014/main" id="{6BB317B7-B840-B2C4-8FB2-4DF0CEE9D3B2}"/>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80">
                <a:extLst>
                  <a:ext uri="{FF2B5EF4-FFF2-40B4-BE49-F238E27FC236}">
                    <a16:creationId xmlns:a16="http://schemas.microsoft.com/office/drawing/2014/main" id="{139B0C1A-EF4E-C3C7-553D-A7CD10526DAF}"/>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1">
                <a:extLst>
                  <a:ext uri="{FF2B5EF4-FFF2-40B4-BE49-F238E27FC236}">
                    <a16:creationId xmlns:a16="http://schemas.microsoft.com/office/drawing/2014/main" id="{A5F6E7AF-359B-E65C-1D21-827C78746AE2}"/>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2">
                <a:extLst>
                  <a:ext uri="{FF2B5EF4-FFF2-40B4-BE49-F238E27FC236}">
                    <a16:creationId xmlns:a16="http://schemas.microsoft.com/office/drawing/2014/main" id="{9C866953-6272-A32A-F101-C328B82D6468}"/>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3">
                <a:extLst>
                  <a:ext uri="{FF2B5EF4-FFF2-40B4-BE49-F238E27FC236}">
                    <a16:creationId xmlns:a16="http://schemas.microsoft.com/office/drawing/2014/main" id="{320B12BE-7027-4728-8586-D8C111000DAB}"/>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4">
                <a:extLst>
                  <a:ext uri="{FF2B5EF4-FFF2-40B4-BE49-F238E27FC236}">
                    <a16:creationId xmlns:a16="http://schemas.microsoft.com/office/drawing/2014/main" id="{E6FA6EA0-7771-87A5-7714-7E824CF6A5A7}"/>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5">
                <a:extLst>
                  <a:ext uri="{FF2B5EF4-FFF2-40B4-BE49-F238E27FC236}">
                    <a16:creationId xmlns:a16="http://schemas.microsoft.com/office/drawing/2014/main" id="{C4681507-8DA6-4251-ECF9-0F569F0537C1}"/>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6">
                <a:extLst>
                  <a:ext uri="{FF2B5EF4-FFF2-40B4-BE49-F238E27FC236}">
                    <a16:creationId xmlns:a16="http://schemas.microsoft.com/office/drawing/2014/main" id="{D00FA4E6-A961-AB36-7657-072366FFDCD3}"/>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7">
                <a:extLst>
                  <a:ext uri="{FF2B5EF4-FFF2-40B4-BE49-F238E27FC236}">
                    <a16:creationId xmlns:a16="http://schemas.microsoft.com/office/drawing/2014/main" id="{AB9F7D88-A74F-2B73-49A3-149F89D5B370}"/>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8">
                <a:extLst>
                  <a:ext uri="{FF2B5EF4-FFF2-40B4-BE49-F238E27FC236}">
                    <a16:creationId xmlns:a16="http://schemas.microsoft.com/office/drawing/2014/main" id="{BBB55439-3C00-2E6C-0564-B0144053F3A7}"/>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9">
                <a:extLst>
                  <a:ext uri="{FF2B5EF4-FFF2-40B4-BE49-F238E27FC236}">
                    <a16:creationId xmlns:a16="http://schemas.microsoft.com/office/drawing/2014/main" id="{31F3F33A-82ED-059C-97EE-FC2218AEAC35}"/>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90">
                <a:extLst>
                  <a:ext uri="{FF2B5EF4-FFF2-40B4-BE49-F238E27FC236}">
                    <a16:creationId xmlns:a16="http://schemas.microsoft.com/office/drawing/2014/main" id="{D616FD85-6294-E995-8D0E-73BCD8DAC4B3}"/>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1">
                <a:extLst>
                  <a:ext uri="{FF2B5EF4-FFF2-40B4-BE49-F238E27FC236}">
                    <a16:creationId xmlns:a16="http://schemas.microsoft.com/office/drawing/2014/main" id="{2A6D1D85-3A81-522D-B97F-16D5452FB5DB}"/>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2">
                <a:extLst>
                  <a:ext uri="{FF2B5EF4-FFF2-40B4-BE49-F238E27FC236}">
                    <a16:creationId xmlns:a16="http://schemas.microsoft.com/office/drawing/2014/main" id="{3DCD69C0-328E-F961-EB42-ACF64DC8D22F}"/>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3">
                <a:extLst>
                  <a:ext uri="{FF2B5EF4-FFF2-40B4-BE49-F238E27FC236}">
                    <a16:creationId xmlns:a16="http://schemas.microsoft.com/office/drawing/2014/main" id="{41DC11ED-77D2-0871-0B7B-173BA2281B2D}"/>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4">
                <a:extLst>
                  <a:ext uri="{FF2B5EF4-FFF2-40B4-BE49-F238E27FC236}">
                    <a16:creationId xmlns:a16="http://schemas.microsoft.com/office/drawing/2014/main" id="{1D9462FB-8CFC-771B-A164-5BDAFEC9A513}"/>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5">
                <a:extLst>
                  <a:ext uri="{FF2B5EF4-FFF2-40B4-BE49-F238E27FC236}">
                    <a16:creationId xmlns:a16="http://schemas.microsoft.com/office/drawing/2014/main" id="{88BDEB05-DC7C-D729-99CD-683EB82B83A8}"/>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6">
                <a:extLst>
                  <a:ext uri="{FF2B5EF4-FFF2-40B4-BE49-F238E27FC236}">
                    <a16:creationId xmlns:a16="http://schemas.microsoft.com/office/drawing/2014/main" id="{8ADAD579-2504-75E6-E307-57D0BD0EF6C1}"/>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7">
                <a:extLst>
                  <a:ext uri="{FF2B5EF4-FFF2-40B4-BE49-F238E27FC236}">
                    <a16:creationId xmlns:a16="http://schemas.microsoft.com/office/drawing/2014/main" id="{44EC7B4B-F153-FE7C-F7B1-E19091C899E8}"/>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8">
                <a:extLst>
                  <a:ext uri="{FF2B5EF4-FFF2-40B4-BE49-F238E27FC236}">
                    <a16:creationId xmlns:a16="http://schemas.microsoft.com/office/drawing/2014/main" id="{50AE7463-5B62-B95B-BADA-CE277AD44013}"/>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9">
                <a:extLst>
                  <a:ext uri="{FF2B5EF4-FFF2-40B4-BE49-F238E27FC236}">
                    <a16:creationId xmlns:a16="http://schemas.microsoft.com/office/drawing/2014/main" id="{B6570B92-D296-32B2-EA41-E3502AFC0790}"/>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200">
                <a:extLst>
                  <a:ext uri="{FF2B5EF4-FFF2-40B4-BE49-F238E27FC236}">
                    <a16:creationId xmlns:a16="http://schemas.microsoft.com/office/drawing/2014/main" id="{CB3FE612-76E3-3560-0F04-E724C9EB522A}"/>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1">
                <a:extLst>
                  <a:ext uri="{FF2B5EF4-FFF2-40B4-BE49-F238E27FC236}">
                    <a16:creationId xmlns:a16="http://schemas.microsoft.com/office/drawing/2014/main" id="{23DDCBF6-07A9-0695-21B6-875F5E56F734}"/>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2">
                <a:extLst>
                  <a:ext uri="{FF2B5EF4-FFF2-40B4-BE49-F238E27FC236}">
                    <a16:creationId xmlns:a16="http://schemas.microsoft.com/office/drawing/2014/main" id="{43EB0973-FC6F-373D-1071-958771C814BC}"/>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3">
                <a:extLst>
                  <a:ext uri="{FF2B5EF4-FFF2-40B4-BE49-F238E27FC236}">
                    <a16:creationId xmlns:a16="http://schemas.microsoft.com/office/drawing/2014/main" id="{9FD3B11D-F885-A5D6-1467-9318E1E800EE}"/>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4">
                <a:extLst>
                  <a:ext uri="{FF2B5EF4-FFF2-40B4-BE49-F238E27FC236}">
                    <a16:creationId xmlns:a16="http://schemas.microsoft.com/office/drawing/2014/main" id="{9D6B8229-2DC9-729A-8162-EB5A03C3BB05}"/>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0C0867AD-5927-3F7D-4C07-BEAC176EF997}"/>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9517FDB7-BEA5-3C3B-C973-5F0A00D9310A}"/>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96BE36F8-0AA5-A9F9-F3B6-6A4BE00C7ED9}"/>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5E564E64-D412-5412-9341-A468FB1AD888}"/>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181EE2E8-2FB4-5B92-96BD-6607E8F0A135}"/>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BE1E3304-B9F5-C32A-528E-E618D384FD70}"/>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523CD697-24DB-4A76-F2B5-5523FA2187AB}"/>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B2940919-22D0-69C1-0E66-75E82EC9271C}"/>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681209DA-80A6-154A-FD2F-F8920B11BE21}"/>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EF6D24D3-7C9F-9414-4104-86F4F232BEDC}"/>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496ECAD4-7E38-0235-A607-F4C412A7F443}"/>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4D558770-6487-BD73-7318-95193A220B38}"/>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210092CF-3D10-7520-7A1E-AADAE44F89BB}"/>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8B4CB606-21B1-2133-EE57-BB3CDDE8B421}"/>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279BDD34-782E-CB82-5660-5FA855C612F7}"/>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A880B576-0770-F828-CF6D-6498C21B7F43}"/>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C5A062EF-8208-D202-2605-1576439BF3A9}"/>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DD5A2011-F4B8-83C6-F1CB-C6F5B3CE800F}"/>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5CAABFD9-0AE1-8202-DC6E-868086C0D805}"/>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1C27F698-DAC8-EC75-E4E0-6B7CD5D73875}"/>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95163D36-5632-26FB-DDCA-35F02010D42F}"/>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FE3A12FF-F786-74AE-3628-431EE7AC99EC}"/>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BF1F6B3B-64FB-0480-221F-7B4FE89C1F77}"/>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6894E21F-C3A2-D7A7-8AED-5BB093A717ED}"/>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A8F0C334-9E1E-4433-4AE3-3780D12753A3}"/>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AA6F1AD6-F981-D3E6-DFB4-33CC9B599879}"/>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6CC995C1-D927-FE02-9ACE-CF8FE2C69152}"/>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EC9CBA77-A7C5-1AEF-30D0-B1B631AFFE1D}"/>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51116E0E-6CCD-D75B-6C10-CB6E3A4D8521}"/>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8B606C50-DBEF-7936-20EB-DA6341938FA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ECE3B812-B4AF-0BEE-8EED-74F7786F09DC}"/>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A5E95589-42B0-F09A-1B0A-B7A24C0A6512}"/>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5ABAB4BE-01BA-7C8C-BC50-7FED9E4C61E3}"/>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794565F6-CEA7-1AEA-09AA-85BB171EC2BC}"/>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AC31F54D-1AAB-0AD5-0461-E0345A36797A}"/>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4A78BB8C-29B2-DA3C-ADE2-03C3D43112A3}"/>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3D2A5AC5-ADB1-0E7C-1ECB-9F62D880CFDA}"/>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050F7239-2237-16BF-FBF2-666044E6AE97}"/>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A0EA2EA0-4D45-144D-056C-219913AC7179}"/>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9E372260-2BC2-ED94-B459-DB243B77E922}"/>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B1FF88F-B668-A921-96F3-99AB304EE1E1}"/>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93504F6D-3381-6241-324F-03E205E05918}"/>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6D4FA565-7967-CBB4-A148-0E743E5C5E70}"/>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2FB5ED28-E1F5-2089-5F52-E1C3698ECF73}"/>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A68838EF-670E-FF6B-5029-0D079940491E}"/>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820FF1A-0052-9839-1AD1-D70B75AFE5B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EC48C92C-F310-28EC-572E-F5013920CC7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5254118E-5103-1917-0470-2B3D1FC5FA89}"/>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7C5EFEC4-85D1-97A5-1EAC-C87310E7D7FD}"/>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B5A058E7-CFF1-FEBB-EE6A-8F9922D98BEF}"/>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7E2212B3-D613-BFA9-7C65-D83B24B97E39}"/>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0F3609D7-5784-364E-4DEC-118C5310B9F6}"/>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A9035F28-4D48-6064-C921-B344F7D398DC}"/>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60CB6AF4-F147-232A-B387-13527FB71F7C}"/>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986F6C6B-AFD8-04FD-5945-964815ED9991}"/>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5F18E8C4-EC4C-D3C3-94C9-8993E1EF3334}"/>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94ECEC95-4378-AC6E-D1EE-0923E9DF47DA}"/>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D29E8A70-615E-7F4B-01ED-5309EEDF8663}"/>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F784EAE9-28A9-46AA-649E-E02FC3789866}"/>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06D41B70-E1B8-B29B-D909-2B4B1D972176}"/>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65" name="Group 265">
            <a:extLst>
              <a:ext uri="{FF2B5EF4-FFF2-40B4-BE49-F238E27FC236}">
                <a16:creationId xmlns:a16="http://schemas.microsoft.com/office/drawing/2014/main" id="{5D6CE7D9-1A91-1243-7DA0-DF7492844A80}"/>
              </a:ext>
            </a:extLst>
          </p:cNvPr>
          <p:cNvGrpSpPr/>
          <p:nvPr userDrawn="1"/>
        </p:nvGrpSpPr>
        <p:grpSpPr>
          <a:xfrm>
            <a:off x="-390479" y="-357338"/>
            <a:ext cx="2090651" cy="2092749"/>
            <a:chOff x="5213090" y="468313"/>
            <a:chExt cx="1581151" cy="1582738"/>
          </a:xfrm>
          <a:solidFill>
            <a:schemeClr val="tx2"/>
          </a:solidFill>
        </p:grpSpPr>
        <p:sp>
          <p:nvSpPr>
            <p:cNvPr id="266" name="Oval 357">
              <a:extLst>
                <a:ext uri="{FF2B5EF4-FFF2-40B4-BE49-F238E27FC236}">
                  <a16:creationId xmlns:a16="http://schemas.microsoft.com/office/drawing/2014/main" id="{F9789B35-0183-7EF3-2B08-0A56253ACEAF}"/>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8">
              <a:extLst>
                <a:ext uri="{FF2B5EF4-FFF2-40B4-BE49-F238E27FC236}">
                  <a16:creationId xmlns:a16="http://schemas.microsoft.com/office/drawing/2014/main" id="{62165390-AF23-A4A5-0259-2849C108BADF}"/>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9">
              <a:extLst>
                <a:ext uri="{FF2B5EF4-FFF2-40B4-BE49-F238E27FC236}">
                  <a16:creationId xmlns:a16="http://schemas.microsoft.com/office/drawing/2014/main" id="{3D5A3CD4-CDF1-051F-5343-E30D908F2F3D}"/>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60">
              <a:extLst>
                <a:ext uri="{FF2B5EF4-FFF2-40B4-BE49-F238E27FC236}">
                  <a16:creationId xmlns:a16="http://schemas.microsoft.com/office/drawing/2014/main" id="{E04D9660-1A81-D783-C094-4921BC08405C}"/>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1">
              <a:extLst>
                <a:ext uri="{FF2B5EF4-FFF2-40B4-BE49-F238E27FC236}">
                  <a16:creationId xmlns:a16="http://schemas.microsoft.com/office/drawing/2014/main" id="{5BA5EE1F-49EA-3246-3990-E1B6609E13AF}"/>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2">
              <a:extLst>
                <a:ext uri="{FF2B5EF4-FFF2-40B4-BE49-F238E27FC236}">
                  <a16:creationId xmlns:a16="http://schemas.microsoft.com/office/drawing/2014/main" id="{9397092D-A404-AB77-6316-3A44DFEB6B04}"/>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3">
              <a:extLst>
                <a:ext uri="{FF2B5EF4-FFF2-40B4-BE49-F238E27FC236}">
                  <a16:creationId xmlns:a16="http://schemas.microsoft.com/office/drawing/2014/main" id="{ABC9B1AB-7D4F-B19B-98F3-66ECD33E0C81}"/>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4">
              <a:extLst>
                <a:ext uri="{FF2B5EF4-FFF2-40B4-BE49-F238E27FC236}">
                  <a16:creationId xmlns:a16="http://schemas.microsoft.com/office/drawing/2014/main" id="{3C4E07B9-0447-0E38-A9F7-186B6E35D429}"/>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5">
              <a:extLst>
                <a:ext uri="{FF2B5EF4-FFF2-40B4-BE49-F238E27FC236}">
                  <a16:creationId xmlns:a16="http://schemas.microsoft.com/office/drawing/2014/main" id="{9D003CF1-451D-50FC-DFA9-C7BC6EC8EB98}"/>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6">
              <a:extLst>
                <a:ext uri="{FF2B5EF4-FFF2-40B4-BE49-F238E27FC236}">
                  <a16:creationId xmlns:a16="http://schemas.microsoft.com/office/drawing/2014/main" id="{A8F74AF3-3D6A-ADE9-4D3C-420E1B8BD3CB}"/>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367">
              <a:extLst>
                <a:ext uri="{FF2B5EF4-FFF2-40B4-BE49-F238E27FC236}">
                  <a16:creationId xmlns:a16="http://schemas.microsoft.com/office/drawing/2014/main" id="{5711A23B-F30F-DA5D-9B64-5B93431FB723}"/>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68">
              <a:extLst>
                <a:ext uri="{FF2B5EF4-FFF2-40B4-BE49-F238E27FC236}">
                  <a16:creationId xmlns:a16="http://schemas.microsoft.com/office/drawing/2014/main" id="{76F1F9A4-A15D-7558-5CBD-2A39161F03AF}"/>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69">
              <a:extLst>
                <a:ext uri="{FF2B5EF4-FFF2-40B4-BE49-F238E27FC236}">
                  <a16:creationId xmlns:a16="http://schemas.microsoft.com/office/drawing/2014/main" id="{FDFB8E02-6ADE-6622-8469-189D232801BA}"/>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70">
              <a:extLst>
                <a:ext uri="{FF2B5EF4-FFF2-40B4-BE49-F238E27FC236}">
                  <a16:creationId xmlns:a16="http://schemas.microsoft.com/office/drawing/2014/main" id="{B79337BE-62A2-DE66-6224-4FB1B8790C05}"/>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Freeform 371">
              <a:extLst>
                <a:ext uri="{FF2B5EF4-FFF2-40B4-BE49-F238E27FC236}">
                  <a16:creationId xmlns:a16="http://schemas.microsoft.com/office/drawing/2014/main" id="{57C39F53-E79B-FE79-07BC-33FC116F6218}"/>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1" name="Freeform 372">
              <a:extLst>
                <a:ext uri="{FF2B5EF4-FFF2-40B4-BE49-F238E27FC236}">
                  <a16:creationId xmlns:a16="http://schemas.microsoft.com/office/drawing/2014/main" id="{8D386AE2-D1A0-6F16-D338-7986E2931C74}"/>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2" name="Oval 373">
              <a:extLst>
                <a:ext uri="{FF2B5EF4-FFF2-40B4-BE49-F238E27FC236}">
                  <a16:creationId xmlns:a16="http://schemas.microsoft.com/office/drawing/2014/main" id="{0DE80BB7-6CE4-4FAF-F8D3-2E1F9A2B7DEE}"/>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3" name="Oval 374">
              <a:extLst>
                <a:ext uri="{FF2B5EF4-FFF2-40B4-BE49-F238E27FC236}">
                  <a16:creationId xmlns:a16="http://schemas.microsoft.com/office/drawing/2014/main" id="{6261F5AD-4200-653B-5142-E5FAAE82C4E6}"/>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75">
              <a:extLst>
                <a:ext uri="{FF2B5EF4-FFF2-40B4-BE49-F238E27FC236}">
                  <a16:creationId xmlns:a16="http://schemas.microsoft.com/office/drawing/2014/main" id="{487892DC-3548-3121-CAC6-A1A255A0E7BE}"/>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76">
              <a:extLst>
                <a:ext uri="{FF2B5EF4-FFF2-40B4-BE49-F238E27FC236}">
                  <a16:creationId xmlns:a16="http://schemas.microsoft.com/office/drawing/2014/main" id="{1895A1D5-678F-80EF-93EA-DF5CB973BCE2}"/>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77">
              <a:extLst>
                <a:ext uri="{FF2B5EF4-FFF2-40B4-BE49-F238E27FC236}">
                  <a16:creationId xmlns:a16="http://schemas.microsoft.com/office/drawing/2014/main" id="{F121074D-5893-D8F4-0B9D-6DD61257DDE2}"/>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8">
              <a:extLst>
                <a:ext uri="{FF2B5EF4-FFF2-40B4-BE49-F238E27FC236}">
                  <a16:creationId xmlns:a16="http://schemas.microsoft.com/office/drawing/2014/main" id="{6EBAADFE-2AA1-E52F-8A95-C6BA43399E74}"/>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Oval 379">
              <a:extLst>
                <a:ext uri="{FF2B5EF4-FFF2-40B4-BE49-F238E27FC236}">
                  <a16:creationId xmlns:a16="http://schemas.microsoft.com/office/drawing/2014/main" id="{5F121C35-6CFD-7356-6E65-5C9AE1C6E2BE}"/>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80">
              <a:extLst>
                <a:ext uri="{FF2B5EF4-FFF2-40B4-BE49-F238E27FC236}">
                  <a16:creationId xmlns:a16="http://schemas.microsoft.com/office/drawing/2014/main" id="{5C55853C-9653-5CD1-1ABB-3303E914A124}"/>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81">
              <a:extLst>
                <a:ext uri="{FF2B5EF4-FFF2-40B4-BE49-F238E27FC236}">
                  <a16:creationId xmlns:a16="http://schemas.microsoft.com/office/drawing/2014/main" id="{4927667D-6AB4-7659-F873-E9AE84BDC958}"/>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2">
              <a:extLst>
                <a:ext uri="{FF2B5EF4-FFF2-40B4-BE49-F238E27FC236}">
                  <a16:creationId xmlns:a16="http://schemas.microsoft.com/office/drawing/2014/main" id="{15A52EBE-9058-AA2C-491F-D69E79AC4846}"/>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3">
              <a:extLst>
                <a:ext uri="{FF2B5EF4-FFF2-40B4-BE49-F238E27FC236}">
                  <a16:creationId xmlns:a16="http://schemas.microsoft.com/office/drawing/2014/main" id="{AF6E5B20-22B8-E3F5-193E-C8512CF48A84}"/>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4">
              <a:extLst>
                <a:ext uri="{FF2B5EF4-FFF2-40B4-BE49-F238E27FC236}">
                  <a16:creationId xmlns:a16="http://schemas.microsoft.com/office/drawing/2014/main" id="{69D89835-83E7-DF00-1F58-C6A28C3AA5F0}"/>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5">
              <a:extLst>
                <a:ext uri="{FF2B5EF4-FFF2-40B4-BE49-F238E27FC236}">
                  <a16:creationId xmlns:a16="http://schemas.microsoft.com/office/drawing/2014/main" id="{69976C86-48FB-3F64-3B0A-18731A6C1D92}"/>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Oval 386">
              <a:extLst>
                <a:ext uri="{FF2B5EF4-FFF2-40B4-BE49-F238E27FC236}">
                  <a16:creationId xmlns:a16="http://schemas.microsoft.com/office/drawing/2014/main" id="{4D034D10-4E4E-9B01-6499-CCA0AA1DC2F8}"/>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87">
              <a:extLst>
                <a:ext uri="{FF2B5EF4-FFF2-40B4-BE49-F238E27FC236}">
                  <a16:creationId xmlns:a16="http://schemas.microsoft.com/office/drawing/2014/main" id="{373149DC-E807-CD50-10B8-F4B63DEC1C2E}"/>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88">
              <a:extLst>
                <a:ext uri="{FF2B5EF4-FFF2-40B4-BE49-F238E27FC236}">
                  <a16:creationId xmlns:a16="http://schemas.microsoft.com/office/drawing/2014/main" id="{6DD2F659-9202-5044-548D-9DB202C65BE0}"/>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389">
              <a:extLst>
                <a:ext uri="{FF2B5EF4-FFF2-40B4-BE49-F238E27FC236}">
                  <a16:creationId xmlns:a16="http://schemas.microsoft.com/office/drawing/2014/main" id="{32707D56-C285-25B9-6508-710E1FF2A84C}"/>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390">
              <a:extLst>
                <a:ext uri="{FF2B5EF4-FFF2-40B4-BE49-F238E27FC236}">
                  <a16:creationId xmlns:a16="http://schemas.microsoft.com/office/drawing/2014/main" id="{5FF25603-DDE5-18FF-0152-4DD1BFFA6AD2}"/>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91">
              <a:extLst>
                <a:ext uri="{FF2B5EF4-FFF2-40B4-BE49-F238E27FC236}">
                  <a16:creationId xmlns:a16="http://schemas.microsoft.com/office/drawing/2014/main" id="{1654BCE4-20A1-D7EF-5F57-611553FC21D5}"/>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92">
              <a:extLst>
                <a:ext uri="{FF2B5EF4-FFF2-40B4-BE49-F238E27FC236}">
                  <a16:creationId xmlns:a16="http://schemas.microsoft.com/office/drawing/2014/main" id="{46EEE2D4-710F-4BDF-F713-9AC91400ADFC}"/>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93">
              <a:extLst>
                <a:ext uri="{FF2B5EF4-FFF2-40B4-BE49-F238E27FC236}">
                  <a16:creationId xmlns:a16="http://schemas.microsoft.com/office/drawing/2014/main" id="{C9762D83-9D63-7A47-404F-7687BB10F685}"/>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94">
              <a:extLst>
                <a:ext uri="{FF2B5EF4-FFF2-40B4-BE49-F238E27FC236}">
                  <a16:creationId xmlns:a16="http://schemas.microsoft.com/office/drawing/2014/main" id="{737E4708-4A51-AF9F-A60F-1497BA21F0BF}"/>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95">
              <a:extLst>
                <a:ext uri="{FF2B5EF4-FFF2-40B4-BE49-F238E27FC236}">
                  <a16:creationId xmlns:a16="http://schemas.microsoft.com/office/drawing/2014/main" id="{A662349C-D00A-E749-A174-650B4D37DFAF}"/>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Oval 396">
              <a:extLst>
                <a:ext uri="{FF2B5EF4-FFF2-40B4-BE49-F238E27FC236}">
                  <a16:creationId xmlns:a16="http://schemas.microsoft.com/office/drawing/2014/main" id="{F9D3E6EF-8059-6904-CF84-E5984AD5479D}"/>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7">
              <a:extLst>
                <a:ext uri="{FF2B5EF4-FFF2-40B4-BE49-F238E27FC236}">
                  <a16:creationId xmlns:a16="http://schemas.microsoft.com/office/drawing/2014/main" id="{CB94C37E-93AC-9915-328C-88E0E0203B29}"/>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8">
              <a:extLst>
                <a:ext uri="{FF2B5EF4-FFF2-40B4-BE49-F238E27FC236}">
                  <a16:creationId xmlns:a16="http://schemas.microsoft.com/office/drawing/2014/main" id="{FB54E2FE-B87D-B063-5317-25D8658EEDFC}"/>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399">
              <a:extLst>
                <a:ext uri="{FF2B5EF4-FFF2-40B4-BE49-F238E27FC236}">
                  <a16:creationId xmlns:a16="http://schemas.microsoft.com/office/drawing/2014/main" id="{095001E1-19A3-7AF2-A3C2-C8CF4464A4F5}"/>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400">
              <a:extLst>
                <a:ext uri="{FF2B5EF4-FFF2-40B4-BE49-F238E27FC236}">
                  <a16:creationId xmlns:a16="http://schemas.microsoft.com/office/drawing/2014/main" id="{5395B8E9-2061-0FFE-F27A-F7D5F34077D3}"/>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1">
              <a:extLst>
                <a:ext uri="{FF2B5EF4-FFF2-40B4-BE49-F238E27FC236}">
                  <a16:creationId xmlns:a16="http://schemas.microsoft.com/office/drawing/2014/main" id="{883EBA2C-90C4-B9F4-CE3B-F03EC4F160F7}"/>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2">
              <a:extLst>
                <a:ext uri="{FF2B5EF4-FFF2-40B4-BE49-F238E27FC236}">
                  <a16:creationId xmlns:a16="http://schemas.microsoft.com/office/drawing/2014/main" id="{0A2DF833-8C37-B6B6-C978-0F06FB1D1799}"/>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3">
              <a:extLst>
                <a:ext uri="{FF2B5EF4-FFF2-40B4-BE49-F238E27FC236}">
                  <a16:creationId xmlns:a16="http://schemas.microsoft.com/office/drawing/2014/main" id="{28A41E75-72D1-124A-3AE5-0AAD6F4D3794}"/>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4">
              <a:extLst>
                <a:ext uri="{FF2B5EF4-FFF2-40B4-BE49-F238E27FC236}">
                  <a16:creationId xmlns:a16="http://schemas.microsoft.com/office/drawing/2014/main" id="{AA40AF50-21D7-7344-7F65-0A9F05492CF4}"/>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5">
              <a:extLst>
                <a:ext uri="{FF2B5EF4-FFF2-40B4-BE49-F238E27FC236}">
                  <a16:creationId xmlns:a16="http://schemas.microsoft.com/office/drawing/2014/main" id="{E64C220A-F24E-DF19-50F1-6D9A8BBD6281}"/>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15" name="Group 607">
              <a:extLst>
                <a:ext uri="{FF2B5EF4-FFF2-40B4-BE49-F238E27FC236}">
                  <a16:creationId xmlns:a16="http://schemas.microsoft.com/office/drawing/2014/main" id="{66101EDA-2B4D-7A12-25F5-BED86F8A8A77}"/>
                </a:ext>
              </a:extLst>
            </p:cNvPr>
            <p:cNvGrpSpPr>
              <a:grpSpLocks/>
            </p:cNvGrpSpPr>
            <p:nvPr/>
          </p:nvGrpSpPr>
          <p:grpSpPr bwMode="auto">
            <a:xfrm>
              <a:off x="5255952" y="468313"/>
              <a:ext cx="1408113" cy="1493838"/>
              <a:chOff x="3702" y="295"/>
              <a:chExt cx="887" cy="941"/>
            </a:xfrm>
            <a:grpFill/>
          </p:grpSpPr>
          <p:sp>
            <p:nvSpPr>
              <p:cNvPr id="327" name="Freeform 407">
                <a:extLst>
                  <a:ext uri="{FF2B5EF4-FFF2-40B4-BE49-F238E27FC236}">
                    <a16:creationId xmlns:a16="http://schemas.microsoft.com/office/drawing/2014/main" id="{2B18AC17-4030-E2F0-0E31-D5CC8CE79941}"/>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08">
                <a:extLst>
                  <a:ext uri="{FF2B5EF4-FFF2-40B4-BE49-F238E27FC236}">
                    <a16:creationId xmlns:a16="http://schemas.microsoft.com/office/drawing/2014/main" id="{0D1117CE-E342-E2EA-2964-881E848C2558}"/>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09">
                <a:extLst>
                  <a:ext uri="{FF2B5EF4-FFF2-40B4-BE49-F238E27FC236}">
                    <a16:creationId xmlns:a16="http://schemas.microsoft.com/office/drawing/2014/main" id="{819758A1-9053-DE91-AFCE-45F335B87EEB}"/>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10">
                <a:extLst>
                  <a:ext uri="{FF2B5EF4-FFF2-40B4-BE49-F238E27FC236}">
                    <a16:creationId xmlns:a16="http://schemas.microsoft.com/office/drawing/2014/main" id="{114F28EE-C08D-2174-15DF-E312BDD742B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11">
                <a:extLst>
                  <a:ext uri="{FF2B5EF4-FFF2-40B4-BE49-F238E27FC236}">
                    <a16:creationId xmlns:a16="http://schemas.microsoft.com/office/drawing/2014/main" id="{560D376F-BAF6-4DC4-0FFD-B19AAAF8CCA0}"/>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12">
                <a:extLst>
                  <a:ext uri="{FF2B5EF4-FFF2-40B4-BE49-F238E27FC236}">
                    <a16:creationId xmlns:a16="http://schemas.microsoft.com/office/drawing/2014/main" id="{D3EC1DEA-7137-3888-BCED-92635D949B92}"/>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13">
                <a:extLst>
                  <a:ext uri="{FF2B5EF4-FFF2-40B4-BE49-F238E27FC236}">
                    <a16:creationId xmlns:a16="http://schemas.microsoft.com/office/drawing/2014/main" id="{B11B1DF4-0E10-05C1-FBF9-03868755682C}"/>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14">
                <a:extLst>
                  <a:ext uri="{FF2B5EF4-FFF2-40B4-BE49-F238E27FC236}">
                    <a16:creationId xmlns:a16="http://schemas.microsoft.com/office/drawing/2014/main" id="{977D6735-B492-D981-2D48-134D5D3814A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15">
                <a:extLst>
                  <a:ext uri="{FF2B5EF4-FFF2-40B4-BE49-F238E27FC236}">
                    <a16:creationId xmlns:a16="http://schemas.microsoft.com/office/drawing/2014/main" id="{1AD69985-87B6-B15B-A712-D012A65B01F9}"/>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16">
                <a:extLst>
                  <a:ext uri="{FF2B5EF4-FFF2-40B4-BE49-F238E27FC236}">
                    <a16:creationId xmlns:a16="http://schemas.microsoft.com/office/drawing/2014/main" id="{26EAB175-834F-5AE1-8454-1A26CC24BE4B}"/>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Oval 417">
                <a:extLst>
                  <a:ext uri="{FF2B5EF4-FFF2-40B4-BE49-F238E27FC236}">
                    <a16:creationId xmlns:a16="http://schemas.microsoft.com/office/drawing/2014/main" id="{BC99C6F9-D6CD-1F29-6686-1FAF49D4D46C}"/>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18">
                <a:extLst>
                  <a:ext uri="{FF2B5EF4-FFF2-40B4-BE49-F238E27FC236}">
                    <a16:creationId xmlns:a16="http://schemas.microsoft.com/office/drawing/2014/main" id="{FAE218BE-F609-73E8-E469-90D0A0B55FAB}"/>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9">
                <a:extLst>
                  <a:ext uri="{FF2B5EF4-FFF2-40B4-BE49-F238E27FC236}">
                    <a16:creationId xmlns:a16="http://schemas.microsoft.com/office/drawing/2014/main" id="{093B30C2-7A15-9C6C-B8C5-3FBCF20C764B}"/>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20">
                <a:extLst>
                  <a:ext uri="{FF2B5EF4-FFF2-40B4-BE49-F238E27FC236}">
                    <a16:creationId xmlns:a16="http://schemas.microsoft.com/office/drawing/2014/main" id="{8286FD50-08CC-7B4C-86F7-7100950F6AF4}"/>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1">
                <a:extLst>
                  <a:ext uri="{FF2B5EF4-FFF2-40B4-BE49-F238E27FC236}">
                    <a16:creationId xmlns:a16="http://schemas.microsoft.com/office/drawing/2014/main" id="{650697E6-8F51-7DE6-F083-2DD694A4D397}"/>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2">
                <a:extLst>
                  <a:ext uri="{FF2B5EF4-FFF2-40B4-BE49-F238E27FC236}">
                    <a16:creationId xmlns:a16="http://schemas.microsoft.com/office/drawing/2014/main" id="{98356AFB-4C19-6840-A01A-7DD4EC9FBE6A}"/>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Oval 423">
                <a:extLst>
                  <a:ext uri="{FF2B5EF4-FFF2-40B4-BE49-F238E27FC236}">
                    <a16:creationId xmlns:a16="http://schemas.microsoft.com/office/drawing/2014/main" id="{839F656F-0F4E-E193-6A6D-0040943F6683}"/>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24">
                <a:extLst>
                  <a:ext uri="{FF2B5EF4-FFF2-40B4-BE49-F238E27FC236}">
                    <a16:creationId xmlns:a16="http://schemas.microsoft.com/office/drawing/2014/main" id="{A564E751-3819-9B1A-463F-5438D23CA6A8}"/>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5">
                <a:extLst>
                  <a:ext uri="{FF2B5EF4-FFF2-40B4-BE49-F238E27FC236}">
                    <a16:creationId xmlns:a16="http://schemas.microsoft.com/office/drawing/2014/main" id="{2C0F2E6E-DBC7-4CA6-01B1-E99B6E890B98}"/>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6">
                <a:extLst>
                  <a:ext uri="{FF2B5EF4-FFF2-40B4-BE49-F238E27FC236}">
                    <a16:creationId xmlns:a16="http://schemas.microsoft.com/office/drawing/2014/main" id="{3916FB70-CDC2-12B0-E4F9-6D2BC80C3A89}"/>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7">
                <a:extLst>
                  <a:ext uri="{FF2B5EF4-FFF2-40B4-BE49-F238E27FC236}">
                    <a16:creationId xmlns:a16="http://schemas.microsoft.com/office/drawing/2014/main" id="{9CC31611-98B5-8F71-BEB8-2FED66592CC4}"/>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28">
                <a:extLst>
                  <a:ext uri="{FF2B5EF4-FFF2-40B4-BE49-F238E27FC236}">
                    <a16:creationId xmlns:a16="http://schemas.microsoft.com/office/drawing/2014/main" id="{66AE8341-1C44-5262-829D-9EC120C1CCFB}"/>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29">
                <a:extLst>
                  <a:ext uri="{FF2B5EF4-FFF2-40B4-BE49-F238E27FC236}">
                    <a16:creationId xmlns:a16="http://schemas.microsoft.com/office/drawing/2014/main" id="{A8F720E2-A86A-B6AD-6E50-276EC0B2E3D7}"/>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30">
                <a:extLst>
                  <a:ext uri="{FF2B5EF4-FFF2-40B4-BE49-F238E27FC236}">
                    <a16:creationId xmlns:a16="http://schemas.microsoft.com/office/drawing/2014/main" id="{2B612463-0023-191B-0814-E9CEC773F1FA}"/>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431">
                <a:extLst>
                  <a:ext uri="{FF2B5EF4-FFF2-40B4-BE49-F238E27FC236}">
                    <a16:creationId xmlns:a16="http://schemas.microsoft.com/office/drawing/2014/main" id="{417C6EA2-BC7A-B31C-3B95-3E0234C38A3C}"/>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432">
                <a:extLst>
                  <a:ext uri="{FF2B5EF4-FFF2-40B4-BE49-F238E27FC236}">
                    <a16:creationId xmlns:a16="http://schemas.microsoft.com/office/drawing/2014/main" id="{F4159A74-F97B-316F-6569-A18DF9217CC1}"/>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433">
                <a:extLst>
                  <a:ext uri="{FF2B5EF4-FFF2-40B4-BE49-F238E27FC236}">
                    <a16:creationId xmlns:a16="http://schemas.microsoft.com/office/drawing/2014/main" id="{C605838C-4C1F-95D1-4715-608395AE1253}"/>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434">
                <a:extLst>
                  <a:ext uri="{FF2B5EF4-FFF2-40B4-BE49-F238E27FC236}">
                    <a16:creationId xmlns:a16="http://schemas.microsoft.com/office/drawing/2014/main" id="{A9CE41E2-3ED1-A843-EF19-10EB0D530A3E}"/>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435">
                <a:extLst>
                  <a:ext uri="{FF2B5EF4-FFF2-40B4-BE49-F238E27FC236}">
                    <a16:creationId xmlns:a16="http://schemas.microsoft.com/office/drawing/2014/main" id="{684096E1-55D6-9357-5BF6-787FCF6AD014}"/>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436">
                <a:extLst>
                  <a:ext uri="{FF2B5EF4-FFF2-40B4-BE49-F238E27FC236}">
                    <a16:creationId xmlns:a16="http://schemas.microsoft.com/office/drawing/2014/main" id="{CDE1BE7E-4576-3B6E-E519-1E3F78825C70}"/>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437">
                <a:extLst>
                  <a:ext uri="{FF2B5EF4-FFF2-40B4-BE49-F238E27FC236}">
                    <a16:creationId xmlns:a16="http://schemas.microsoft.com/office/drawing/2014/main" id="{28467D30-2C0A-384C-503E-CF407F0BC261}"/>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438">
                <a:extLst>
                  <a:ext uri="{FF2B5EF4-FFF2-40B4-BE49-F238E27FC236}">
                    <a16:creationId xmlns:a16="http://schemas.microsoft.com/office/drawing/2014/main" id="{45DB775F-CF28-D13D-169B-AE25838086BB}"/>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9">
                <a:extLst>
                  <a:ext uri="{FF2B5EF4-FFF2-40B4-BE49-F238E27FC236}">
                    <a16:creationId xmlns:a16="http://schemas.microsoft.com/office/drawing/2014/main" id="{A475FB76-D4DE-8819-602B-9A674AA9419C}"/>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40">
                <a:extLst>
                  <a:ext uri="{FF2B5EF4-FFF2-40B4-BE49-F238E27FC236}">
                    <a16:creationId xmlns:a16="http://schemas.microsoft.com/office/drawing/2014/main" id="{DDEF1C71-B4F5-11D6-FAC3-C9F2C787DE1A}"/>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1">
                <a:extLst>
                  <a:ext uri="{FF2B5EF4-FFF2-40B4-BE49-F238E27FC236}">
                    <a16:creationId xmlns:a16="http://schemas.microsoft.com/office/drawing/2014/main" id="{B63060E2-A9EB-D2BC-41DE-AFF80D079265}"/>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2">
                <a:extLst>
                  <a:ext uri="{FF2B5EF4-FFF2-40B4-BE49-F238E27FC236}">
                    <a16:creationId xmlns:a16="http://schemas.microsoft.com/office/drawing/2014/main" id="{23A0D459-FDA3-507B-C2E9-F6725796ED75}"/>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Oval 443">
                <a:extLst>
                  <a:ext uri="{FF2B5EF4-FFF2-40B4-BE49-F238E27FC236}">
                    <a16:creationId xmlns:a16="http://schemas.microsoft.com/office/drawing/2014/main" id="{4BB65627-E64D-05E9-C9D7-8D383A9DFB52}"/>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4">
                <a:extLst>
                  <a:ext uri="{FF2B5EF4-FFF2-40B4-BE49-F238E27FC236}">
                    <a16:creationId xmlns:a16="http://schemas.microsoft.com/office/drawing/2014/main" id="{6FA31127-2FF7-F7BE-E5DB-453A7C61E2B6}"/>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445">
                <a:extLst>
                  <a:ext uri="{FF2B5EF4-FFF2-40B4-BE49-F238E27FC236}">
                    <a16:creationId xmlns:a16="http://schemas.microsoft.com/office/drawing/2014/main" id="{B207CB04-497D-E577-8859-63B60E8F8EA1}"/>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6">
                <a:extLst>
                  <a:ext uri="{FF2B5EF4-FFF2-40B4-BE49-F238E27FC236}">
                    <a16:creationId xmlns:a16="http://schemas.microsoft.com/office/drawing/2014/main" id="{E8193F9E-B182-B37F-0F51-79B74E5DB4C4}"/>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7">
                <a:extLst>
                  <a:ext uri="{FF2B5EF4-FFF2-40B4-BE49-F238E27FC236}">
                    <a16:creationId xmlns:a16="http://schemas.microsoft.com/office/drawing/2014/main" id="{A2151FDA-B2E9-E81A-F438-34EC35C48B80}"/>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448">
                <a:extLst>
                  <a:ext uri="{FF2B5EF4-FFF2-40B4-BE49-F238E27FC236}">
                    <a16:creationId xmlns:a16="http://schemas.microsoft.com/office/drawing/2014/main" id="{3A6557AC-79F2-34E1-4E36-136FEF6ACD8C}"/>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449">
                <a:extLst>
                  <a:ext uri="{FF2B5EF4-FFF2-40B4-BE49-F238E27FC236}">
                    <a16:creationId xmlns:a16="http://schemas.microsoft.com/office/drawing/2014/main" id="{1CF941CA-C563-83D9-C30A-25CF6F86FFFA}"/>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450">
                <a:extLst>
                  <a:ext uri="{FF2B5EF4-FFF2-40B4-BE49-F238E27FC236}">
                    <a16:creationId xmlns:a16="http://schemas.microsoft.com/office/drawing/2014/main" id="{DE2FB115-140C-7191-BA78-4EC9B4705FD1}"/>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451">
                <a:extLst>
                  <a:ext uri="{FF2B5EF4-FFF2-40B4-BE49-F238E27FC236}">
                    <a16:creationId xmlns:a16="http://schemas.microsoft.com/office/drawing/2014/main" id="{D061404A-7BC8-64FC-F0C0-C4BCAB9A1356}"/>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452">
                <a:extLst>
                  <a:ext uri="{FF2B5EF4-FFF2-40B4-BE49-F238E27FC236}">
                    <a16:creationId xmlns:a16="http://schemas.microsoft.com/office/drawing/2014/main" id="{279F2EA3-5DBB-7162-EB7E-52B87FD6DEFD}"/>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453">
                <a:extLst>
                  <a:ext uri="{FF2B5EF4-FFF2-40B4-BE49-F238E27FC236}">
                    <a16:creationId xmlns:a16="http://schemas.microsoft.com/office/drawing/2014/main" id="{4FDB6CE9-191B-F299-1D77-01918FFE767F}"/>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454">
                <a:extLst>
                  <a:ext uri="{FF2B5EF4-FFF2-40B4-BE49-F238E27FC236}">
                    <a16:creationId xmlns:a16="http://schemas.microsoft.com/office/drawing/2014/main" id="{2F557564-8086-C6F4-C255-45F80E469F8F}"/>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455">
                <a:extLst>
                  <a:ext uri="{FF2B5EF4-FFF2-40B4-BE49-F238E27FC236}">
                    <a16:creationId xmlns:a16="http://schemas.microsoft.com/office/drawing/2014/main" id="{5B89F337-F244-1FF0-ECD4-B3375E64A5EB}"/>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456">
                <a:extLst>
                  <a:ext uri="{FF2B5EF4-FFF2-40B4-BE49-F238E27FC236}">
                    <a16:creationId xmlns:a16="http://schemas.microsoft.com/office/drawing/2014/main" id="{D5C385E3-82E7-31EB-009B-1DBC5D813174}"/>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457">
                <a:extLst>
                  <a:ext uri="{FF2B5EF4-FFF2-40B4-BE49-F238E27FC236}">
                    <a16:creationId xmlns:a16="http://schemas.microsoft.com/office/drawing/2014/main" id="{3A49982F-123F-5EE9-0484-4C2C9F6516E9}"/>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458">
                <a:extLst>
                  <a:ext uri="{FF2B5EF4-FFF2-40B4-BE49-F238E27FC236}">
                    <a16:creationId xmlns:a16="http://schemas.microsoft.com/office/drawing/2014/main" id="{CBA214B5-1EEE-E396-F393-7CB309A02390}"/>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9">
                <a:extLst>
                  <a:ext uri="{FF2B5EF4-FFF2-40B4-BE49-F238E27FC236}">
                    <a16:creationId xmlns:a16="http://schemas.microsoft.com/office/drawing/2014/main" id="{602E546A-FDC3-D3F2-7E25-7979BF2FD190}"/>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60">
                <a:extLst>
                  <a:ext uri="{FF2B5EF4-FFF2-40B4-BE49-F238E27FC236}">
                    <a16:creationId xmlns:a16="http://schemas.microsoft.com/office/drawing/2014/main" id="{66EEF6ED-5854-E46E-DF58-54C79AA74C7C}"/>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1">
                <a:extLst>
                  <a:ext uri="{FF2B5EF4-FFF2-40B4-BE49-F238E27FC236}">
                    <a16:creationId xmlns:a16="http://schemas.microsoft.com/office/drawing/2014/main" id="{62871D53-CF4F-1166-2816-FABDEA57CF1A}"/>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2">
                <a:extLst>
                  <a:ext uri="{FF2B5EF4-FFF2-40B4-BE49-F238E27FC236}">
                    <a16:creationId xmlns:a16="http://schemas.microsoft.com/office/drawing/2014/main" id="{D04227D3-BB6A-B920-2A27-0D8498BA5A0F}"/>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3">
                <a:extLst>
                  <a:ext uri="{FF2B5EF4-FFF2-40B4-BE49-F238E27FC236}">
                    <a16:creationId xmlns:a16="http://schemas.microsoft.com/office/drawing/2014/main" id="{D98D9E2E-B9AC-F5C4-947F-82B9AF1EBB16}"/>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4">
                <a:extLst>
                  <a:ext uri="{FF2B5EF4-FFF2-40B4-BE49-F238E27FC236}">
                    <a16:creationId xmlns:a16="http://schemas.microsoft.com/office/drawing/2014/main" id="{F857F91F-4229-E2A0-CCDD-3EF129E0729D}"/>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5">
                <a:extLst>
                  <a:ext uri="{FF2B5EF4-FFF2-40B4-BE49-F238E27FC236}">
                    <a16:creationId xmlns:a16="http://schemas.microsoft.com/office/drawing/2014/main" id="{70AA8813-F20B-C182-474D-9266966A9155}"/>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6">
                <a:extLst>
                  <a:ext uri="{FF2B5EF4-FFF2-40B4-BE49-F238E27FC236}">
                    <a16:creationId xmlns:a16="http://schemas.microsoft.com/office/drawing/2014/main" id="{05850127-F6DE-4770-049B-2FE8AA66798F}"/>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7">
                <a:extLst>
                  <a:ext uri="{FF2B5EF4-FFF2-40B4-BE49-F238E27FC236}">
                    <a16:creationId xmlns:a16="http://schemas.microsoft.com/office/drawing/2014/main" id="{A0C85A94-21E5-D64A-638F-6C651C9845E5}"/>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468">
                <a:extLst>
                  <a:ext uri="{FF2B5EF4-FFF2-40B4-BE49-F238E27FC236}">
                    <a16:creationId xmlns:a16="http://schemas.microsoft.com/office/drawing/2014/main" id="{4D13F9BC-AC85-D9F8-4981-22CAB35E3F00}"/>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469">
                <a:extLst>
                  <a:ext uri="{FF2B5EF4-FFF2-40B4-BE49-F238E27FC236}">
                    <a16:creationId xmlns:a16="http://schemas.microsoft.com/office/drawing/2014/main" id="{F8904FFF-E950-63C0-2E7A-CD8791A02375}"/>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470">
                <a:extLst>
                  <a:ext uri="{FF2B5EF4-FFF2-40B4-BE49-F238E27FC236}">
                    <a16:creationId xmlns:a16="http://schemas.microsoft.com/office/drawing/2014/main" id="{D2524CE2-22BA-C3C8-D4E0-F5AE1C25DA8E}"/>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471">
                <a:extLst>
                  <a:ext uri="{FF2B5EF4-FFF2-40B4-BE49-F238E27FC236}">
                    <a16:creationId xmlns:a16="http://schemas.microsoft.com/office/drawing/2014/main" id="{AB0346A1-8C21-7899-83CA-96EFEF006E1B}"/>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Oval 472">
                <a:extLst>
                  <a:ext uri="{FF2B5EF4-FFF2-40B4-BE49-F238E27FC236}">
                    <a16:creationId xmlns:a16="http://schemas.microsoft.com/office/drawing/2014/main" id="{6F876700-B106-6514-10CE-72C33F35A882}"/>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473">
                <a:extLst>
                  <a:ext uri="{FF2B5EF4-FFF2-40B4-BE49-F238E27FC236}">
                    <a16:creationId xmlns:a16="http://schemas.microsoft.com/office/drawing/2014/main" id="{0BBD8DC7-40F7-A0B3-6D03-9D568F3926C9}"/>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474">
                <a:extLst>
                  <a:ext uri="{FF2B5EF4-FFF2-40B4-BE49-F238E27FC236}">
                    <a16:creationId xmlns:a16="http://schemas.microsoft.com/office/drawing/2014/main" id="{1EC98D95-9179-7DA6-8B0B-17D1B75AA0EC}"/>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475">
                <a:extLst>
                  <a:ext uri="{FF2B5EF4-FFF2-40B4-BE49-F238E27FC236}">
                    <a16:creationId xmlns:a16="http://schemas.microsoft.com/office/drawing/2014/main" id="{BA3EA9A0-01E7-7654-3662-EC8475E8FDE7}"/>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476">
                <a:extLst>
                  <a:ext uri="{FF2B5EF4-FFF2-40B4-BE49-F238E27FC236}">
                    <a16:creationId xmlns:a16="http://schemas.microsoft.com/office/drawing/2014/main" id="{AA4F34CD-0920-96A2-D2AA-B3F2CC663F61}"/>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477">
                <a:extLst>
                  <a:ext uri="{FF2B5EF4-FFF2-40B4-BE49-F238E27FC236}">
                    <a16:creationId xmlns:a16="http://schemas.microsoft.com/office/drawing/2014/main" id="{8D2CE264-7B6D-8D28-2EFC-6E2C632BCBA2}"/>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478">
                <a:extLst>
                  <a:ext uri="{FF2B5EF4-FFF2-40B4-BE49-F238E27FC236}">
                    <a16:creationId xmlns:a16="http://schemas.microsoft.com/office/drawing/2014/main" id="{FA9177D9-D74A-8454-A91E-D74ACE30A9D9}"/>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9">
                <a:extLst>
                  <a:ext uri="{FF2B5EF4-FFF2-40B4-BE49-F238E27FC236}">
                    <a16:creationId xmlns:a16="http://schemas.microsoft.com/office/drawing/2014/main" id="{19F1F583-D938-11A2-5378-1FBA22218EEA}"/>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80">
                <a:extLst>
                  <a:ext uri="{FF2B5EF4-FFF2-40B4-BE49-F238E27FC236}">
                    <a16:creationId xmlns:a16="http://schemas.microsoft.com/office/drawing/2014/main" id="{26128670-C095-F820-BE6E-5E262774EE1D}"/>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1">
                <a:extLst>
                  <a:ext uri="{FF2B5EF4-FFF2-40B4-BE49-F238E27FC236}">
                    <a16:creationId xmlns:a16="http://schemas.microsoft.com/office/drawing/2014/main" id="{5774C883-3BE4-B72C-7B41-54C7409DEB23}"/>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2">
                <a:extLst>
                  <a:ext uri="{FF2B5EF4-FFF2-40B4-BE49-F238E27FC236}">
                    <a16:creationId xmlns:a16="http://schemas.microsoft.com/office/drawing/2014/main" id="{5DCE5F06-8019-0BDC-ACF8-4ACC6C3560AD}"/>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3">
                <a:extLst>
                  <a:ext uri="{FF2B5EF4-FFF2-40B4-BE49-F238E27FC236}">
                    <a16:creationId xmlns:a16="http://schemas.microsoft.com/office/drawing/2014/main" id="{DBF4AA42-888A-52A4-CC1C-E7FF04F8F680}"/>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4">
                <a:extLst>
                  <a:ext uri="{FF2B5EF4-FFF2-40B4-BE49-F238E27FC236}">
                    <a16:creationId xmlns:a16="http://schemas.microsoft.com/office/drawing/2014/main" id="{D7C5EB79-5C6F-B9CD-EDE6-960C45963734}"/>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5">
                <a:extLst>
                  <a:ext uri="{FF2B5EF4-FFF2-40B4-BE49-F238E27FC236}">
                    <a16:creationId xmlns:a16="http://schemas.microsoft.com/office/drawing/2014/main" id="{8410D205-644D-8191-0ED6-D56CBA15A192}"/>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Oval 486">
                <a:extLst>
                  <a:ext uri="{FF2B5EF4-FFF2-40B4-BE49-F238E27FC236}">
                    <a16:creationId xmlns:a16="http://schemas.microsoft.com/office/drawing/2014/main" id="{D749628A-13F3-8477-F63B-74C9EE607830}"/>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487">
                <a:extLst>
                  <a:ext uri="{FF2B5EF4-FFF2-40B4-BE49-F238E27FC236}">
                    <a16:creationId xmlns:a16="http://schemas.microsoft.com/office/drawing/2014/main" id="{C74116B1-E314-BE74-931E-BB3D2AEE3ED4}"/>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488">
                <a:extLst>
                  <a:ext uri="{FF2B5EF4-FFF2-40B4-BE49-F238E27FC236}">
                    <a16:creationId xmlns:a16="http://schemas.microsoft.com/office/drawing/2014/main" id="{84F5CBDE-E2CA-57D1-34FE-B22DC1A56CB9}"/>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489">
                <a:extLst>
                  <a:ext uri="{FF2B5EF4-FFF2-40B4-BE49-F238E27FC236}">
                    <a16:creationId xmlns:a16="http://schemas.microsoft.com/office/drawing/2014/main" id="{1D471FE6-75F6-435D-D8A6-0A8DD457861C}"/>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Freeform 490">
                <a:extLst>
                  <a:ext uri="{FF2B5EF4-FFF2-40B4-BE49-F238E27FC236}">
                    <a16:creationId xmlns:a16="http://schemas.microsoft.com/office/drawing/2014/main" id="{B8FBA017-F80C-D22C-5374-CF073734EBD0}"/>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Freeform 491">
                <a:extLst>
                  <a:ext uri="{FF2B5EF4-FFF2-40B4-BE49-F238E27FC236}">
                    <a16:creationId xmlns:a16="http://schemas.microsoft.com/office/drawing/2014/main" id="{D4B44E9D-7E2B-1B50-3D9F-CEA39205A72B}"/>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Oval 492">
                <a:extLst>
                  <a:ext uri="{FF2B5EF4-FFF2-40B4-BE49-F238E27FC236}">
                    <a16:creationId xmlns:a16="http://schemas.microsoft.com/office/drawing/2014/main" id="{F10EDD9B-4A70-A12D-3AA5-C376149D0A1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493">
                <a:extLst>
                  <a:ext uri="{FF2B5EF4-FFF2-40B4-BE49-F238E27FC236}">
                    <a16:creationId xmlns:a16="http://schemas.microsoft.com/office/drawing/2014/main" id="{9D3BA6AA-44BF-B7E1-F9C2-D27E40F562E1}"/>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494">
                <a:extLst>
                  <a:ext uri="{FF2B5EF4-FFF2-40B4-BE49-F238E27FC236}">
                    <a16:creationId xmlns:a16="http://schemas.microsoft.com/office/drawing/2014/main" id="{0BAACFBE-DCF6-FB14-E558-AAEFFB503FE1}"/>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495">
                <a:extLst>
                  <a:ext uri="{FF2B5EF4-FFF2-40B4-BE49-F238E27FC236}">
                    <a16:creationId xmlns:a16="http://schemas.microsoft.com/office/drawing/2014/main" id="{3ED3E9F7-4A40-95CD-E2AD-AF3E721199C6}"/>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496">
                <a:extLst>
                  <a:ext uri="{FF2B5EF4-FFF2-40B4-BE49-F238E27FC236}">
                    <a16:creationId xmlns:a16="http://schemas.microsoft.com/office/drawing/2014/main" id="{FDC8B4D4-A094-80F0-BCDF-E93FCD372282}"/>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497">
                <a:extLst>
                  <a:ext uri="{FF2B5EF4-FFF2-40B4-BE49-F238E27FC236}">
                    <a16:creationId xmlns:a16="http://schemas.microsoft.com/office/drawing/2014/main" id="{543A3671-1111-1304-AA64-038D9C3C4D4B}"/>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Oval 498">
                <a:extLst>
                  <a:ext uri="{FF2B5EF4-FFF2-40B4-BE49-F238E27FC236}">
                    <a16:creationId xmlns:a16="http://schemas.microsoft.com/office/drawing/2014/main" id="{BEF11CEA-7B13-6AC9-D850-A76BB219481B}"/>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9">
                <a:extLst>
                  <a:ext uri="{FF2B5EF4-FFF2-40B4-BE49-F238E27FC236}">
                    <a16:creationId xmlns:a16="http://schemas.microsoft.com/office/drawing/2014/main" id="{C5450B7C-9A9F-79A2-BE19-144517ECA6AC}"/>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Freeform 500">
                <a:extLst>
                  <a:ext uri="{FF2B5EF4-FFF2-40B4-BE49-F238E27FC236}">
                    <a16:creationId xmlns:a16="http://schemas.microsoft.com/office/drawing/2014/main" id="{6AAC0C75-64C8-8FD0-A901-D820D0741C67}"/>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1">
                <a:extLst>
                  <a:ext uri="{FF2B5EF4-FFF2-40B4-BE49-F238E27FC236}">
                    <a16:creationId xmlns:a16="http://schemas.microsoft.com/office/drawing/2014/main" id="{93C8B8B0-51BF-209E-6CE6-026090EB317D}"/>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2">
                <a:extLst>
                  <a:ext uri="{FF2B5EF4-FFF2-40B4-BE49-F238E27FC236}">
                    <a16:creationId xmlns:a16="http://schemas.microsoft.com/office/drawing/2014/main" id="{04C8D8AF-4E93-F35C-6CA0-11D06041B4FA}"/>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3">
                <a:extLst>
                  <a:ext uri="{FF2B5EF4-FFF2-40B4-BE49-F238E27FC236}">
                    <a16:creationId xmlns:a16="http://schemas.microsoft.com/office/drawing/2014/main" id="{4940E601-9F2D-7CFA-04F0-CBF71A3A8529}"/>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4">
                <a:extLst>
                  <a:ext uri="{FF2B5EF4-FFF2-40B4-BE49-F238E27FC236}">
                    <a16:creationId xmlns:a16="http://schemas.microsoft.com/office/drawing/2014/main" id="{EA6FA4C7-DC8E-07CC-5BB3-298E2043FE3A}"/>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5">
                <a:extLst>
                  <a:ext uri="{FF2B5EF4-FFF2-40B4-BE49-F238E27FC236}">
                    <a16:creationId xmlns:a16="http://schemas.microsoft.com/office/drawing/2014/main" id="{CFDC2240-2519-37C0-45F0-E816269146B4}"/>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6">
                <a:extLst>
                  <a:ext uri="{FF2B5EF4-FFF2-40B4-BE49-F238E27FC236}">
                    <a16:creationId xmlns:a16="http://schemas.microsoft.com/office/drawing/2014/main" id="{943FA415-0229-A962-761D-04F1E2D966FB}"/>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7">
                <a:extLst>
                  <a:ext uri="{FF2B5EF4-FFF2-40B4-BE49-F238E27FC236}">
                    <a16:creationId xmlns:a16="http://schemas.microsoft.com/office/drawing/2014/main" id="{401B8FC2-2A66-C9C7-95E8-B18C9D49216B}"/>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508">
                <a:extLst>
                  <a:ext uri="{FF2B5EF4-FFF2-40B4-BE49-F238E27FC236}">
                    <a16:creationId xmlns:a16="http://schemas.microsoft.com/office/drawing/2014/main" id="{60A6CB79-4467-2CFF-3E99-ADFFA91E1786}"/>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509">
                <a:extLst>
                  <a:ext uri="{FF2B5EF4-FFF2-40B4-BE49-F238E27FC236}">
                    <a16:creationId xmlns:a16="http://schemas.microsoft.com/office/drawing/2014/main" id="{21F4B6DC-CBD7-D6CE-A640-4227BCCEE692}"/>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510">
                <a:extLst>
                  <a:ext uri="{FF2B5EF4-FFF2-40B4-BE49-F238E27FC236}">
                    <a16:creationId xmlns:a16="http://schemas.microsoft.com/office/drawing/2014/main" id="{CE45FDB0-74B5-DE9C-5BEA-48FBBCFA8599}"/>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Freeform 511">
                <a:extLst>
                  <a:ext uri="{FF2B5EF4-FFF2-40B4-BE49-F238E27FC236}">
                    <a16:creationId xmlns:a16="http://schemas.microsoft.com/office/drawing/2014/main" id="{11219ABA-061D-C16C-A2C8-7330833CCEA9}"/>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512">
                <a:extLst>
                  <a:ext uri="{FF2B5EF4-FFF2-40B4-BE49-F238E27FC236}">
                    <a16:creationId xmlns:a16="http://schemas.microsoft.com/office/drawing/2014/main" id="{07FB941C-4EE7-F975-4C5D-06AB2C068E63}"/>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513">
                <a:extLst>
                  <a:ext uri="{FF2B5EF4-FFF2-40B4-BE49-F238E27FC236}">
                    <a16:creationId xmlns:a16="http://schemas.microsoft.com/office/drawing/2014/main" id="{42EB6598-972B-D124-BB2A-6726402F6E7B}"/>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Oval 514">
                <a:extLst>
                  <a:ext uri="{FF2B5EF4-FFF2-40B4-BE49-F238E27FC236}">
                    <a16:creationId xmlns:a16="http://schemas.microsoft.com/office/drawing/2014/main" id="{34298BD5-4ADA-4808-AB2F-97DE20604DB5}"/>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Oval 515">
                <a:extLst>
                  <a:ext uri="{FF2B5EF4-FFF2-40B4-BE49-F238E27FC236}">
                    <a16:creationId xmlns:a16="http://schemas.microsoft.com/office/drawing/2014/main" id="{88BB6F0F-EC7B-1EA2-E0B5-3DD1BDBC3F89}"/>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516">
                <a:extLst>
                  <a:ext uri="{FF2B5EF4-FFF2-40B4-BE49-F238E27FC236}">
                    <a16:creationId xmlns:a16="http://schemas.microsoft.com/office/drawing/2014/main" id="{DEF42FAE-E9DB-81B7-A73E-91F0579CD332}"/>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517">
                <a:extLst>
                  <a:ext uri="{FF2B5EF4-FFF2-40B4-BE49-F238E27FC236}">
                    <a16:creationId xmlns:a16="http://schemas.microsoft.com/office/drawing/2014/main" id="{38E0EF75-0CD8-2477-A7D7-244FC0C27837}"/>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Oval 518">
                <a:extLst>
                  <a:ext uri="{FF2B5EF4-FFF2-40B4-BE49-F238E27FC236}">
                    <a16:creationId xmlns:a16="http://schemas.microsoft.com/office/drawing/2014/main" id="{A8157DB4-4CD8-6351-0044-592460172319}"/>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519">
                <a:extLst>
                  <a:ext uri="{FF2B5EF4-FFF2-40B4-BE49-F238E27FC236}">
                    <a16:creationId xmlns:a16="http://schemas.microsoft.com/office/drawing/2014/main" id="{1749D774-2D5F-CC90-2E61-DA0CDE4F229A}"/>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20">
                <a:extLst>
                  <a:ext uri="{FF2B5EF4-FFF2-40B4-BE49-F238E27FC236}">
                    <a16:creationId xmlns:a16="http://schemas.microsoft.com/office/drawing/2014/main" id="{B9D2B031-CCCD-8566-F090-002BE42EB7A7}"/>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1">
                <a:extLst>
                  <a:ext uri="{FF2B5EF4-FFF2-40B4-BE49-F238E27FC236}">
                    <a16:creationId xmlns:a16="http://schemas.microsoft.com/office/drawing/2014/main" id="{24D515AD-598C-24AD-2D22-880818B9F1CA}"/>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2">
                <a:extLst>
                  <a:ext uri="{FF2B5EF4-FFF2-40B4-BE49-F238E27FC236}">
                    <a16:creationId xmlns:a16="http://schemas.microsoft.com/office/drawing/2014/main" id="{00DC32DE-BC85-9379-8AAA-779559DE44C5}"/>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3">
                <a:extLst>
                  <a:ext uri="{FF2B5EF4-FFF2-40B4-BE49-F238E27FC236}">
                    <a16:creationId xmlns:a16="http://schemas.microsoft.com/office/drawing/2014/main" id="{8661BAFC-C69D-E310-D80C-BD30B2E4C1BD}"/>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4">
                <a:extLst>
                  <a:ext uri="{FF2B5EF4-FFF2-40B4-BE49-F238E27FC236}">
                    <a16:creationId xmlns:a16="http://schemas.microsoft.com/office/drawing/2014/main" id="{61F19817-4997-500B-F0C0-0B5BB522B3CD}"/>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5">
                <a:extLst>
                  <a:ext uri="{FF2B5EF4-FFF2-40B4-BE49-F238E27FC236}">
                    <a16:creationId xmlns:a16="http://schemas.microsoft.com/office/drawing/2014/main" id="{B9221ED8-57C3-F901-1F1C-02F68008676C}"/>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6">
                <a:extLst>
                  <a:ext uri="{FF2B5EF4-FFF2-40B4-BE49-F238E27FC236}">
                    <a16:creationId xmlns:a16="http://schemas.microsoft.com/office/drawing/2014/main" id="{95ED4455-58BA-FB82-6332-BFF7A8DA60C9}"/>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7">
                <a:extLst>
                  <a:ext uri="{FF2B5EF4-FFF2-40B4-BE49-F238E27FC236}">
                    <a16:creationId xmlns:a16="http://schemas.microsoft.com/office/drawing/2014/main" id="{220F4EDB-99DE-2AAF-4AFC-BEB655951884}"/>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528">
                <a:extLst>
                  <a:ext uri="{FF2B5EF4-FFF2-40B4-BE49-F238E27FC236}">
                    <a16:creationId xmlns:a16="http://schemas.microsoft.com/office/drawing/2014/main" id="{56797550-33FD-4928-01E7-C9415CFF8EDB}"/>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529">
                <a:extLst>
                  <a:ext uri="{FF2B5EF4-FFF2-40B4-BE49-F238E27FC236}">
                    <a16:creationId xmlns:a16="http://schemas.microsoft.com/office/drawing/2014/main" id="{27E6D6C9-C580-A562-4656-C9252B57AC7D}"/>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530">
                <a:extLst>
                  <a:ext uri="{FF2B5EF4-FFF2-40B4-BE49-F238E27FC236}">
                    <a16:creationId xmlns:a16="http://schemas.microsoft.com/office/drawing/2014/main" id="{128E4638-FD9F-7DB3-52B3-5D74700E885D}"/>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531">
                <a:extLst>
                  <a:ext uri="{FF2B5EF4-FFF2-40B4-BE49-F238E27FC236}">
                    <a16:creationId xmlns:a16="http://schemas.microsoft.com/office/drawing/2014/main" id="{7FC5CAB3-148D-0409-8750-297656B47507}"/>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532">
                <a:extLst>
                  <a:ext uri="{FF2B5EF4-FFF2-40B4-BE49-F238E27FC236}">
                    <a16:creationId xmlns:a16="http://schemas.microsoft.com/office/drawing/2014/main" id="{C48BB0E8-8892-A180-2C51-C5FA8F92D95B}"/>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533">
                <a:extLst>
                  <a:ext uri="{FF2B5EF4-FFF2-40B4-BE49-F238E27FC236}">
                    <a16:creationId xmlns:a16="http://schemas.microsoft.com/office/drawing/2014/main" id="{A174CE65-F604-ED3E-243F-B67E607A0AF1}"/>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Oval 534">
                <a:extLst>
                  <a:ext uri="{FF2B5EF4-FFF2-40B4-BE49-F238E27FC236}">
                    <a16:creationId xmlns:a16="http://schemas.microsoft.com/office/drawing/2014/main" id="{D3FD18F5-227C-D057-5191-B31560FF0CAB}"/>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Oval 535">
                <a:extLst>
                  <a:ext uri="{FF2B5EF4-FFF2-40B4-BE49-F238E27FC236}">
                    <a16:creationId xmlns:a16="http://schemas.microsoft.com/office/drawing/2014/main" id="{AE9F8709-2F57-5C22-B4A9-BAEDAC1C309A}"/>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536">
                <a:extLst>
                  <a:ext uri="{FF2B5EF4-FFF2-40B4-BE49-F238E27FC236}">
                    <a16:creationId xmlns:a16="http://schemas.microsoft.com/office/drawing/2014/main" id="{79B44C10-8052-2648-2BFC-B38E23713364}"/>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537">
                <a:extLst>
                  <a:ext uri="{FF2B5EF4-FFF2-40B4-BE49-F238E27FC236}">
                    <a16:creationId xmlns:a16="http://schemas.microsoft.com/office/drawing/2014/main" id="{AAC9B79E-D650-5A92-EFD5-691A9458E90E}"/>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538">
                <a:extLst>
                  <a:ext uri="{FF2B5EF4-FFF2-40B4-BE49-F238E27FC236}">
                    <a16:creationId xmlns:a16="http://schemas.microsoft.com/office/drawing/2014/main" id="{2340247A-1AB4-82D8-02BD-5B1D084A861A}"/>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9">
                <a:extLst>
                  <a:ext uri="{FF2B5EF4-FFF2-40B4-BE49-F238E27FC236}">
                    <a16:creationId xmlns:a16="http://schemas.microsoft.com/office/drawing/2014/main" id="{209B6BA8-D6C2-38CB-23DB-6B5FE2F7257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Oval 540">
                <a:extLst>
                  <a:ext uri="{FF2B5EF4-FFF2-40B4-BE49-F238E27FC236}">
                    <a16:creationId xmlns:a16="http://schemas.microsoft.com/office/drawing/2014/main" id="{9E4A748B-FEBB-D809-998F-E44E6053660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1">
                <a:extLst>
                  <a:ext uri="{FF2B5EF4-FFF2-40B4-BE49-F238E27FC236}">
                    <a16:creationId xmlns:a16="http://schemas.microsoft.com/office/drawing/2014/main" id="{194EE8FE-26AC-CAAA-C398-DF459CDDC2CD}"/>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Freeform 542">
                <a:extLst>
                  <a:ext uri="{FF2B5EF4-FFF2-40B4-BE49-F238E27FC236}">
                    <a16:creationId xmlns:a16="http://schemas.microsoft.com/office/drawing/2014/main" id="{4BB40038-354F-DD98-87E3-C1FBD600054B}"/>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3">
                <a:extLst>
                  <a:ext uri="{FF2B5EF4-FFF2-40B4-BE49-F238E27FC236}">
                    <a16:creationId xmlns:a16="http://schemas.microsoft.com/office/drawing/2014/main" id="{F401A7C7-1705-29D2-16F0-0AFEAE1929D4}"/>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4">
                <a:extLst>
                  <a:ext uri="{FF2B5EF4-FFF2-40B4-BE49-F238E27FC236}">
                    <a16:creationId xmlns:a16="http://schemas.microsoft.com/office/drawing/2014/main" id="{0A33CFB1-153A-280B-72F3-B76D1A2CEAF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5">
                <a:extLst>
                  <a:ext uri="{FF2B5EF4-FFF2-40B4-BE49-F238E27FC236}">
                    <a16:creationId xmlns:a16="http://schemas.microsoft.com/office/drawing/2014/main" id="{1C206DFA-5775-2986-6E21-48042B8A3237}"/>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6">
                <a:extLst>
                  <a:ext uri="{FF2B5EF4-FFF2-40B4-BE49-F238E27FC236}">
                    <a16:creationId xmlns:a16="http://schemas.microsoft.com/office/drawing/2014/main" id="{85EFB433-1257-C117-A5B3-C54E4C0E7C75}"/>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Oval 547">
                <a:extLst>
                  <a:ext uri="{FF2B5EF4-FFF2-40B4-BE49-F238E27FC236}">
                    <a16:creationId xmlns:a16="http://schemas.microsoft.com/office/drawing/2014/main" id="{FFB5AA1A-556B-C76C-9C57-F845A45CE880}"/>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48">
                <a:extLst>
                  <a:ext uri="{FF2B5EF4-FFF2-40B4-BE49-F238E27FC236}">
                    <a16:creationId xmlns:a16="http://schemas.microsoft.com/office/drawing/2014/main" id="{040BD4B8-91E1-9733-1560-3DF2D87674E4}"/>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49">
                <a:extLst>
                  <a:ext uri="{FF2B5EF4-FFF2-40B4-BE49-F238E27FC236}">
                    <a16:creationId xmlns:a16="http://schemas.microsoft.com/office/drawing/2014/main" id="{499FF074-2B57-773E-6874-AF7A75305FE7}"/>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50">
                <a:extLst>
                  <a:ext uri="{FF2B5EF4-FFF2-40B4-BE49-F238E27FC236}">
                    <a16:creationId xmlns:a16="http://schemas.microsoft.com/office/drawing/2014/main" id="{35F03C54-EBC4-12D5-B2B7-EA055B23DDFD}"/>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Freeform 551">
                <a:extLst>
                  <a:ext uri="{FF2B5EF4-FFF2-40B4-BE49-F238E27FC236}">
                    <a16:creationId xmlns:a16="http://schemas.microsoft.com/office/drawing/2014/main" id="{C61D5745-23FA-2D74-77D7-BA0D43305941}"/>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52">
                <a:extLst>
                  <a:ext uri="{FF2B5EF4-FFF2-40B4-BE49-F238E27FC236}">
                    <a16:creationId xmlns:a16="http://schemas.microsoft.com/office/drawing/2014/main" id="{2F9D48E7-AD77-CEE9-ACB2-9645C4011B06}"/>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53">
                <a:extLst>
                  <a:ext uri="{FF2B5EF4-FFF2-40B4-BE49-F238E27FC236}">
                    <a16:creationId xmlns:a16="http://schemas.microsoft.com/office/drawing/2014/main" id="{49B32B13-91F7-97CD-393E-64C868A5549B}"/>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54">
                <a:extLst>
                  <a:ext uri="{FF2B5EF4-FFF2-40B4-BE49-F238E27FC236}">
                    <a16:creationId xmlns:a16="http://schemas.microsoft.com/office/drawing/2014/main" id="{E0755AE0-97F3-4A31-FA93-438A7EF60DA2}"/>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55">
                <a:extLst>
                  <a:ext uri="{FF2B5EF4-FFF2-40B4-BE49-F238E27FC236}">
                    <a16:creationId xmlns:a16="http://schemas.microsoft.com/office/drawing/2014/main" id="{8E8FB318-5D0C-7167-1E43-8425E7FB303C}"/>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56">
                <a:extLst>
                  <a:ext uri="{FF2B5EF4-FFF2-40B4-BE49-F238E27FC236}">
                    <a16:creationId xmlns:a16="http://schemas.microsoft.com/office/drawing/2014/main" id="{13833152-5A0F-9D29-C2B0-1065786AA923}"/>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Oval 557">
                <a:extLst>
                  <a:ext uri="{FF2B5EF4-FFF2-40B4-BE49-F238E27FC236}">
                    <a16:creationId xmlns:a16="http://schemas.microsoft.com/office/drawing/2014/main" id="{EE9FAD5D-CCAB-DF22-850F-F4360F34EF48}"/>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58">
                <a:extLst>
                  <a:ext uri="{FF2B5EF4-FFF2-40B4-BE49-F238E27FC236}">
                    <a16:creationId xmlns:a16="http://schemas.microsoft.com/office/drawing/2014/main" id="{B10A47BC-A568-28E6-77BC-51301F6A429F}"/>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9">
                <a:extLst>
                  <a:ext uri="{FF2B5EF4-FFF2-40B4-BE49-F238E27FC236}">
                    <a16:creationId xmlns:a16="http://schemas.microsoft.com/office/drawing/2014/main" id="{C90979E0-4DF3-3D04-5285-6FE12969F168}"/>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Oval 560">
                <a:extLst>
                  <a:ext uri="{FF2B5EF4-FFF2-40B4-BE49-F238E27FC236}">
                    <a16:creationId xmlns:a16="http://schemas.microsoft.com/office/drawing/2014/main" id="{10960D58-A33B-1A7A-D7E1-FD1C516AA8A4}"/>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1">
                <a:extLst>
                  <a:ext uri="{FF2B5EF4-FFF2-40B4-BE49-F238E27FC236}">
                    <a16:creationId xmlns:a16="http://schemas.microsoft.com/office/drawing/2014/main" id="{57F311ED-4D9A-634B-50C0-565A71AF927B}"/>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Freeform 562">
                <a:extLst>
                  <a:ext uri="{FF2B5EF4-FFF2-40B4-BE49-F238E27FC236}">
                    <a16:creationId xmlns:a16="http://schemas.microsoft.com/office/drawing/2014/main" id="{8277544C-33B9-9459-D036-651B9E06130C}"/>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3">
                <a:extLst>
                  <a:ext uri="{FF2B5EF4-FFF2-40B4-BE49-F238E27FC236}">
                    <a16:creationId xmlns:a16="http://schemas.microsoft.com/office/drawing/2014/main" id="{E51F1A1D-5F64-2EC8-DCDB-EF04FBC756AA}"/>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4">
                <a:extLst>
                  <a:ext uri="{FF2B5EF4-FFF2-40B4-BE49-F238E27FC236}">
                    <a16:creationId xmlns:a16="http://schemas.microsoft.com/office/drawing/2014/main" id="{E5AC3EB9-4F3D-63CC-58AF-BFF0286A2DCB}"/>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5">
                <a:extLst>
                  <a:ext uri="{FF2B5EF4-FFF2-40B4-BE49-F238E27FC236}">
                    <a16:creationId xmlns:a16="http://schemas.microsoft.com/office/drawing/2014/main" id="{BFE49F1A-CFD7-9D27-4A69-F3A8ACAF845E}"/>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6">
                <a:extLst>
                  <a:ext uri="{FF2B5EF4-FFF2-40B4-BE49-F238E27FC236}">
                    <a16:creationId xmlns:a16="http://schemas.microsoft.com/office/drawing/2014/main" id="{4A70A06D-494F-2FC4-45A5-F3CE0C3B6D56}"/>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7">
                <a:extLst>
                  <a:ext uri="{FF2B5EF4-FFF2-40B4-BE49-F238E27FC236}">
                    <a16:creationId xmlns:a16="http://schemas.microsoft.com/office/drawing/2014/main" id="{D00A575A-6351-5D33-B805-14C6F6222A32}"/>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68">
                <a:extLst>
                  <a:ext uri="{FF2B5EF4-FFF2-40B4-BE49-F238E27FC236}">
                    <a16:creationId xmlns:a16="http://schemas.microsoft.com/office/drawing/2014/main" id="{2A612E0E-B157-E77D-BBEC-357F22FC1339}"/>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69">
                <a:extLst>
                  <a:ext uri="{FF2B5EF4-FFF2-40B4-BE49-F238E27FC236}">
                    <a16:creationId xmlns:a16="http://schemas.microsoft.com/office/drawing/2014/main" id="{CC9D754C-9FFE-307D-D6B7-681657C9F328}"/>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70">
                <a:extLst>
                  <a:ext uri="{FF2B5EF4-FFF2-40B4-BE49-F238E27FC236}">
                    <a16:creationId xmlns:a16="http://schemas.microsoft.com/office/drawing/2014/main" id="{CBA64139-223D-87A6-15A6-DDB19F6150D5}"/>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Freeform 571">
                <a:extLst>
                  <a:ext uri="{FF2B5EF4-FFF2-40B4-BE49-F238E27FC236}">
                    <a16:creationId xmlns:a16="http://schemas.microsoft.com/office/drawing/2014/main" id="{812DBBEA-B640-3020-BB2B-E223CD9E5097}"/>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Freeform 572">
                <a:extLst>
                  <a:ext uri="{FF2B5EF4-FFF2-40B4-BE49-F238E27FC236}">
                    <a16:creationId xmlns:a16="http://schemas.microsoft.com/office/drawing/2014/main" id="{8FA810AB-F137-398A-3C86-AAAD9D9DF17F}"/>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73">
                <a:extLst>
                  <a:ext uri="{FF2B5EF4-FFF2-40B4-BE49-F238E27FC236}">
                    <a16:creationId xmlns:a16="http://schemas.microsoft.com/office/drawing/2014/main" id="{089DF105-CE85-117C-AAF8-D539C8C651B0}"/>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74">
                <a:extLst>
                  <a:ext uri="{FF2B5EF4-FFF2-40B4-BE49-F238E27FC236}">
                    <a16:creationId xmlns:a16="http://schemas.microsoft.com/office/drawing/2014/main" id="{16EADDBF-0675-FEFB-2572-D13D2C36FCF5}"/>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75">
                <a:extLst>
                  <a:ext uri="{FF2B5EF4-FFF2-40B4-BE49-F238E27FC236}">
                    <a16:creationId xmlns:a16="http://schemas.microsoft.com/office/drawing/2014/main" id="{BBE0FA09-01FD-008C-D730-77B5A45980F7}"/>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76">
                <a:extLst>
                  <a:ext uri="{FF2B5EF4-FFF2-40B4-BE49-F238E27FC236}">
                    <a16:creationId xmlns:a16="http://schemas.microsoft.com/office/drawing/2014/main" id="{3E75B0C1-8AD2-0583-83C9-F3128772B50C}"/>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Oval 577">
                <a:extLst>
                  <a:ext uri="{FF2B5EF4-FFF2-40B4-BE49-F238E27FC236}">
                    <a16:creationId xmlns:a16="http://schemas.microsoft.com/office/drawing/2014/main" id="{E10FEEFD-163C-979E-B13C-574A7DA34A95}"/>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08E7C32-82A8-0987-C3F1-7AE352AEAD57}"/>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A7EA053E-F954-543D-D428-C26E47325EC2}"/>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44BF114B-FBDC-4616-E865-A8D45392B6B9}"/>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8A1C3891-3678-545D-2CC8-D80D63C37F4E}"/>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38C3519C-969B-05BF-B7A0-E9326D0026FC}"/>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C9E0F4B-0A07-BB3D-91A4-4BB84406C4EE}"/>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3BB9FA1-CBC7-7B72-4409-7AB2609A5486}"/>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DA8A2C49-8AE4-6E3E-09EF-30D1A741C446}"/>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0293379C-017C-0BC3-C3A7-294E3591DEE3}"/>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7">
                <a:extLst>
                  <a:ext uri="{FF2B5EF4-FFF2-40B4-BE49-F238E27FC236}">
                    <a16:creationId xmlns:a16="http://schemas.microsoft.com/office/drawing/2014/main" id="{72C3E303-7609-FE26-1EAD-966B7BD7A033}"/>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88">
                <a:extLst>
                  <a:ext uri="{FF2B5EF4-FFF2-40B4-BE49-F238E27FC236}">
                    <a16:creationId xmlns:a16="http://schemas.microsoft.com/office/drawing/2014/main" id="{A96609C3-2496-2223-9845-7C2F1CBC2A76}"/>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Oval 589">
                <a:extLst>
                  <a:ext uri="{FF2B5EF4-FFF2-40B4-BE49-F238E27FC236}">
                    <a16:creationId xmlns:a16="http://schemas.microsoft.com/office/drawing/2014/main" id="{245B44DA-184D-843B-FD86-D37E3B3260C4}"/>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Oval 590">
                <a:extLst>
                  <a:ext uri="{FF2B5EF4-FFF2-40B4-BE49-F238E27FC236}">
                    <a16:creationId xmlns:a16="http://schemas.microsoft.com/office/drawing/2014/main" id="{4EC78AA7-ADA5-7C46-B8FA-5CE153F5FB19}"/>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591">
                <a:extLst>
                  <a:ext uri="{FF2B5EF4-FFF2-40B4-BE49-F238E27FC236}">
                    <a16:creationId xmlns:a16="http://schemas.microsoft.com/office/drawing/2014/main" id="{D6BB5D2C-343F-6761-5CD8-11C3AE2087EF}"/>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592">
                <a:extLst>
                  <a:ext uri="{FF2B5EF4-FFF2-40B4-BE49-F238E27FC236}">
                    <a16:creationId xmlns:a16="http://schemas.microsoft.com/office/drawing/2014/main" id="{9DE1BA4E-7A55-8878-C935-FB23EC85734A}"/>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593">
                <a:extLst>
                  <a:ext uri="{FF2B5EF4-FFF2-40B4-BE49-F238E27FC236}">
                    <a16:creationId xmlns:a16="http://schemas.microsoft.com/office/drawing/2014/main" id="{5411A107-49EC-EF2B-FCD7-CD1A83F970F9}"/>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594">
                <a:extLst>
                  <a:ext uri="{FF2B5EF4-FFF2-40B4-BE49-F238E27FC236}">
                    <a16:creationId xmlns:a16="http://schemas.microsoft.com/office/drawing/2014/main" id="{9AE077CF-0CAF-7814-FC32-A2150935CD9A}"/>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595">
                <a:extLst>
                  <a:ext uri="{FF2B5EF4-FFF2-40B4-BE49-F238E27FC236}">
                    <a16:creationId xmlns:a16="http://schemas.microsoft.com/office/drawing/2014/main" id="{BBA2F2EF-CC4F-17A9-6668-924E269EC940}"/>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Freeform 596">
                <a:extLst>
                  <a:ext uri="{FF2B5EF4-FFF2-40B4-BE49-F238E27FC236}">
                    <a16:creationId xmlns:a16="http://schemas.microsoft.com/office/drawing/2014/main" id="{563C9D12-CB88-2648-91D7-73327F8A28D1}"/>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97">
                <a:extLst>
                  <a:ext uri="{FF2B5EF4-FFF2-40B4-BE49-F238E27FC236}">
                    <a16:creationId xmlns:a16="http://schemas.microsoft.com/office/drawing/2014/main" id="{E58B0DC6-924D-7C4C-5D16-CAA756530A5F}"/>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98">
                <a:extLst>
                  <a:ext uri="{FF2B5EF4-FFF2-40B4-BE49-F238E27FC236}">
                    <a16:creationId xmlns:a16="http://schemas.microsoft.com/office/drawing/2014/main" id="{146B0E63-AC0C-288E-FD71-48CF63E5F0A1}"/>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9">
                <a:extLst>
                  <a:ext uri="{FF2B5EF4-FFF2-40B4-BE49-F238E27FC236}">
                    <a16:creationId xmlns:a16="http://schemas.microsoft.com/office/drawing/2014/main" id="{F634CAFD-71A4-E308-A9C6-F8269A8C45CF}"/>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600">
                <a:extLst>
                  <a:ext uri="{FF2B5EF4-FFF2-40B4-BE49-F238E27FC236}">
                    <a16:creationId xmlns:a16="http://schemas.microsoft.com/office/drawing/2014/main" id="{FD0CD5FC-C114-A097-0FD0-05A8E139F664}"/>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1">
                <a:extLst>
                  <a:ext uri="{FF2B5EF4-FFF2-40B4-BE49-F238E27FC236}">
                    <a16:creationId xmlns:a16="http://schemas.microsoft.com/office/drawing/2014/main" id="{B117FF22-BE8D-D9B4-B7ED-53AB70DD0A0B}"/>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2">
                <a:extLst>
                  <a:ext uri="{FF2B5EF4-FFF2-40B4-BE49-F238E27FC236}">
                    <a16:creationId xmlns:a16="http://schemas.microsoft.com/office/drawing/2014/main" id="{8B8826C3-B168-C5FF-DB5D-811AA19CC940}"/>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Oval 603">
                <a:extLst>
                  <a:ext uri="{FF2B5EF4-FFF2-40B4-BE49-F238E27FC236}">
                    <a16:creationId xmlns:a16="http://schemas.microsoft.com/office/drawing/2014/main" id="{68CFA75E-06C5-E40E-18F1-19845EDA7517}"/>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4">
                <a:extLst>
                  <a:ext uri="{FF2B5EF4-FFF2-40B4-BE49-F238E27FC236}">
                    <a16:creationId xmlns:a16="http://schemas.microsoft.com/office/drawing/2014/main" id="{2D7DB1C4-524B-80CF-668B-9E188F3A3384}"/>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605">
                <a:extLst>
                  <a:ext uri="{FF2B5EF4-FFF2-40B4-BE49-F238E27FC236}">
                    <a16:creationId xmlns:a16="http://schemas.microsoft.com/office/drawing/2014/main" id="{CE13C7FB-FF04-0160-EA86-504EF699F294}"/>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6">
                <a:extLst>
                  <a:ext uri="{FF2B5EF4-FFF2-40B4-BE49-F238E27FC236}">
                    <a16:creationId xmlns:a16="http://schemas.microsoft.com/office/drawing/2014/main" id="{5A06CED8-7324-925A-43B1-B0C2269FD047}"/>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16" name="Freeform 608">
              <a:extLst>
                <a:ext uri="{FF2B5EF4-FFF2-40B4-BE49-F238E27FC236}">
                  <a16:creationId xmlns:a16="http://schemas.microsoft.com/office/drawing/2014/main" id="{C3D28943-1F76-9B00-6918-A2A079E12370}"/>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609">
              <a:extLst>
                <a:ext uri="{FF2B5EF4-FFF2-40B4-BE49-F238E27FC236}">
                  <a16:creationId xmlns:a16="http://schemas.microsoft.com/office/drawing/2014/main" id="{3993562D-4A3D-1C6F-7574-57A665EE7A6C}"/>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610">
              <a:extLst>
                <a:ext uri="{FF2B5EF4-FFF2-40B4-BE49-F238E27FC236}">
                  <a16:creationId xmlns:a16="http://schemas.microsoft.com/office/drawing/2014/main" id="{2AE9E574-7C6B-06AE-960F-36CAE7E2421C}"/>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611">
              <a:extLst>
                <a:ext uri="{FF2B5EF4-FFF2-40B4-BE49-F238E27FC236}">
                  <a16:creationId xmlns:a16="http://schemas.microsoft.com/office/drawing/2014/main" id="{4984A037-C42D-9FC8-80E8-243118E13690}"/>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612">
              <a:extLst>
                <a:ext uri="{FF2B5EF4-FFF2-40B4-BE49-F238E27FC236}">
                  <a16:creationId xmlns:a16="http://schemas.microsoft.com/office/drawing/2014/main" id="{8F1A44B5-FD2E-EB0C-226B-BBC16E29D525}"/>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613">
              <a:extLst>
                <a:ext uri="{FF2B5EF4-FFF2-40B4-BE49-F238E27FC236}">
                  <a16:creationId xmlns:a16="http://schemas.microsoft.com/office/drawing/2014/main" id="{EFF100DA-2F55-7F56-9BFE-30FC0ECA793D}"/>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614">
              <a:extLst>
                <a:ext uri="{FF2B5EF4-FFF2-40B4-BE49-F238E27FC236}">
                  <a16:creationId xmlns:a16="http://schemas.microsoft.com/office/drawing/2014/main" id="{C82697BD-2FB5-C6CD-4D41-9D9A39E71AFF}"/>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615">
              <a:extLst>
                <a:ext uri="{FF2B5EF4-FFF2-40B4-BE49-F238E27FC236}">
                  <a16:creationId xmlns:a16="http://schemas.microsoft.com/office/drawing/2014/main" id="{10A61E01-58BF-CC08-2AC5-3AF4EA1B4D58}"/>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616">
              <a:extLst>
                <a:ext uri="{FF2B5EF4-FFF2-40B4-BE49-F238E27FC236}">
                  <a16:creationId xmlns:a16="http://schemas.microsoft.com/office/drawing/2014/main" id="{AC2286FC-A315-3CB1-10BF-FD262D87CD18}"/>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617">
              <a:extLst>
                <a:ext uri="{FF2B5EF4-FFF2-40B4-BE49-F238E27FC236}">
                  <a16:creationId xmlns:a16="http://schemas.microsoft.com/office/drawing/2014/main" id="{1CFEDBBB-E028-8ECF-5E3F-B78E7B48E128}"/>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618">
              <a:extLst>
                <a:ext uri="{FF2B5EF4-FFF2-40B4-BE49-F238E27FC236}">
                  <a16:creationId xmlns:a16="http://schemas.microsoft.com/office/drawing/2014/main" id="{6FD11C11-882E-AFF0-DF6A-AA1185A4A96F}"/>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4"/>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naheim"/>
                <a:ea typeface="Anaheim"/>
                <a:cs typeface="Anaheim"/>
                <a:sym typeface="Anaheim"/>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naheim"/>
                <a:ea typeface="Anaheim"/>
                <a:cs typeface="Anaheim"/>
                <a:sym typeface="Anaheim"/>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naheim"/>
                <a:ea typeface="Anaheim"/>
                <a:cs typeface="Anaheim"/>
                <a:sym typeface="Anaheim"/>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Google Shape;8;p14"/>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6"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p:txBody>
          <a:bodyPr/>
          <a:lstStyle/>
          <a:p>
            <a:pPr lvl="0"/>
            <a:r>
              <a:rPr lang="en-US" sz="5400" dirty="0"/>
              <a:t>BANK MANAGEMENT</a:t>
            </a:r>
            <a:br>
              <a:rPr lang="en-US" sz="5400" dirty="0"/>
            </a:br>
            <a:r>
              <a:rPr lang="en-US" sz="5400" dirty="0"/>
              <a:t>SYSTEM</a:t>
            </a:r>
          </a:p>
        </p:txBody>
      </p:sp>
      <p:sp>
        <p:nvSpPr>
          <p:cNvPr id="78" name="Google Shape;78;p1"/>
          <p:cNvSpPr txBox="1">
            <a:spLocks noGrp="1"/>
          </p:cNvSpPr>
          <p:nvPr>
            <p:ph type="subTitle" idx="1"/>
          </p:nvPr>
        </p:nvSpPr>
        <p:spPr>
          <a:xfrm>
            <a:off x="2117083" y="3343007"/>
            <a:ext cx="6974497" cy="951797"/>
          </a:xfrm>
        </p:spPr>
        <p:txBody>
          <a:bodyPr/>
          <a:lstStyle/>
          <a:p>
            <a:pPr lvl="0" algn="r"/>
            <a:endParaRPr lang="en-US" dirty="0"/>
          </a:p>
          <a:p>
            <a:pPr lvl="0" algn="r"/>
            <a:r>
              <a:rPr lang="en-US" dirty="0"/>
              <a:t>-BY GROUP MINTERS</a:t>
            </a:r>
          </a:p>
          <a:p>
            <a:pPr lvl="0" algn="r"/>
            <a:endParaRPr lang="en-US" dirty="0"/>
          </a:p>
        </p:txBody>
      </p:sp>
      <p:grpSp>
        <p:nvGrpSpPr>
          <p:cNvPr id="836" name="Group 835">
            <a:extLst>
              <a:ext uri="{FF2B5EF4-FFF2-40B4-BE49-F238E27FC236}">
                <a16:creationId xmlns:a16="http://schemas.microsoft.com/office/drawing/2014/main" id="{31AC16FC-AEF4-7332-4245-2AD669A3C5D4}"/>
              </a:ext>
            </a:extLst>
          </p:cNvPr>
          <p:cNvGrpSpPr/>
          <p:nvPr/>
        </p:nvGrpSpPr>
        <p:grpSpPr>
          <a:xfrm>
            <a:off x="7299731" y="-188874"/>
            <a:ext cx="2300556" cy="2575530"/>
            <a:chOff x="3238240" y="323850"/>
            <a:chExt cx="1739901" cy="1947863"/>
          </a:xfrm>
        </p:grpSpPr>
        <p:sp>
          <p:nvSpPr>
            <p:cNvPr id="837" name="Freeform 352">
              <a:extLst>
                <a:ext uri="{FF2B5EF4-FFF2-40B4-BE49-F238E27FC236}">
                  <a16:creationId xmlns:a16="http://schemas.microsoft.com/office/drawing/2014/main" id="{4031C319-4D43-65E7-D8A3-763518BDFCB1}"/>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353">
              <a:extLst>
                <a:ext uri="{FF2B5EF4-FFF2-40B4-BE49-F238E27FC236}">
                  <a16:creationId xmlns:a16="http://schemas.microsoft.com/office/drawing/2014/main" id="{7B18F7C8-35B0-1E49-78B2-44873FFA069F}"/>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354">
              <a:extLst>
                <a:ext uri="{FF2B5EF4-FFF2-40B4-BE49-F238E27FC236}">
                  <a16:creationId xmlns:a16="http://schemas.microsoft.com/office/drawing/2014/main" id="{F229DF5C-6D03-645C-D7B5-C5BC18DCCEF2}"/>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Freeform 355">
              <a:extLst>
                <a:ext uri="{FF2B5EF4-FFF2-40B4-BE49-F238E27FC236}">
                  <a16:creationId xmlns:a16="http://schemas.microsoft.com/office/drawing/2014/main" id="{236F2C65-6F09-5015-1950-297B8231FE3A}"/>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Freeform 356">
              <a:extLst>
                <a:ext uri="{FF2B5EF4-FFF2-40B4-BE49-F238E27FC236}">
                  <a16:creationId xmlns:a16="http://schemas.microsoft.com/office/drawing/2014/main" id="{D5E04068-30CE-603B-B5E1-EAC88BC6129F}"/>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104" name="Group 1103">
            <a:extLst>
              <a:ext uri="{FF2B5EF4-FFF2-40B4-BE49-F238E27FC236}">
                <a16:creationId xmlns:a16="http://schemas.microsoft.com/office/drawing/2014/main" id="{4A988A65-2E46-B550-F28A-B96596A88AEE}"/>
              </a:ext>
            </a:extLst>
          </p:cNvPr>
          <p:cNvGrpSpPr/>
          <p:nvPr/>
        </p:nvGrpSpPr>
        <p:grpSpPr>
          <a:xfrm>
            <a:off x="-8453" y="2367224"/>
            <a:ext cx="2187206" cy="2789633"/>
            <a:chOff x="3700202" y="2700338"/>
            <a:chExt cx="1654175" cy="2109788"/>
          </a:xfrm>
        </p:grpSpPr>
        <p:sp>
          <p:nvSpPr>
            <p:cNvPr id="1105" name="Freeform 880">
              <a:extLst>
                <a:ext uri="{FF2B5EF4-FFF2-40B4-BE49-F238E27FC236}">
                  <a16:creationId xmlns:a16="http://schemas.microsoft.com/office/drawing/2014/main" id="{F4954309-A5D7-314F-52B2-034B54A793DF}"/>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6" name="Freeform 882">
              <a:extLst>
                <a:ext uri="{FF2B5EF4-FFF2-40B4-BE49-F238E27FC236}">
                  <a16:creationId xmlns:a16="http://schemas.microsoft.com/office/drawing/2014/main" id="{7DB28536-63A3-E3E8-4642-1BA5E80ADDE6}"/>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7" name="Freeform 883">
              <a:extLst>
                <a:ext uri="{FF2B5EF4-FFF2-40B4-BE49-F238E27FC236}">
                  <a16:creationId xmlns:a16="http://schemas.microsoft.com/office/drawing/2014/main" id="{CFD8116B-5277-543A-8C47-14BFB030A449}"/>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8" name="Freeform 884">
              <a:extLst>
                <a:ext uri="{FF2B5EF4-FFF2-40B4-BE49-F238E27FC236}">
                  <a16:creationId xmlns:a16="http://schemas.microsoft.com/office/drawing/2014/main" id="{0D1E18A9-F22F-A830-C7D2-11C32912C834}"/>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9" name="Freeform 885">
              <a:extLst>
                <a:ext uri="{FF2B5EF4-FFF2-40B4-BE49-F238E27FC236}">
                  <a16:creationId xmlns:a16="http://schemas.microsoft.com/office/drawing/2014/main" id="{BA1B5432-1E1D-A92E-1F8F-505050640D67}"/>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0" name="Freeform 886">
              <a:extLst>
                <a:ext uri="{FF2B5EF4-FFF2-40B4-BE49-F238E27FC236}">
                  <a16:creationId xmlns:a16="http://schemas.microsoft.com/office/drawing/2014/main" id="{DD44F8FC-B3DB-C153-2C7E-271A1570A477}"/>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111" name="Freeform 352">
            <a:extLst>
              <a:ext uri="{FF2B5EF4-FFF2-40B4-BE49-F238E27FC236}">
                <a16:creationId xmlns:a16="http://schemas.microsoft.com/office/drawing/2014/main" id="{6A9237F8-3C83-B10A-D1CB-548385BDCF4B}"/>
              </a:ext>
            </a:extLst>
          </p:cNvPr>
          <p:cNvSpPr>
            <a:spLocks/>
          </p:cNvSpPr>
          <p:nvPr/>
        </p:nvSpPr>
        <p:spPr bwMode="auto">
          <a:xfrm>
            <a:off x="7505439" y="-2014745"/>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104"/>
                                        </p:tgtEl>
                                        <p:attrNameLst>
                                          <p:attrName>style.visibility</p:attrName>
                                        </p:attrNameLst>
                                      </p:cBhvr>
                                      <p:to>
                                        <p:strVal val="visible"/>
                                      </p:to>
                                    </p:set>
                                    <p:anim calcmode="lin" valueType="num">
                                      <p:cBhvr additive="base">
                                        <p:cTn id="7" dur="500" fill="hold"/>
                                        <p:tgtEl>
                                          <p:spTgt spid="1104"/>
                                        </p:tgtEl>
                                        <p:attrNameLst>
                                          <p:attrName>ppt_x</p:attrName>
                                        </p:attrNameLst>
                                      </p:cBhvr>
                                      <p:tavLst>
                                        <p:tav tm="0">
                                          <p:val>
                                            <p:strVal val="0-#ppt_w/2"/>
                                          </p:val>
                                        </p:tav>
                                        <p:tav tm="100000">
                                          <p:val>
                                            <p:strVal val="#ppt_x"/>
                                          </p:val>
                                        </p:tav>
                                      </p:tavLst>
                                    </p:anim>
                                    <p:anim calcmode="lin" valueType="num">
                                      <p:cBhvr additive="base">
                                        <p:cTn id="8" dur="500" fill="hold"/>
                                        <p:tgtEl>
                                          <p:spTgt spid="1104"/>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36"/>
                                        </p:tgtEl>
                                        <p:attrNameLst>
                                          <p:attrName>style.visibility</p:attrName>
                                        </p:attrNameLst>
                                      </p:cBhvr>
                                      <p:to>
                                        <p:strVal val="visible"/>
                                      </p:to>
                                    </p:set>
                                    <p:anim calcmode="lin" valueType="num">
                                      <p:cBhvr additive="base">
                                        <p:cTn id="11" dur="500" fill="hold"/>
                                        <p:tgtEl>
                                          <p:spTgt spid="836"/>
                                        </p:tgtEl>
                                        <p:attrNameLst>
                                          <p:attrName>ppt_x</p:attrName>
                                        </p:attrNameLst>
                                      </p:cBhvr>
                                      <p:tavLst>
                                        <p:tav tm="0">
                                          <p:val>
                                            <p:strVal val="1+#ppt_w/2"/>
                                          </p:val>
                                        </p:tav>
                                        <p:tav tm="100000">
                                          <p:val>
                                            <p:strVal val="#ppt_x"/>
                                          </p:val>
                                        </p:tav>
                                      </p:tavLst>
                                    </p:anim>
                                    <p:anim calcmode="lin" valueType="num">
                                      <p:cBhvr additive="base">
                                        <p:cTn id="12" dur="500" fill="hold"/>
                                        <p:tgtEl>
                                          <p:spTgt spid="8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702468" y="507176"/>
            <a:ext cx="6883130" cy="798754"/>
          </a:xfrm>
        </p:spPr>
        <p:txBody>
          <a:bodyPr/>
          <a:lstStyle/>
          <a:p>
            <a:pPr lvl="0"/>
            <a:r>
              <a:rPr lang="en-US" sz="2800" dirty="0"/>
              <a:t>Output</a:t>
            </a:r>
          </a:p>
        </p:txBody>
      </p:sp>
      <p:pic>
        <p:nvPicPr>
          <p:cNvPr id="7" name="Google Shape;144;p8">
            <a:extLst>
              <a:ext uri="{FF2B5EF4-FFF2-40B4-BE49-F238E27FC236}">
                <a16:creationId xmlns:a16="http://schemas.microsoft.com/office/drawing/2014/main" id="{C1EB8F4F-ADE3-4D29-8A3A-83B002517DD4}"/>
              </a:ext>
            </a:extLst>
          </p:cNvPr>
          <p:cNvPicPr preferRelativeResize="0">
            <a:picLocks/>
          </p:cNvPicPr>
          <p:nvPr/>
        </p:nvPicPr>
        <p:blipFill>
          <a:blip r:embed="rId3"/>
          <a:srcRect l="13151" r="13151"/>
          <a:stretch/>
        </p:blipFill>
        <p:spPr>
          <a:xfrm>
            <a:off x="1695209" y="1556634"/>
            <a:ext cx="2033829" cy="2484347"/>
          </a:xfrm>
          <a:prstGeom prst="roundRect">
            <a:avLst>
              <a:gd name="adj" fmla="val 7665"/>
            </a:avLst>
          </a:prstGeom>
        </p:spPr>
      </p:pic>
    </p:spTree>
    <p:extLst>
      <p:ext uri="{BB962C8B-B14F-4D97-AF65-F5344CB8AC3E}">
        <p14:creationId xmlns:p14="http://schemas.microsoft.com/office/powerpoint/2010/main" val="60119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723900" y="916751"/>
            <a:ext cx="6883130" cy="798754"/>
          </a:xfrm>
        </p:spPr>
        <p:txBody>
          <a:bodyPr/>
          <a:lstStyle/>
          <a:p>
            <a:pPr lvl="0"/>
            <a:r>
              <a:rPr lang="en-US" sz="3200" dirty="0"/>
              <a:t>CONCLUSION</a:t>
            </a:r>
          </a:p>
        </p:txBody>
      </p:sp>
      <p:sp>
        <p:nvSpPr>
          <p:cNvPr id="9" name="Rectangle 3">
            <a:extLst>
              <a:ext uri="{FF2B5EF4-FFF2-40B4-BE49-F238E27FC236}">
                <a16:creationId xmlns:a16="http://schemas.microsoft.com/office/drawing/2014/main" id="{47110CA9-5944-4B94-28B1-B85643394B23}"/>
              </a:ext>
            </a:extLst>
          </p:cNvPr>
          <p:cNvSpPr>
            <a:spLocks noGrp="1" noChangeArrowheads="1"/>
          </p:cNvSpPr>
          <p:nvPr>
            <p:ph type="body" idx="1"/>
          </p:nvPr>
        </p:nvSpPr>
        <p:spPr bwMode="auto">
          <a:xfrm>
            <a:off x="723900" y="1708468"/>
            <a:ext cx="513421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Cambria" panose="02040503050406030204" pitchFamily="18" charset="0"/>
                <a:ea typeface="Cambria" panose="02040503050406030204" pitchFamily="18" charset="0"/>
              </a:rPr>
              <a:t>The Bank Management System developed in C++ is a functional project that manages accounts, transactions, and reports efficiently. It supports both admin and user roles, allowing operations like deposits, withdrawals, transfers, and statement generation. By using file handling and structures, it ensures proper record keeping with transaction histories. Although the system has limitations such as plain-text passwords and basic input validation, it provides a strong base for future upgrades like secure authentication, database support, and an improved user interface.</a:t>
            </a:r>
            <a:endParaRPr kumimoji="0" lang="en-US" altLang="en-US"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1729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p:txBody>
          <a:bodyPr/>
          <a:lstStyle/>
          <a:p>
            <a:pPr lvl="0"/>
            <a:r>
              <a:rPr lang="en-US" dirty="0"/>
              <a:t>Thanks!</a:t>
            </a:r>
          </a:p>
        </p:txBody>
      </p:sp>
      <p:sp>
        <p:nvSpPr>
          <p:cNvPr id="263" name="Google Shape;263;p13"/>
          <p:cNvSpPr txBox="1">
            <a:spLocks noGrp="1"/>
          </p:cNvSpPr>
          <p:nvPr>
            <p:ph type="body" idx="1"/>
          </p:nvPr>
        </p:nvSpPr>
        <p:spPr/>
        <p:txBody>
          <a:bodyPr>
            <a:normAutofit/>
          </a:bodyPr>
          <a:lstStyle/>
          <a:p>
            <a:pPr lvl="0"/>
            <a:r>
              <a:rPr lang="en-US" sz="2100" dirty="0"/>
              <a:t>Does anyone have any questions?</a:t>
            </a:r>
          </a:p>
          <a:p>
            <a:pPr lvl="0"/>
            <a:endParaRPr lang="en-US" sz="2100" dirty="0"/>
          </a:p>
        </p:txBody>
      </p:sp>
      <p:sp>
        <p:nvSpPr>
          <p:cNvPr id="2" name="Rectangle 1">
            <a:extLst>
              <a:ext uri="{FF2B5EF4-FFF2-40B4-BE49-F238E27FC236}">
                <a16:creationId xmlns:a16="http://schemas.microsoft.com/office/drawing/2014/main" id="{1A5EE34A-4C60-C3F4-4BF4-DEA876C9E77B}"/>
              </a:ext>
            </a:extLst>
          </p:cNvPr>
          <p:cNvSpPr/>
          <p:nvPr/>
        </p:nvSpPr>
        <p:spPr>
          <a:xfrm>
            <a:off x="2162175" y="3857625"/>
            <a:ext cx="4867275" cy="45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1C343C"/>
                </a:solidFill>
              </a:rPr>
              <a:t>TEAM MINTERS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
          <p:cNvSpPr txBox="1">
            <a:spLocks noGrp="1"/>
          </p:cNvSpPr>
          <p:nvPr>
            <p:ph type="title"/>
          </p:nvPr>
        </p:nvSpPr>
        <p:spPr/>
        <p:txBody>
          <a:bodyPr/>
          <a:lstStyle/>
          <a:p>
            <a:pPr lvl="0" algn="ctr"/>
            <a:r>
              <a:rPr lang="en-US" dirty="0"/>
              <a:t>GROUP MINTERS</a:t>
            </a:r>
          </a:p>
        </p:txBody>
      </p:sp>
      <p:graphicFrame>
        <p:nvGraphicFramePr>
          <p:cNvPr id="7" name="Google Shape;134;p28">
            <a:extLst>
              <a:ext uri="{FF2B5EF4-FFF2-40B4-BE49-F238E27FC236}">
                <a16:creationId xmlns:a16="http://schemas.microsoft.com/office/drawing/2014/main" id="{161B4888-9C2E-EC15-2928-A18274A5E090}"/>
              </a:ext>
            </a:extLst>
          </p:cNvPr>
          <p:cNvGraphicFramePr/>
          <p:nvPr>
            <p:extLst>
              <p:ext uri="{D42A27DB-BD31-4B8C-83A1-F6EECF244321}">
                <p14:modId xmlns:p14="http://schemas.microsoft.com/office/powerpoint/2010/main" val="1791722642"/>
              </p:ext>
            </p:extLst>
          </p:nvPr>
        </p:nvGraphicFramePr>
        <p:xfrm>
          <a:off x="550584" y="1500798"/>
          <a:ext cx="7807171" cy="2458139"/>
        </p:xfrm>
        <a:graphic>
          <a:graphicData uri="http://schemas.openxmlformats.org/drawingml/2006/table">
            <a:tbl>
              <a:tblPr>
                <a:noFill/>
              </a:tblPr>
              <a:tblGrid>
                <a:gridCol w="2487900">
                  <a:extLst>
                    <a:ext uri="{9D8B030D-6E8A-4147-A177-3AD203B41FA5}">
                      <a16:colId xmlns:a16="http://schemas.microsoft.com/office/drawing/2014/main" val="20000"/>
                    </a:ext>
                  </a:extLst>
                </a:gridCol>
                <a:gridCol w="5319271">
                  <a:extLst>
                    <a:ext uri="{9D8B030D-6E8A-4147-A177-3AD203B41FA5}">
                      <a16:colId xmlns:a16="http://schemas.microsoft.com/office/drawing/2014/main" val="20001"/>
                    </a:ext>
                  </a:extLst>
                </a:gridCol>
              </a:tblGrid>
              <a:tr h="601995">
                <a:tc>
                  <a:txBody>
                    <a:bodyPr/>
                    <a:lstStyle/>
                    <a:p>
                      <a:pPr marL="0" lvl="0" indent="0" algn="l" rtl="0">
                        <a:spcBef>
                          <a:spcPts val="0"/>
                        </a:spcBef>
                        <a:spcAft>
                          <a:spcPts val="0"/>
                        </a:spcAft>
                        <a:buNone/>
                      </a:pPr>
                      <a:r>
                        <a:rPr lang="en"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Nitesh Kumar Shah (Leader)</a:t>
                      </a:r>
                      <a:endParaRPr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All</a:t>
                      </a:r>
                      <a:r>
                        <a:rPr lang="en-US" sz="11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a:t>
                      </a:r>
                      <a:r>
                        <a:rPr lang="en-US"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Rounder.</a:t>
                      </a:r>
                      <a:endParaRPr sz="1100"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574079">
                <a:tc>
                  <a:txBody>
                    <a:bodyPr/>
                    <a:lstStyle/>
                    <a:p>
                      <a:pPr marL="0" lvl="0" indent="0" algn="l" rtl="0">
                        <a:spcBef>
                          <a:spcPts val="0"/>
                        </a:spcBef>
                        <a:spcAft>
                          <a:spcPts val="0"/>
                        </a:spcAft>
                        <a:buNone/>
                      </a:pPr>
                      <a:r>
                        <a:rPr lang="en-US"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Aryan Rijal</a:t>
                      </a: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Coder and contributor in Proposal.</a:t>
                      </a:r>
                      <a:endParaRPr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574079">
                <a:tc>
                  <a:txBody>
                    <a:bodyPr/>
                    <a:lstStyle/>
                    <a:p>
                      <a:pPr marL="0" lvl="0" indent="0" algn="l" rtl="0">
                        <a:spcBef>
                          <a:spcPts val="0"/>
                        </a:spcBef>
                        <a:spcAft>
                          <a:spcPts val="0"/>
                        </a:spcAft>
                        <a:buNone/>
                      </a:pPr>
                      <a:r>
                        <a:rPr lang="en"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Bishal Bista</a:t>
                      </a:r>
                      <a:endParaRPr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Coder and contributor in Presentation.</a:t>
                      </a:r>
                      <a:endParaRPr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707986">
                <a:tc>
                  <a:txBody>
                    <a:bodyPr/>
                    <a:lstStyle/>
                    <a:p>
                      <a:pPr marL="0" lvl="0" indent="0" algn="l" rtl="0">
                        <a:spcBef>
                          <a:spcPts val="0"/>
                        </a:spcBef>
                        <a:spcAft>
                          <a:spcPts val="0"/>
                        </a:spcAft>
                        <a:buNone/>
                      </a:pPr>
                      <a:r>
                        <a:rPr lang="en"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Prasanna Pradhan</a:t>
                      </a:r>
                      <a:endParaRPr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C</a:t>
                      </a:r>
                      <a:r>
                        <a:rPr lang="en-US"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o</a:t>
                      </a:r>
                      <a:r>
                        <a:rPr lang="en"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der and Designer of Presentation.</a:t>
                      </a:r>
                      <a:endParaRPr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p:txBody>
          <a:bodyPr/>
          <a:lstStyle/>
          <a:p>
            <a:pPr lvl="0"/>
            <a:r>
              <a:rPr lang="en-US" dirty="0"/>
              <a:t>Objectives</a:t>
            </a:r>
          </a:p>
        </p:txBody>
      </p:sp>
      <p:sp>
        <p:nvSpPr>
          <p:cNvPr id="11" name="TextBox 10">
            <a:extLst>
              <a:ext uri="{FF2B5EF4-FFF2-40B4-BE49-F238E27FC236}">
                <a16:creationId xmlns:a16="http://schemas.microsoft.com/office/drawing/2014/main" id="{0E9F2816-AD4F-49C6-BE0E-41F49D99633C}"/>
              </a:ext>
            </a:extLst>
          </p:cNvPr>
          <p:cNvSpPr txBox="1"/>
          <p:nvPr/>
        </p:nvSpPr>
        <p:spPr>
          <a:xfrm>
            <a:off x="723900" y="1708400"/>
            <a:ext cx="5407820" cy="1323439"/>
          </a:xfrm>
          <a:prstGeom prst="rect">
            <a:avLst/>
          </a:prstGeom>
          <a:noFill/>
        </p:spPr>
        <p:txBody>
          <a:bodyPr wrap="square" rtlCol="0">
            <a:spAutoFit/>
          </a:bodyPr>
          <a:lstStyle/>
          <a:p>
            <a:pPr marL="285750" indent="-285750">
              <a:buFont typeface="Wingdings" panose="05000000000000000000" pitchFamily="2" charset="2"/>
              <a:buChar char="Ø"/>
            </a:pPr>
            <a:r>
              <a:rPr lang="en-US" sz="1600" i="0" u="none" strike="noStrike" baseline="0" dirty="0">
                <a:latin typeface="Cambria" panose="02040503050406030204" pitchFamily="18" charset="0"/>
                <a:ea typeface="Cambria" panose="02040503050406030204" pitchFamily="18" charset="0"/>
                <a:cs typeface="Cascadia Code" panose="020B0609020000020004" pitchFamily="49" charset="0"/>
              </a:rPr>
              <a:t>Provide a simple banking solution using C++</a:t>
            </a:r>
          </a:p>
          <a:p>
            <a:pPr marL="285750" indent="-285750">
              <a:buFont typeface="Wingdings" panose="05000000000000000000" pitchFamily="2" charset="2"/>
              <a:buChar char="Ø"/>
            </a:pPr>
            <a:r>
              <a:rPr lang="en-US" sz="1600" i="0" u="none" strike="noStrike" baseline="0" dirty="0">
                <a:latin typeface="Cambria" panose="02040503050406030204" pitchFamily="18" charset="0"/>
                <a:ea typeface="Cambria" panose="02040503050406030204" pitchFamily="18" charset="0"/>
                <a:cs typeface="Cascadia Code" panose="020B0609020000020004" pitchFamily="49" charset="0"/>
              </a:rPr>
              <a:t>Manage user accounts &amp; balances</a:t>
            </a:r>
            <a:endParaRPr lang="en-US" sz="1600" dirty="0">
              <a:latin typeface="Cambria" panose="02040503050406030204" pitchFamily="18" charset="0"/>
              <a:ea typeface="Cambria" panose="02040503050406030204" pitchFamily="18" charset="0"/>
              <a:cs typeface="Cascadia Code" panose="020B0609020000020004" pitchFamily="49" charset="0"/>
            </a:endParaRPr>
          </a:p>
          <a:p>
            <a:pPr marL="285750" indent="-285750">
              <a:buFont typeface="Wingdings" panose="05000000000000000000" pitchFamily="2" charset="2"/>
              <a:buChar char="Ø"/>
            </a:pPr>
            <a:r>
              <a:rPr lang="en-US" sz="1600" i="0" u="none" strike="noStrike" baseline="0" dirty="0">
                <a:latin typeface="Cambria" panose="02040503050406030204" pitchFamily="18" charset="0"/>
                <a:ea typeface="Cambria" panose="02040503050406030204" pitchFamily="18" charset="0"/>
                <a:cs typeface="Cascadia Code" panose="020B0609020000020004" pitchFamily="49" charset="0"/>
              </a:rPr>
              <a:t>Record transaction history</a:t>
            </a:r>
          </a:p>
          <a:p>
            <a:pPr marL="285750" indent="-285750">
              <a:buFont typeface="Wingdings" panose="05000000000000000000" pitchFamily="2" charset="2"/>
              <a:buChar char="Ø"/>
            </a:pPr>
            <a:r>
              <a:rPr lang="en-US" sz="1600" i="0" u="none" strike="noStrike" baseline="0" dirty="0">
                <a:latin typeface="Cambria" panose="02040503050406030204" pitchFamily="18" charset="0"/>
                <a:ea typeface="Cambria" panose="02040503050406030204" pitchFamily="18" charset="0"/>
                <a:cs typeface="Cascadia Code" panose="020B0609020000020004" pitchFamily="49" charset="0"/>
              </a:rPr>
              <a:t>Generate statements &amp; reports</a:t>
            </a:r>
          </a:p>
          <a:p>
            <a:pPr marL="285750" indent="-285750">
              <a:buFont typeface="Wingdings" panose="05000000000000000000" pitchFamily="2" charset="2"/>
              <a:buChar char="Ø"/>
            </a:pPr>
            <a:r>
              <a:rPr lang="en-US" sz="1600" i="0" u="none" strike="noStrike" baseline="0" dirty="0">
                <a:latin typeface="Cambria" panose="02040503050406030204" pitchFamily="18" charset="0"/>
                <a:ea typeface="Cambria" panose="02040503050406030204" pitchFamily="18" charset="0"/>
                <a:cs typeface="Cascadia Code" panose="020B0609020000020004" pitchFamily="49" charset="0"/>
              </a:rPr>
              <a:t>Secure system with admin and user roles</a:t>
            </a:r>
            <a:endParaRPr lang="en-US" sz="1600" dirty="0">
              <a:latin typeface="Cambria" panose="02040503050406030204" pitchFamily="18" charset="0"/>
              <a:ea typeface="Cambria" panose="02040503050406030204" pitchFamily="18" charset="0"/>
              <a:cs typeface="Cascadia Code" panose="020B06090200000200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4"/>
          <p:cNvSpPr txBox="1">
            <a:spLocks noGrp="1"/>
          </p:cNvSpPr>
          <p:nvPr>
            <p:ph type="body" idx="1"/>
          </p:nvPr>
        </p:nvSpPr>
        <p:spPr>
          <a:xfrm>
            <a:off x="652460" y="1388383"/>
            <a:ext cx="7401791" cy="2366733"/>
          </a:xfrm>
        </p:spPr>
        <p:txBody>
          <a:bodyPr/>
          <a:lstStyle/>
          <a:p>
            <a:pPr algn="l">
              <a:buFont typeface="Arial" panose="020B0604020202020204" pitchFamily="34" charset="0"/>
              <a:buChar char="•"/>
            </a:pPr>
            <a:r>
              <a:rPr lang="en-US" sz="1800" b="1" dirty="0">
                <a:solidFill>
                  <a:srgbClr val="404040"/>
                </a:solidFill>
                <a:latin typeface="Cambria" panose="02040503050406030204" pitchFamily="18" charset="0"/>
                <a:ea typeface="Cambria" panose="02040503050406030204" pitchFamily="18" charset="0"/>
              </a:rPr>
              <a:t>Admin module:</a:t>
            </a:r>
            <a:r>
              <a:rPr lang="en-US" sz="1800" b="0" i="0" dirty="0">
                <a:solidFill>
                  <a:srgbClr val="404040"/>
                </a:solidFill>
                <a:effectLst/>
                <a:latin typeface="Cambria" panose="02040503050406030204" pitchFamily="18" charset="0"/>
                <a:ea typeface="Cambria" panose="02040503050406030204" pitchFamily="18" charset="0"/>
              </a:rPr>
              <a:t> </a:t>
            </a:r>
          </a:p>
          <a:p>
            <a:pPr indent="0" algn="l"/>
            <a:r>
              <a:rPr lang="en-US" sz="1800" dirty="0">
                <a:solidFill>
                  <a:srgbClr val="404040"/>
                </a:solidFill>
                <a:latin typeface="Cambria" panose="02040503050406030204" pitchFamily="18" charset="0"/>
                <a:ea typeface="Cambria" panose="02040503050406030204" pitchFamily="18" charset="0"/>
              </a:rPr>
              <a:t>     Create accounts, Display </a:t>
            </a:r>
            <a:r>
              <a:rPr lang="en-US" sz="1800" dirty="0" err="1">
                <a:solidFill>
                  <a:srgbClr val="404040"/>
                </a:solidFill>
                <a:latin typeface="Cambria" panose="02040503050406030204" pitchFamily="18" charset="0"/>
                <a:ea typeface="Cambria" panose="02040503050406030204" pitchFamily="18" charset="0"/>
              </a:rPr>
              <a:t>accounts,Download</a:t>
            </a:r>
            <a:r>
              <a:rPr lang="en-US" sz="1800" dirty="0">
                <a:solidFill>
                  <a:srgbClr val="404040"/>
                </a:solidFill>
                <a:latin typeface="Cambria" panose="02040503050406030204" pitchFamily="18" charset="0"/>
                <a:ea typeface="Cambria" panose="02040503050406030204" pitchFamily="18" charset="0"/>
              </a:rPr>
              <a:t> history</a:t>
            </a:r>
            <a:r>
              <a:rPr lang="en-US" sz="1800" b="0" i="0" dirty="0">
                <a:solidFill>
                  <a:srgbClr val="404040"/>
                </a:solidFill>
                <a:effectLst/>
                <a:latin typeface="Cambria" panose="02040503050406030204" pitchFamily="18" charset="0"/>
                <a:ea typeface="Cambria" panose="02040503050406030204" pitchFamily="18" charset="0"/>
              </a:rPr>
              <a:t>.</a:t>
            </a:r>
          </a:p>
          <a:p>
            <a:pPr indent="0" algn="l"/>
            <a:endParaRPr lang="en-US" sz="1800" b="0" i="0" dirty="0">
              <a:solidFill>
                <a:srgbClr val="404040"/>
              </a:solidFill>
              <a:effectLst/>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solidFill>
                  <a:srgbClr val="404040"/>
                </a:solidFill>
                <a:latin typeface="Cambria" panose="02040503050406030204" pitchFamily="18" charset="0"/>
                <a:ea typeface="Cambria" panose="02040503050406030204" pitchFamily="18" charset="0"/>
              </a:rPr>
              <a:t>User module: </a:t>
            </a:r>
          </a:p>
          <a:p>
            <a:r>
              <a:rPr lang="en-US"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Login</a:t>
            </a:r>
            <a:r>
              <a:rPr lang="en-US" sz="1800" b="0" i="0" u="none" strike="noStrike" baseline="0" dirty="0">
                <a:latin typeface="Cambria" panose="02040503050406030204" pitchFamily="18" charset="0"/>
                <a:ea typeface="Cambria" panose="02040503050406030204" pitchFamily="18" charset="0"/>
              </a:rPr>
              <a:t>, Deposit/Withdraw, Transfer money, View balance, Generate            statements, Download history</a:t>
            </a:r>
            <a:r>
              <a:rPr lang="en-US" sz="1800" b="0" i="0" dirty="0">
                <a:solidFill>
                  <a:srgbClr val="404040"/>
                </a:solidFill>
                <a:effectLst/>
                <a:latin typeface="Cambria" panose="02040503050406030204" pitchFamily="18" charset="0"/>
                <a:ea typeface="Cambria" panose="02040503050406030204" pitchFamily="18" charset="0"/>
              </a:rPr>
              <a:t>.</a:t>
            </a:r>
          </a:p>
          <a:p>
            <a:pPr algn="l">
              <a:buFont typeface="Arial" panose="020B0604020202020204" pitchFamily="34" charset="0"/>
              <a:buChar char="•"/>
            </a:pPr>
            <a:endParaRPr lang="en-US" sz="1800" b="0" i="0" dirty="0">
              <a:solidFill>
                <a:srgbClr val="404040"/>
              </a:solidFill>
              <a:effectLst/>
              <a:latin typeface="Cambria" panose="02040503050406030204" pitchFamily="18" charset="0"/>
              <a:ea typeface="Cambria" panose="02040503050406030204" pitchFamily="18" charset="0"/>
            </a:endParaRPr>
          </a:p>
          <a:p>
            <a:br>
              <a:rPr lang="en-US" sz="1800" dirty="0">
                <a:latin typeface="Cambria" panose="02040503050406030204" pitchFamily="18" charset="0"/>
                <a:ea typeface="Cambria" panose="02040503050406030204" pitchFamily="18" charset="0"/>
              </a:rPr>
            </a:br>
            <a:endParaRPr lang="en-US" sz="1800" dirty="0">
              <a:latin typeface="Cambria" panose="02040503050406030204" pitchFamily="18" charset="0"/>
              <a:ea typeface="Cambria" panose="02040503050406030204" pitchFamily="18" charset="0"/>
            </a:endParaRPr>
          </a:p>
        </p:txBody>
      </p:sp>
      <p:sp>
        <p:nvSpPr>
          <p:cNvPr id="2" name="Google Shape;108;p4">
            <a:extLst>
              <a:ext uri="{FF2B5EF4-FFF2-40B4-BE49-F238E27FC236}">
                <a16:creationId xmlns:a16="http://schemas.microsoft.com/office/drawing/2014/main" id="{B77948C4-2EA9-F33C-0338-99B232AB47D6}"/>
              </a:ext>
            </a:extLst>
          </p:cNvPr>
          <p:cNvSpPr txBox="1">
            <a:spLocks/>
          </p:cNvSpPr>
          <p:nvPr/>
        </p:nvSpPr>
        <p:spPr>
          <a:xfrm>
            <a:off x="573882" y="393354"/>
            <a:ext cx="4225637" cy="540326"/>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000"/>
              <a:buFont typeface="Bebas Neue"/>
              <a:buNone/>
              <a:defRPr sz="5000" b="0" i="0" u="none" strike="noStrike" cap="none">
                <a:solidFill>
                  <a:schemeClr val="dk1"/>
                </a:solidFill>
                <a:latin typeface="Poppins ExtraBold" panose="00000900000000000000" pitchFamily="2" charset="0"/>
                <a:ea typeface="Bebas Neue"/>
                <a:cs typeface="Poppins ExtraBold" panose="00000900000000000000" pitchFamily="2" charset="0"/>
                <a:sym typeface="Bebas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dirty="0"/>
              <a:t>System Module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848534" y="1403308"/>
            <a:ext cx="4346541" cy="2899652"/>
          </a:xfrm>
        </p:spPr>
        <p:txBody>
          <a:bodyPr>
            <a:normAutofit/>
          </a:bodyPr>
          <a:lstStyle/>
          <a:p>
            <a:pPr algn="l"/>
            <a:r>
              <a:rPr lang="en-US" sz="1800" b="1" i="0" u="none" strike="noStrike" baseline="0" dirty="0">
                <a:latin typeface="Cambria" panose="02040503050406030204" pitchFamily="18" charset="0"/>
                <a:ea typeface="Cambria" panose="02040503050406030204" pitchFamily="18" charset="0"/>
              </a:rPr>
              <a:t>Accounts stored in</a:t>
            </a:r>
            <a:r>
              <a:rPr lang="en-US" sz="1800" b="0" i="0" u="none" strike="noStrike" baseline="0" dirty="0">
                <a:latin typeface="Cambria" panose="02040503050406030204" pitchFamily="18" charset="0"/>
                <a:ea typeface="Cambria" panose="02040503050406030204" pitchFamily="18" charset="0"/>
              </a:rPr>
              <a:t>: </a:t>
            </a:r>
          </a:p>
          <a:p>
            <a:pPr algn="l"/>
            <a:r>
              <a:rPr lang="en-US" sz="1800" b="0" i="0" u="none" strike="noStrike" baseline="0" dirty="0">
                <a:latin typeface="Cambria" panose="02040503050406030204" pitchFamily="18" charset="0"/>
                <a:ea typeface="Cambria" panose="02040503050406030204" pitchFamily="18" charset="0"/>
              </a:rPr>
              <a:t>accounts.csv (</a:t>
            </a:r>
            <a:r>
              <a:rPr lang="en-US" sz="1800" b="0" i="0" u="none" strike="noStrike" baseline="0" dirty="0" err="1">
                <a:latin typeface="Cambria" panose="02040503050406030204" pitchFamily="18" charset="0"/>
                <a:ea typeface="Cambria" panose="02040503050406030204" pitchFamily="18" charset="0"/>
              </a:rPr>
              <a:t>AccNo</a:t>
            </a:r>
            <a:r>
              <a:rPr lang="en-US" sz="1800" b="0" i="0" u="none" strike="noStrike" baseline="0" dirty="0">
                <a:latin typeface="Cambria" panose="02040503050406030204" pitchFamily="18" charset="0"/>
                <a:ea typeface="Cambria" panose="02040503050406030204" pitchFamily="18" charset="0"/>
              </a:rPr>
              <a:t>, Name, Balance, Password)</a:t>
            </a:r>
          </a:p>
          <a:p>
            <a:pPr algn="l"/>
            <a:r>
              <a:rPr lang="en-US" sz="1800" b="1" i="0" u="none" strike="noStrike" baseline="0" dirty="0">
                <a:latin typeface="Cambria" panose="02040503050406030204" pitchFamily="18" charset="0"/>
                <a:ea typeface="Cambria" panose="02040503050406030204" pitchFamily="18" charset="0"/>
              </a:rPr>
              <a:t>Transaction history per account</a:t>
            </a:r>
            <a:r>
              <a:rPr lang="en-US" sz="1800" b="0" i="0" u="none" strike="noStrike" baseline="0" dirty="0">
                <a:latin typeface="Cambria" panose="02040503050406030204" pitchFamily="18" charset="0"/>
                <a:ea typeface="Cambria" panose="02040503050406030204" pitchFamily="18" charset="0"/>
              </a:rPr>
              <a:t>:</a:t>
            </a:r>
          </a:p>
          <a:p>
            <a:pPr algn="l"/>
            <a:r>
              <a:rPr lang="en-US" sz="1800" b="0" i="0" u="none" strike="noStrike" baseline="0" dirty="0">
                <a:latin typeface="Cambria" panose="02040503050406030204" pitchFamily="18" charset="0"/>
                <a:ea typeface="Cambria" panose="02040503050406030204" pitchFamily="18" charset="0"/>
              </a:rPr>
              <a:t>history_.csv (Timestamp, Type, Amount, Balance, Note)</a:t>
            </a:r>
            <a:endParaRPr lang="en-US" sz="1600" b="0" i="0" dirty="0">
              <a:solidFill>
                <a:srgbClr val="404040"/>
              </a:solidFill>
              <a:effectLst/>
              <a:latin typeface="Cambria" panose="02040503050406030204" pitchFamily="18" charset="0"/>
              <a:ea typeface="Cambria" panose="02040503050406030204" pitchFamily="18" charset="0"/>
            </a:endParaRPr>
          </a:p>
        </p:txBody>
      </p:sp>
      <p:sp>
        <p:nvSpPr>
          <p:cNvPr id="118" name="Google Shape;118;p5"/>
          <p:cNvSpPr txBox="1">
            <a:spLocks noGrp="1"/>
          </p:cNvSpPr>
          <p:nvPr>
            <p:ph type="title"/>
          </p:nvPr>
        </p:nvSpPr>
        <p:spPr/>
        <p:txBody>
          <a:bodyPr>
            <a:normAutofit/>
          </a:bodyPr>
          <a:lstStyle/>
          <a:p>
            <a:pPr lvl="0"/>
            <a:r>
              <a:rPr lang="en-US" dirty="0"/>
              <a:t>Data Storage</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4"/>
          <p:cNvSpPr txBox="1">
            <a:spLocks noGrp="1"/>
          </p:cNvSpPr>
          <p:nvPr>
            <p:ph type="body" idx="1"/>
          </p:nvPr>
        </p:nvSpPr>
        <p:spPr>
          <a:xfrm>
            <a:off x="1231106" y="1444211"/>
            <a:ext cx="5523852" cy="2473891"/>
          </a:xfrm>
        </p:spPr>
        <p:txBody>
          <a:bodyPr/>
          <a:lstStyle/>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Create account</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Deposit / Withdraw</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Transfer money</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View account details</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Generate monthly statement</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Download full history</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Separate Admin / User sessions</a:t>
            </a:r>
            <a:br>
              <a:rPr lang="en-US" sz="1800" dirty="0">
                <a:latin typeface="Cambria" panose="02040503050406030204" pitchFamily="18" charset="0"/>
                <a:ea typeface="Cambria" panose="02040503050406030204" pitchFamily="18" charset="0"/>
              </a:rPr>
            </a:br>
            <a:endParaRPr lang="en-US" sz="1800" dirty="0">
              <a:latin typeface="Cambria" panose="02040503050406030204" pitchFamily="18" charset="0"/>
              <a:ea typeface="Cambria" panose="02040503050406030204" pitchFamily="18" charset="0"/>
            </a:endParaRPr>
          </a:p>
        </p:txBody>
      </p:sp>
      <p:sp>
        <p:nvSpPr>
          <p:cNvPr id="2" name="Google Shape;108;p4">
            <a:extLst>
              <a:ext uri="{FF2B5EF4-FFF2-40B4-BE49-F238E27FC236}">
                <a16:creationId xmlns:a16="http://schemas.microsoft.com/office/drawing/2014/main" id="{B77948C4-2EA9-F33C-0338-99B232AB47D6}"/>
              </a:ext>
            </a:extLst>
          </p:cNvPr>
          <p:cNvSpPr txBox="1">
            <a:spLocks/>
          </p:cNvSpPr>
          <p:nvPr/>
        </p:nvSpPr>
        <p:spPr>
          <a:xfrm>
            <a:off x="1256556" y="317227"/>
            <a:ext cx="5334000" cy="778668"/>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000"/>
              <a:buFont typeface="Bebas Neue"/>
              <a:buNone/>
              <a:defRPr sz="5000" b="0" i="0" u="none" strike="noStrike" cap="none">
                <a:solidFill>
                  <a:schemeClr val="dk1"/>
                </a:solidFill>
                <a:latin typeface="Poppins ExtraBold" panose="00000900000000000000" pitchFamily="2" charset="0"/>
                <a:ea typeface="Bebas Neue"/>
                <a:cs typeface="Poppins ExtraBold" panose="00000900000000000000" pitchFamily="2" charset="0"/>
                <a:sym typeface="Bebas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dirty="0"/>
              <a:t>Key Features Implemented</a:t>
            </a:r>
          </a:p>
        </p:txBody>
      </p:sp>
      <p:sp>
        <p:nvSpPr>
          <p:cNvPr id="13" name="Rectángulo: una sola esquina redondeada 6">
            <a:extLst>
              <a:ext uri="{FF2B5EF4-FFF2-40B4-BE49-F238E27FC236}">
                <a16:creationId xmlns:a16="http://schemas.microsoft.com/office/drawing/2014/main" id="{D0000AB3-742D-4F41-A0DB-134864BC060B}"/>
              </a:ext>
            </a:extLst>
          </p:cNvPr>
          <p:cNvSpPr/>
          <p:nvPr/>
        </p:nvSpPr>
        <p:spPr>
          <a:xfrm>
            <a:off x="621936" y="507301"/>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4" name="Google Shape;11938;p23">
            <a:extLst>
              <a:ext uri="{FF2B5EF4-FFF2-40B4-BE49-F238E27FC236}">
                <a16:creationId xmlns:a16="http://schemas.microsoft.com/office/drawing/2014/main" id="{FC87C80B-BB9D-45AA-8FF6-30C8060BFD40}"/>
              </a:ext>
            </a:extLst>
          </p:cNvPr>
          <p:cNvGrpSpPr/>
          <p:nvPr/>
        </p:nvGrpSpPr>
        <p:grpSpPr>
          <a:xfrm>
            <a:off x="732471" y="652511"/>
            <a:ext cx="362650" cy="361900"/>
            <a:chOff x="4755600" y="3014075"/>
            <a:chExt cx="362650" cy="361900"/>
          </a:xfrm>
        </p:grpSpPr>
        <p:sp>
          <p:nvSpPr>
            <p:cNvPr id="15" name="Google Shape;11939;p23">
              <a:extLst>
                <a:ext uri="{FF2B5EF4-FFF2-40B4-BE49-F238E27FC236}">
                  <a16:creationId xmlns:a16="http://schemas.microsoft.com/office/drawing/2014/main" id="{0FAC16DD-BFA9-4250-8BEA-272A4AB350C2}"/>
                </a:ext>
              </a:extLst>
            </p:cNvPr>
            <p:cNvSpPr/>
            <p:nvPr/>
          </p:nvSpPr>
          <p:spPr>
            <a:xfrm>
              <a:off x="4819625" y="3043425"/>
              <a:ext cx="49400" cy="49400"/>
            </a:xfrm>
            <a:custGeom>
              <a:avLst/>
              <a:gdLst/>
              <a:ahLst/>
              <a:cxnLst/>
              <a:rect l="l" t="t" r="r" b="b"/>
              <a:pathLst>
                <a:path w="1976" h="1976" extrusionOk="0">
                  <a:moveTo>
                    <a:pt x="1019" y="432"/>
                  </a:moveTo>
                  <a:cubicBezTo>
                    <a:pt x="1328" y="432"/>
                    <a:pt x="1575" y="679"/>
                    <a:pt x="1575" y="988"/>
                  </a:cubicBezTo>
                  <a:cubicBezTo>
                    <a:pt x="1575" y="1142"/>
                    <a:pt x="1513" y="1265"/>
                    <a:pt x="1420" y="1389"/>
                  </a:cubicBezTo>
                  <a:cubicBezTo>
                    <a:pt x="1297" y="1481"/>
                    <a:pt x="1173" y="1543"/>
                    <a:pt x="1019" y="1543"/>
                  </a:cubicBezTo>
                  <a:cubicBezTo>
                    <a:pt x="710" y="1543"/>
                    <a:pt x="464" y="1296"/>
                    <a:pt x="464" y="988"/>
                  </a:cubicBezTo>
                  <a:cubicBezTo>
                    <a:pt x="464" y="833"/>
                    <a:pt x="525" y="710"/>
                    <a:pt x="618" y="586"/>
                  </a:cubicBezTo>
                  <a:cubicBezTo>
                    <a:pt x="710" y="494"/>
                    <a:pt x="865" y="432"/>
                    <a:pt x="1019" y="432"/>
                  </a:cubicBezTo>
                  <a:close/>
                  <a:moveTo>
                    <a:pt x="988" y="0"/>
                  </a:moveTo>
                  <a:cubicBezTo>
                    <a:pt x="464" y="0"/>
                    <a:pt x="1" y="432"/>
                    <a:pt x="1" y="988"/>
                  </a:cubicBezTo>
                  <a:cubicBezTo>
                    <a:pt x="32" y="1543"/>
                    <a:pt x="464" y="1975"/>
                    <a:pt x="988" y="1975"/>
                  </a:cubicBezTo>
                  <a:lnTo>
                    <a:pt x="1019" y="1975"/>
                  </a:lnTo>
                  <a:cubicBezTo>
                    <a:pt x="1544" y="1975"/>
                    <a:pt x="1976" y="1543"/>
                    <a:pt x="1976" y="988"/>
                  </a:cubicBezTo>
                  <a:cubicBezTo>
                    <a:pt x="1976" y="463"/>
                    <a:pt x="1544" y="0"/>
                    <a:pt x="98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1940;p23">
              <a:extLst>
                <a:ext uri="{FF2B5EF4-FFF2-40B4-BE49-F238E27FC236}">
                  <a16:creationId xmlns:a16="http://schemas.microsoft.com/office/drawing/2014/main" id="{59F9162A-7874-498D-BDD4-07A13BC33621}"/>
                </a:ext>
              </a:extLst>
            </p:cNvPr>
            <p:cNvSpPr/>
            <p:nvPr/>
          </p:nvSpPr>
          <p:spPr>
            <a:xfrm>
              <a:off x="4755600" y="3014075"/>
              <a:ext cx="179025" cy="361900"/>
            </a:xfrm>
            <a:custGeom>
              <a:avLst/>
              <a:gdLst/>
              <a:ahLst/>
              <a:cxnLst/>
              <a:rect l="l" t="t" r="r" b="b"/>
              <a:pathLst>
                <a:path w="7161" h="14476" extrusionOk="0">
                  <a:moveTo>
                    <a:pt x="3524" y="1"/>
                  </a:moveTo>
                  <a:cubicBezTo>
                    <a:pt x="1575" y="1"/>
                    <a:pt x="0" y="1594"/>
                    <a:pt x="31" y="3550"/>
                  </a:cubicBezTo>
                  <a:cubicBezTo>
                    <a:pt x="31" y="4137"/>
                    <a:pt x="185" y="4723"/>
                    <a:pt x="463" y="5248"/>
                  </a:cubicBezTo>
                  <a:cubicBezTo>
                    <a:pt x="502" y="5325"/>
                    <a:pt x="567" y="5357"/>
                    <a:pt x="634" y="5357"/>
                  </a:cubicBezTo>
                  <a:cubicBezTo>
                    <a:pt x="783" y="5357"/>
                    <a:pt x="940" y="5202"/>
                    <a:pt x="833" y="5032"/>
                  </a:cubicBezTo>
                  <a:cubicBezTo>
                    <a:pt x="586" y="4569"/>
                    <a:pt x="463" y="4075"/>
                    <a:pt x="463" y="3550"/>
                  </a:cubicBezTo>
                  <a:cubicBezTo>
                    <a:pt x="463" y="1822"/>
                    <a:pt x="1852" y="402"/>
                    <a:pt x="3580" y="402"/>
                  </a:cubicBezTo>
                  <a:cubicBezTo>
                    <a:pt x="5339" y="433"/>
                    <a:pt x="6728" y="1822"/>
                    <a:pt x="6759" y="3581"/>
                  </a:cubicBezTo>
                  <a:cubicBezTo>
                    <a:pt x="6759" y="4970"/>
                    <a:pt x="5833" y="6174"/>
                    <a:pt x="4506" y="6575"/>
                  </a:cubicBezTo>
                  <a:cubicBezTo>
                    <a:pt x="4413" y="6606"/>
                    <a:pt x="4352" y="6667"/>
                    <a:pt x="4352" y="6791"/>
                  </a:cubicBezTo>
                  <a:lnTo>
                    <a:pt x="4352" y="9754"/>
                  </a:lnTo>
                  <a:lnTo>
                    <a:pt x="3920" y="10062"/>
                  </a:lnTo>
                  <a:cubicBezTo>
                    <a:pt x="3796" y="10155"/>
                    <a:pt x="3796" y="10309"/>
                    <a:pt x="3920" y="10402"/>
                  </a:cubicBezTo>
                  <a:lnTo>
                    <a:pt x="4352" y="10741"/>
                  </a:lnTo>
                  <a:lnTo>
                    <a:pt x="4352" y="10865"/>
                  </a:lnTo>
                  <a:lnTo>
                    <a:pt x="3920" y="11173"/>
                  </a:lnTo>
                  <a:cubicBezTo>
                    <a:pt x="3858" y="11235"/>
                    <a:pt x="3827" y="11297"/>
                    <a:pt x="3827" y="11358"/>
                  </a:cubicBezTo>
                  <a:cubicBezTo>
                    <a:pt x="3827" y="11420"/>
                    <a:pt x="3858" y="11482"/>
                    <a:pt x="3920" y="11513"/>
                  </a:cubicBezTo>
                  <a:lnTo>
                    <a:pt x="4352" y="11852"/>
                  </a:lnTo>
                  <a:lnTo>
                    <a:pt x="4352" y="12963"/>
                  </a:lnTo>
                  <a:lnTo>
                    <a:pt x="3611" y="13920"/>
                  </a:lnTo>
                  <a:lnTo>
                    <a:pt x="2839" y="12932"/>
                  </a:lnTo>
                  <a:lnTo>
                    <a:pt x="2839" y="6760"/>
                  </a:lnTo>
                  <a:cubicBezTo>
                    <a:pt x="2839" y="6667"/>
                    <a:pt x="2778" y="6606"/>
                    <a:pt x="2685" y="6575"/>
                  </a:cubicBezTo>
                  <a:cubicBezTo>
                    <a:pt x="2253" y="6421"/>
                    <a:pt x="1852" y="6205"/>
                    <a:pt x="1512" y="5896"/>
                  </a:cubicBezTo>
                  <a:cubicBezTo>
                    <a:pt x="1468" y="5858"/>
                    <a:pt x="1422" y="5842"/>
                    <a:pt x="1378" y="5842"/>
                  </a:cubicBezTo>
                  <a:cubicBezTo>
                    <a:pt x="1204" y="5842"/>
                    <a:pt x="1062" y="6088"/>
                    <a:pt x="1235" y="6235"/>
                  </a:cubicBezTo>
                  <a:cubicBezTo>
                    <a:pt x="1574" y="6544"/>
                    <a:pt x="1975" y="6760"/>
                    <a:pt x="2407" y="6914"/>
                  </a:cubicBezTo>
                  <a:lnTo>
                    <a:pt x="2407" y="13025"/>
                  </a:lnTo>
                  <a:cubicBezTo>
                    <a:pt x="2407" y="13056"/>
                    <a:pt x="2438" y="13118"/>
                    <a:pt x="2469" y="13148"/>
                  </a:cubicBezTo>
                  <a:lnTo>
                    <a:pt x="3457" y="14383"/>
                  </a:lnTo>
                  <a:cubicBezTo>
                    <a:pt x="3487" y="14445"/>
                    <a:pt x="3549" y="14475"/>
                    <a:pt x="3611" y="14475"/>
                  </a:cubicBezTo>
                  <a:cubicBezTo>
                    <a:pt x="3673" y="14475"/>
                    <a:pt x="3734" y="14445"/>
                    <a:pt x="3796" y="14383"/>
                  </a:cubicBezTo>
                  <a:lnTo>
                    <a:pt x="4722" y="13148"/>
                  </a:lnTo>
                  <a:cubicBezTo>
                    <a:pt x="4753" y="13118"/>
                    <a:pt x="4784" y="13056"/>
                    <a:pt x="4784" y="13025"/>
                  </a:cubicBezTo>
                  <a:lnTo>
                    <a:pt x="4753" y="11760"/>
                  </a:lnTo>
                  <a:cubicBezTo>
                    <a:pt x="4753" y="11667"/>
                    <a:pt x="4722" y="11605"/>
                    <a:pt x="4660" y="11574"/>
                  </a:cubicBezTo>
                  <a:lnTo>
                    <a:pt x="4352" y="11358"/>
                  </a:lnTo>
                  <a:lnTo>
                    <a:pt x="4660" y="11142"/>
                  </a:lnTo>
                  <a:cubicBezTo>
                    <a:pt x="4722" y="11081"/>
                    <a:pt x="4753" y="11019"/>
                    <a:pt x="4753" y="10957"/>
                  </a:cubicBezTo>
                  <a:lnTo>
                    <a:pt x="4753" y="10649"/>
                  </a:lnTo>
                  <a:cubicBezTo>
                    <a:pt x="4753" y="10556"/>
                    <a:pt x="4722" y="10494"/>
                    <a:pt x="4660" y="10463"/>
                  </a:cubicBezTo>
                  <a:lnTo>
                    <a:pt x="4352" y="10247"/>
                  </a:lnTo>
                  <a:lnTo>
                    <a:pt x="4660" y="10001"/>
                  </a:lnTo>
                  <a:cubicBezTo>
                    <a:pt x="4722" y="9970"/>
                    <a:pt x="4753" y="9908"/>
                    <a:pt x="4753" y="9846"/>
                  </a:cubicBezTo>
                  <a:lnTo>
                    <a:pt x="4753" y="6945"/>
                  </a:lnTo>
                  <a:cubicBezTo>
                    <a:pt x="5432" y="6698"/>
                    <a:pt x="5987" y="6266"/>
                    <a:pt x="6419" y="5711"/>
                  </a:cubicBezTo>
                  <a:cubicBezTo>
                    <a:pt x="6913" y="5093"/>
                    <a:pt x="7160" y="4353"/>
                    <a:pt x="7160" y="3550"/>
                  </a:cubicBezTo>
                  <a:cubicBezTo>
                    <a:pt x="7129" y="1606"/>
                    <a:pt x="5524" y="1"/>
                    <a:pt x="3580" y="1"/>
                  </a:cubicBezTo>
                  <a:cubicBezTo>
                    <a:pt x="3561" y="1"/>
                    <a:pt x="3543" y="1"/>
                    <a:pt x="352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0000"/>
                </a:solidFill>
                <a:effectLst/>
                <a:uLnTx/>
                <a:uFillTx/>
                <a:latin typeface="Arial"/>
                <a:cs typeface="Arial"/>
                <a:sym typeface="Arial"/>
              </a:endParaRPr>
            </a:p>
          </p:txBody>
        </p:sp>
        <p:sp>
          <p:nvSpPr>
            <p:cNvPr id="17" name="Google Shape;11941;p23">
              <a:extLst>
                <a:ext uri="{FF2B5EF4-FFF2-40B4-BE49-F238E27FC236}">
                  <a16:creationId xmlns:a16="http://schemas.microsoft.com/office/drawing/2014/main" id="{2FEBDDF0-34ED-448A-A2CE-86D44B2829BE}"/>
                </a:ext>
              </a:extLst>
            </p:cNvPr>
            <p:cNvSpPr/>
            <p:nvPr/>
          </p:nvSpPr>
          <p:spPr>
            <a:xfrm>
              <a:off x="4953100" y="3048825"/>
              <a:ext cx="165150" cy="137350"/>
            </a:xfrm>
            <a:custGeom>
              <a:avLst/>
              <a:gdLst/>
              <a:ahLst/>
              <a:cxnLst/>
              <a:rect l="l" t="t" r="r" b="b"/>
              <a:pathLst>
                <a:path w="6606" h="5494" extrusionOk="0">
                  <a:moveTo>
                    <a:pt x="5371" y="0"/>
                  </a:moveTo>
                  <a:cubicBezTo>
                    <a:pt x="5093" y="0"/>
                    <a:pt x="5093" y="432"/>
                    <a:pt x="5371" y="432"/>
                  </a:cubicBezTo>
                  <a:lnTo>
                    <a:pt x="5463" y="432"/>
                  </a:lnTo>
                  <a:cubicBezTo>
                    <a:pt x="5834" y="432"/>
                    <a:pt x="6142" y="741"/>
                    <a:pt x="6173" y="1111"/>
                  </a:cubicBezTo>
                  <a:lnTo>
                    <a:pt x="6173" y="4382"/>
                  </a:lnTo>
                  <a:cubicBezTo>
                    <a:pt x="6142" y="4753"/>
                    <a:pt x="5834" y="5092"/>
                    <a:pt x="5463" y="5092"/>
                  </a:cubicBezTo>
                  <a:lnTo>
                    <a:pt x="2285" y="5092"/>
                  </a:lnTo>
                  <a:cubicBezTo>
                    <a:pt x="1914" y="5092"/>
                    <a:pt x="1606" y="4753"/>
                    <a:pt x="1606" y="4382"/>
                  </a:cubicBezTo>
                  <a:lnTo>
                    <a:pt x="1606" y="3086"/>
                  </a:lnTo>
                  <a:cubicBezTo>
                    <a:pt x="1606" y="3055"/>
                    <a:pt x="1575" y="2994"/>
                    <a:pt x="1544" y="2963"/>
                  </a:cubicBezTo>
                  <a:lnTo>
                    <a:pt x="711" y="1913"/>
                  </a:lnTo>
                  <a:lnTo>
                    <a:pt x="1390" y="1913"/>
                  </a:lnTo>
                  <a:cubicBezTo>
                    <a:pt x="1513" y="1913"/>
                    <a:pt x="1606" y="1821"/>
                    <a:pt x="1606" y="1728"/>
                  </a:cubicBezTo>
                  <a:lnTo>
                    <a:pt x="1606" y="1142"/>
                  </a:lnTo>
                  <a:cubicBezTo>
                    <a:pt x="1606" y="741"/>
                    <a:pt x="1914" y="432"/>
                    <a:pt x="2285" y="432"/>
                  </a:cubicBezTo>
                  <a:lnTo>
                    <a:pt x="4291" y="432"/>
                  </a:lnTo>
                  <a:cubicBezTo>
                    <a:pt x="4568" y="432"/>
                    <a:pt x="4568" y="31"/>
                    <a:pt x="4291" y="31"/>
                  </a:cubicBezTo>
                  <a:lnTo>
                    <a:pt x="2315" y="31"/>
                  </a:lnTo>
                  <a:cubicBezTo>
                    <a:pt x="1698" y="31"/>
                    <a:pt x="1204" y="525"/>
                    <a:pt x="1204" y="1142"/>
                  </a:cubicBezTo>
                  <a:lnTo>
                    <a:pt x="1204" y="1512"/>
                  </a:lnTo>
                  <a:lnTo>
                    <a:pt x="248" y="1512"/>
                  </a:lnTo>
                  <a:cubicBezTo>
                    <a:pt x="93" y="1543"/>
                    <a:pt x="1" y="1728"/>
                    <a:pt x="93" y="1883"/>
                  </a:cubicBezTo>
                  <a:lnTo>
                    <a:pt x="1173" y="3179"/>
                  </a:lnTo>
                  <a:lnTo>
                    <a:pt x="1173" y="4382"/>
                  </a:lnTo>
                  <a:cubicBezTo>
                    <a:pt x="1173" y="5000"/>
                    <a:pt x="1698" y="5493"/>
                    <a:pt x="2315" y="5493"/>
                  </a:cubicBezTo>
                  <a:lnTo>
                    <a:pt x="5463" y="5493"/>
                  </a:lnTo>
                  <a:cubicBezTo>
                    <a:pt x="6081" y="5493"/>
                    <a:pt x="6605" y="5000"/>
                    <a:pt x="6605" y="4382"/>
                  </a:cubicBezTo>
                  <a:lnTo>
                    <a:pt x="6605" y="1142"/>
                  </a:lnTo>
                  <a:cubicBezTo>
                    <a:pt x="6605" y="525"/>
                    <a:pt x="6081" y="31"/>
                    <a:pt x="5463" y="31"/>
                  </a:cubicBezTo>
                  <a:lnTo>
                    <a:pt x="5463" y="0"/>
                  </a:ln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1942;p23">
              <a:extLst>
                <a:ext uri="{FF2B5EF4-FFF2-40B4-BE49-F238E27FC236}">
                  <a16:creationId xmlns:a16="http://schemas.microsoft.com/office/drawing/2014/main" id="{F397CA5A-81EC-42FD-A059-4EED4DE2287B}"/>
                </a:ext>
              </a:extLst>
            </p:cNvPr>
            <p:cNvSpPr/>
            <p:nvPr/>
          </p:nvSpPr>
          <p:spPr>
            <a:xfrm>
              <a:off x="5014050" y="3087400"/>
              <a:ext cx="29350" cy="10825"/>
            </a:xfrm>
            <a:custGeom>
              <a:avLst/>
              <a:gdLst/>
              <a:ahLst/>
              <a:cxnLst/>
              <a:rect l="l" t="t" r="r" b="b"/>
              <a:pathLst>
                <a:path w="1174" h="433" extrusionOk="0">
                  <a:moveTo>
                    <a:pt x="309" y="0"/>
                  </a:moveTo>
                  <a:cubicBezTo>
                    <a:pt x="1" y="0"/>
                    <a:pt x="1" y="432"/>
                    <a:pt x="309" y="432"/>
                  </a:cubicBezTo>
                  <a:lnTo>
                    <a:pt x="896" y="432"/>
                  </a:lnTo>
                  <a:cubicBezTo>
                    <a:pt x="1174" y="432"/>
                    <a:pt x="1174" y="0"/>
                    <a:pt x="89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1943;p23">
              <a:extLst>
                <a:ext uri="{FF2B5EF4-FFF2-40B4-BE49-F238E27FC236}">
                  <a16:creationId xmlns:a16="http://schemas.microsoft.com/office/drawing/2014/main" id="{46883872-D870-4630-99E3-14B9B7C1BB07}"/>
                </a:ext>
              </a:extLst>
            </p:cNvPr>
            <p:cNvSpPr/>
            <p:nvPr/>
          </p:nvSpPr>
          <p:spPr>
            <a:xfrm>
              <a:off x="5014050" y="3112075"/>
              <a:ext cx="68700" cy="10825"/>
            </a:xfrm>
            <a:custGeom>
              <a:avLst/>
              <a:gdLst/>
              <a:ahLst/>
              <a:cxnLst/>
              <a:rect l="l" t="t" r="r" b="b"/>
              <a:pathLst>
                <a:path w="2748" h="433" extrusionOk="0">
                  <a:moveTo>
                    <a:pt x="309" y="1"/>
                  </a:moveTo>
                  <a:cubicBezTo>
                    <a:pt x="1" y="1"/>
                    <a:pt x="1" y="433"/>
                    <a:pt x="309" y="433"/>
                  </a:cubicBezTo>
                  <a:lnTo>
                    <a:pt x="2532" y="433"/>
                  </a:lnTo>
                  <a:cubicBezTo>
                    <a:pt x="2655" y="433"/>
                    <a:pt x="2748" y="340"/>
                    <a:pt x="2748" y="217"/>
                  </a:cubicBezTo>
                  <a:cubicBezTo>
                    <a:pt x="2748" y="93"/>
                    <a:pt x="2655" y="1"/>
                    <a:pt x="25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1944;p23">
              <a:extLst>
                <a:ext uri="{FF2B5EF4-FFF2-40B4-BE49-F238E27FC236}">
                  <a16:creationId xmlns:a16="http://schemas.microsoft.com/office/drawing/2014/main" id="{19625631-A252-4204-A1C0-C604C320C78A}"/>
                </a:ext>
              </a:extLst>
            </p:cNvPr>
            <p:cNvSpPr/>
            <p:nvPr/>
          </p:nvSpPr>
          <p:spPr>
            <a:xfrm>
              <a:off x="5014050" y="3136775"/>
              <a:ext cx="29350" cy="10825"/>
            </a:xfrm>
            <a:custGeom>
              <a:avLst/>
              <a:gdLst/>
              <a:ahLst/>
              <a:cxnLst/>
              <a:rect l="l" t="t" r="r" b="b"/>
              <a:pathLst>
                <a:path w="1174" h="433" extrusionOk="0">
                  <a:moveTo>
                    <a:pt x="309" y="0"/>
                  </a:moveTo>
                  <a:cubicBezTo>
                    <a:pt x="1" y="0"/>
                    <a:pt x="1" y="432"/>
                    <a:pt x="309" y="432"/>
                  </a:cubicBezTo>
                  <a:lnTo>
                    <a:pt x="896" y="432"/>
                  </a:lnTo>
                  <a:cubicBezTo>
                    <a:pt x="1174" y="432"/>
                    <a:pt x="1174" y="0"/>
                    <a:pt x="89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1945;p23">
              <a:extLst>
                <a:ext uri="{FF2B5EF4-FFF2-40B4-BE49-F238E27FC236}">
                  <a16:creationId xmlns:a16="http://schemas.microsoft.com/office/drawing/2014/main" id="{86560435-BBDA-4ED2-9D26-C9E9492DA287}"/>
                </a:ext>
              </a:extLst>
            </p:cNvPr>
            <p:cNvSpPr/>
            <p:nvPr/>
          </p:nvSpPr>
          <p:spPr>
            <a:xfrm>
              <a:off x="5052625" y="3087400"/>
              <a:ext cx="31675" cy="10825"/>
            </a:xfrm>
            <a:custGeom>
              <a:avLst/>
              <a:gdLst/>
              <a:ahLst/>
              <a:cxnLst/>
              <a:rect l="l" t="t" r="r" b="b"/>
              <a:pathLst>
                <a:path w="1267" h="433" extrusionOk="0">
                  <a:moveTo>
                    <a:pt x="186" y="0"/>
                  </a:moveTo>
                  <a:cubicBezTo>
                    <a:pt x="94" y="0"/>
                    <a:pt x="1" y="93"/>
                    <a:pt x="1" y="216"/>
                  </a:cubicBezTo>
                  <a:cubicBezTo>
                    <a:pt x="1" y="340"/>
                    <a:pt x="94" y="432"/>
                    <a:pt x="186" y="432"/>
                  </a:cubicBezTo>
                  <a:lnTo>
                    <a:pt x="989" y="432"/>
                  </a:lnTo>
                  <a:cubicBezTo>
                    <a:pt x="1266" y="432"/>
                    <a:pt x="1266" y="0"/>
                    <a:pt x="989"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1946;p23">
              <a:extLst>
                <a:ext uri="{FF2B5EF4-FFF2-40B4-BE49-F238E27FC236}">
                  <a16:creationId xmlns:a16="http://schemas.microsoft.com/office/drawing/2014/main" id="{9E1E73B5-A93B-41CD-BEB5-D794FAEF3C0C}"/>
                </a:ext>
              </a:extLst>
            </p:cNvPr>
            <p:cNvSpPr/>
            <p:nvPr/>
          </p:nvSpPr>
          <p:spPr>
            <a:xfrm>
              <a:off x="4892925" y="3169225"/>
              <a:ext cx="209875" cy="205975"/>
            </a:xfrm>
            <a:custGeom>
              <a:avLst/>
              <a:gdLst/>
              <a:ahLst/>
              <a:cxnLst/>
              <a:rect l="l" t="t" r="r" b="b"/>
              <a:pathLst>
                <a:path w="8395" h="8239" extrusionOk="0">
                  <a:moveTo>
                    <a:pt x="1967" y="1"/>
                  </a:moveTo>
                  <a:cubicBezTo>
                    <a:pt x="1850" y="1"/>
                    <a:pt x="1729" y="103"/>
                    <a:pt x="1729" y="245"/>
                  </a:cubicBezTo>
                  <a:lnTo>
                    <a:pt x="1729" y="1912"/>
                  </a:lnTo>
                  <a:lnTo>
                    <a:pt x="1297" y="1912"/>
                  </a:lnTo>
                  <a:cubicBezTo>
                    <a:pt x="587" y="1912"/>
                    <a:pt x="1" y="2498"/>
                    <a:pt x="31" y="3177"/>
                  </a:cubicBezTo>
                  <a:lnTo>
                    <a:pt x="31" y="6973"/>
                  </a:lnTo>
                  <a:cubicBezTo>
                    <a:pt x="1" y="7652"/>
                    <a:pt x="587" y="8239"/>
                    <a:pt x="1297" y="8239"/>
                  </a:cubicBezTo>
                  <a:lnTo>
                    <a:pt x="3673" y="8239"/>
                  </a:lnTo>
                  <a:cubicBezTo>
                    <a:pt x="3797" y="8239"/>
                    <a:pt x="3889" y="8146"/>
                    <a:pt x="3889" y="8023"/>
                  </a:cubicBezTo>
                  <a:cubicBezTo>
                    <a:pt x="3889" y="7899"/>
                    <a:pt x="3797" y="7807"/>
                    <a:pt x="3673" y="7807"/>
                  </a:cubicBezTo>
                  <a:lnTo>
                    <a:pt x="1297" y="7807"/>
                  </a:lnTo>
                  <a:cubicBezTo>
                    <a:pt x="803" y="7807"/>
                    <a:pt x="433" y="7436"/>
                    <a:pt x="433" y="6973"/>
                  </a:cubicBezTo>
                  <a:lnTo>
                    <a:pt x="433" y="3177"/>
                  </a:lnTo>
                  <a:cubicBezTo>
                    <a:pt x="433" y="2714"/>
                    <a:pt x="803" y="2344"/>
                    <a:pt x="1297" y="2344"/>
                  </a:cubicBezTo>
                  <a:lnTo>
                    <a:pt x="1945" y="2344"/>
                  </a:lnTo>
                  <a:cubicBezTo>
                    <a:pt x="2068" y="2344"/>
                    <a:pt x="2161" y="2251"/>
                    <a:pt x="2161" y="2128"/>
                  </a:cubicBezTo>
                  <a:lnTo>
                    <a:pt x="2161" y="801"/>
                  </a:lnTo>
                  <a:lnTo>
                    <a:pt x="3395" y="2282"/>
                  </a:lnTo>
                  <a:cubicBezTo>
                    <a:pt x="3426" y="2313"/>
                    <a:pt x="3488" y="2344"/>
                    <a:pt x="3550" y="2344"/>
                  </a:cubicBezTo>
                  <a:lnTo>
                    <a:pt x="7130" y="2344"/>
                  </a:lnTo>
                  <a:cubicBezTo>
                    <a:pt x="7593" y="2344"/>
                    <a:pt x="7963" y="2714"/>
                    <a:pt x="7963" y="3177"/>
                  </a:cubicBezTo>
                  <a:lnTo>
                    <a:pt x="7963" y="6973"/>
                  </a:lnTo>
                  <a:cubicBezTo>
                    <a:pt x="7963" y="7436"/>
                    <a:pt x="7593" y="7807"/>
                    <a:pt x="7130" y="7807"/>
                  </a:cubicBezTo>
                  <a:lnTo>
                    <a:pt x="4753" y="7807"/>
                  </a:lnTo>
                  <a:cubicBezTo>
                    <a:pt x="4630" y="7807"/>
                    <a:pt x="4537" y="7899"/>
                    <a:pt x="4537" y="8023"/>
                  </a:cubicBezTo>
                  <a:cubicBezTo>
                    <a:pt x="4537" y="8146"/>
                    <a:pt x="4630" y="8239"/>
                    <a:pt x="4753" y="8239"/>
                  </a:cubicBezTo>
                  <a:lnTo>
                    <a:pt x="7130" y="8239"/>
                  </a:lnTo>
                  <a:cubicBezTo>
                    <a:pt x="7809" y="8239"/>
                    <a:pt x="8395" y="7652"/>
                    <a:pt x="8395" y="6973"/>
                  </a:cubicBezTo>
                  <a:lnTo>
                    <a:pt x="8395" y="3177"/>
                  </a:lnTo>
                  <a:cubicBezTo>
                    <a:pt x="8395" y="2498"/>
                    <a:pt x="7809" y="1912"/>
                    <a:pt x="7130" y="1912"/>
                  </a:cubicBezTo>
                  <a:lnTo>
                    <a:pt x="3673" y="1912"/>
                  </a:lnTo>
                  <a:lnTo>
                    <a:pt x="2130" y="91"/>
                  </a:lnTo>
                  <a:cubicBezTo>
                    <a:pt x="2088" y="28"/>
                    <a:pt x="2028" y="1"/>
                    <a:pt x="196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 name="Google Shape;11947;p23">
              <a:extLst>
                <a:ext uri="{FF2B5EF4-FFF2-40B4-BE49-F238E27FC236}">
                  <a16:creationId xmlns:a16="http://schemas.microsoft.com/office/drawing/2014/main" id="{D75FB42C-C1D1-4566-850E-F2B01C4E2C6B}"/>
                </a:ext>
              </a:extLst>
            </p:cNvPr>
            <p:cNvSpPr/>
            <p:nvPr/>
          </p:nvSpPr>
          <p:spPr>
            <a:xfrm>
              <a:off x="4972400" y="3261725"/>
              <a:ext cx="94150" cy="10100"/>
            </a:xfrm>
            <a:custGeom>
              <a:avLst/>
              <a:gdLst/>
              <a:ahLst/>
              <a:cxnLst/>
              <a:rect l="l" t="t" r="r" b="b"/>
              <a:pathLst>
                <a:path w="3766" h="404" extrusionOk="0">
                  <a:moveTo>
                    <a:pt x="3488" y="0"/>
                  </a:moveTo>
                  <a:cubicBezTo>
                    <a:pt x="3478" y="0"/>
                    <a:pt x="3467" y="1"/>
                    <a:pt x="3457" y="2"/>
                  </a:cubicBezTo>
                  <a:lnTo>
                    <a:pt x="309" y="2"/>
                  </a:lnTo>
                  <a:cubicBezTo>
                    <a:pt x="0" y="2"/>
                    <a:pt x="0" y="403"/>
                    <a:pt x="309" y="403"/>
                  </a:cubicBezTo>
                  <a:lnTo>
                    <a:pt x="3457" y="403"/>
                  </a:lnTo>
                  <a:cubicBezTo>
                    <a:pt x="3755" y="403"/>
                    <a:pt x="3765" y="0"/>
                    <a:pt x="348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1948;p23">
              <a:extLst>
                <a:ext uri="{FF2B5EF4-FFF2-40B4-BE49-F238E27FC236}">
                  <a16:creationId xmlns:a16="http://schemas.microsoft.com/office/drawing/2014/main" id="{1A1BD489-5DD2-4597-AEEE-F26C56A0AE24}"/>
                </a:ext>
              </a:extLst>
            </p:cNvPr>
            <p:cNvSpPr/>
            <p:nvPr/>
          </p:nvSpPr>
          <p:spPr>
            <a:xfrm>
              <a:off x="4930725" y="3290300"/>
              <a:ext cx="52500" cy="10825"/>
            </a:xfrm>
            <a:custGeom>
              <a:avLst/>
              <a:gdLst/>
              <a:ahLst/>
              <a:cxnLst/>
              <a:rect l="l" t="t" r="r" b="b"/>
              <a:pathLst>
                <a:path w="2100" h="433" extrusionOk="0">
                  <a:moveTo>
                    <a:pt x="279" y="1"/>
                  </a:moveTo>
                  <a:cubicBezTo>
                    <a:pt x="1" y="1"/>
                    <a:pt x="1" y="433"/>
                    <a:pt x="279" y="433"/>
                  </a:cubicBezTo>
                  <a:lnTo>
                    <a:pt x="1791" y="433"/>
                  </a:lnTo>
                  <a:cubicBezTo>
                    <a:pt x="2099" y="433"/>
                    <a:pt x="2099" y="1"/>
                    <a:pt x="179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1949;p23">
              <a:extLst>
                <a:ext uri="{FF2B5EF4-FFF2-40B4-BE49-F238E27FC236}">
                  <a16:creationId xmlns:a16="http://schemas.microsoft.com/office/drawing/2014/main" id="{8479F5DE-9681-4BC3-9B32-5913C71A9F10}"/>
                </a:ext>
              </a:extLst>
            </p:cNvPr>
            <p:cNvSpPr/>
            <p:nvPr/>
          </p:nvSpPr>
          <p:spPr>
            <a:xfrm>
              <a:off x="4995550" y="3290300"/>
              <a:ext cx="71000" cy="10825"/>
            </a:xfrm>
            <a:custGeom>
              <a:avLst/>
              <a:gdLst/>
              <a:ahLst/>
              <a:cxnLst/>
              <a:rect l="l" t="t" r="r" b="b"/>
              <a:pathLst>
                <a:path w="2840" h="433" extrusionOk="0">
                  <a:moveTo>
                    <a:pt x="309" y="1"/>
                  </a:moveTo>
                  <a:cubicBezTo>
                    <a:pt x="0" y="1"/>
                    <a:pt x="0" y="433"/>
                    <a:pt x="309" y="433"/>
                  </a:cubicBezTo>
                  <a:lnTo>
                    <a:pt x="2531" y="433"/>
                  </a:lnTo>
                  <a:cubicBezTo>
                    <a:pt x="2839" y="433"/>
                    <a:pt x="2839" y="1"/>
                    <a:pt x="253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1950;p23">
              <a:extLst>
                <a:ext uri="{FF2B5EF4-FFF2-40B4-BE49-F238E27FC236}">
                  <a16:creationId xmlns:a16="http://schemas.microsoft.com/office/drawing/2014/main" id="{BBA94D20-319B-4EEE-934E-6FECDFE8E65A}"/>
                </a:ext>
              </a:extLst>
            </p:cNvPr>
            <p:cNvSpPr/>
            <p:nvPr/>
          </p:nvSpPr>
          <p:spPr>
            <a:xfrm>
              <a:off x="4930725" y="3318850"/>
              <a:ext cx="135825" cy="10825"/>
            </a:xfrm>
            <a:custGeom>
              <a:avLst/>
              <a:gdLst/>
              <a:ahLst/>
              <a:cxnLst/>
              <a:rect l="l" t="t" r="r" b="b"/>
              <a:pathLst>
                <a:path w="5433" h="433" extrusionOk="0">
                  <a:moveTo>
                    <a:pt x="279" y="1"/>
                  </a:moveTo>
                  <a:cubicBezTo>
                    <a:pt x="1" y="1"/>
                    <a:pt x="1" y="433"/>
                    <a:pt x="279" y="433"/>
                  </a:cubicBezTo>
                  <a:lnTo>
                    <a:pt x="5124" y="433"/>
                  </a:lnTo>
                  <a:cubicBezTo>
                    <a:pt x="5432" y="433"/>
                    <a:pt x="5432" y="1"/>
                    <a:pt x="512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1951;p23">
              <a:extLst>
                <a:ext uri="{FF2B5EF4-FFF2-40B4-BE49-F238E27FC236}">
                  <a16:creationId xmlns:a16="http://schemas.microsoft.com/office/drawing/2014/main" id="{8AB2EB26-5DEC-4E0E-9DFF-04B310513053}"/>
                </a:ext>
              </a:extLst>
            </p:cNvPr>
            <p:cNvSpPr/>
            <p:nvPr/>
          </p:nvSpPr>
          <p:spPr>
            <a:xfrm>
              <a:off x="4930725" y="3261725"/>
              <a:ext cx="31650" cy="10100"/>
            </a:xfrm>
            <a:custGeom>
              <a:avLst/>
              <a:gdLst/>
              <a:ahLst/>
              <a:cxnLst/>
              <a:rect l="l" t="t" r="r" b="b"/>
              <a:pathLst>
                <a:path w="1266" h="404" extrusionOk="0">
                  <a:moveTo>
                    <a:pt x="1016" y="0"/>
                  </a:moveTo>
                  <a:cubicBezTo>
                    <a:pt x="1007" y="0"/>
                    <a:pt x="998" y="1"/>
                    <a:pt x="988" y="2"/>
                  </a:cubicBezTo>
                  <a:lnTo>
                    <a:pt x="279" y="2"/>
                  </a:lnTo>
                  <a:cubicBezTo>
                    <a:pt x="1" y="2"/>
                    <a:pt x="1" y="403"/>
                    <a:pt x="279" y="403"/>
                  </a:cubicBezTo>
                  <a:lnTo>
                    <a:pt x="988" y="403"/>
                  </a:lnTo>
                  <a:cubicBezTo>
                    <a:pt x="1257" y="403"/>
                    <a:pt x="1266" y="0"/>
                    <a:pt x="101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37817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6"/>
          <p:cNvSpPr txBox="1">
            <a:spLocks noGrp="1"/>
          </p:cNvSpPr>
          <p:nvPr>
            <p:ph type="body" idx="2"/>
          </p:nvPr>
        </p:nvSpPr>
        <p:spPr>
          <a:xfrm>
            <a:off x="1131478" y="1312773"/>
            <a:ext cx="6140860" cy="2473416"/>
          </a:xfrm>
        </p:spPr>
        <p:txBody>
          <a:bodyPr/>
          <a:lstStyle/>
          <a:p>
            <a:pPr marL="57150" indent="-285750" algn="l">
              <a:buFont typeface="Wingdings" panose="05000000000000000000" pitchFamily="2" charset="2"/>
              <a:buChar char="ü"/>
            </a:pPr>
            <a:r>
              <a:rPr lang="en-US" sz="1800" b="1" i="0" u="none" strike="noStrike" baseline="0" dirty="0">
                <a:latin typeface="Cambria" panose="02040503050406030204" pitchFamily="18" charset="0"/>
                <a:ea typeface="Cambria" panose="02040503050406030204" pitchFamily="18" charset="0"/>
              </a:rPr>
              <a:t>User logs in with account number &amp; password</a:t>
            </a:r>
          </a:p>
          <a:p>
            <a:pPr marL="57150" indent="-285750" algn="l">
              <a:buFont typeface="Wingdings" panose="05000000000000000000" pitchFamily="2" charset="2"/>
              <a:buChar char="ü"/>
            </a:pPr>
            <a:r>
              <a:rPr lang="en-US" sz="1800" b="1" i="0" u="none" strike="noStrike" baseline="0" dirty="0">
                <a:latin typeface="Cambria" panose="02040503050406030204" pitchFamily="18" charset="0"/>
                <a:ea typeface="Cambria" panose="02040503050406030204" pitchFamily="18" charset="0"/>
              </a:rPr>
              <a:t>Menu options: </a:t>
            </a:r>
          </a:p>
          <a:p>
            <a:pPr indent="0" algn="l"/>
            <a:r>
              <a:rPr lang="en-US" sz="1800" b="0" i="0" u="none" strike="noStrike" baseline="0" dirty="0">
                <a:latin typeface="Cambria" panose="02040503050406030204" pitchFamily="18" charset="0"/>
                <a:ea typeface="Cambria" panose="02040503050406030204" pitchFamily="18" charset="0"/>
              </a:rPr>
              <a:t>View Balance          Deposit         Withdraw          Transfer History </a:t>
            </a:r>
          </a:p>
          <a:p>
            <a:pPr algn="l"/>
            <a:r>
              <a:rPr lang="en-US" sz="1800" b="0" i="0" u="none" strike="noStrike" baseline="0" dirty="0">
                <a:latin typeface="Cambria" panose="02040503050406030204" pitchFamily="18" charset="0"/>
                <a:ea typeface="Cambria" panose="02040503050406030204" pitchFamily="18" charset="0"/>
              </a:rPr>
              <a:t>Statement          Download history</a:t>
            </a:r>
          </a:p>
          <a:p>
            <a:pPr marL="57150" indent="-285750" algn="l">
              <a:buFont typeface="Wingdings" panose="05000000000000000000" pitchFamily="2" charset="2"/>
              <a:buChar char="ü"/>
            </a:pPr>
            <a:r>
              <a:rPr lang="en-US" sz="1800" b="1" i="0" u="none" strike="noStrike" baseline="0" dirty="0">
                <a:latin typeface="Cambria" panose="02040503050406030204" pitchFamily="18" charset="0"/>
                <a:ea typeface="Cambria" panose="02040503050406030204" pitchFamily="18" charset="0"/>
              </a:rPr>
              <a:t>Logout when finished</a:t>
            </a:r>
            <a:endParaRPr lang="en-US" b="1" i="0" dirty="0">
              <a:solidFill>
                <a:srgbClr val="404040"/>
              </a:solidFill>
              <a:effectLst/>
              <a:latin typeface="Cambria" panose="02040503050406030204" pitchFamily="18" charset="0"/>
              <a:ea typeface="Cambria" panose="02040503050406030204" pitchFamily="18" charset="0"/>
            </a:endParaRPr>
          </a:p>
        </p:txBody>
      </p:sp>
      <p:sp>
        <p:nvSpPr>
          <p:cNvPr id="127" name="Google Shape;127;p6"/>
          <p:cNvSpPr txBox="1">
            <a:spLocks noGrp="1"/>
          </p:cNvSpPr>
          <p:nvPr>
            <p:ph type="body" idx="4"/>
          </p:nvPr>
        </p:nvSpPr>
        <p:spPr>
          <a:xfrm>
            <a:off x="1020534" y="435386"/>
            <a:ext cx="3501459" cy="514733"/>
          </a:xfrm>
        </p:spPr>
        <p:txBody>
          <a:bodyPr/>
          <a:lstStyle/>
          <a:p>
            <a:pPr lvl="0"/>
            <a:r>
              <a:rPr lang="en-US" sz="2800" dirty="0"/>
              <a:t>Example</a:t>
            </a:r>
            <a:r>
              <a:rPr lang="en-US" dirty="0"/>
              <a:t> User Flow</a:t>
            </a:r>
          </a:p>
        </p:txBody>
      </p:sp>
      <p:sp>
        <p:nvSpPr>
          <p:cNvPr id="8" name="Rectángulo: una sola esquina redondeada 7">
            <a:extLst>
              <a:ext uri="{FF2B5EF4-FFF2-40B4-BE49-F238E27FC236}">
                <a16:creationId xmlns:a16="http://schemas.microsoft.com/office/drawing/2014/main" id="{F8BD7ADF-D9C8-FA86-40FC-29685653ECA5}"/>
              </a:ext>
            </a:extLst>
          </p:cNvPr>
          <p:cNvSpPr/>
          <p:nvPr/>
        </p:nvSpPr>
        <p:spPr>
          <a:xfrm>
            <a:off x="4304699" y="375442"/>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reeform 352">
            <a:extLst>
              <a:ext uri="{FF2B5EF4-FFF2-40B4-BE49-F238E27FC236}">
                <a16:creationId xmlns:a16="http://schemas.microsoft.com/office/drawing/2014/main" id="{ED8083AB-567C-1E72-A81B-AD2CFE4E1718}"/>
              </a:ext>
            </a:extLst>
          </p:cNvPr>
          <p:cNvSpPr>
            <a:spLocks/>
          </p:cNvSpPr>
          <p:nvPr/>
        </p:nvSpPr>
        <p:spPr bwMode="auto">
          <a:xfrm>
            <a:off x="7326497" y="-644372"/>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Google Shape;7689;p14">
            <a:extLst>
              <a:ext uri="{FF2B5EF4-FFF2-40B4-BE49-F238E27FC236}">
                <a16:creationId xmlns:a16="http://schemas.microsoft.com/office/drawing/2014/main" id="{23F4911C-B55C-7E7C-9BFE-460DA7B8D2FE}"/>
              </a:ext>
            </a:extLst>
          </p:cNvPr>
          <p:cNvSpPr/>
          <p:nvPr/>
        </p:nvSpPr>
        <p:spPr>
          <a:xfrm>
            <a:off x="4441831" y="563228"/>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5" name="Straight Arrow Connector 4">
            <a:extLst>
              <a:ext uri="{FF2B5EF4-FFF2-40B4-BE49-F238E27FC236}">
                <a16:creationId xmlns:a16="http://schemas.microsoft.com/office/drawing/2014/main" id="{E138C260-BB4C-4A06-8BDD-E36764F7A48A}"/>
              </a:ext>
            </a:extLst>
          </p:cNvPr>
          <p:cNvCxnSpPr>
            <a:cxnSpLocks/>
          </p:cNvCxnSpPr>
          <p:nvPr/>
        </p:nvCxnSpPr>
        <p:spPr>
          <a:xfrm>
            <a:off x="2528888" y="2278856"/>
            <a:ext cx="450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9658C0D-7754-470F-B17C-2AC01529BF3B}"/>
              </a:ext>
            </a:extLst>
          </p:cNvPr>
          <p:cNvCxnSpPr>
            <a:cxnSpLocks/>
          </p:cNvCxnSpPr>
          <p:nvPr/>
        </p:nvCxnSpPr>
        <p:spPr>
          <a:xfrm>
            <a:off x="3695701" y="2278856"/>
            <a:ext cx="450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38154CF-9DDB-4EE2-8B0E-2832D1206BC4}"/>
              </a:ext>
            </a:extLst>
          </p:cNvPr>
          <p:cNvCxnSpPr>
            <a:cxnSpLocks/>
          </p:cNvCxnSpPr>
          <p:nvPr/>
        </p:nvCxnSpPr>
        <p:spPr>
          <a:xfrm>
            <a:off x="5173478" y="2278856"/>
            <a:ext cx="450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C59E17C-DCC9-4243-AC05-659783640255}"/>
              </a:ext>
            </a:extLst>
          </p:cNvPr>
          <p:cNvCxnSpPr>
            <a:cxnSpLocks/>
          </p:cNvCxnSpPr>
          <p:nvPr/>
        </p:nvCxnSpPr>
        <p:spPr>
          <a:xfrm>
            <a:off x="2228851" y="2614612"/>
            <a:ext cx="450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723900" y="421451"/>
            <a:ext cx="6883130" cy="798754"/>
          </a:xfrm>
        </p:spPr>
        <p:txBody>
          <a:bodyPr/>
          <a:lstStyle/>
          <a:p>
            <a:pPr lvl="0"/>
            <a:r>
              <a:rPr lang="en-US" sz="2800" dirty="0"/>
              <a:t>Strengths</a:t>
            </a:r>
          </a:p>
        </p:txBody>
      </p:sp>
      <p:sp>
        <p:nvSpPr>
          <p:cNvPr id="5" name="Rectangle 3">
            <a:extLst>
              <a:ext uri="{FF2B5EF4-FFF2-40B4-BE49-F238E27FC236}">
                <a16:creationId xmlns:a16="http://schemas.microsoft.com/office/drawing/2014/main" id="{B08E559A-8F45-1210-A920-69DBFF9F156F}"/>
              </a:ext>
            </a:extLst>
          </p:cNvPr>
          <p:cNvSpPr>
            <a:spLocks noGrp="1" noChangeArrowheads="1"/>
          </p:cNvSpPr>
          <p:nvPr>
            <p:ph type="body" idx="1"/>
          </p:nvPr>
        </p:nvSpPr>
        <p:spPr bwMode="auto">
          <a:xfrm>
            <a:off x="723900" y="1604917"/>
            <a:ext cx="6392920" cy="209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 indent="-285750" algn="l">
              <a:buFont typeface="Wingdings" panose="05000000000000000000" pitchFamily="2" charset="2"/>
              <a:buChar char="ü"/>
            </a:pPr>
            <a:r>
              <a:rPr lang="en-US" b="0" i="0" u="none" strike="noStrike" baseline="0" dirty="0">
                <a:latin typeface="Cambria" panose="02040503050406030204" pitchFamily="18" charset="0"/>
                <a:ea typeface="Cambria" panose="02040503050406030204" pitchFamily="18" charset="0"/>
              </a:rPr>
              <a:t>Simple and lightweight (CSV based)</a:t>
            </a:r>
          </a:p>
          <a:p>
            <a:pPr marL="57150" indent="-285750" algn="l">
              <a:buFont typeface="Wingdings" panose="05000000000000000000" pitchFamily="2" charset="2"/>
              <a:buChar char="ü"/>
            </a:pPr>
            <a:r>
              <a:rPr lang="en-US" b="0" i="0" u="none" strike="noStrike" baseline="0" dirty="0">
                <a:latin typeface="Cambria" panose="02040503050406030204" pitchFamily="18" charset="0"/>
                <a:ea typeface="Cambria" panose="02040503050406030204" pitchFamily="18" charset="0"/>
              </a:rPr>
              <a:t>Clear separation of roles</a:t>
            </a:r>
          </a:p>
          <a:p>
            <a:pPr marL="57150" indent="-285750" algn="l">
              <a:buFont typeface="Wingdings" panose="05000000000000000000" pitchFamily="2" charset="2"/>
              <a:buChar char="ü"/>
            </a:pPr>
            <a:r>
              <a:rPr lang="en-US" b="0" i="0" u="none" strike="noStrike" baseline="0" dirty="0">
                <a:latin typeface="Cambria" panose="02040503050406030204" pitchFamily="18" charset="0"/>
                <a:ea typeface="Cambria" panose="02040503050406030204" pitchFamily="18" charset="0"/>
              </a:rPr>
              <a:t>Easy to extend</a:t>
            </a:r>
          </a:p>
          <a:p>
            <a:pPr marL="57150" indent="-285750" algn="l">
              <a:buFont typeface="Wingdings" panose="05000000000000000000" pitchFamily="2" charset="2"/>
              <a:buChar char="ü"/>
            </a:pPr>
            <a:r>
              <a:rPr lang="en-US" b="0" i="0" u="none" strike="noStrike" baseline="0" dirty="0">
                <a:latin typeface="Cambria" panose="02040503050406030204" pitchFamily="18" charset="0"/>
                <a:ea typeface="Cambria" panose="02040503050406030204" pitchFamily="18" charset="0"/>
              </a:rPr>
              <a:t>Transaction history with timestamps</a:t>
            </a:r>
            <a:br>
              <a:rPr lang="en-US" dirty="0">
                <a:latin typeface="Cambria" panose="02040503050406030204" pitchFamily="18" charset="0"/>
                <a:ea typeface="Cambria" panose="02040503050406030204" pitchFamily="18" charset="0"/>
              </a:rPr>
            </a:br>
            <a:endParaRPr lang="en-US" b="1" i="0" dirty="0">
              <a:solidFill>
                <a:srgbClr val="404040"/>
              </a:solidFill>
              <a:effectLst/>
              <a:latin typeface="Cambria" panose="02040503050406030204" pitchFamily="18" charset="0"/>
              <a:ea typeface="Cambria" panose="020405030504060302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50" b="1" i="0" u="none" strike="noStrike" cap="none" normalizeH="0" baseline="0" dirty="0">
              <a:ln>
                <a:noFill/>
              </a:ln>
              <a:solidFill>
                <a:srgbClr val="404040"/>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8654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6" name="Google Shape;126;p6"/>
          <p:cNvSpPr txBox="1">
            <a:spLocks noGrp="1"/>
          </p:cNvSpPr>
          <p:nvPr>
            <p:ph type="body" idx="3"/>
          </p:nvPr>
        </p:nvSpPr>
        <p:spPr>
          <a:xfrm>
            <a:off x="1009585" y="1873977"/>
            <a:ext cx="2778836" cy="450231"/>
          </a:xfrm>
        </p:spPr>
        <p:txBody>
          <a:bodyPr/>
          <a:lstStyle/>
          <a:p>
            <a:pPr lvl="0"/>
            <a:r>
              <a:rPr lang="en-US" sz="2000" dirty="0"/>
              <a:t>Limitations</a:t>
            </a:r>
          </a:p>
        </p:txBody>
      </p:sp>
      <p:sp>
        <p:nvSpPr>
          <p:cNvPr id="127" name="Google Shape;127;p6"/>
          <p:cNvSpPr txBox="1">
            <a:spLocks noGrp="1"/>
          </p:cNvSpPr>
          <p:nvPr>
            <p:ph type="body" idx="4"/>
          </p:nvPr>
        </p:nvSpPr>
        <p:spPr>
          <a:xfrm>
            <a:off x="5171054" y="1807301"/>
            <a:ext cx="3287146" cy="450231"/>
          </a:xfrm>
        </p:spPr>
        <p:txBody>
          <a:bodyPr/>
          <a:lstStyle/>
          <a:p>
            <a:r>
              <a:rPr lang="en-US" sz="2000" dirty="0">
                <a:solidFill>
                  <a:srgbClr val="404040"/>
                </a:solidFill>
                <a:ea typeface="Gungsuh" panose="02030600000101010101" pitchFamily="18" charset="-127"/>
              </a:rPr>
              <a:t>Future Enhancements</a:t>
            </a:r>
            <a:endParaRPr lang="en-US" sz="2000" i="0" dirty="0">
              <a:solidFill>
                <a:srgbClr val="404040"/>
              </a:solidFill>
              <a:effectLst/>
              <a:ea typeface="Gungsuh" panose="02030600000101010101" pitchFamily="18" charset="-127"/>
            </a:endParaRPr>
          </a:p>
        </p:txBody>
      </p:sp>
      <p:sp>
        <p:nvSpPr>
          <p:cNvPr id="7" name="Rectángulo: una sola esquina redondeada 6">
            <a:extLst>
              <a:ext uri="{FF2B5EF4-FFF2-40B4-BE49-F238E27FC236}">
                <a16:creationId xmlns:a16="http://schemas.microsoft.com/office/drawing/2014/main" id="{54EB0149-1A6A-3DB1-E6BE-633727040628}"/>
              </a:ext>
            </a:extLst>
          </p:cNvPr>
          <p:cNvSpPr/>
          <p:nvPr/>
        </p:nvSpPr>
        <p:spPr>
          <a:xfrm>
            <a:off x="1087594" y="1149685"/>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una sola esquina redondeada 7">
            <a:extLst>
              <a:ext uri="{FF2B5EF4-FFF2-40B4-BE49-F238E27FC236}">
                <a16:creationId xmlns:a16="http://schemas.microsoft.com/office/drawing/2014/main" id="{F8BD7ADF-D9C8-FA86-40FC-29685653ECA5}"/>
              </a:ext>
            </a:extLst>
          </p:cNvPr>
          <p:cNvSpPr/>
          <p:nvPr/>
        </p:nvSpPr>
        <p:spPr>
          <a:xfrm>
            <a:off x="5288577" y="1149685"/>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reeform 352">
            <a:extLst>
              <a:ext uri="{FF2B5EF4-FFF2-40B4-BE49-F238E27FC236}">
                <a16:creationId xmlns:a16="http://schemas.microsoft.com/office/drawing/2014/main" id="{ED8083AB-567C-1E72-A81B-AD2CFE4E1718}"/>
              </a:ext>
            </a:extLst>
          </p:cNvPr>
          <p:cNvSpPr>
            <a:spLocks/>
          </p:cNvSpPr>
          <p:nvPr/>
        </p:nvSpPr>
        <p:spPr bwMode="auto">
          <a:xfrm>
            <a:off x="7326497" y="-644372"/>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oogle Shape;11938;p23">
            <a:extLst>
              <a:ext uri="{FF2B5EF4-FFF2-40B4-BE49-F238E27FC236}">
                <a16:creationId xmlns:a16="http://schemas.microsoft.com/office/drawing/2014/main" id="{4F57DF76-7923-33DB-19A2-F0A9D61CCAF2}"/>
              </a:ext>
            </a:extLst>
          </p:cNvPr>
          <p:cNvGrpSpPr/>
          <p:nvPr/>
        </p:nvGrpSpPr>
        <p:grpSpPr>
          <a:xfrm>
            <a:off x="1187033" y="1286045"/>
            <a:ext cx="362650" cy="361900"/>
            <a:chOff x="4755600" y="3014075"/>
            <a:chExt cx="362650" cy="361900"/>
          </a:xfrm>
        </p:grpSpPr>
        <p:sp>
          <p:nvSpPr>
            <p:cNvPr id="44" name="Google Shape;11939;p23">
              <a:extLst>
                <a:ext uri="{FF2B5EF4-FFF2-40B4-BE49-F238E27FC236}">
                  <a16:creationId xmlns:a16="http://schemas.microsoft.com/office/drawing/2014/main" id="{D787128D-D55F-99D4-A71B-E0B70177D73E}"/>
                </a:ext>
              </a:extLst>
            </p:cNvPr>
            <p:cNvSpPr/>
            <p:nvPr/>
          </p:nvSpPr>
          <p:spPr>
            <a:xfrm>
              <a:off x="4819625" y="3043425"/>
              <a:ext cx="49400" cy="49400"/>
            </a:xfrm>
            <a:custGeom>
              <a:avLst/>
              <a:gdLst/>
              <a:ahLst/>
              <a:cxnLst/>
              <a:rect l="l" t="t" r="r" b="b"/>
              <a:pathLst>
                <a:path w="1976" h="1976" extrusionOk="0">
                  <a:moveTo>
                    <a:pt x="1019" y="432"/>
                  </a:moveTo>
                  <a:cubicBezTo>
                    <a:pt x="1328" y="432"/>
                    <a:pt x="1575" y="679"/>
                    <a:pt x="1575" y="988"/>
                  </a:cubicBezTo>
                  <a:cubicBezTo>
                    <a:pt x="1575" y="1142"/>
                    <a:pt x="1513" y="1265"/>
                    <a:pt x="1420" y="1389"/>
                  </a:cubicBezTo>
                  <a:cubicBezTo>
                    <a:pt x="1297" y="1481"/>
                    <a:pt x="1173" y="1543"/>
                    <a:pt x="1019" y="1543"/>
                  </a:cubicBezTo>
                  <a:cubicBezTo>
                    <a:pt x="710" y="1543"/>
                    <a:pt x="464" y="1296"/>
                    <a:pt x="464" y="988"/>
                  </a:cubicBezTo>
                  <a:cubicBezTo>
                    <a:pt x="464" y="833"/>
                    <a:pt x="525" y="710"/>
                    <a:pt x="618" y="586"/>
                  </a:cubicBezTo>
                  <a:cubicBezTo>
                    <a:pt x="710" y="494"/>
                    <a:pt x="865" y="432"/>
                    <a:pt x="1019" y="432"/>
                  </a:cubicBezTo>
                  <a:close/>
                  <a:moveTo>
                    <a:pt x="988" y="0"/>
                  </a:moveTo>
                  <a:cubicBezTo>
                    <a:pt x="464" y="0"/>
                    <a:pt x="1" y="432"/>
                    <a:pt x="1" y="988"/>
                  </a:cubicBezTo>
                  <a:cubicBezTo>
                    <a:pt x="32" y="1543"/>
                    <a:pt x="464" y="1975"/>
                    <a:pt x="988" y="1975"/>
                  </a:cubicBezTo>
                  <a:lnTo>
                    <a:pt x="1019" y="1975"/>
                  </a:lnTo>
                  <a:cubicBezTo>
                    <a:pt x="1544" y="1975"/>
                    <a:pt x="1976" y="1543"/>
                    <a:pt x="1976" y="988"/>
                  </a:cubicBezTo>
                  <a:cubicBezTo>
                    <a:pt x="1976" y="463"/>
                    <a:pt x="1544" y="0"/>
                    <a:pt x="98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1940;p23">
              <a:extLst>
                <a:ext uri="{FF2B5EF4-FFF2-40B4-BE49-F238E27FC236}">
                  <a16:creationId xmlns:a16="http://schemas.microsoft.com/office/drawing/2014/main" id="{5C54BE15-B9DE-A25B-D467-C8D2DDCE8487}"/>
                </a:ext>
              </a:extLst>
            </p:cNvPr>
            <p:cNvSpPr/>
            <p:nvPr/>
          </p:nvSpPr>
          <p:spPr>
            <a:xfrm>
              <a:off x="4755600" y="3014075"/>
              <a:ext cx="179025" cy="361900"/>
            </a:xfrm>
            <a:custGeom>
              <a:avLst/>
              <a:gdLst/>
              <a:ahLst/>
              <a:cxnLst/>
              <a:rect l="l" t="t" r="r" b="b"/>
              <a:pathLst>
                <a:path w="7161" h="14476" extrusionOk="0">
                  <a:moveTo>
                    <a:pt x="3524" y="1"/>
                  </a:moveTo>
                  <a:cubicBezTo>
                    <a:pt x="1575" y="1"/>
                    <a:pt x="0" y="1594"/>
                    <a:pt x="31" y="3550"/>
                  </a:cubicBezTo>
                  <a:cubicBezTo>
                    <a:pt x="31" y="4137"/>
                    <a:pt x="185" y="4723"/>
                    <a:pt x="463" y="5248"/>
                  </a:cubicBezTo>
                  <a:cubicBezTo>
                    <a:pt x="502" y="5325"/>
                    <a:pt x="567" y="5357"/>
                    <a:pt x="634" y="5357"/>
                  </a:cubicBezTo>
                  <a:cubicBezTo>
                    <a:pt x="783" y="5357"/>
                    <a:pt x="940" y="5202"/>
                    <a:pt x="833" y="5032"/>
                  </a:cubicBezTo>
                  <a:cubicBezTo>
                    <a:pt x="586" y="4569"/>
                    <a:pt x="463" y="4075"/>
                    <a:pt x="463" y="3550"/>
                  </a:cubicBezTo>
                  <a:cubicBezTo>
                    <a:pt x="463" y="1822"/>
                    <a:pt x="1852" y="402"/>
                    <a:pt x="3580" y="402"/>
                  </a:cubicBezTo>
                  <a:cubicBezTo>
                    <a:pt x="5339" y="433"/>
                    <a:pt x="6728" y="1822"/>
                    <a:pt x="6759" y="3581"/>
                  </a:cubicBezTo>
                  <a:cubicBezTo>
                    <a:pt x="6759" y="4970"/>
                    <a:pt x="5833" y="6174"/>
                    <a:pt x="4506" y="6575"/>
                  </a:cubicBezTo>
                  <a:cubicBezTo>
                    <a:pt x="4413" y="6606"/>
                    <a:pt x="4352" y="6667"/>
                    <a:pt x="4352" y="6791"/>
                  </a:cubicBezTo>
                  <a:lnTo>
                    <a:pt x="4352" y="9754"/>
                  </a:lnTo>
                  <a:lnTo>
                    <a:pt x="3920" y="10062"/>
                  </a:lnTo>
                  <a:cubicBezTo>
                    <a:pt x="3796" y="10155"/>
                    <a:pt x="3796" y="10309"/>
                    <a:pt x="3920" y="10402"/>
                  </a:cubicBezTo>
                  <a:lnTo>
                    <a:pt x="4352" y="10741"/>
                  </a:lnTo>
                  <a:lnTo>
                    <a:pt x="4352" y="10865"/>
                  </a:lnTo>
                  <a:lnTo>
                    <a:pt x="3920" y="11173"/>
                  </a:lnTo>
                  <a:cubicBezTo>
                    <a:pt x="3858" y="11235"/>
                    <a:pt x="3827" y="11297"/>
                    <a:pt x="3827" y="11358"/>
                  </a:cubicBezTo>
                  <a:cubicBezTo>
                    <a:pt x="3827" y="11420"/>
                    <a:pt x="3858" y="11482"/>
                    <a:pt x="3920" y="11513"/>
                  </a:cubicBezTo>
                  <a:lnTo>
                    <a:pt x="4352" y="11852"/>
                  </a:lnTo>
                  <a:lnTo>
                    <a:pt x="4352" y="12963"/>
                  </a:lnTo>
                  <a:lnTo>
                    <a:pt x="3611" y="13920"/>
                  </a:lnTo>
                  <a:lnTo>
                    <a:pt x="2839" y="12932"/>
                  </a:lnTo>
                  <a:lnTo>
                    <a:pt x="2839" y="6760"/>
                  </a:lnTo>
                  <a:cubicBezTo>
                    <a:pt x="2839" y="6667"/>
                    <a:pt x="2778" y="6606"/>
                    <a:pt x="2685" y="6575"/>
                  </a:cubicBezTo>
                  <a:cubicBezTo>
                    <a:pt x="2253" y="6421"/>
                    <a:pt x="1852" y="6205"/>
                    <a:pt x="1512" y="5896"/>
                  </a:cubicBezTo>
                  <a:cubicBezTo>
                    <a:pt x="1468" y="5858"/>
                    <a:pt x="1422" y="5842"/>
                    <a:pt x="1378" y="5842"/>
                  </a:cubicBezTo>
                  <a:cubicBezTo>
                    <a:pt x="1204" y="5842"/>
                    <a:pt x="1062" y="6088"/>
                    <a:pt x="1235" y="6235"/>
                  </a:cubicBezTo>
                  <a:cubicBezTo>
                    <a:pt x="1574" y="6544"/>
                    <a:pt x="1975" y="6760"/>
                    <a:pt x="2407" y="6914"/>
                  </a:cubicBezTo>
                  <a:lnTo>
                    <a:pt x="2407" y="13025"/>
                  </a:lnTo>
                  <a:cubicBezTo>
                    <a:pt x="2407" y="13056"/>
                    <a:pt x="2438" y="13118"/>
                    <a:pt x="2469" y="13148"/>
                  </a:cubicBezTo>
                  <a:lnTo>
                    <a:pt x="3457" y="14383"/>
                  </a:lnTo>
                  <a:cubicBezTo>
                    <a:pt x="3487" y="14445"/>
                    <a:pt x="3549" y="14475"/>
                    <a:pt x="3611" y="14475"/>
                  </a:cubicBezTo>
                  <a:cubicBezTo>
                    <a:pt x="3673" y="14475"/>
                    <a:pt x="3734" y="14445"/>
                    <a:pt x="3796" y="14383"/>
                  </a:cubicBezTo>
                  <a:lnTo>
                    <a:pt x="4722" y="13148"/>
                  </a:lnTo>
                  <a:cubicBezTo>
                    <a:pt x="4753" y="13118"/>
                    <a:pt x="4784" y="13056"/>
                    <a:pt x="4784" y="13025"/>
                  </a:cubicBezTo>
                  <a:lnTo>
                    <a:pt x="4753" y="11760"/>
                  </a:lnTo>
                  <a:cubicBezTo>
                    <a:pt x="4753" y="11667"/>
                    <a:pt x="4722" y="11605"/>
                    <a:pt x="4660" y="11574"/>
                  </a:cubicBezTo>
                  <a:lnTo>
                    <a:pt x="4352" y="11358"/>
                  </a:lnTo>
                  <a:lnTo>
                    <a:pt x="4660" y="11142"/>
                  </a:lnTo>
                  <a:cubicBezTo>
                    <a:pt x="4722" y="11081"/>
                    <a:pt x="4753" y="11019"/>
                    <a:pt x="4753" y="10957"/>
                  </a:cubicBezTo>
                  <a:lnTo>
                    <a:pt x="4753" y="10649"/>
                  </a:lnTo>
                  <a:cubicBezTo>
                    <a:pt x="4753" y="10556"/>
                    <a:pt x="4722" y="10494"/>
                    <a:pt x="4660" y="10463"/>
                  </a:cubicBezTo>
                  <a:lnTo>
                    <a:pt x="4352" y="10247"/>
                  </a:lnTo>
                  <a:lnTo>
                    <a:pt x="4660" y="10001"/>
                  </a:lnTo>
                  <a:cubicBezTo>
                    <a:pt x="4722" y="9970"/>
                    <a:pt x="4753" y="9908"/>
                    <a:pt x="4753" y="9846"/>
                  </a:cubicBezTo>
                  <a:lnTo>
                    <a:pt x="4753" y="6945"/>
                  </a:lnTo>
                  <a:cubicBezTo>
                    <a:pt x="5432" y="6698"/>
                    <a:pt x="5987" y="6266"/>
                    <a:pt x="6419" y="5711"/>
                  </a:cubicBezTo>
                  <a:cubicBezTo>
                    <a:pt x="6913" y="5093"/>
                    <a:pt x="7160" y="4353"/>
                    <a:pt x="7160" y="3550"/>
                  </a:cubicBezTo>
                  <a:cubicBezTo>
                    <a:pt x="7129" y="1606"/>
                    <a:pt x="5524" y="1"/>
                    <a:pt x="3580" y="1"/>
                  </a:cubicBezTo>
                  <a:cubicBezTo>
                    <a:pt x="3561" y="1"/>
                    <a:pt x="3543" y="1"/>
                    <a:pt x="352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0000"/>
                </a:solidFill>
                <a:effectLst/>
                <a:uLnTx/>
                <a:uFillTx/>
                <a:latin typeface="Arial"/>
                <a:cs typeface="Arial"/>
                <a:sym typeface="Arial"/>
              </a:endParaRPr>
            </a:p>
          </p:txBody>
        </p:sp>
        <p:sp>
          <p:nvSpPr>
            <p:cNvPr id="46" name="Google Shape;11941;p23">
              <a:extLst>
                <a:ext uri="{FF2B5EF4-FFF2-40B4-BE49-F238E27FC236}">
                  <a16:creationId xmlns:a16="http://schemas.microsoft.com/office/drawing/2014/main" id="{720492CD-130F-3093-752F-AA589E69E7DC}"/>
                </a:ext>
              </a:extLst>
            </p:cNvPr>
            <p:cNvSpPr/>
            <p:nvPr/>
          </p:nvSpPr>
          <p:spPr>
            <a:xfrm>
              <a:off x="4953100" y="3048825"/>
              <a:ext cx="165150" cy="137350"/>
            </a:xfrm>
            <a:custGeom>
              <a:avLst/>
              <a:gdLst/>
              <a:ahLst/>
              <a:cxnLst/>
              <a:rect l="l" t="t" r="r" b="b"/>
              <a:pathLst>
                <a:path w="6606" h="5494" extrusionOk="0">
                  <a:moveTo>
                    <a:pt x="5371" y="0"/>
                  </a:moveTo>
                  <a:cubicBezTo>
                    <a:pt x="5093" y="0"/>
                    <a:pt x="5093" y="432"/>
                    <a:pt x="5371" y="432"/>
                  </a:cubicBezTo>
                  <a:lnTo>
                    <a:pt x="5463" y="432"/>
                  </a:lnTo>
                  <a:cubicBezTo>
                    <a:pt x="5834" y="432"/>
                    <a:pt x="6142" y="741"/>
                    <a:pt x="6173" y="1111"/>
                  </a:cubicBezTo>
                  <a:lnTo>
                    <a:pt x="6173" y="4382"/>
                  </a:lnTo>
                  <a:cubicBezTo>
                    <a:pt x="6142" y="4753"/>
                    <a:pt x="5834" y="5092"/>
                    <a:pt x="5463" y="5092"/>
                  </a:cubicBezTo>
                  <a:lnTo>
                    <a:pt x="2285" y="5092"/>
                  </a:lnTo>
                  <a:cubicBezTo>
                    <a:pt x="1914" y="5092"/>
                    <a:pt x="1606" y="4753"/>
                    <a:pt x="1606" y="4382"/>
                  </a:cubicBezTo>
                  <a:lnTo>
                    <a:pt x="1606" y="3086"/>
                  </a:lnTo>
                  <a:cubicBezTo>
                    <a:pt x="1606" y="3055"/>
                    <a:pt x="1575" y="2994"/>
                    <a:pt x="1544" y="2963"/>
                  </a:cubicBezTo>
                  <a:lnTo>
                    <a:pt x="711" y="1913"/>
                  </a:lnTo>
                  <a:lnTo>
                    <a:pt x="1390" y="1913"/>
                  </a:lnTo>
                  <a:cubicBezTo>
                    <a:pt x="1513" y="1913"/>
                    <a:pt x="1606" y="1821"/>
                    <a:pt x="1606" y="1728"/>
                  </a:cubicBezTo>
                  <a:lnTo>
                    <a:pt x="1606" y="1142"/>
                  </a:lnTo>
                  <a:cubicBezTo>
                    <a:pt x="1606" y="741"/>
                    <a:pt x="1914" y="432"/>
                    <a:pt x="2285" y="432"/>
                  </a:cubicBezTo>
                  <a:lnTo>
                    <a:pt x="4291" y="432"/>
                  </a:lnTo>
                  <a:cubicBezTo>
                    <a:pt x="4568" y="432"/>
                    <a:pt x="4568" y="31"/>
                    <a:pt x="4291" y="31"/>
                  </a:cubicBezTo>
                  <a:lnTo>
                    <a:pt x="2315" y="31"/>
                  </a:lnTo>
                  <a:cubicBezTo>
                    <a:pt x="1698" y="31"/>
                    <a:pt x="1204" y="525"/>
                    <a:pt x="1204" y="1142"/>
                  </a:cubicBezTo>
                  <a:lnTo>
                    <a:pt x="1204" y="1512"/>
                  </a:lnTo>
                  <a:lnTo>
                    <a:pt x="248" y="1512"/>
                  </a:lnTo>
                  <a:cubicBezTo>
                    <a:pt x="93" y="1543"/>
                    <a:pt x="1" y="1728"/>
                    <a:pt x="93" y="1883"/>
                  </a:cubicBezTo>
                  <a:lnTo>
                    <a:pt x="1173" y="3179"/>
                  </a:lnTo>
                  <a:lnTo>
                    <a:pt x="1173" y="4382"/>
                  </a:lnTo>
                  <a:cubicBezTo>
                    <a:pt x="1173" y="5000"/>
                    <a:pt x="1698" y="5493"/>
                    <a:pt x="2315" y="5493"/>
                  </a:cubicBezTo>
                  <a:lnTo>
                    <a:pt x="5463" y="5493"/>
                  </a:lnTo>
                  <a:cubicBezTo>
                    <a:pt x="6081" y="5493"/>
                    <a:pt x="6605" y="5000"/>
                    <a:pt x="6605" y="4382"/>
                  </a:cubicBezTo>
                  <a:lnTo>
                    <a:pt x="6605" y="1142"/>
                  </a:lnTo>
                  <a:cubicBezTo>
                    <a:pt x="6605" y="525"/>
                    <a:pt x="6081" y="31"/>
                    <a:pt x="5463" y="31"/>
                  </a:cubicBezTo>
                  <a:lnTo>
                    <a:pt x="5463" y="0"/>
                  </a:ln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1942;p23">
              <a:extLst>
                <a:ext uri="{FF2B5EF4-FFF2-40B4-BE49-F238E27FC236}">
                  <a16:creationId xmlns:a16="http://schemas.microsoft.com/office/drawing/2014/main" id="{9C6D8A96-2916-328B-6AFF-E865A34B777E}"/>
                </a:ext>
              </a:extLst>
            </p:cNvPr>
            <p:cNvSpPr/>
            <p:nvPr/>
          </p:nvSpPr>
          <p:spPr>
            <a:xfrm>
              <a:off x="5014050" y="3087400"/>
              <a:ext cx="29350" cy="10825"/>
            </a:xfrm>
            <a:custGeom>
              <a:avLst/>
              <a:gdLst/>
              <a:ahLst/>
              <a:cxnLst/>
              <a:rect l="l" t="t" r="r" b="b"/>
              <a:pathLst>
                <a:path w="1174" h="433" extrusionOk="0">
                  <a:moveTo>
                    <a:pt x="309" y="0"/>
                  </a:moveTo>
                  <a:cubicBezTo>
                    <a:pt x="1" y="0"/>
                    <a:pt x="1" y="432"/>
                    <a:pt x="309" y="432"/>
                  </a:cubicBezTo>
                  <a:lnTo>
                    <a:pt x="896" y="432"/>
                  </a:lnTo>
                  <a:cubicBezTo>
                    <a:pt x="1174" y="432"/>
                    <a:pt x="1174" y="0"/>
                    <a:pt x="89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1943;p23">
              <a:extLst>
                <a:ext uri="{FF2B5EF4-FFF2-40B4-BE49-F238E27FC236}">
                  <a16:creationId xmlns:a16="http://schemas.microsoft.com/office/drawing/2014/main" id="{3422E4AA-12A4-32A9-EE1E-BB857A905CA5}"/>
                </a:ext>
              </a:extLst>
            </p:cNvPr>
            <p:cNvSpPr/>
            <p:nvPr/>
          </p:nvSpPr>
          <p:spPr>
            <a:xfrm>
              <a:off x="5014050" y="3112075"/>
              <a:ext cx="68700" cy="10825"/>
            </a:xfrm>
            <a:custGeom>
              <a:avLst/>
              <a:gdLst/>
              <a:ahLst/>
              <a:cxnLst/>
              <a:rect l="l" t="t" r="r" b="b"/>
              <a:pathLst>
                <a:path w="2748" h="433" extrusionOk="0">
                  <a:moveTo>
                    <a:pt x="309" y="1"/>
                  </a:moveTo>
                  <a:cubicBezTo>
                    <a:pt x="1" y="1"/>
                    <a:pt x="1" y="433"/>
                    <a:pt x="309" y="433"/>
                  </a:cubicBezTo>
                  <a:lnTo>
                    <a:pt x="2532" y="433"/>
                  </a:lnTo>
                  <a:cubicBezTo>
                    <a:pt x="2655" y="433"/>
                    <a:pt x="2748" y="340"/>
                    <a:pt x="2748" y="217"/>
                  </a:cubicBezTo>
                  <a:cubicBezTo>
                    <a:pt x="2748" y="93"/>
                    <a:pt x="2655" y="1"/>
                    <a:pt x="25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1944;p23">
              <a:extLst>
                <a:ext uri="{FF2B5EF4-FFF2-40B4-BE49-F238E27FC236}">
                  <a16:creationId xmlns:a16="http://schemas.microsoft.com/office/drawing/2014/main" id="{D4CAC668-76CA-6B30-C157-6D9787F6AE13}"/>
                </a:ext>
              </a:extLst>
            </p:cNvPr>
            <p:cNvSpPr/>
            <p:nvPr/>
          </p:nvSpPr>
          <p:spPr>
            <a:xfrm>
              <a:off x="5014050" y="3136775"/>
              <a:ext cx="29350" cy="10825"/>
            </a:xfrm>
            <a:custGeom>
              <a:avLst/>
              <a:gdLst/>
              <a:ahLst/>
              <a:cxnLst/>
              <a:rect l="l" t="t" r="r" b="b"/>
              <a:pathLst>
                <a:path w="1174" h="433" extrusionOk="0">
                  <a:moveTo>
                    <a:pt x="309" y="0"/>
                  </a:moveTo>
                  <a:cubicBezTo>
                    <a:pt x="1" y="0"/>
                    <a:pt x="1" y="432"/>
                    <a:pt x="309" y="432"/>
                  </a:cubicBezTo>
                  <a:lnTo>
                    <a:pt x="896" y="432"/>
                  </a:lnTo>
                  <a:cubicBezTo>
                    <a:pt x="1174" y="432"/>
                    <a:pt x="1174" y="0"/>
                    <a:pt x="89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1945;p23">
              <a:extLst>
                <a:ext uri="{FF2B5EF4-FFF2-40B4-BE49-F238E27FC236}">
                  <a16:creationId xmlns:a16="http://schemas.microsoft.com/office/drawing/2014/main" id="{BAAAF181-F5D6-45C3-48C8-71E27BDA8E4A}"/>
                </a:ext>
              </a:extLst>
            </p:cNvPr>
            <p:cNvSpPr/>
            <p:nvPr/>
          </p:nvSpPr>
          <p:spPr>
            <a:xfrm>
              <a:off x="5052625" y="3087400"/>
              <a:ext cx="31675" cy="10825"/>
            </a:xfrm>
            <a:custGeom>
              <a:avLst/>
              <a:gdLst/>
              <a:ahLst/>
              <a:cxnLst/>
              <a:rect l="l" t="t" r="r" b="b"/>
              <a:pathLst>
                <a:path w="1267" h="433" extrusionOk="0">
                  <a:moveTo>
                    <a:pt x="186" y="0"/>
                  </a:moveTo>
                  <a:cubicBezTo>
                    <a:pt x="94" y="0"/>
                    <a:pt x="1" y="93"/>
                    <a:pt x="1" y="216"/>
                  </a:cubicBezTo>
                  <a:cubicBezTo>
                    <a:pt x="1" y="340"/>
                    <a:pt x="94" y="432"/>
                    <a:pt x="186" y="432"/>
                  </a:cubicBezTo>
                  <a:lnTo>
                    <a:pt x="989" y="432"/>
                  </a:lnTo>
                  <a:cubicBezTo>
                    <a:pt x="1266" y="432"/>
                    <a:pt x="1266" y="0"/>
                    <a:pt x="989"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1946;p23">
              <a:extLst>
                <a:ext uri="{FF2B5EF4-FFF2-40B4-BE49-F238E27FC236}">
                  <a16:creationId xmlns:a16="http://schemas.microsoft.com/office/drawing/2014/main" id="{A8615413-C652-9024-15B1-EED9E3CDA6C6}"/>
                </a:ext>
              </a:extLst>
            </p:cNvPr>
            <p:cNvSpPr/>
            <p:nvPr/>
          </p:nvSpPr>
          <p:spPr>
            <a:xfrm>
              <a:off x="4892925" y="3169225"/>
              <a:ext cx="209875" cy="205975"/>
            </a:xfrm>
            <a:custGeom>
              <a:avLst/>
              <a:gdLst/>
              <a:ahLst/>
              <a:cxnLst/>
              <a:rect l="l" t="t" r="r" b="b"/>
              <a:pathLst>
                <a:path w="8395" h="8239" extrusionOk="0">
                  <a:moveTo>
                    <a:pt x="1967" y="1"/>
                  </a:moveTo>
                  <a:cubicBezTo>
                    <a:pt x="1850" y="1"/>
                    <a:pt x="1729" y="103"/>
                    <a:pt x="1729" y="245"/>
                  </a:cubicBezTo>
                  <a:lnTo>
                    <a:pt x="1729" y="1912"/>
                  </a:lnTo>
                  <a:lnTo>
                    <a:pt x="1297" y="1912"/>
                  </a:lnTo>
                  <a:cubicBezTo>
                    <a:pt x="587" y="1912"/>
                    <a:pt x="1" y="2498"/>
                    <a:pt x="31" y="3177"/>
                  </a:cubicBezTo>
                  <a:lnTo>
                    <a:pt x="31" y="6973"/>
                  </a:lnTo>
                  <a:cubicBezTo>
                    <a:pt x="1" y="7652"/>
                    <a:pt x="587" y="8239"/>
                    <a:pt x="1297" y="8239"/>
                  </a:cubicBezTo>
                  <a:lnTo>
                    <a:pt x="3673" y="8239"/>
                  </a:lnTo>
                  <a:cubicBezTo>
                    <a:pt x="3797" y="8239"/>
                    <a:pt x="3889" y="8146"/>
                    <a:pt x="3889" y="8023"/>
                  </a:cubicBezTo>
                  <a:cubicBezTo>
                    <a:pt x="3889" y="7899"/>
                    <a:pt x="3797" y="7807"/>
                    <a:pt x="3673" y="7807"/>
                  </a:cubicBezTo>
                  <a:lnTo>
                    <a:pt x="1297" y="7807"/>
                  </a:lnTo>
                  <a:cubicBezTo>
                    <a:pt x="803" y="7807"/>
                    <a:pt x="433" y="7436"/>
                    <a:pt x="433" y="6973"/>
                  </a:cubicBezTo>
                  <a:lnTo>
                    <a:pt x="433" y="3177"/>
                  </a:lnTo>
                  <a:cubicBezTo>
                    <a:pt x="433" y="2714"/>
                    <a:pt x="803" y="2344"/>
                    <a:pt x="1297" y="2344"/>
                  </a:cubicBezTo>
                  <a:lnTo>
                    <a:pt x="1945" y="2344"/>
                  </a:lnTo>
                  <a:cubicBezTo>
                    <a:pt x="2068" y="2344"/>
                    <a:pt x="2161" y="2251"/>
                    <a:pt x="2161" y="2128"/>
                  </a:cubicBezTo>
                  <a:lnTo>
                    <a:pt x="2161" y="801"/>
                  </a:lnTo>
                  <a:lnTo>
                    <a:pt x="3395" y="2282"/>
                  </a:lnTo>
                  <a:cubicBezTo>
                    <a:pt x="3426" y="2313"/>
                    <a:pt x="3488" y="2344"/>
                    <a:pt x="3550" y="2344"/>
                  </a:cubicBezTo>
                  <a:lnTo>
                    <a:pt x="7130" y="2344"/>
                  </a:lnTo>
                  <a:cubicBezTo>
                    <a:pt x="7593" y="2344"/>
                    <a:pt x="7963" y="2714"/>
                    <a:pt x="7963" y="3177"/>
                  </a:cubicBezTo>
                  <a:lnTo>
                    <a:pt x="7963" y="6973"/>
                  </a:lnTo>
                  <a:cubicBezTo>
                    <a:pt x="7963" y="7436"/>
                    <a:pt x="7593" y="7807"/>
                    <a:pt x="7130" y="7807"/>
                  </a:cubicBezTo>
                  <a:lnTo>
                    <a:pt x="4753" y="7807"/>
                  </a:lnTo>
                  <a:cubicBezTo>
                    <a:pt x="4630" y="7807"/>
                    <a:pt x="4537" y="7899"/>
                    <a:pt x="4537" y="8023"/>
                  </a:cubicBezTo>
                  <a:cubicBezTo>
                    <a:pt x="4537" y="8146"/>
                    <a:pt x="4630" y="8239"/>
                    <a:pt x="4753" y="8239"/>
                  </a:cubicBezTo>
                  <a:lnTo>
                    <a:pt x="7130" y="8239"/>
                  </a:lnTo>
                  <a:cubicBezTo>
                    <a:pt x="7809" y="8239"/>
                    <a:pt x="8395" y="7652"/>
                    <a:pt x="8395" y="6973"/>
                  </a:cubicBezTo>
                  <a:lnTo>
                    <a:pt x="8395" y="3177"/>
                  </a:lnTo>
                  <a:cubicBezTo>
                    <a:pt x="8395" y="2498"/>
                    <a:pt x="7809" y="1912"/>
                    <a:pt x="7130" y="1912"/>
                  </a:cubicBezTo>
                  <a:lnTo>
                    <a:pt x="3673" y="1912"/>
                  </a:lnTo>
                  <a:lnTo>
                    <a:pt x="2130" y="91"/>
                  </a:lnTo>
                  <a:cubicBezTo>
                    <a:pt x="2088" y="28"/>
                    <a:pt x="2028" y="1"/>
                    <a:pt x="196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Google Shape;11947;p23">
              <a:extLst>
                <a:ext uri="{FF2B5EF4-FFF2-40B4-BE49-F238E27FC236}">
                  <a16:creationId xmlns:a16="http://schemas.microsoft.com/office/drawing/2014/main" id="{E034B1A7-CEA8-5926-B13A-3D994F70ACC7}"/>
                </a:ext>
              </a:extLst>
            </p:cNvPr>
            <p:cNvSpPr/>
            <p:nvPr/>
          </p:nvSpPr>
          <p:spPr>
            <a:xfrm>
              <a:off x="4972400" y="3261725"/>
              <a:ext cx="94150" cy="10100"/>
            </a:xfrm>
            <a:custGeom>
              <a:avLst/>
              <a:gdLst/>
              <a:ahLst/>
              <a:cxnLst/>
              <a:rect l="l" t="t" r="r" b="b"/>
              <a:pathLst>
                <a:path w="3766" h="404" extrusionOk="0">
                  <a:moveTo>
                    <a:pt x="3488" y="0"/>
                  </a:moveTo>
                  <a:cubicBezTo>
                    <a:pt x="3478" y="0"/>
                    <a:pt x="3467" y="1"/>
                    <a:pt x="3457" y="2"/>
                  </a:cubicBezTo>
                  <a:lnTo>
                    <a:pt x="309" y="2"/>
                  </a:lnTo>
                  <a:cubicBezTo>
                    <a:pt x="0" y="2"/>
                    <a:pt x="0" y="403"/>
                    <a:pt x="309" y="403"/>
                  </a:cubicBezTo>
                  <a:lnTo>
                    <a:pt x="3457" y="403"/>
                  </a:lnTo>
                  <a:cubicBezTo>
                    <a:pt x="3755" y="403"/>
                    <a:pt x="3765" y="0"/>
                    <a:pt x="348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1948;p23">
              <a:extLst>
                <a:ext uri="{FF2B5EF4-FFF2-40B4-BE49-F238E27FC236}">
                  <a16:creationId xmlns:a16="http://schemas.microsoft.com/office/drawing/2014/main" id="{39FF8835-85DD-F845-8F7B-75F14344AFDB}"/>
                </a:ext>
              </a:extLst>
            </p:cNvPr>
            <p:cNvSpPr/>
            <p:nvPr/>
          </p:nvSpPr>
          <p:spPr>
            <a:xfrm>
              <a:off x="4930725" y="3290300"/>
              <a:ext cx="52500" cy="10825"/>
            </a:xfrm>
            <a:custGeom>
              <a:avLst/>
              <a:gdLst/>
              <a:ahLst/>
              <a:cxnLst/>
              <a:rect l="l" t="t" r="r" b="b"/>
              <a:pathLst>
                <a:path w="2100" h="433" extrusionOk="0">
                  <a:moveTo>
                    <a:pt x="279" y="1"/>
                  </a:moveTo>
                  <a:cubicBezTo>
                    <a:pt x="1" y="1"/>
                    <a:pt x="1" y="433"/>
                    <a:pt x="279" y="433"/>
                  </a:cubicBezTo>
                  <a:lnTo>
                    <a:pt x="1791" y="433"/>
                  </a:lnTo>
                  <a:cubicBezTo>
                    <a:pt x="2099" y="433"/>
                    <a:pt x="2099" y="1"/>
                    <a:pt x="179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1949;p23">
              <a:extLst>
                <a:ext uri="{FF2B5EF4-FFF2-40B4-BE49-F238E27FC236}">
                  <a16:creationId xmlns:a16="http://schemas.microsoft.com/office/drawing/2014/main" id="{06893531-F836-3AEA-AED4-40047C9519CE}"/>
                </a:ext>
              </a:extLst>
            </p:cNvPr>
            <p:cNvSpPr/>
            <p:nvPr/>
          </p:nvSpPr>
          <p:spPr>
            <a:xfrm>
              <a:off x="4995550" y="3290300"/>
              <a:ext cx="71000" cy="10825"/>
            </a:xfrm>
            <a:custGeom>
              <a:avLst/>
              <a:gdLst/>
              <a:ahLst/>
              <a:cxnLst/>
              <a:rect l="l" t="t" r="r" b="b"/>
              <a:pathLst>
                <a:path w="2840" h="433" extrusionOk="0">
                  <a:moveTo>
                    <a:pt x="309" y="1"/>
                  </a:moveTo>
                  <a:cubicBezTo>
                    <a:pt x="0" y="1"/>
                    <a:pt x="0" y="433"/>
                    <a:pt x="309" y="433"/>
                  </a:cubicBezTo>
                  <a:lnTo>
                    <a:pt x="2531" y="433"/>
                  </a:lnTo>
                  <a:cubicBezTo>
                    <a:pt x="2839" y="433"/>
                    <a:pt x="2839" y="1"/>
                    <a:pt x="253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1950;p23">
              <a:extLst>
                <a:ext uri="{FF2B5EF4-FFF2-40B4-BE49-F238E27FC236}">
                  <a16:creationId xmlns:a16="http://schemas.microsoft.com/office/drawing/2014/main" id="{4FC2E402-0AEB-7E31-BC15-35096E3F86D8}"/>
                </a:ext>
              </a:extLst>
            </p:cNvPr>
            <p:cNvSpPr/>
            <p:nvPr/>
          </p:nvSpPr>
          <p:spPr>
            <a:xfrm>
              <a:off x="4930725" y="3318850"/>
              <a:ext cx="135825" cy="10825"/>
            </a:xfrm>
            <a:custGeom>
              <a:avLst/>
              <a:gdLst/>
              <a:ahLst/>
              <a:cxnLst/>
              <a:rect l="l" t="t" r="r" b="b"/>
              <a:pathLst>
                <a:path w="5433" h="433" extrusionOk="0">
                  <a:moveTo>
                    <a:pt x="279" y="1"/>
                  </a:moveTo>
                  <a:cubicBezTo>
                    <a:pt x="1" y="1"/>
                    <a:pt x="1" y="433"/>
                    <a:pt x="279" y="433"/>
                  </a:cubicBezTo>
                  <a:lnTo>
                    <a:pt x="5124" y="433"/>
                  </a:lnTo>
                  <a:cubicBezTo>
                    <a:pt x="5432" y="433"/>
                    <a:pt x="5432" y="1"/>
                    <a:pt x="512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1951;p23">
              <a:extLst>
                <a:ext uri="{FF2B5EF4-FFF2-40B4-BE49-F238E27FC236}">
                  <a16:creationId xmlns:a16="http://schemas.microsoft.com/office/drawing/2014/main" id="{2176E966-5438-719B-BC73-B41463D2D477}"/>
                </a:ext>
              </a:extLst>
            </p:cNvPr>
            <p:cNvSpPr/>
            <p:nvPr/>
          </p:nvSpPr>
          <p:spPr>
            <a:xfrm>
              <a:off x="4930725" y="3261725"/>
              <a:ext cx="31650" cy="10100"/>
            </a:xfrm>
            <a:custGeom>
              <a:avLst/>
              <a:gdLst/>
              <a:ahLst/>
              <a:cxnLst/>
              <a:rect l="l" t="t" r="r" b="b"/>
              <a:pathLst>
                <a:path w="1266" h="404" extrusionOk="0">
                  <a:moveTo>
                    <a:pt x="1016" y="0"/>
                  </a:moveTo>
                  <a:cubicBezTo>
                    <a:pt x="1007" y="0"/>
                    <a:pt x="998" y="1"/>
                    <a:pt x="988" y="2"/>
                  </a:cubicBezTo>
                  <a:lnTo>
                    <a:pt x="279" y="2"/>
                  </a:lnTo>
                  <a:cubicBezTo>
                    <a:pt x="1" y="2"/>
                    <a:pt x="1" y="403"/>
                    <a:pt x="279" y="403"/>
                  </a:cubicBezTo>
                  <a:lnTo>
                    <a:pt x="988" y="403"/>
                  </a:lnTo>
                  <a:cubicBezTo>
                    <a:pt x="1257" y="403"/>
                    <a:pt x="1266" y="0"/>
                    <a:pt x="101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7" name="Google Shape;7689;p14">
            <a:extLst>
              <a:ext uri="{FF2B5EF4-FFF2-40B4-BE49-F238E27FC236}">
                <a16:creationId xmlns:a16="http://schemas.microsoft.com/office/drawing/2014/main" id="{23F4911C-B55C-7E7C-9BFE-460DA7B8D2FE}"/>
              </a:ext>
            </a:extLst>
          </p:cNvPr>
          <p:cNvSpPr/>
          <p:nvPr/>
        </p:nvSpPr>
        <p:spPr>
          <a:xfrm>
            <a:off x="5425709" y="1288339"/>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Text Placeholder 2">
            <a:extLst>
              <a:ext uri="{FF2B5EF4-FFF2-40B4-BE49-F238E27FC236}">
                <a16:creationId xmlns:a16="http://schemas.microsoft.com/office/drawing/2014/main" id="{61E96EDB-2928-25AA-2DE8-D96EEB1926CC}"/>
              </a:ext>
            </a:extLst>
          </p:cNvPr>
          <p:cNvSpPr>
            <a:spLocks noGrp="1" noChangeArrowheads="1"/>
          </p:cNvSpPr>
          <p:nvPr>
            <p:ph type="body" idx="1"/>
          </p:nvPr>
        </p:nvSpPr>
        <p:spPr bwMode="auto">
          <a:xfrm>
            <a:off x="1035843" y="2707481"/>
            <a:ext cx="3529841" cy="151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Passwords stored in plain text</a:t>
            </a:r>
          </a:p>
          <a:p>
            <a:pPr marL="2857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No concurrency handling</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No password reset</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Limited input validation</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10" name="Rectangle 7">
            <a:extLst>
              <a:ext uri="{FF2B5EF4-FFF2-40B4-BE49-F238E27FC236}">
                <a16:creationId xmlns:a16="http://schemas.microsoft.com/office/drawing/2014/main" id="{2D48C734-03F9-6D87-CBA5-26AC2D4BCA0D}"/>
              </a:ext>
            </a:extLst>
          </p:cNvPr>
          <p:cNvSpPr>
            <a:spLocks noGrp="1" noChangeArrowheads="1"/>
          </p:cNvSpPr>
          <p:nvPr>
            <p:ph type="body" idx="2"/>
          </p:nvPr>
        </p:nvSpPr>
        <p:spPr bwMode="auto">
          <a:xfrm>
            <a:off x="5193506" y="2725340"/>
            <a:ext cx="4064794" cy="213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6979" rIns="91440" bIns="0" numCol="1" anchor="ctr" anchorCtr="0" compatLnSpc="1">
            <a:prstTxWarp prst="textNoShape">
              <a:avLst/>
            </a:prstTxWarp>
            <a:spAutoFit/>
          </a:bodyPr>
          <a:lstStyle/>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Use hashed passwords</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Add password reset/change feature</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Switch to SQLite database</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Add interest calculation &amp; loans</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Improve UI</a:t>
            </a:r>
          </a:p>
          <a:p>
            <a:pPr marL="57150" indent="-285750" algn="l">
              <a:buFont typeface="Wingdings" panose="05000000000000000000" pitchFamily="2" charset="2"/>
              <a:buChar char="Ø"/>
            </a:pPr>
            <a:r>
              <a:rPr lang="en-US" sz="1800" b="0" i="0" u="none" strike="noStrike" baseline="0" dirty="0">
                <a:latin typeface="Cambria" panose="02040503050406030204" pitchFamily="18" charset="0"/>
                <a:ea typeface="Cambria" panose="02040503050406030204" pitchFamily="18" charset="0"/>
              </a:rPr>
              <a:t>Add search &amp; reporting tools</a:t>
            </a:r>
            <a:endParaRPr kumimoji="0" lang="en-US" altLang="en-US"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9047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3" grpId="0" animBg="1"/>
    </p:bldLst>
  </p:timing>
</p:sld>
</file>

<file path=ppt/theme/theme1.xml><?xml version="1.0" encoding="utf-8"?>
<a:theme xmlns:a="http://schemas.openxmlformats.org/drawingml/2006/main" name="Elegant Workplan by Slidesgo">
  <a:themeElements>
    <a:clrScheme name="Elegant Workplan by Slidesgo">
      <a:dk1>
        <a:srgbClr val="1C343C"/>
      </a:dk1>
      <a:lt1>
        <a:srgbClr val="F0EBE4"/>
      </a:lt1>
      <a:dk2>
        <a:srgbClr val="4C6A78"/>
      </a:dk2>
      <a:lt2>
        <a:srgbClr val="A7B3B2"/>
      </a:lt2>
      <a:accent1>
        <a:srgbClr val="E0B4A4"/>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367</Words>
  <Application>Microsoft Office PowerPoint</Application>
  <PresentationFormat>On-screen Show (16:9)</PresentationFormat>
  <Paragraphs>68</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Bebas Neue</vt:lpstr>
      <vt:lpstr>Poppins ExtraBold</vt:lpstr>
      <vt:lpstr>Arial</vt:lpstr>
      <vt:lpstr>Anaheim</vt:lpstr>
      <vt:lpstr>Arimo</vt:lpstr>
      <vt:lpstr>Calibri</vt:lpstr>
      <vt:lpstr>Cambria</vt:lpstr>
      <vt:lpstr>Wingdings</vt:lpstr>
      <vt:lpstr>Elegant Workplan by Slidesgo</vt:lpstr>
      <vt:lpstr>BANK MANAGEMENT SYSTEM</vt:lpstr>
      <vt:lpstr>GROUP MINTERS</vt:lpstr>
      <vt:lpstr>Objectives</vt:lpstr>
      <vt:lpstr>PowerPoint Presentation</vt:lpstr>
      <vt:lpstr>Data Storage</vt:lpstr>
      <vt:lpstr>PowerPoint Presentation</vt:lpstr>
      <vt:lpstr>PowerPoint Presentation</vt:lpstr>
      <vt:lpstr>Strengths</vt:lpstr>
      <vt:lpstr>PowerPoint Presentation</vt:lpstr>
      <vt:lpstr>Output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Ruben Martin Sanchez</dc:creator>
  <cp:lastModifiedBy>Jyoti</cp:lastModifiedBy>
  <cp:revision>21</cp:revision>
  <dcterms:created xsi:type="dcterms:W3CDTF">2021-10-12T08:06:43Z</dcterms:created>
  <dcterms:modified xsi:type="dcterms:W3CDTF">2025-08-18T14:21:06Z</dcterms:modified>
</cp:coreProperties>
</file>