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00" d="100"/>
          <a:sy n="200" d="100"/>
        </p:scale>
        <p:origin x="-2842" y="-5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1D68-B9AC-9B41-3A62-3D53F20145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6E6DD9-050F-F4CF-4EC6-91C1CDED03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55D04-FD86-3A2B-0812-D9C978495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28246-15ED-FDA2-4A9D-7EE04A6FE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D920B-6383-CB4C-42F5-D5FA4CA13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5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69D15-5863-AEA5-436F-763CCE8FA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18F7C5-FF66-BF0E-21E9-BDD136E282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E775E4-847A-40BF-56E8-F65E3076B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78F50-5368-5427-2BBC-141FBF51A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A02130-5C5F-C467-552B-CDD94D530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158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616923-59EE-2511-0167-15B5494823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F19D5D-5D59-3314-F3A4-6D3E6B5A28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F9E150-DAB1-0980-7B27-19C8EE713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4B11ED-06F9-1970-54AF-228454FFA8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7E28B-E646-1517-611C-8DB847D36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59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8CBBD-FAF1-C82E-7812-581AEC7A55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85C43B-EE11-6C3B-E175-F661FA8610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1BF1B-381A-570D-F834-1001E917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E9CAC-4DFC-787F-FE6F-BE90D6592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B590B-8AEC-94FB-2FE2-B9054B84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00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CEA29-CCBC-EFAB-1226-81822291FC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5EBFD-235A-D892-CDCB-D542921AD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39F5F-8AFF-4F30-7E03-8571F05B3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4A9DD3-1CDC-E9D1-1370-7D2B394A63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B1F-F651-96AB-58EF-0288A42DE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812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7583FA-1A6C-52ED-65EB-6DF3D7AE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A163C-E2DB-7BB5-7C69-C5CBA7296D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EB4DC3-69AB-587E-7ED3-FFDD5C8E25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A7D921-4EB8-63BA-66F3-B34DDF4C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1646A-D4F7-5DDD-5141-0CB93191B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27290-3B2E-3DD6-C22E-0AE49B086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03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BDAB-0BB5-80FE-2337-079DA914C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CE7C40-8971-5EF6-E515-F4C8644642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61F074-9937-B9DD-B55A-B610535A37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A2966-AA1A-78F5-4411-8650F80F97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FE2B6E-4A47-76AB-086E-1C78727EA7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5461F2-A06C-B6C5-B15E-3A23E9AED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A1C16A-7CBA-C678-1951-2DAFDD73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091586-EF1D-FE36-7DC4-9EE6D0B2F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58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13758-432E-4F33-DCF1-248894864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1B7797-E3CB-DD54-B3C2-F85B0F65E5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25846B-A0F7-9E2E-8CA3-A7A462001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9B35EB-8C19-D846-2621-041CBAA32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411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74A4C2-F7B9-0492-212E-9DF2E4014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E243A5-7C8A-D639-623B-1952A26F1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123AF3-7064-6FCB-AF4A-286BD74FB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33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ED4B9-024B-8350-4D10-3A13EA4752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16F998-8E57-3008-939B-4B7392230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5761DB-AB92-5340-C340-7B4088E6B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752BDF-BC27-AB02-9378-B26A7A532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B49459-ED59-F233-4489-AEBF2639E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E69E0-C4DA-20DB-9914-54CA3D466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697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BFFF-6ADC-8412-0036-A4639820D3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227CB9-73CE-0601-D851-16D5B225DA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083D5F-5F60-8041-E973-92CB12E4CF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BB7F95-5FE0-BF86-10FD-93D05E77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AF1CF0-05F3-727B-023B-8D7B44CE1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4D3C93-2C00-459C-AC86-184701F2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005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590CC8B-3487-3AFE-61CB-6E84B6CB6E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4D5E9D-BF2E-F401-E399-6EF17CE29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49F0A3-D215-A74E-070A-E2A054DA5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31DB8C-9189-4A8C-B828-5264E4E0AD7D}" type="datetimeFigureOut">
              <a:rPr lang="en-US" smtClean="0"/>
              <a:t>7/4/2024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B19772-F5C9-2F9A-AC5F-4D51132C2C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052C2-C9E4-58F2-1142-4E97AB04E7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0AFF1-2289-4FAA-9234-7E9AAF33D4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75970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31DB88B-9958-FCFA-AFE4-2B26F8F27C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7187" y="0"/>
            <a:ext cx="3857625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E403C49-E4F2-8893-905C-D2D1777456C8}"/>
              </a:ext>
            </a:extLst>
          </p:cNvPr>
          <p:cNvSpPr txBox="1"/>
          <p:nvPr/>
        </p:nvSpPr>
        <p:spPr>
          <a:xfrm>
            <a:off x="5064760" y="5552440"/>
            <a:ext cx="60452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Siwan FC</a:t>
            </a:r>
          </a:p>
        </p:txBody>
      </p:sp>
    </p:spTree>
    <p:extLst>
      <p:ext uri="{BB962C8B-B14F-4D97-AF65-F5344CB8AC3E}">
        <p14:creationId xmlns:p14="http://schemas.microsoft.com/office/powerpoint/2010/main" val="807781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Aryan_ Shaw</dc:creator>
  <cp:lastModifiedBy>Aryan_ Shaw</cp:lastModifiedBy>
  <cp:revision>1</cp:revision>
  <dcterms:created xsi:type="dcterms:W3CDTF">2024-07-04T06:52:44Z</dcterms:created>
  <dcterms:modified xsi:type="dcterms:W3CDTF">2024-07-04T07:04:50Z</dcterms:modified>
</cp:coreProperties>
</file>