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5" autoAdjust="0"/>
  </p:normalViewPr>
  <p:slideViewPr>
    <p:cSldViewPr snapToGrid="0">
      <p:cViewPr>
        <p:scale>
          <a:sx n="150" d="100"/>
          <a:sy n="150" d="100"/>
        </p:scale>
        <p:origin x="614" y="-50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2DB5-CFA3-4071-B540-FF4F5708570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92DC-2C91-43BE-90F5-8C78307EC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5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2DB5-CFA3-4071-B540-FF4F5708570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92DC-2C91-43BE-90F5-8C78307EC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0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2DB5-CFA3-4071-B540-FF4F5708570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92DC-2C91-43BE-90F5-8C78307EC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9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2DB5-CFA3-4071-B540-FF4F5708570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92DC-2C91-43BE-90F5-8C78307EC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6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2DB5-CFA3-4071-B540-FF4F5708570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92DC-2C91-43BE-90F5-8C78307EC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3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2DB5-CFA3-4071-B540-FF4F5708570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92DC-2C91-43BE-90F5-8C78307EC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0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2DB5-CFA3-4071-B540-FF4F5708570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92DC-2C91-43BE-90F5-8C78307EC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0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2DB5-CFA3-4071-B540-FF4F5708570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92DC-2C91-43BE-90F5-8C78307EC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0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2DB5-CFA3-4071-B540-FF4F5708570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92DC-2C91-43BE-90F5-8C78307EC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2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2DB5-CFA3-4071-B540-FF4F5708570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92DC-2C91-43BE-90F5-8C78307EC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7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2DB5-CFA3-4071-B540-FF4F5708570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92DC-2C91-43BE-90F5-8C78307EC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A2DB5-CFA3-4071-B540-FF4F5708570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792DC-2C91-43BE-90F5-8C78307EC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9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CB4BDC-611A-7DE0-D4B1-BD97B1E3F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" y="0"/>
            <a:ext cx="5572125" cy="990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9F17F6-F77E-7367-71EC-48144A6CC7EB}"/>
              </a:ext>
            </a:extLst>
          </p:cNvPr>
          <p:cNvSpPr txBox="1"/>
          <p:nvPr/>
        </p:nvSpPr>
        <p:spPr>
          <a:xfrm>
            <a:off x="1981200" y="8067040"/>
            <a:ext cx="731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Howrah FC</a:t>
            </a:r>
          </a:p>
        </p:txBody>
      </p:sp>
    </p:spTree>
    <p:extLst>
      <p:ext uri="{BB962C8B-B14F-4D97-AF65-F5344CB8AC3E}">
        <p14:creationId xmlns:p14="http://schemas.microsoft.com/office/powerpoint/2010/main" val="2630958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</TotalTime>
  <Words>2</Words>
  <Application>Microsoft Office PowerPoint</Application>
  <PresentationFormat>A4 Paper (210x297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Aryan_ Shaw</dc:creator>
  <cp:lastModifiedBy>Aryan_ Shaw</cp:lastModifiedBy>
  <cp:revision>2</cp:revision>
  <dcterms:created xsi:type="dcterms:W3CDTF">2024-07-26T08:08:05Z</dcterms:created>
  <dcterms:modified xsi:type="dcterms:W3CDTF">2024-07-26T08:13:56Z</dcterms:modified>
</cp:coreProperties>
</file>