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4" r:id="rId12"/>
    <p:sldId id="2146847063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yanSaini57/steganography-Projec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Date hiding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29753" y="4577400"/>
            <a:ext cx="6732494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Aryan Saini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Aryan Saini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Bhagwan Parshuram Institute of Technology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23364"/>
            <a:ext cx="11029616" cy="744071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83977"/>
            <a:ext cx="9737184" cy="19050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This project successfully implements a steganography-based system for secure communication. It ensures that messages are hidden inside images, </a:t>
            </a:r>
            <a:r>
              <a:rPr lang="en-US" b="1" dirty="0"/>
              <a:t>invisible to the naked eye</a:t>
            </a:r>
            <a:r>
              <a:rPr lang="en-US" dirty="0"/>
              <a:t> while being retrievable with the correct password.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62133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9813"/>
            <a:ext cx="11029615" cy="2850776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https://github.com/AryanSaini57/steganography-Project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6703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441EFE-A9C4-E3BF-0A94-F8BE06B191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2105561"/>
            <a:ext cx="698909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video &amp; audio steganography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of steganographic attacks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 integration for secure data verification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implementation for encrypted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815789"/>
            <a:ext cx="10515600" cy="887506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03" y="93991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470212"/>
            <a:ext cx="11029615" cy="2743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With rising cybersecurity threats, secure communication is critical. Traditional encryption methods can raise suspicion, whereas </a:t>
            </a:r>
            <a:r>
              <a:rPr lang="en-US" sz="2000" b="1" dirty="0"/>
              <a:t>steganography</a:t>
            </a:r>
            <a:r>
              <a:rPr lang="en-US" sz="2000" dirty="0"/>
              <a:t> allows hidden communication inside images, ensuring secrecy without detection. This project implements </a:t>
            </a:r>
            <a:r>
              <a:rPr lang="en-US" sz="2000" b="1" dirty="0"/>
              <a:t>image steganography</a:t>
            </a:r>
            <a:r>
              <a:rPr lang="en-US" sz="2000" dirty="0"/>
              <a:t> to encode messages securely.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71" y="1024885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739153"/>
            <a:ext cx="11613485" cy="234875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000" dirty="0"/>
              <a:t> – Programming Language: Python</a:t>
            </a:r>
            <a:br>
              <a:rPr lang="en-IN" sz="2000" dirty="0"/>
            </a:br>
            <a:r>
              <a:rPr lang="en-IN" sz="2000" dirty="0"/>
              <a:t> – Libraries: OpenCV, TensorFlow, Scikit-learn</a:t>
            </a:r>
            <a:br>
              <a:rPr lang="en-IN" sz="2000" dirty="0"/>
            </a:br>
            <a:r>
              <a:rPr lang="en-IN" sz="2000" dirty="0"/>
              <a:t> – Platforms: Python IDLE</a:t>
            </a:r>
            <a:br>
              <a:rPr lang="en-IN" sz="2000" dirty="0"/>
            </a:br>
            <a:r>
              <a:rPr lang="en-IN" sz="2000" dirty="0"/>
              <a:t> – Additional Tools: Git for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6118"/>
            <a:ext cx="11029616" cy="63301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</a:t>
            </a:r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</a:t>
            </a:r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1553"/>
            <a:ext cx="11029615" cy="23666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 Hides messages in images without altering visible pixels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 Password-protected encryption for extra security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 Lightweight &amp; fast implementation using OpenCV &amp; NumPy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 Can be extended to audio &amp; video steganography</a:t>
            </a: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7506"/>
            <a:ext cx="11029616" cy="748358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11C2C8-58EF-4819-E0B8-F219A6D02D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088215"/>
            <a:ext cx="8944756" cy="222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Journalists &amp; Whistleblowers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Secure communication in high-risk environments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Government &amp; Military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Confidential message transmission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Secure data exchange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General 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Privacy in personal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14030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44953-341F-ABC0-4794-2088D2E91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440" y="764909"/>
            <a:ext cx="4625163" cy="609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F0354-9615-A7A5-0A67-4B88B254D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1FD591-CAE1-2C31-4A2E-493C37728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8" y="773818"/>
            <a:ext cx="9971876" cy="572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4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D7C5B5-4563-68A5-39D9-A94DC8C52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08" y="1824104"/>
            <a:ext cx="8668960" cy="30484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06910C6-340A-CF70-06D2-99297F4C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54556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6810459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106</TotalTime>
  <Words>259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Date hiding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Results</vt:lpstr>
      <vt:lpstr>Conclusion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Aryan Saini</cp:lastModifiedBy>
  <cp:revision>27</cp:revision>
  <dcterms:created xsi:type="dcterms:W3CDTF">2021-05-26T16:50:10Z</dcterms:created>
  <dcterms:modified xsi:type="dcterms:W3CDTF">2025-02-22T08:52:13Z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