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1EEE60-256E-49C4-8111-71D5C9F5BEA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D8BCC-8417-4C3A-82AA-92B922664BF7}" v="23" dt="2024-01-31T09:36:32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>
        <p:scale>
          <a:sx n="150" d="100"/>
          <a:sy n="150" d="100"/>
        </p:scale>
        <p:origin x="-2813" y="-1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rshan Madhavan" userId="c5b318b0-a2c7-45ad-96f9-d86fd2e9e76c" providerId="ADAL" clId="{252D8BCC-8417-4C3A-82AA-92B922664BF7}"/>
    <pc:docChg chg="undo redo custSel addSld modSld modSection">
      <pc:chgData name="Sudharshan Madhavan" userId="c5b318b0-a2c7-45ad-96f9-d86fd2e9e76c" providerId="ADAL" clId="{252D8BCC-8417-4C3A-82AA-92B922664BF7}" dt="2024-01-31T14:42:20.778" v="1083" actId="1035"/>
      <pc:docMkLst>
        <pc:docMk/>
      </pc:docMkLst>
      <pc:sldChg chg="addSp delSp modSp mod">
        <pc:chgData name="Sudharshan Madhavan" userId="c5b318b0-a2c7-45ad-96f9-d86fd2e9e76c" providerId="ADAL" clId="{252D8BCC-8417-4C3A-82AA-92B922664BF7}" dt="2024-01-28T20:05:24.874" v="2" actId="1076"/>
        <pc:sldMkLst>
          <pc:docMk/>
          <pc:sldMk cId="1467538387" sldId="269"/>
        </pc:sldMkLst>
        <pc:picChg chg="del">
          <ac:chgData name="Sudharshan Madhavan" userId="c5b318b0-a2c7-45ad-96f9-d86fd2e9e76c" providerId="ADAL" clId="{252D8BCC-8417-4C3A-82AA-92B922664BF7}" dt="2024-01-28T20:05:20.188" v="0" actId="478"/>
          <ac:picMkLst>
            <pc:docMk/>
            <pc:sldMk cId="1467538387" sldId="269"/>
            <ac:picMk id="5" creationId="{D0260C24-65F7-5572-51F0-E83FD00E9BEE}"/>
          </ac:picMkLst>
        </pc:picChg>
        <pc:picChg chg="add mod">
          <ac:chgData name="Sudharshan Madhavan" userId="c5b318b0-a2c7-45ad-96f9-d86fd2e9e76c" providerId="ADAL" clId="{252D8BCC-8417-4C3A-82AA-92B922664BF7}" dt="2024-01-28T20:05:24.874" v="2" actId="1076"/>
          <ac:picMkLst>
            <pc:docMk/>
            <pc:sldMk cId="1467538387" sldId="269"/>
            <ac:picMk id="6" creationId="{EB74DE7A-5189-63AE-7DAD-E15550F66340}"/>
          </ac:picMkLst>
        </pc:picChg>
      </pc:sldChg>
      <pc:sldChg chg="modSp new mod">
        <pc:chgData name="Sudharshan Madhavan" userId="c5b318b0-a2c7-45ad-96f9-d86fd2e9e76c" providerId="ADAL" clId="{252D8BCC-8417-4C3A-82AA-92B922664BF7}" dt="2024-01-28T20:10:14.345" v="67"/>
        <pc:sldMkLst>
          <pc:docMk/>
          <pc:sldMk cId="3432253794" sldId="272"/>
        </pc:sldMkLst>
        <pc:spChg chg="mod">
          <ac:chgData name="Sudharshan Madhavan" userId="c5b318b0-a2c7-45ad-96f9-d86fd2e9e76c" providerId="ADAL" clId="{252D8BCC-8417-4C3A-82AA-92B922664BF7}" dt="2024-01-28T20:08:39.560" v="23" actId="115"/>
          <ac:spMkLst>
            <pc:docMk/>
            <pc:sldMk cId="3432253794" sldId="272"/>
            <ac:spMk id="2" creationId="{CA973C91-D341-9179-FEFA-5119544AFF41}"/>
          </ac:spMkLst>
        </pc:spChg>
        <pc:spChg chg="mod">
          <ac:chgData name="Sudharshan Madhavan" userId="c5b318b0-a2c7-45ad-96f9-d86fd2e9e76c" providerId="ADAL" clId="{252D8BCC-8417-4C3A-82AA-92B922664BF7}" dt="2024-01-28T20:10:14.345" v="67"/>
          <ac:spMkLst>
            <pc:docMk/>
            <pc:sldMk cId="3432253794" sldId="272"/>
            <ac:spMk id="3" creationId="{FFE1502D-EB3E-A863-9DE7-C3366209A7C7}"/>
          </ac:spMkLst>
        </pc:spChg>
      </pc:sldChg>
      <pc:sldChg chg="addSp delSp modSp new mod">
        <pc:chgData name="Sudharshan Madhavan" userId="c5b318b0-a2c7-45ad-96f9-d86fd2e9e76c" providerId="ADAL" clId="{252D8BCC-8417-4C3A-82AA-92B922664BF7}" dt="2024-01-28T20:16:00.281" v="225" actId="115"/>
        <pc:sldMkLst>
          <pc:docMk/>
          <pc:sldMk cId="127017887" sldId="273"/>
        </pc:sldMkLst>
        <pc:spChg chg="mod">
          <ac:chgData name="Sudharshan Madhavan" userId="c5b318b0-a2c7-45ad-96f9-d86fd2e9e76c" providerId="ADAL" clId="{252D8BCC-8417-4C3A-82AA-92B922664BF7}" dt="2024-01-28T20:11:20.685" v="99" actId="5793"/>
          <ac:spMkLst>
            <pc:docMk/>
            <pc:sldMk cId="127017887" sldId="273"/>
            <ac:spMk id="2" creationId="{2CD70E6E-CFC0-D0E3-1D94-FEDDE5BC7C63}"/>
          </ac:spMkLst>
        </pc:spChg>
        <pc:spChg chg="add del mod">
          <ac:chgData name="Sudharshan Madhavan" userId="c5b318b0-a2c7-45ad-96f9-d86fd2e9e76c" providerId="ADAL" clId="{252D8BCC-8417-4C3A-82AA-92B922664BF7}" dt="2024-01-28T20:16:00.281" v="225" actId="115"/>
          <ac:spMkLst>
            <pc:docMk/>
            <pc:sldMk cId="127017887" sldId="273"/>
            <ac:spMk id="3" creationId="{5D46EB95-BFE5-0881-4466-46438646DCEA}"/>
          </ac:spMkLst>
        </pc:spChg>
        <pc:spChg chg="add mod">
          <ac:chgData name="Sudharshan Madhavan" userId="c5b318b0-a2c7-45ad-96f9-d86fd2e9e76c" providerId="ADAL" clId="{252D8BCC-8417-4C3A-82AA-92B922664BF7}" dt="2024-01-28T20:12:51.541" v="101"/>
          <ac:spMkLst>
            <pc:docMk/>
            <pc:sldMk cId="127017887" sldId="273"/>
            <ac:spMk id="4" creationId="{D0DA6D68-09A9-5990-28EF-16286691328F}"/>
          </ac:spMkLst>
        </pc:spChg>
        <pc:picChg chg="add mod">
          <ac:chgData name="Sudharshan Madhavan" userId="c5b318b0-a2c7-45ad-96f9-d86fd2e9e76c" providerId="ADAL" clId="{252D8BCC-8417-4C3A-82AA-92B922664BF7}" dt="2024-01-28T20:15:15.880" v="214" actId="1076"/>
          <ac:picMkLst>
            <pc:docMk/>
            <pc:sldMk cId="127017887" sldId="273"/>
            <ac:picMk id="6" creationId="{7F5159E7-8F4A-7E0E-FFE0-7B4A73305D77}"/>
          </ac:picMkLst>
        </pc:picChg>
        <pc:picChg chg="add mod">
          <ac:chgData name="Sudharshan Madhavan" userId="c5b318b0-a2c7-45ad-96f9-d86fd2e9e76c" providerId="ADAL" clId="{252D8BCC-8417-4C3A-82AA-92B922664BF7}" dt="2024-01-28T20:15:20.847" v="215" actId="1076"/>
          <ac:picMkLst>
            <pc:docMk/>
            <pc:sldMk cId="127017887" sldId="273"/>
            <ac:picMk id="8" creationId="{9CF43D4E-9AD6-8CD5-E61B-8A6B5BCADA0C}"/>
          </ac:picMkLst>
        </pc:picChg>
        <pc:picChg chg="add mod">
          <ac:chgData name="Sudharshan Madhavan" userId="c5b318b0-a2c7-45ad-96f9-d86fd2e9e76c" providerId="ADAL" clId="{252D8BCC-8417-4C3A-82AA-92B922664BF7}" dt="2024-01-28T20:15:47.968" v="223" actId="1076"/>
          <ac:picMkLst>
            <pc:docMk/>
            <pc:sldMk cId="127017887" sldId="273"/>
            <ac:picMk id="10" creationId="{40A9E054-4462-8850-C5FD-978AB0273BC8}"/>
          </ac:picMkLst>
        </pc:picChg>
      </pc:sldChg>
      <pc:sldChg chg="addSp modSp new mod">
        <pc:chgData name="Sudharshan Madhavan" userId="c5b318b0-a2c7-45ad-96f9-d86fd2e9e76c" providerId="ADAL" clId="{252D8BCC-8417-4C3A-82AA-92B922664BF7}" dt="2024-01-28T20:21:31.720" v="355" actId="20577"/>
        <pc:sldMkLst>
          <pc:docMk/>
          <pc:sldMk cId="231167900" sldId="274"/>
        </pc:sldMkLst>
        <pc:spChg chg="mod">
          <ac:chgData name="Sudharshan Madhavan" userId="c5b318b0-a2c7-45ad-96f9-d86fd2e9e76c" providerId="ADAL" clId="{252D8BCC-8417-4C3A-82AA-92B922664BF7}" dt="2024-01-28T20:20:29.976" v="342" actId="1076"/>
          <ac:spMkLst>
            <pc:docMk/>
            <pc:sldMk cId="231167900" sldId="274"/>
            <ac:spMk id="2" creationId="{805156EB-BD87-A7C6-2CE9-D76DAA12DE87}"/>
          </ac:spMkLst>
        </pc:spChg>
        <pc:spChg chg="mod">
          <ac:chgData name="Sudharshan Madhavan" userId="c5b318b0-a2c7-45ad-96f9-d86fd2e9e76c" providerId="ADAL" clId="{252D8BCC-8417-4C3A-82AA-92B922664BF7}" dt="2024-01-28T20:21:31.720" v="355" actId="20577"/>
          <ac:spMkLst>
            <pc:docMk/>
            <pc:sldMk cId="231167900" sldId="274"/>
            <ac:spMk id="3" creationId="{AEFC6310-88B5-0D68-2CD6-5F488033B1C1}"/>
          </ac:spMkLst>
        </pc:spChg>
        <pc:picChg chg="add mod">
          <ac:chgData name="Sudharshan Madhavan" userId="c5b318b0-a2c7-45ad-96f9-d86fd2e9e76c" providerId="ADAL" clId="{252D8BCC-8417-4C3A-82AA-92B922664BF7}" dt="2024-01-28T20:21:24.499" v="349" actId="14100"/>
          <ac:picMkLst>
            <pc:docMk/>
            <pc:sldMk cId="231167900" sldId="274"/>
            <ac:picMk id="5" creationId="{035F8470-735B-8C1A-DAE0-9EACCBFFE830}"/>
          </ac:picMkLst>
        </pc:picChg>
        <pc:picChg chg="add mod">
          <ac:chgData name="Sudharshan Madhavan" userId="c5b318b0-a2c7-45ad-96f9-d86fd2e9e76c" providerId="ADAL" clId="{252D8BCC-8417-4C3A-82AA-92B922664BF7}" dt="2024-01-28T20:20:12.273" v="337" actId="1076"/>
          <ac:picMkLst>
            <pc:docMk/>
            <pc:sldMk cId="231167900" sldId="274"/>
            <ac:picMk id="7" creationId="{0EE671F6-1636-1D63-F43A-B96B5C71F38E}"/>
          </ac:picMkLst>
        </pc:picChg>
        <pc:picChg chg="add mod">
          <ac:chgData name="Sudharshan Madhavan" userId="c5b318b0-a2c7-45ad-96f9-d86fd2e9e76c" providerId="ADAL" clId="{252D8BCC-8417-4C3A-82AA-92B922664BF7}" dt="2024-01-28T20:21:11.835" v="346" actId="14100"/>
          <ac:picMkLst>
            <pc:docMk/>
            <pc:sldMk cId="231167900" sldId="274"/>
            <ac:picMk id="9" creationId="{5EF65FEE-37D8-E623-6E24-E189EF238D44}"/>
          </ac:picMkLst>
        </pc:picChg>
      </pc:sldChg>
      <pc:sldChg chg="addSp modSp new mod">
        <pc:chgData name="Sudharshan Madhavan" userId="c5b318b0-a2c7-45ad-96f9-d86fd2e9e76c" providerId="ADAL" clId="{252D8BCC-8417-4C3A-82AA-92B922664BF7}" dt="2024-01-28T20:24:42.147" v="404" actId="14100"/>
        <pc:sldMkLst>
          <pc:docMk/>
          <pc:sldMk cId="3660899643" sldId="275"/>
        </pc:sldMkLst>
        <pc:spChg chg="mod">
          <ac:chgData name="Sudharshan Madhavan" userId="c5b318b0-a2c7-45ad-96f9-d86fd2e9e76c" providerId="ADAL" clId="{252D8BCC-8417-4C3A-82AA-92B922664BF7}" dt="2024-01-28T20:21:51.737" v="375" actId="5793"/>
          <ac:spMkLst>
            <pc:docMk/>
            <pc:sldMk cId="3660899643" sldId="275"/>
            <ac:spMk id="2" creationId="{9CC2CC8D-2501-8E99-DE7F-81FDC7C1E89E}"/>
          </ac:spMkLst>
        </pc:spChg>
        <pc:spChg chg="mod">
          <ac:chgData name="Sudharshan Madhavan" userId="c5b318b0-a2c7-45ad-96f9-d86fd2e9e76c" providerId="ADAL" clId="{252D8BCC-8417-4C3A-82AA-92B922664BF7}" dt="2024-01-28T20:24:42.147" v="404" actId="14100"/>
          <ac:spMkLst>
            <pc:docMk/>
            <pc:sldMk cId="3660899643" sldId="275"/>
            <ac:spMk id="3" creationId="{A7BF5A0E-6483-A349-2292-10DB43688B7D}"/>
          </ac:spMkLst>
        </pc:spChg>
        <pc:spChg chg="add">
          <ac:chgData name="Sudharshan Madhavan" userId="c5b318b0-a2c7-45ad-96f9-d86fd2e9e76c" providerId="ADAL" clId="{252D8BCC-8417-4C3A-82AA-92B922664BF7}" dt="2024-01-28T20:23:20.920" v="381"/>
          <ac:spMkLst>
            <pc:docMk/>
            <pc:sldMk cId="3660899643" sldId="275"/>
            <ac:spMk id="4" creationId="{9172AA67-3299-CDA7-2195-630BBC52F727}"/>
          </ac:spMkLst>
        </pc:spChg>
        <pc:picChg chg="add mod">
          <ac:chgData name="Sudharshan Madhavan" userId="c5b318b0-a2c7-45ad-96f9-d86fd2e9e76c" providerId="ADAL" clId="{252D8BCC-8417-4C3A-82AA-92B922664BF7}" dt="2024-01-28T20:24:25.869" v="392" actId="1076"/>
          <ac:picMkLst>
            <pc:docMk/>
            <pc:sldMk cId="3660899643" sldId="275"/>
            <ac:picMk id="6" creationId="{492FC0AA-E3C9-653B-EF13-6F34CF7FA29A}"/>
          </ac:picMkLst>
        </pc:picChg>
        <pc:picChg chg="add mod">
          <ac:chgData name="Sudharshan Madhavan" userId="c5b318b0-a2c7-45ad-96f9-d86fd2e9e76c" providerId="ADAL" clId="{252D8BCC-8417-4C3A-82AA-92B922664BF7}" dt="2024-01-28T20:24:22.678" v="391" actId="1076"/>
          <ac:picMkLst>
            <pc:docMk/>
            <pc:sldMk cId="3660899643" sldId="275"/>
            <ac:picMk id="8" creationId="{D21C0FDA-5738-10C4-D212-428CA092D50D}"/>
          </ac:picMkLst>
        </pc:picChg>
        <pc:picChg chg="add mod">
          <ac:chgData name="Sudharshan Madhavan" userId="c5b318b0-a2c7-45ad-96f9-d86fd2e9e76c" providerId="ADAL" clId="{252D8BCC-8417-4C3A-82AA-92B922664BF7}" dt="2024-01-28T20:24:36.044" v="402" actId="1076"/>
          <ac:picMkLst>
            <pc:docMk/>
            <pc:sldMk cId="3660899643" sldId="275"/>
            <ac:picMk id="10" creationId="{6D49E757-93B9-9AAF-D9D6-499BEA63C05D}"/>
          </ac:picMkLst>
        </pc:picChg>
      </pc:sldChg>
      <pc:sldChg chg="addSp delSp modSp new mod setBg">
        <pc:chgData name="Sudharshan Madhavan" userId="c5b318b0-a2c7-45ad-96f9-d86fd2e9e76c" providerId="ADAL" clId="{252D8BCC-8417-4C3A-82AA-92B922664BF7}" dt="2024-01-31T08:56:17.345" v="460" actId="27614"/>
        <pc:sldMkLst>
          <pc:docMk/>
          <pc:sldMk cId="3582176114" sldId="276"/>
        </pc:sldMkLst>
        <pc:spChg chg="mod">
          <ac:chgData name="Sudharshan Madhavan" userId="c5b318b0-a2c7-45ad-96f9-d86fd2e9e76c" providerId="ADAL" clId="{252D8BCC-8417-4C3A-82AA-92B922664BF7}" dt="2024-01-31T08:56:13.809" v="459" actId="26606"/>
          <ac:spMkLst>
            <pc:docMk/>
            <pc:sldMk cId="3582176114" sldId="276"/>
            <ac:spMk id="2" creationId="{12C93912-7595-13D6-5AFC-2E6EA477108E}"/>
          </ac:spMkLst>
        </pc:spChg>
        <pc:spChg chg="mod ord">
          <ac:chgData name="Sudharshan Madhavan" userId="c5b318b0-a2c7-45ad-96f9-d86fd2e9e76c" providerId="ADAL" clId="{252D8BCC-8417-4C3A-82AA-92B922664BF7}" dt="2024-01-31T08:56:13.809" v="459" actId="26606"/>
          <ac:spMkLst>
            <pc:docMk/>
            <pc:sldMk cId="3582176114" sldId="276"/>
            <ac:spMk id="3" creationId="{6F1DB469-6A86-7E61-E4B7-B04A3F2D5CAC}"/>
          </ac:spMkLst>
        </pc:spChg>
        <pc:spChg chg="add del">
          <ac:chgData name="Sudharshan Madhavan" userId="c5b318b0-a2c7-45ad-96f9-d86fd2e9e76c" providerId="ADAL" clId="{252D8BCC-8417-4C3A-82AA-92B922664BF7}" dt="2024-01-31T08:56:13.801" v="458" actId="26606"/>
          <ac:spMkLst>
            <pc:docMk/>
            <pc:sldMk cId="3582176114" sldId="276"/>
            <ac:spMk id="10" creationId="{45D37F4E-DDB4-456B-97E0-9937730A039F}"/>
          </ac:spMkLst>
        </pc:spChg>
        <pc:spChg chg="add del">
          <ac:chgData name="Sudharshan Madhavan" userId="c5b318b0-a2c7-45ad-96f9-d86fd2e9e76c" providerId="ADAL" clId="{252D8BCC-8417-4C3A-82AA-92B922664BF7}" dt="2024-01-31T08:56:13.801" v="458" actId="26606"/>
          <ac:spMkLst>
            <pc:docMk/>
            <pc:sldMk cId="3582176114" sldId="276"/>
            <ac:spMk id="12" creationId="{B2DD41CD-8F47-4F56-AD12-4E2FF7696987}"/>
          </ac:spMkLst>
        </pc:spChg>
        <pc:spChg chg="add">
          <ac:chgData name="Sudharshan Madhavan" userId="c5b318b0-a2c7-45ad-96f9-d86fd2e9e76c" providerId="ADAL" clId="{252D8BCC-8417-4C3A-82AA-92B922664BF7}" dt="2024-01-31T08:56:13.809" v="459" actId="26606"/>
          <ac:spMkLst>
            <pc:docMk/>
            <pc:sldMk cId="3582176114" sldId="276"/>
            <ac:spMk id="14" creationId="{0007FE00-9498-4706-B255-6437B0252C02}"/>
          </ac:spMkLst>
        </pc:spChg>
        <pc:spChg chg="add">
          <ac:chgData name="Sudharshan Madhavan" userId="c5b318b0-a2c7-45ad-96f9-d86fd2e9e76c" providerId="ADAL" clId="{252D8BCC-8417-4C3A-82AA-92B922664BF7}" dt="2024-01-31T08:56:13.809" v="459" actId="26606"/>
          <ac:spMkLst>
            <pc:docMk/>
            <pc:sldMk cId="3582176114" sldId="276"/>
            <ac:spMk id="15" creationId="{2EB492CD-616E-47F8-933B-5E2D952A0593}"/>
          </ac:spMkLst>
        </pc:spChg>
        <pc:spChg chg="add">
          <ac:chgData name="Sudharshan Madhavan" userId="c5b318b0-a2c7-45ad-96f9-d86fd2e9e76c" providerId="ADAL" clId="{252D8BCC-8417-4C3A-82AA-92B922664BF7}" dt="2024-01-31T08:56:13.809" v="459" actId="26606"/>
          <ac:spMkLst>
            <pc:docMk/>
            <pc:sldMk cId="3582176114" sldId="276"/>
            <ac:spMk id="16" creationId="{59383CF9-23B5-4335-9B21-1791C4CF1C75}"/>
          </ac:spMkLst>
        </pc:spChg>
        <pc:picChg chg="add mod">
          <ac:chgData name="Sudharshan Madhavan" userId="c5b318b0-a2c7-45ad-96f9-d86fd2e9e76c" providerId="ADAL" clId="{252D8BCC-8417-4C3A-82AA-92B922664BF7}" dt="2024-01-31T08:56:17.345" v="460" actId="27614"/>
          <ac:picMkLst>
            <pc:docMk/>
            <pc:sldMk cId="3582176114" sldId="276"/>
            <ac:picMk id="5" creationId="{D87870F5-D69F-855B-345B-7C8B3DB72247}"/>
          </ac:picMkLst>
        </pc:picChg>
      </pc:sldChg>
      <pc:sldChg chg="addSp delSp modSp new mod setBg">
        <pc:chgData name="Sudharshan Madhavan" userId="c5b318b0-a2c7-45ad-96f9-d86fd2e9e76c" providerId="ADAL" clId="{252D8BCC-8417-4C3A-82AA-92B922664BF7}" dt="2024-01-31T09:00:50.188" v="558" actId="26606"/>
        <pc:sldMkLst>
          <pc:docMk/>
          <pc:sldMk cId="2351609061" sldId="277"/>
        </pc:sldMkLst>
        <pc:spChg chg="mod">
          <ac:chgData name="Sudharshan Madhavan" userId="c5b318b0-a2c7-45ad-96f9-d86fd2e9e76c" providerId="ADAL" clId="{252D8BCC-8417-4C3A-82AA-92B922664BF7}" dt="2024-01-31T09:00:50.188" v="558" actId="26606"/>
          <ac:spMkLst>
            <pc:docMk/>
            <pc:sldMk cId="2351609061" sldId="277"/>
            <ac:spMk id="2" creationId="{71B49080-D55B-6CED-9C8F-47E42A76E172}"/>
          </ac:spMkLst>
        </pc:spChg>
        <pc:spChg chg="mod">
          <ac:chgData name="Sudharshan Madhavan" userId="c5b318b0-a2c7-45ad-96f9-d86fd2e9e76c" providerId="ADAL" clId="{252D8BCC-8417-4C3A-82AA-92B922664BF7}" dt="2024-01-31T09:00:50.188" v="558" actId="26606"/>
          <ac:spMkLst>
            <pc:docMk/>
            <pc:sldMk cId="2351609061" sldId="277"/>
            <ac:spMk id="3" creationId="{9DA3D692-ED49-FD01-139C-CA88ACC69532}"/>
          </ac:spMkLst>
        </pc:spChg>
        <pc:spChg chg="add del">
          <ac:chgData name="Sudharshan Madhavan" userId="c5b318b0-a2c7-45ad-96f9-d86fd2e9e76c" providerId="ADAL" clId="{252D8BCC-8417-4C3A-82AA-92B922664BF7}" dt="2024-01-31T09:00:50.188" v="558" actId="26606"/>
          <ac:spMkLst>
            <pc:docMk/>
            <pc:sldMk cId="2351609061" sldId="277"/>
            <ac:spMk id="10" creationId="{1CD81A2A-6ED4-4EF4-A14C-912D31E14800}"/>
          </ac:spMkLst>
        </pc:spChg>
        <pc:spChg chg="add del">
          <ac:chgData name="Sudharshan Madhavan" userId="c5b318b0-a2c7-45ad-96f9-d86fd2e9e76c" providerId="ADAL" clId="{252D8BCC-8417-4C3A-82AA-92B922664BF7}" dt="2024-01-31T09:00:50.188" v="558" actId="26606"/>
          <ac:spMkLst>
            <pc:docMk/>
            <pc:sldMk cId="2351609061" sldId="277"/>
            <ac:spMk id="12" creationId="{1661932C-CA15-4E17-B115-FAE7CBEE4789}"/>
          </ac:spMkLst>
        </pc:spChg>
        <pc:spChg chg="add del">
          <ac:chgData name="Sudharshan Madhavan" userId="c5b318b0-a2c7-45ad-96f9-d86fd2e9e76c" providerId="ADAL" clId="{252D8BCC-8417-4C3A-82AA-92B922664BF7}" dt="2024-01-31T09:00:50.188" v="558" actId="26606"/>
          <ac:spMkLst>
            <pc:docMk/>
            <pc:sldMk cId="2351609061" sldId="277"/>
            <ac:spMk id="14" creationId="{8590ADD5-9383-4D3D-9047-3DA2593CCB5D}"/>
          </ac:spMkLst>
        </pc:spChg>
        <pc:spChg chg="add del">
          <ac:chgData name="Sudharshan Madhavan" userId="c5b318b0-a2c7-45ad-96f9-d86fd2e9e76c" providerId="ADAL" clId="{252D8BCC-8417-4C3A-82AA-92B922664BF7}" dt="2024-01-31T09:00:50.188" v="558" actId="26606"/>
          <ac:spMkLst>
            <pc:docMk/>
            <pc:sldMk cId="2351609061" sldId="277"/>
            <ac:spMk id="16" creationId="{DABE3E45-88CF-45D8-8D40-C773324D93F6}"/>
          </ac:spMkLst>
        </pc:spChg>
        <pc:spChg chg="add del">
          <ac:chgData name="Sudharshan Madhavan" userId="c5b318b0-a2c7-45ad-96f9-d86fd2e9e76c" providerId="ADAL" clId="{252D8BCC-8417-4C3A-82AA-92B922664BF7}" dt="2024-01-31T09:00:50.188" v="558" actId="26606"/>
          <ac:spMkLst>
            <pc:docMk/>
            <pc:sldMk cId="2351609061" sldId="277"/>
            <ac:spMk id="20" creationId="{B91ECDA9-56DC-4270-8F33-01C5637B8CEB}"/>
          </ac:spMkLst>
        </pc:spChg>
        <pc:spChg chg="add del">
          <ac:chgData name="Sudharshan Madhavan" userId="c5b318b0-a2c7-45ad-96f9-d86fd2e9e76c" providerId="ADAL" clId="{252D8BCC-8417-4C3A-82AA-92B922664BF7}" dt="2024-01-31T09:00:50.188" v="558" actId="26606"/>
          <ac:spMkLst>
            <pc:docMk/>
            <pc:sldMk cId="2351609061" sldId="277"/>
            <ac:spMk id="22" creationId="{75F47824-961D-465D-84F9-EAE11BC6173B}"/>
          </ac:spMkLst>
        </pc:spChg>
        <pc:spChg chg="add del">
          <ac:chgData name="Sudharshan Madhavan" userId="c5b318b0-a2c7-45ad-96f9-d86fd2e9e76c" providerId="ADAL" clId="{252D8BCC-8417-4C3A-82AA-92B922664BF7}" dt="2024-01-31T09:00:50.188" v="558" actId="26606"/>
          <ac:spMkLst>
            <pc:docMk/>
            <pc:sldMk cId="2351609061" sldId="277"/>
            <ac:spMk id="24" creationId="{FEC9DA3E-C1D7-472D-B7C0-F71AE41FBA23}"/>
          </ac:spMkLst>
        </pc:spChg>
        <pc:spChg chg="add">
          <ac:chgData name="Sudharshan Madhavan" userId="c5b318b0-a2c7-45ad-96f9-d86fd2e9e76c" providerId="ADAL" clId="{252D8BCC-8417-4C3A-82AA-92B922664BF7}" dt="2024-01-31T09:00:50.188" v="558" actId="26606"/>
          <ac:spMkLst>
            <pc:docMk/>
            <pc:sldMk cId="2351609061" sldId="277"/>
            <ac:spMk id="31" creationId="{245A9F99-D9B1-4094-A2E2-B90AC1DB7B9C}"/>
          </ac:spMkLst>
        </pc:spChg>
        <pc:spChg chg="add">
          <ac:chgData name="Sudharshan Madhavan" userId="c5b318b0-a2c7-45ad-96f9-d86fd2e9e76c" providerId="ADAL" clId="{252D8BCC-8417-4C3A-82AA-92B922664BF7}" dt="2024-01-31T09:00:50.188" v="558" actId="26606"/>
          <ac:spMkLst>
            <pc:docMk/>
            <pc:sldMk cId="2351609061" sldId="277"/>
            <ac:spMk id="33" creationId="{B7FAF607-473A-4A43-A23D-BBFF5C4117BB}"/>
          </ac:spMkLst>
        </pc:spChg>
        <pc:grpChg chg="add">
          <ac:chgData name="Sudharshan Madhavan" userId="c5b318b0-a2c7-45ad-96f9-d86fd2e9e76c" providerId="ADAL" clId="{252D8BCC-8417-4C3A-82AA-92B922664BF7}" dt="2024-01-31T09:00:50.188" v="558" actId="26606"/>
          <ac:grpSpMkLst>
            <pc:docMk/>
            <pc:sldMk cId="2351609061" sldId="277"/>
            <ac:grpSpMk id="35" creationId="{C5F6476F-D303-44D3-B30F-1BA348F0F64A}"/>
          </ac:grpSpMkLst>
        </pc:grpChg>
        <pc:picChg chg="add del mod">
          <ac:chgData name="Sudharshan Madhavan" userId="c5b318b0-a2c7-45ad-96f9-d86fd2e9e76c" providerId="ADAL" clId="{252D8BCC-8417-4C3A-82AA-92B922664BF7}" dt="2024-01-31T09:00:41.424" v="557" actId="21"/>
          <ac:picMkLst>
            <pc:docMk/>
            <pc:sldMk cId="2351609061" sldId="277"/>
            <ac:picMk id="5" creationId="{76D4F09A-1E6E-0848-4627-277E371414F4}"/>
          </ac:picMkLst>
        </pc:picChg>
        <pc:picChg chg="add">
          <ac:chgData name="Sudharshan Madhavan" userId="c5b318b0-a2c7-45ad-96f9-d86fd2e9e76c" providerId="ADAL" clId="{252D8BCC-8417-4C3A-82AA-92B922664BF7}" dt="2024-01-31T09:00:50.188" v="558" actId="26606"/>
          <ac:picMkLst>
            <pc:docMk/>
            <pc:sldMk cId="2351609061" sldId="277"/>
            <ac:picMk id="28" creationId="{E768D7A7-7A38-C379-DB86-4198092FF112}"/>
          </ac:picMkLst>
        </pc:picChg>
        <pc:cxnChg chg="add del">
          <ac:chgData name="Sudharshan Madhavan" userId="c5b318b0-a2c7-45ad-96f9-d86fd2e9e76c" providerId="ADAL" clId="{252D8BCC-8417-4C3A-82AA-92B922664BF7}" dt="2024-01-31T09:00:50.188" v="558" actId="26606"/>
          <ac:cxnSpMkLst>
            <pc:docMk/>
            <pc:sldMk cId="2351609061" sldId="277"/>
            <ac:cxnSpMk id="18" creationId="{49CD1692-827B-4C8D-B4A1-134FD04CF45C}"/>
          </ac:cxnSpMkLst>
        </pc:cxnChg>
      </pc:sldChg>
      <pc:sldChg chg="addSp delSp modSp new mod setBg">
        <pc:chgData name="Sudharshan Madhavan" userId="c5b318b0-a2c7-45ad-96f9-d86fd2e9e76c" providerId="ADAL" clId="{252D8BCC-8417-4C3A-82AA-92B922664BF7}" dt="2024-01-31T09:01:21.138" v="569" actId="14100"/>
        <pc:sldMkLst>
          <pc:docMk/>
          <pc:sldMk cId="3372785576" sldId="278"/>
        </pc:sldMkLst>
        <pc:spChg chg="mod">
          <ac:chgData name="Sudharshan Madhavan" userId="c5b318b0-a2c7-45ad-96f9-d86fd2e9e76c" providerId="ADAL" clId="{252D8BCC-8417-4C3A-82AA-92B922664BF7}" dt="2024-01-31T09:01:08.841" v="565" actId="26606"/>
          <ac:spMkLst>
            <pc:docMk/>
            <pc:sldMk cId="3372785576" sldId="278"/>
            <ac:spMk id="2" creationId="{C4336A00-DC31-D81F-507A-F45264C7D1FF}"/>
          </ac:spMkLst>
        </pc:spChg>
        <pc:spChg chg="add del mod ord">
          <ac:chgData name="Sudharshan Madhavan" userId="c5b318b0-a2c7-45ad-96f9-d86fd2e9e76c" providerId="ADAL" clId="{252D8BCC-8417-4C3A-82AA-92B922664BF7}" dt="2024-01-31T09:01:08.841" v="565" actId="26606"/>
          <ac:spMkLst>
            <pc:docMk/>
            <pc:sldMk cId="3372785576" sldId="278"/>
            <ac:spMk id="3" creationId="{B61464AE-01C9-A8BC-A766-ED8A4E5980CF}"/>
          </ac:spMkLst>
        </pc:spChg>
        <pc:spChg chg="add mod">
          <ac:chgData name="Sudharshan Madhavan" userId="c5b318b0-a2c7-45ad-96f9-d86fd2e9e76c" providerId="ADAL" clId="{252D8BCC-8417-4C3A-82AA-92B922664BF7}" dt="2024-01-31T08:59:12.458" v="531"/>
          <ac:spMkLst>
            <pc:docMk/>
            <pc:sldMk cId="3372785576" sldId="278"/>
            <ac:spMk id="4" creationId="{CECBAA45-F220-497F-E938-8859F06E6028}"/>
          </ac:spMkLst>
        </pc:spChg>
        <pc:spChg chg="add">
          <ac:chgData name="Sudharshan Madhavan" userId="c5b318b0-a2c7-45ad-96f9-d86fd2e9e76c" providerId="ADAL" clId="{252D8BCC-8417-4C3A-82AA-92B922664BF7}" dt="2024-01-31T09:01:08.841" v="565" actId="26606"/>
          <ac:spMkLst>
            <pc:docMk/>
            <pc:sldMk cId="3372785576" sldId="278"/>
            <ac:spMk id="10" creationId="{1CD81A2A-6ED4-4EF4-A14C-912D31E14800}"/>
          </ac:spMkLst>
        </pc:spChg>
        <pc:spChg chg="add">
          <ac:chgData name="Sudharshan Madhavan" userId="c5b318b0-a2c7-45ad-96f9-d86fd2e9e76c" providerId="ADAL" clId="{252D8BCC-8417-4C3A-82AA-92B922664BF7}" dt="2024-01-31T09:01:08.841" v="565" actId="26606"/>
          <ac:spMkLst>
            <pc:docMk/>
            <pc:sldMk cId="3372785576" sldId="278"/>
            <ac:spMk id="12" creationId="{1661932C-CA15-4E17-B115-FAE7CBEE4789}"/>
          </ac:spMkLst>
        </pc:spChg>
        <pc:spChg chg="add">
          <ac:chgData name="Sudharshan Madhavan" userId="c5b318b0-a2c7-45ad-96f9-d86fd2e9e76c" providerId="ADAL" clId="{252D8BCC-8417-4C3A-82AA-92B922664BF7}" dt="2024-01-31T09:01:08.841" v="565" actId="26606"/>
          <ac:spMkLst>
            <pc:docMk/>
            <pc:sldMk cId="3372785576" sldId="278"/>
            <ac:spMk id="14" creationId="{8590ADD5-9383-4D3D-9047-3DA2593CCB5D}"/>
          </ac:spMkLst>
        </pc:spChg>
        <pc:spChg chg="add">
          <ac:chgData name="Sudharshan Madhavan" userId="c5b318b0-a2c7-45ad-96f9-d86fd2e9e76c" providerId="ADAL" clId="{252D8BCC-8417-4C3A-82AA-92B922664BF7}" dt="2024-01-31T09:01:08.841" v="565" actId="26606"/>
          <ac:spMkLst>
            <pc:docMk/>
            <pc:sldMk cId="3372785576" sldId="278"/>
            <ac:spMk id="16" creationId="{DABE3E45-88CF-45D8-8D40-C773324D93F6}"/>
          </ac:spMkLst>
        </pc:spChg>
        <pc:spChg chg="add">
          <ac:chgData name="Sudharshan Madhavan" userId="c5b318b0-a2c7-45ad-96f9-d86fd2e9e76c" providerId="ADAL" clId="{252D8BCC-8417-4C3A-82AA-92B922664BF7}" dt="2024-01-31T09:01:08.841" v="565" actId="26606"/>
          <ac:spMkLst>
            <pc:docMk/>
            <pc:sldMk cId="3372785576" sldId="278"/>
            <ac:spMk id="20" creationId="{B91ECDA9-56DC-4270-8F33-01C5637B8CEB}"/>
          </ac:spMkLst>
        </pc:spChg>
        <pc:spChg chg="add">
          <ac:chgData name="Sudharshan Madhavan" userId="c5b318b0-a2c7-45ad-96f9-d86fd2e9e76c" providerId="ADAL" clId="{252D8BCC-8417-4C3A-82AA-92B922664BF7}" dt="2024-01-31T09:01:08.841" v="565" actId="26606"/>
          <ac:spMkLst>
            <pc:docMk/>
            <pc:sldMk cId="3372785576" sldId="278"/>
            <ac:spMk id="22" creationId="{75F47824-961D-465D-84F9-EAE11BC6173B}"/>
          </ac:spMkLst>
        </pc:spChg>
        <pc:spChg chg="add">
          <ac:chgData name="Sudharshan Madhavan" userId="c5b318b0-a2c7-45ad-96f9-d86fd2e9e76c" providerId="ADAL" clId="{252D8BCC-8417-4C3A-82AA-92B922664BF7}" dt="2024-01-31T09:01:08.841" v="565" actId="26606"/>
          <ac:spMkLst>
            <pc:docMk/>
            <pc:sldMk cId="3372785576" sldId="278"/>
            <ac:spMk id="24" creationId="{FEC9DA3E-C1D7-472D-B7C0-F71AE41FBA23}"/>
          </ac:spMkLst>
        </pc:spChg>
        <pc:picChg chg="add mod">
          <ac:chgData name="Sudharshan Madhavan" userId="c5b318b0-a2c7-45ad-96f9-d86fd2e9e76c" providerId="ADAL" clId="{252D8BCC-8417-4C3A-82AA-92B922664BF7}" dt="2024-01-31T09:01:21.138" v="569" actId="14100"/>
          <ac:picMkLst>
            <pc:docMk/>
            <pc:sldMk cId="3372785576" sldId="278"/>
            <ac:picMk id="5" creationId="{76D4F09A-1E6E-0848-4627-277E371414F4}"/>
          </ac:picMkLst>
        </pc:picChg>
        <pc:cxnChg chg="add">
          <ac:chgData name="Sudharshan Madhavan" userId="c5b318b0-a2c7-45ad-96f9-d86fd2e9e76c" providerId="ADAL" clId="{252D8BCC-8417-4C3A-82AA-92B922664BF7}" dt="2024-01-31T09:01:08.841" v="565" actId="26606"/>
          <ac:cxnSpMkLst>
            <pc:docMk/>
            <pc:sldMk cId="3372785576" sldId="278"/>
            <ac:cxnSpMk id="18" creationId="{49CD1692-827B-4C8D-B4A1-134FD04CF45C}"/>
          </ac:cxnSpMkLst>
        </pc:cxnChg>
      </pc:sldChg>
      <pc:sldChg chg="addSp delSp modSp new mod setBg">
        <pc:chgData name="Sudharshan Madhavan" userId="c5b318b0-a2c7-45ad-96f9-d86fd2e9e76c" providerId="ADAL" clId="{252D8BCC-8417-4C3A-82AA-92B922664BF7}" dt="2024-01-31T09:03:52.138" v="603" actId="14100"/>
        <pc:sldMkLst>
          <pc:docMk/>
          <pc:sldMk cId="1363134658" sldId="279"/>
        </pc:sldMkLst>
        <pc:spChg chg="mod">
          <ac:chgData name="Sudharshan Madhavan" userId="c5b318b0-a2c7-45ad-96f9-d86fd2e9e76c" providerId="ADAL" clId="{252D8BCC-8417-4C3A-82AA-92B922664BF7}" dt="2024-01-31T09:03:33.748" v="598" actId="26606"/>
          <ac:spMkLst>
            <pc:docMk/>
            <pc:sldMk cId="1363134658" sldId="279"/>
            <ac:spMk id="2" creationId="{CB5D862A-C973-505A-322D-1B6EA6E594F6}"/>
          </ac:spMkLst>
        </pc:spChg>
        <pc:spChg chg="del mod ord">
          <ac:chgData name="Sudharshan Madhavan" userId="c5b318b0-a2c7-45ad-96f9-d86fd2e9e76c" providerId="ADAL" clId="{252D8BCC-8417-4C3A-82AA-92B922664BF7}" dt="2024-01-31T09:03:29.058" v="597" actId="478"/>
          <ac:spMkLst>
            <pc:docMk/>
            <pc:sldMk cId="1363134658" sldId="279"/>
            <ac:spMk id="3" creationId="{0B165677-73D9-7D01-734E-ACC3460CF8D6}"/>
          </ac:spMkLst>
        </pc:spChg>
        <pc:spChg chg="add del">
          <ac:chgData name="Sudharshan Madhavan" userId="c5b318b0-a2c7-45ad-96f9-d86fd2e9e76c" providerId="ADAL" clId="{252D8BCC-8417-4C3A-82AA-92B922664BF7}" dt="2024-01-31T09:03:12.676" v="589" actId="26606"/>
          <ac:spMkLst>
            <pc:docMk/>
            <pc:sldMk cId="1363134658" sldId="279"/>
            <ac:spMk id="14" creationId="{913AE63C-D5B4-45D1-ACFC-648CFFCF9805}"/>
          </ac:spMkLst>
        </pc:spChg>
        <pc:spChg chg="add del">
          <ac:chgData name="Sudharshan Madhavan" userId="c5b318b0-a2c7-45ad-96f9-d86fd2e9e76c" providerId="ADAL" clId="{252D8BCC-8417-4C3A-82AA-92B922664BF7}" dt="2024-01-31T09:03:12.676" v="589" actId="26606"/>
          <ac:spMkLst>
            <pc:docMk/>
            <pc:sldMk cId="1363134658" sldId="279"/>
            <ac:spMk id="16" creationId="{34DE9D20-D6C2-4834-9EE9-EC583F3FE571}"/>
          </ac:spMkLst>
        </pc:spChg>
        <pc:spChg chg="add del">
          <ac:chgData name="Sudharshan Madhavan" userId="c5b318b0-a2c7-45ad-96f9-d86fd2e9e76c" providerId="ADAL" clId="{252D8BCC-8417-4C3A-82AA-92B922664BF7}" dt="2024-01-31T09:03:13.844" v="591" actId="26606"/>
          <ac:spMkLst>
            <pc:docMk/>
            <pc:sldMk cId="1363134658" sldId="279"/>
            <ac:spMk id="31" creationId="{AE6CA01B-0DEB-4E9A-9768-B728DA42C1D4}"/>
          </ac:spMkLst>
        </pc:spChg>
        <pc:spChg chg="add del">
          <ac:chgData name="Sudharshan Madhavan" userId="c5b318b0-a2c7-45ad-96f9-d86fd2e9e76c" providerId="ADAL" clId="{252D8BCC-8417-4C3A-82AA-92B922664BF7}" dt="2024-01-31T09:03:24.262" v="593" actId="26606"/>
          <ac:spMkLst>
            <pc:docMk/>
            <pc:sldMk cId="1363134658" sldId="279"/>
            <ac:spMk id="37" creationId="{53B475F8-50AE-46A0-9943-B2B63183D50C}"/>
          </ac:spMkLst>
        </pc:spChg>
        <pc:spChg chg="add del">
          <ac:chgData name="Sudharshan Madhavan" userId="c5b318b0-a2c7-45ad-96f9-d86fd2e9e76c" providerId="ADAL" clId="{252D8BCC-8417-4C3A-82AA-92B922664BF7}" dt="2024-01-31T09:03:24.262" v="593" actId="26606"/>
          <ac:spMkLst>
            <pc:docMk/>
            <pc:sldMk cId="1363134658" sldId="279"/>
            <ac:spMk id="38" creationId="{75F6FDB4-2351-48C2-A863-2364A02343C0}"/>
          </ac:spMkLst>
        </pc:spChg>
        <pc:spChg chg="add del">
          <ac:chgData name="Sudharshan Madhavan" userId="c5b318b0-a2c7-45ad-96f9-d86fd2e9e76c" providerId="ADAL" clId="{252D8BCC-8417-4C3A-82AA-92B922664BF7}" dt="2024-01-31T09:03:25.941" v="595" actId="26606"/>
          <ac:spMkLst>
            <pc:docMk/>
            <pc:sldMk cId="1363134658" sldId="279"/>
            <ac:spMk id="40" creationId="{AE6CA01B-0DEB-4E9A-9768-B728DA42C1D4}"/>
          </ac:spMkLst>
        </pc:spChg>
        <pc:spChg chg="add del">
          <ac:chgData name="Sudharshan Madhavan" userId="c5b318b0-a2c7-45ad-96f9-d86fd2e9e76c" providerId="ADAL" clId="{252D8BCC-8417-4C3A-82AA-92B922664BF7}" dt="2024-01-31T09:03:33.748" v="598" actId="26606"/>
          <ac:spMkLst>
            <pc:docMk/>
            <pc:sldMk cId="1363134658" sldId="279"/>
            <ac:spMk id="44" creationId="{913AE63C-D5B4-45D1-ACFC-648CFFCF9805}"/>
          </ac:spMkLst>
        </pc:spChg>
        <pc:spChg chg="add del">
          <ac:chgData name="Sudharshan Madhavan" userId="c5b318b0-a2c7-45ad-96f9-d86fd2e9e76c" providerId="ADAL" clId="{252D8BCC-8417-4C3A-82AA-92B922664BF7}" dt="2024-01-31T09:03:33.748" v="598" actId="26606"/>
          <ac:spMkLst>
            <pc:docMk/>
            <pc:sldMk cId="1363134658" sldId="279"/>
            <ac:spMk id="45" creationId="{34DE9D20-D6C2-4834-9EE9-EC583F3FE571}"/>
          </ac:spMkLst>
        </pc:spChg>
        <pc:spChg chg="add">
          <ac:chgData name="Sudharshan Madhavan" userId="c5b318b0-a2c7-45ad-96f9-d86fd2e9e76c" providerId="ADAL" clId="{252D8BCC-8417-4C3A-82AA-92B922664BF7}" dt="2024-01-31T09:03:33.748" v="598" actId="26606"/>
          <ac:spMkLst>
            <pc:docMk/>
            <pc:sldMk cId="1363134658" sldId="279"/>
            <ac:spMk id="54" creationId="{6753252F-4873-4F63-801D-CC719279A7D5}"/>
          </ac:spMkLst>
        </pc:spChg>
        <pc:spChg chg="add">
          <ac:chgData name="Sudharshan Madhavan" userId="c5b318b0-a2c7-45ad-96f9-d86fd2e9e76c" providerId="ADAL" clId="{252D8BCC-8417-4C3A-82AA-92B922664BF7}" dt="2024-01-31T09:03:33.748" v="598" actId="26606"/>
          <ac:spMkLst>
            <pc:docMk/>
            <pc:sldMk cId="1363134658" sldId="279"/>
            <ac:spMk id="56" creationId="{047C8CCB-F95D-4249-92DD-651249D3535A}"/>
          </ac:spMkLst>
        </pc:spChg>
        <pc:grpChg chg="add del">
          <ac:chgData name="Sudharshan Madhavan" userId="c5b318b0-a2c7-45ad-96f9-d86fd2e9e76c" providerId="ADAL" clId="{252D8BCC-8417-4C3A-82AA-92B922664BF7}" dt="2024-01-31T09:03:12.676" v="589" actId="26606"/>
          <ac:grpSpMkLst>
            <pc:docMk/>
            <pc:sldMk cId="1363134658" sldId="279"/>
            <ac:grpSpMk id="18" creationId="{D2BEE71A-353E-49B4-9F8D-D2E784E501D9}"/>
          </ac:grpSpMkLst>
        </pc:grpChg>
        <pc:grpChg chg="add del">
          <ac:chgData name="Sudharshan Madhavan" userId="c5b318b0-a2c7-45ad-96f9-d86fd2e9e76c" providerId="ADAL" clId="{252D8BCC-8417-4C3A-82AA-92B922664BF7}" dt="2024-01-31T09:03:12.676" v="589" actId="26606"/>
          <ac:grpSpMkLst>
            <pc:docMk/>
            <pc:sldMk cId="1363134658" sldId="279"/>
            <ac:grpSpMk id="22" creationId="{43F5E015-E085-4624-B431-B42414448684}"/>
          </ac:grpSpMkLst>
        </pc:grpChg>
        <pc:grpChg chg="add del">
          <ac:chgData name="Sudharshan Madhavan" userId="c5b318b0-a2c7-45ad-96f9-d86fd2e9e76c" providerId="ADAL" clId="{252D8BCC-8417-4C3A-82AA-92B922664BF7}" dt="2024-01-31T09:03:13.844" v="591" actId="26606"/>
          <ac:grpSpMkLst>
            <pc:docMk/>
            <pc:sldMk cId="1363134658" sldId="279"/>
            <ac:grpSpMk id="32" creationId="{A57D8C8E-634E-4E83-9657-225A4DFE47ED}"/>
          </ac:grpSpMkLst>
        </pc:grpChg>
        <pc:grpChg chg="add del">
          <ac:chgData name="Sudharshan Madhavan" userId="c5b318b0-a2c7-45ad-96f9-d86fd2e9e76c" providerId="ADAL" clId="{252D8BCC-8417-4C3A-82AA-92B922664BF7}" dt="2024-01-31T09:03:25.941" v="595" actId="26606"/>
          <ac:grpSpMkLst>
            <pc:docMk/>
            <pc:sldMk cId="1363134658" sldId="279"/>
            <ac:grpSpMk id="41" creationId="{A57D8C8E-634E-4E83-9657-225A4DFE47ED}"/>
          </ac:grpSpMkLst>
        </pc:grpChg>
        <pc:grpChg chg="add del">
          <ac:chgData name="Sudharshan Madhavan" userId="c5b318b0-a2c7-45ad-96f9-d86fd2e9e76c" providerId="ADAL" clId="{252D8BCC-8417-4C3A-82AA-92B922664BF7}" dt="2024-01-31T09:03:33.748" v="598" actId="26606"/>
          <ac:grpSpMkLst>
            <pc:docMk/>
            <pc:sldMk cId="1363134658" sldId="279"/>
            <ac:grpSpMk id="46" creationId="{D2BEE71A-353E-49B4-9F8D-D2E784E501D9}"/>
          </ac:grpSpMkLst>
        </pc:grpChg>
        <pc:grpChg chg="add del">
          <ac:chgData name="Sudharshan Madhavan" userId="c5b318b0-a2c7-45ad-96f9-d86fd2e9e76c" providerId="ADAL" clId="{252D8BCC-8417-4C3A-82AA-92B922664BF7}" dt="2024-01-31T09:03:33.748" v="598" actId="26606"/>
          <ac:grpSpMkLst>
            <pc:docMk/>
            <pc:sldMk cId="1363134658" sldId="279"/>
            <ac:grpSpMk id="49" creationId="{43F5E015-E085-4624-B431-B42414448684}"/>
          </ac:grpSpMkLst>
        </pc:grpChg>
        <pc:picChg chg="add mod ord">
          <ac:chgData name="Sudharshan Madhavan" userId="c5b318b0-a2c7-45ad-96f9-d86fd2e9e76c" providerId="ADAL" clId="{252D8BCC-8417-4C3A-82AA-92B922664BF7}" dt="2024-01-31T09:03:36.678" v="599" actId="27614"/>
          <ac:picMkLst>
            <pc:docMk/>
            <pc:sldMk cId="1363134658" sldId="279"/>
            <ac:picMk id="5" creationId="{3DAC39DC-0256-4CFB-25DD-D87874DF92EF}"/>
          </ac:picMkLst>
        </pc:picChg>
        <pc:picChg chg="add mod ord">
          <ac:chgData name="Sudharshan Madhavan" userId="c5b318b0-a2c7-45ad-96f9-d86fd2e9e76c" providerId="ADAL" clId="{252D8BCC-8417-4C3A-82AA-92B922664BF7}" dt="2024-01-31T09:03:36.937" v="601" actId="27614"/>
          <ac:picMkLst>
            <pc:docMk/>
            <pc:sldMk cId="1363134658" sldId="279"/>
            <ac:picMk id="7" creationId="{01E0D397-6CA8-A9AA-B87B-CD85BA42CA3F}"/>
          </ac:picMkLst>
        </pc:picChg>
        <pc:picChg chg="add mod ord">
          <ac:chgData name="Sudharshan Madhavan" userId="c5b318b0-a2c7-45ad-96f9-d86fd2e9e76c" providerId="ADAL" clId="{252D8BCC-8417-4C3A-82AA-92B922664BF7}" dt="2024-01-31T09:03:52.138" v="603" actId="14100"/>
          <ac:picMkLst>
            <pc:docMk/>
            <pc:sldMk cId="1363134658" sldId="279"/>
            <ac:picMk id="9" creationId="{64BABAC5-C9A4-4CD2-B8E9-A823EB43B9B0}"/>
          </ac:picMkLst>
        </pc:picChg>
      </pc:sldChg>
      <pc:sldChg chg="addSp delSp modSp new mod setBg">
        <pc:chgData name="Sudharshan Madhavan" userId="c5b318b0-a2c7-45ad-96f9-d86fd2e9e76c" providerId="ADAL" clId="{252D8BCC-8417-4C3A-82AA-92B922664BF7}" dt="2024-01-31T09:24:10.685" v="691" actId="115"/>
        <pc:sldMkLst>
          <pc:docMk/>
          <pc:sldMk cId="2661294739" sldId="280"/>
        </pc:sldMkLst>
        <pc:spChg chg="mod">
          <ac:chgData name="Sudharshan Madhavan" userId="c5b318b0-a2c7-45ad-96f9-d86fd2e9e76c" providerId="ADAL" clId="{252D8BCC-8417-4C3A-82AA-92B922664BF7}" dt="2024-01-31T09:20:07.037" v="661" actId="26606"/>
          <ac:spMkLst>
            <pc:docMk/>
            <pc:sldMk cId="2661294739" sldId="280"/>
            <ac:spMk id="2" creationId="{6C71EE7E-C6BC-D1DF-6EFF-0A666F59264F}"/>
          </ac:spMkLst>
        </pc:spChg>
        <pc:spChg chg="mod ord">
          <ac:chgData name="Sudharshan Madhavan" userId="c5b318b0-a2c7-45ad-96f9-d86fd2e9e76c" providerId="ADAL" clId="{252D8BCC-8417-4C3A-82AA-92B922664BF7}" dt="2024-01-31T09:24:10.685" v="691" actId="115"/>
          <ac:spMkLst>
            <pc:docMk/>
            <pc:sldMk cId="2661294739" sldId="280"/>
            <ac:spMk id="3" creationId="{696F7AEA-825C-002A-36CA-75CEE48CE5F3}"/>
          </ac:spMkLst>
        </pc:spChg>
        <pc:spChg chg="add">
          <ac:chgData name="Sudharshan Madhavan" userId="c5b318b0-a2c7-45ad-96f9-d86fd2e9e76c" providerId="ADAL" clId="{252D8BCC-8417-4C3A-82AA-92B922664BF7}" dt="2024-01-31T09:20:07.037" v="661" actId="26606"/>
          <ac:spMkLst>
            <pc:docMk/>
            <pc:sldMk cId="2661294739" sldId="280"/>
            <ac:spMk id="10" creationId="{2EB492CD-616E-47F8-933B-5E2D952A0593}"/>
          </ac:spMkLst>
        </pc:spChg>
        <pc:spChg chg="add">
          <ac:chgData name="Sudharshan Madhavan" userId="c5b318b0-a2c7-45ad-96f9-d86fd2e9e76c" providerId="ADAL" clId="{252D8BCC-8417-4C3A-82AA-92B922664BF7}" dt="2024-01-31T09:20:07.037" v="661" actId="26606"/>
          <ac:spMkLst>
            <pc:docMk/>
            <pc:sldMk cId="2661294739" sldId="280"/>
            <ac:spMk id="12" creationId="{59383CF9-23B5-4335-9B21-1791C4CF1C75}"/>
          </ac:spMkLst>
        </pc:spChg>
        <pc:spChg chg="add">
          <ac:chgData name="Sudharshan Madhavan" userId="c5b318b0-a2c7-45ad-96f9-d86fd2e9e76c" providerId="ADAL" clId="{252D8BCC-8417-4C3A-82AA-92B922664BF7}" dt="2024-01-31T09:20:07.037" v="661" actId="26606"/>
          <ac:spMkLst>
            <pc:docMk/>
            <pc:sldMk cId="2661294739" sldId="280"/>
            <ac:spMk id="14" creationId="{0007FE00-9498-4706-B255-6437B0252C02}"/>
          </ac:spMkLst>
        </pc:spChg>
        <pc:picChg chg="add del mod">
          <ac:chgData name="Sudharshan Madhavan" userId="c5b318b0-a2c7-45ad-96f9-d86fd2e9e76c" providerId="ADAL" clId="{252D8BCC-8417-4C3A-82AA-92B922664BF7}" dt="2024-01-31T09:20:27.302" v="662" actId="478"/>
          <ac:picMkLst>
            <pc:docMk/>
            <pc:sldMk cId="2661294739" sldId="280"/>
            <ac:picMk id="5" creationId="{BE47C691-53FA-4B53-E328-A0C053049FC6}"/>
          </ac:picMkLst>
        </pc:picChg>
        <pc:picChg chg="add mod">
          <ac:chgData name="Sudharshan Madhavan" userId="c5b318b0-a2c7-45ad-96f9-d86fd2e9e76c" providerId="ADAL" clId="{252D8BCC-8417-4C3A-82AA-92B922664BF7}" dt="2024-01-31T09:20:34.653" v="666" actId="1076"/>
          <ac:picMkLst>
            <pc:docMk/>
            <pc:sldMk cId="2661294739" sldId="280"/>
            <ac:picMk id="7" creationId="{144F2E17-22F7-3D8E-9309-A004B9582FD1}"/>
          </ac:picMkLst>
        </pc:picChg>
      </pc:sldChg>
      <pc:sldChg chg="addSp delSp modSp new mod setBg">
        <pc:chgData name="Sudharshan Madhavan" userId="c5b318b0-a2c7-45ad-96f9-d86fd2e9e76c" providerId="ADAL" clId="{252D8BCC-8417-4C3A-82AA-92B922664BF7}" dt="2024-01-31T09:36:34.271" v="1028" actId="26606"/>
        <pc:sldMkLst>
          <pc:docMk/>
          <pc:sldMk cId="1814126651" sldId="281"/>
        </pc:sldMkLst>
        <pc:spChg chg="mod">
          <ac:chgData name="Sudharshan Madhavan" userId="c5b318b0-a2c7-45ad-96f9-d86fd2e9e76c" providerId="ADAL" clId="{252D8BCC-8417-4C3A-82AA-92B922664BF7}" dt="2024-01-31T09:35:43.093" v="1025" actId="26606"/>
          <ac:spMkLst>
            <pc:docMk/>
            <pc:sldMk cId="1814126651" sldId="281"/>
            <ac:spMk id="2" creationId="{7BA599D5-6E39-3C96-6540-235A2011017C}"/>
          </ac:spMkLst>
        </pc:spChg>
        <pc:spChg chg="del">
          <ac:chgData name="Sudharshan Madhavan" userId="c5b318b0-a2c7-45ad-96f9-d86fd2e9e76c" providerId="ADAL" clId="{252D8BCC-8417-4C3A-82AA-92B922664BF7}" dt="2024-01-31T09:27:57.677" v="693"/>
          <ac:spMkLst>
            <pc:docMk/>
            <pc:sldMk cId="1814126651" sldId="281"/>
            <ac:spMk id="3" creationId="{90A6E273-82D5-087B-CF07-0A0EA1544045}"/>
          </ac:spMkLst>
        </pc:spChg>
        <pc:spChg chg="add mod ord">
          <ac:chgData name="Sudharshan Madhavan" userId="c5b318b0-a2c7-45ad-96f9-d86fd2e9e76c" providerId="ADAL" clId="{252D8BCC-8417-4C3A-82AA-92B922664BF7}" dt="2024-01-31T09:36:34.271" v="1028" actId="26606"/>
          <ac:spMkLst>
            <pc:docMk/>
            <pc:sldMk cId="1814126651" sldId="281"/>
            <ac:spMk id="4" creationId="{48979FC6-278E-2B21-6E8A-B4C63BD7DFF6}"/>
          </ac:spMkLst>
        </pc:spChg>
        <pc:spChg chg="add del">
          <ac:chgData name="Sudharshan Madhavan" userId="c5b318b0-a2c7-45ad-96f9-d86fd2e9e76c" providerId="ADAL" clId="{252D8BCC-8417-4C3A-82AA-92B922664BF7}" dt="2024-01-31T09:35:37.215" v="1023" actId="22"/>
          <ac:spMkLst>
            <pc:docMk/>
            <pc:sldMk cId="1814126651" sldId="281"/>
            <ac:spMk id="6" creationId="{26F8C816-604A-8EEB-C9A9-F6587DD56D14}"/>
          </ac:spMkLst>
        </pc:spChg>
        <pc:spChg chg="add del">
          <ac:chgData name="Sudharshan Madhavan" userId="c5b318b0-a2c7-45ad-96f9-d86fd2e9e76c" providerId="ADAL" clId="{252D8BCC-8417-4C3A-82AA-92B922664BF7}" dt="2024-01-31T09:36:34.271" v="1028" actId="26606"/>
          <ac:spMkLst>
            <pc:docMk/>
            <pc:sldMk cId="1814126651" sldId="281"/>
            <ac:spMk id="2057" creationId="{2EB492CD-616E-47F8-933B-5E2D952A0593}"/>
          </ac:spMkLst>
        </pc:spChg>
        <pc:spChg chg="add del">
          <ac:chgData name="Sudharshan Madhavan" userId="c5b318b0-a2c7-45ad-96f9-d86fd2e9e76c" providerId="ADAL" clId="{252D8BCC-8417-4C3A-82AA-92B922664BF7}" dt="2024-01-31T09:36:34.271" v="1028" actId="26606"/>
          <ac:spMkLst>
            <pc:docMk/>
            <pc:sldMk cId="1814126651" sldId="281"/>
            <ac:spMk id="2059" creationId="{59383CF9-23B5-4335-9B21-1791C4CF1C75}"/>
          </ac:spMkLst>
        </pc:spChg>
        <pc:spChg chg="add del">
          <ac:chgData name="Sudharshan Madhavan" userId="c5b318b0-a2c7-45ad-96f9-d86fd2e9e76c" providerId="ADAL" clId="{252D8BCC-8417-4C3A-82AA-92B922664BF7}" dt="2024-01-31T09:36:34.271" v="1028" actId="26606"/>
          <ac:spMkLst>
            <pc:docMk/>
            <pc:sldMk cId="1814126651" sldId="281"/>
            <ac:spMk id="2061" creationId="{0007FE00-9498-4706-B255-6437B0252C02}"/>
          </ac:spMkLst>
        </pc:spChg>
        <pc:spChg chg="add">
          <ac:chgData name="Sudharshan Madhavan" userId="c5b318b0-a2c7-45ad-96f9-d86fd2e9e76c" providerId="ADAL" clId="{252D8BCC-8417-4C3A-82AA-92B922664BF7}" dt="2024-01-31T09:36:34.271" v="1028" actId="26606"/>
          <ac:spMkLst>
            <pc:docMk/>
            <pc:sldMk cId="1814126651" sldId="281"/>
            <ac:spMk id="2066" creationId="{2EB492CD-616E-47F8-933B-5E2D952A0593}"/>
          </ac:spMkLst>
        </pc:spChg>
        <pc:spChg chg="add">
          <ac:chgData name="Sudharshan Madhavan" userId="c5b318b0-a2c7-45ad-96f9-d86fd2e9e76c" providerId="ADAL" clId="{252D8BCC-8417-4C3A-82AA-92B922664BF7}" dt="2024-01-31T09:36:34.271" v="1028" actId="26606"/>
          <ac:spMkLst>
            <pc:docMk/>
            <pc:sldMk cId="1814126651" sldId="281"/>
            <ac:spMk id="2068" creationId="{59383CF9-23B5-4335-9B21-1791C4CF1C75}"/>
          </ac:spMkLst>
        </pc:spChg>
        <pc:spChg chg="add">
          <ac:chgData name="Sudharshan Madhavan" userId="c5b318b0-a2c7-45ad-96f9-d86fd2e9e76c" providerId="ADAL" clId="{252D8BCC-8417-4C3A-82AA-92B922664BF7}" dt="2024-01-31T09:36:34.271" v="1028" actId="26606"/>
          <ac:spMkLst>
            <pc:docMk/>
            <pc:sldMk cId="1814126651" sldId="281"/>
            <ac:spMk id="2070" creationId="{0007FE00-9498-4706-B255-6437B0252C02}"/>
          </ac:spMkLst>
        </pc:spChg>
        <pc:picChg chg="add del mod">
          <ac:chgData name="Sudharshan Madhavan" userId="c5b318b0-a2c7-45ad-96f9-d86fd2e9e76c" providerId="ADAL" clId="{252D8BCC-8417-4C3A-82AA-92B922664BF7}" dt="2024-01-31T09:31:20.648" v="709" actId="478"/>
          <ac:picMkLst>
            <pc:docMk/>
            <pc:sldMk cId="1814126651" sldId="281"/>
            <ac:picMk id="2050" creationId="{25CD68F3-FCF6-29EA-50F1-6E2F8AF2B3C7}"/>
          </ac:picMkLst>
        </pc:picChg>
        <pc:picChg chg="add del mod">
          <ac:chgData name="Sudharshan Madhavan" userId="c5b318b0-a2c7-45ad-96f9-d86fd2e9e76c" providerId="ADAL" clId="{252D8BCC-8417-4C3A-82AA-92B922664BF7}" dt="2024-01-31T09:36:32.069" v="1026" actId="478"/>
          <ac:picMkLst>
            <pc:docMk/>
            <pc:sldMk cId="1814126651" sldId="281"/>
            <ac:picMk id="2052" creationId="{96BD342D-99F2-3BF7-F620-3173A79D0831}"/>
          </ac:picMkLst>
        </pc:picChg>
        <pc:picChg chg="add mod">
          <ac:chgData name="Sudharshan Madhavan" userId="c5b318b0-a2c7-45ad-96f9-d86fd2e9e76c" providerId="ADAL" clId="{252D8BCC-8417-4C3A-82AA-92B922664BF7}" dt="2024-01-31T09:36:34.271" v="1028" actId="26606"/>
          <ac:picMkLst>
            <pc:docMk/>
            <pc:sldMk cId="1814126651" sldId="281"/>
            <ac:picMk id="2054" creationId="{1A959249-A38F-A971-04F1-F81D49726C22}"/>
          </ac:picMkLst>
        </pc:picChg>
      </pc:sldChg>
      <pc:sldChg chg="addSp delSp modSp new mod">
        <pc:chgData name="Sudharshan Madhavan" userId="c5b318b0-a2c7-45ad-96f9-d86fd2e9e76c" providerId="ADAL" clId="{252D8BCC-8417-4C3A-82AA-92B922664BF7}" dt="2024-01-31T14:42:20.778" v="1083" actId="1035"/>
        <pc:sldMkLst>
          <pc:docMk/>
          <pc:sldMk cId="258264817" sldId="282"/>
        </pc:sldMkLst>
        <pc:spChg chg="mod">
          <ac:chgData name="Sudharshan Madhavan" userId="c5b318b0-a2c7-45ad-96f9-d86fd2e9e76c" providerId="ADAL" clId="{252D8BCC-8417-4C3A-82AA-92B922664BF7}" dt="2024-01-31T09:41:01.798" v="1065" actId="1076"/>
          <ac:spMkLst>
            <pc:docMk/>
            <pc:sldMk cId="258264817" sldId="282"/>
            <ac:spMk id="2" creationId="{B3092E6C-01D1-E82C-97E4-3E92B178DB2A}"/>
          </ac:spMkLst>
        </pc:spChg>
        <pc:spChg chg="del">
          <ac:chgData name="Sudharshan Madhavan" userId="c5b318b0-a2c7-45ad-96f9-d86fd2e9e76c" providerId="ADAL" clId="{252D8BCC-8417-4C3A-82AA-92B922664BF7}" dt="2024-01-31T09:40:07.495" v="1043" actId="22"/>
          <ac:spMkLst>
            <pc:docMk/>
            <pc:sldMk cId="258264817" sldId="282"/>
            <ac:spMk id="3" creationId="{9C355FA4-9EEB-02C0-6EE0-04D22C621B29}"/>
          </ac:spMkLst>
        </pc:spChg>
        <pc:picChg chg="add mod ord">
          <ac:chgData name="Sudharshan Madhavan" userId="c5b318b0-a2c7-45ad-96f9-d86fd2e9e76c" providerId="ADAL" clId="{252D8BCC-8417-4C3A-82AA-92B922664BF7}" dt="2024-01-31T14:42:20.778" v="1083" actId="1035"/>
          <ac:picMkLst>
            <pc:docMk/>
            <pc:sldMk cId="258264817" sldId="282"/>
            <ac:picMk id="5" creationId="{6D2B7205-B754-B44D-016D-D623390CDFF4}"/>
          </ac:picMkLst>
        </pc:picChg>
        <pc:picChg chg="add mod">
          <ac:chgData name="Sudharshan Madhavan" userId="c5b318b0-a2c7-45ad-96f9-d86fd2e9e76c" providerId="ADAL" clId="{252D8BCC-8417-4C3A-82AA-92B922664BF7}" dt="2024-01-31T09:41:14.398" v="1071" actId="1076"/>
          <ac:picMkLst>
            <pc:docMk/>
            <pc:sldMk cId="258264817" sldId="282"/>
            <ac:picMk id="7" creationId="{4BC67A39-401F-556C-DF9F-B78A6D414342}"/>
          </ac:picMkLst>
        </pc:picChg>
        <pc:picChg chg="add mod">
          <ac:chgData name="Sudharshan Madhavan" userId="c5b318b0-a2c7-45ad-96f9-d86fd2e9e76c" providerId="ADAL" clId="{252D8BCC-8417-4C3A-82AA-92B922664BF7}" dt="2024-01-31T09:46:58.922" v="1081" actId="14100"/>
          <ac:picMkLst>
            <pc:docMk/>
            <pc:sldMk cId="258264817" sldId="282"/>
            <ac:picMk id="9" creationId="{437BCAC2-F359-D0C5-FAD6-95CE5AE40692}"/>
          </ac:picMkLst>
        </pc:picChg>
        <pc:picChg chg="add del">
          <ac:chgData name="Sudharshan Madhavan" userId="c5b318b0-a2c7-45ad-96f9-d86fd2e9e76c" providerId="ADAL" clId="{252D8BCC-8417-4C3A-82AA-92B922664BF7}" dt="2024-01-31T09:46:36.123" v="1074" actId="22"/>
          <ac:picMkLst>
            <pc:docMk/>
            <pc:sldMk cId="258264817" sldId="282"/>
            <ac:picMk id="11" creationId="{E52597CE-1D50-B59C-ECFE-65EF6BE9F677}"/>
          </ac:picMkLst>
        </pc:picChg>
        <pc:picChg chg="add mod">
          <ac:chgData name="Sudharshan Madhavan" userId="c5b318b0-a2c7-45ad-96f9-d86fd2e9e76c" providerId="ADAL" clId="{252D8BCC-8417-4C3A-82AA-92B922664BF7}" dt="2024-01-31T09:47:01.114" v="1082" actId="14100"/>
          <ac:picMkLst>
            <pc:docMk/>
            <pc:sldMk cId="258264817" sldId="282"/>
            <ac:picMk id="13" creationId="{FC373486-6605-CECE-720D-87A7283A35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F005-F0BB-4834-118C-5E46B014A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38DBF-0D20-E1ED-ECB2-C1F43317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90B9-6451-6047-FA75-5A2F27BB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3CAE-25F6-4445-BDB6-7D63944A73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84F49-1D25-8DE6-33DB-AB85B265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6C3D-B444-737B-D0EC-569549EF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4CF-47F4-4FA9-8963-5ADAAE3C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4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259D-7273-87D6-A2D2-01CC4613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54B1B-092B-2B55-3082-6F88C685C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7A6B-B41D-D517-527F-8EB84A79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3CAE-25F6-4445-BDB6-7D63944A73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8642D-C0FB-5B14-0B50-1FE61F87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34284-F27A-B987-9BA3-E9615294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4CF-47F4-4FA9-8963-5ADAAE3C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98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91F47-B718-2632-A655-E4983F51E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73EE-A800-6E53-A438-EC688CDA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6A9-4714-E800-1FED-4178CCE6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3CAE-25F6-4445-BDB6-7D63944A73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F32AE-6FC4-C637-CF6A-C7AB059F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E955-3A51-21FE-382F-0056CC7A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4CF-47F4-4FA9-8963-5ADAAE3C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9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34BF-8397-1321-F0B4-327ADA4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D69A-BCA5-F052-2511-7810B23C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5670-AE2A-CB6C-C5F2-39693C84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3CAE-25F6-4445-BDB6-7D63944A73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6C0F-3B9A-FAEA-AF58-E1326621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0D839-FF66-2BE0-1E36-C108BA9A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4CF-47F4-4FA9-8963-5ADAAE3C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8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7F62-8A0C-0A5C-3B27-C341CC82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6357-A0D3-8896-4DD9-D8720578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2734-C625-BA70-B212-E8B924A5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3CAE-25F6-4445-BDB6-7D63944A73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22A4-FFE4-80AD-ECB6-8AD95898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CE70-0ECF-3F00-15E6-595256D1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4CF-47F4-4FA9-8963-5ADAAE3C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4BBD-F002-86A7-F1C8-E309596A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1F49-863B-7D43-D95A-0B152AF74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35C4-638C-1F0F-9D76-A64CE2AD5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714D7-1D57-56E0-899C-130CD9A8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3CAE-25F6-4445-BDB6-7D63944A73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EFE1-88E5-A47A-D719-D618E5C0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F4ED0-AC31-CAFC-920D-D5B89947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4CF-47F4-4FA9-8963-5ADAAE3C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0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506F-0509-619F-16E2-3CBEE9F7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7479-16FE-2A76-8666-44306798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B52FC-6BD2-20F2-6C25-6F725C95A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EC00B-9843-04DB-031E-32B9A27D2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01A4D-181F-BBC0-5259-730BE7F0C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778BC-53BA-2CE5-E7A5-68F074C0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3CAE-25F6-4445-BDB6-7D63944A73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79520-1E38-8273-D13F-26D5AA15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0F4CB-7FAE-6E60-A8CA-6674523E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4CF-47F4-4FA9-8963-5ADAAE3C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3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5A70-DF31-7182-11CF-D1E840C0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AD249-BC1E-EFA5-B525-9D482BC0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3CAE-25F6-4445-BDB6-7D63944A73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B8FD7-3D91-7067-BEF3-1FDB6C8C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059A6-3A8D-C163-F297-7ACBA6C7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4CF-47F4-4FA9-8963-5ADAAE3C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1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899A5-71B5-1140-BDE4-B0F81906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3CAE-25F6-4445-BDB6-7D63944A73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939E4-5DCF-967E-AD35-C74F136D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CB0A0-0AAD-80B0-AD08-86F1223F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4CF-47F4-4FA9-8963-5ADAAE3C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2151-2C17-DBBF-13B4-8F5FF17A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4D75-F9C0-82FF-E0BA-1A3FDBC3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138C8-A233-F797-EA71-4D6C714F7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6233A-07BD-4C50-BD1D-A7358D59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3CAE-25F6-4445-BDB6-7D63944A73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F61E-2AFF-1085-3D70-6A61AAF4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EB2EB-CA49-48DD-01BB-1B40BDE1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4CF-47F4-4FA9-8963-5ADAAE3C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39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786F-95B2-D5D0-86E5-6DA74185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26DED-5146-9369-6C50-529DE396A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D414-BCDA-F5AC-7DA5-F7C53566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E25FD-21B4-F202-5D51-46DC3F42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3CAE-25F6-4445-BDB6-7D63944A73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B1ACF-B89C-7B9C-5784-F94C5F18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783D3-A98E-5C2B-1ABC-34E91400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4CF-47F4-4FA9-8963-5ADAAE3C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7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91C5D-024A-8EF0-2BA6-EBC03DC4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10CA6-846E-D45E-2E9D-6D809A619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12DA-0C64-82D8-1B92-F79E641B6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3CAE-25F6-4445-BDB6-7D63944A73E7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39A2-1A8B-6B09-5465-C108E1CBE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03A-4D0B-8E5F-AF80-F3107305A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54CF-47F4-4FA9-8963-5ADAAE3CB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66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JavaScrip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7F7E-3417-33DC-3365-83E47496D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2044714"/>
            <a:ext cx="10474518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BASIC JAVASCRIPT FUNCTIONALITIES</a:t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53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DF06-CCC6-6539-F896-A59E7469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39BB-D788-1849-90DC-A51C5818A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are blocks of reusable code.</a:t>
            </a:r>
          </a:p>
          <a:p>
            <a:r>
              <a:rPr lang="en-GB" dirty="0"/>
              <a:t>Define a function using the function keyword.</a:t>
            </a:r>
          </a:p>
          <a:p>
            <a:r>
              <a:rPr lang="en-GB" dirty="0"/>
              <a:t>Functions can take parameters.</a:t>
            </a:r>
          </a:p>
          <a:p>
            <a:r>
              <a:rPr lang="en-GB" dirty="0"/>
              <a:t>Parameters are placeholders for values passed to a function.</a:t>
            </a:r>
          </a:p>
          <a:p>
            <a:r>
              <a:rPr lang="en-GB" dirty="0"/>
              <a:t>Functions can return values using the return keyword.</a:t>
            </a:r>
          </a:p>
          <a:p>
            <a:r>
              <a:rPr lang="en-GB" dirty="0"/>
              <a:t>Example: function add(a, b) { return a + b;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98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F9AD1-AEEA-E7C0-020F-5D2CDBC5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IN" sz="4000" b="1" i="1" u="sng">
                <a:effectLst/>
              </a:rPr>
              <a:t>Scope and Types</a:t>
            </a:r>
            <a:endParaRPr lang="en-IN" sz="4000" i="1" u="sn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51D8-1124-822C-E81C-752C4DF0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i="1" u="sng"/>
              <a:t>Definition:</a:t>
            </a:r>
          </a:p>
          <a:p>
            <a:pPr marL="0" indent="0">
              <a:buNone/>
            </a:pPr>
            <a:r>
              <a:rPr lang="en-GB" sz="1700"/>
              <a:t>Scope refers to the region or context in your code where a variable is declared and can be accessed.</a:t>
            </a:r>
            <a:br>
              <a:rPr lang="en-GB" sz="1700"/>
            </a:br>
            <a:endParaRPr lang="en-GB" sz="1700"/>
          </a:p>
          <a:p>
            <a:pPr marL="0" indent="0">
              <a:buNone/>
            </a:pPr>
            <a:r>
              <a:rPr lang="en-GB" sz="1700" i="1" u="sng"/>
              <a:t>Global Scope:</a:t>
            </a:r>
          </a:p>
          <a:p>
            <a:pPr marL="0" indent="0">
              <a:buNone/>
            </a:pPr>
            <a:r>
              <a:rPr lang="en-GB" sz="1700"/>
              <a:t>Variables declared outside any function have a global scope.</a:t>
            </a:r>
          </a:p>
          <a:p>
            <a:pPr marL="0" indent="0">
              <a:buNone/>
            </a:pPr>
            <a:r>
              <a:rPr lang="en-GB" sz="1700"/>
              <a:t>They can be accessed from anywhere in the code</a:t>
            </a:r>
            <a:br>
              <a:rPr lang="en-GB" sz="1700"/>
            </a:br>
            <a:br>
              <a:rPr lang="en-GB" sz="1700"/>
            </a:br>
            <a:br>
              <a:rPr lang="en-GB" sz="1700"/>
            </a:br>
            <a:r>
              <a:rPr lang="en-GB" sz="1700" i="1" u="sng"/>
              <a:t>Local Scope:</a:t>
            </a:r>
          </a:p>
          <a:p>
            <a:pPr marL="0" indent="0">
              <a:buNone/>
            </a:pPr>
            <a:r>
              <a:rPr lang="en-GB" sz="1700"/>
              <a:t>Variables declared inside a function have local scope.</a:t>
            </a:r>
          </a:p>
          <a:p>
            <a:pPr marL="0" indent="0">
              <a:buNone/>
            </a:pPr>
            <a:r>
              <a:rPr lang="en-GB" sz="1700"/>
              <a:t>They are only accessible within that function.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CD9632D-72B7-1ED1-0B53-249A60623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79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D85D231-6075-8067-5946-74325A038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48" b="-2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8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215C8-3663-D851-C07C-C4C26A35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 b="1" i="1" u="sng"/>
              <a:t>Scopes and types Cont…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384F-E85E-24E3-CB26-5DDAC9584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 u="sng"/>
              <a:t>Block Scope:</a:t>
            </a:r>
          </a:p>
          <a:p>
            <a:pPr marL="0" indent="0">
              <a:buNone/>
            </a:pPr>
            <a:r>
              <a:rPr lang="en-GB" sz="2000"/>
              <a:t>Introduced by let and const. Variables declared using let and const have a block-level scope, meaning they are limited to the block (inside curly braces) where they are defined.</a:t>
            </a:r>
            <a:br>
              <a:rPr lang="en-GB" sz="2000"/>
            </a:br>
            <a:br>
              <a:rPr lang="en-GB" sz="2000"/>
            </a:br>
            <a:r>
              <a:rPr lang="en-GB" sz="2000" i="1" u="sng"/>
              <a:t>Scope Chain:</a:t>
            </a:r>
          </a:p>
          <a:p>
            <a:pPr marL="0" indent="0">
              <a:buNone/>
            </a:pPr>
            <a:r>
              <a:rPr lang="en-GB" sz="2000"/>
              <a:t>JavaScript follows a scope chain to find the value of a variable. If a variable is not found in the local scope, JavaScript looks for it in the outer scope, continuing until it reaches the global scope</a:t>
            </a:r>
            <a:endParaRPr lang="en-I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95E46-C1DE-CA44-9E41-62529BF10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378967"/>
            <a:ext cx="4145280" cy="3981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CC89F-0087-BFBA-1937-BAB29B739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662102"/>
            <a:ext cx="4145280" cy="20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3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97B2-AED0-3330-E8BE-36B4AE31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25450"/>
            <a:ext cx="10515600" cy="1325563"/>
          </a:xfrm>
        </p:spPr>
        <p:txBody>
          <a:bodyPr/>
          <a:lstStyle/>
          <a:p>
            <a:r>
              <a:rPr lang="en-IN" b="1" i="1" u="sng" dirty="0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022F-BC1A-2F82-01AC-C14F9F87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4153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800" i="1" u="sng" dirty="0"/>
              <a:t>Definition:</a:t>
            </a:r>
          </a:p>
          <a:p>
            <a:pPr marL="0" indent="0">
              <a:buNone/>
            </a:pPr>
            <a:r>
              <a:rPr lang="en-GB" sz="2800" dirty="0"/>
              <a:t>  A closure is created when a function is defined inside another function, allowing the inner function to access variables from the outer (enclosing) function.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i="1" u="sng" dirty="0"/>
              <a:t>Creating Closures:</a:t>
            </a:r>
          </a:p>
          <a:p>
            <a:pPr marL="0" indent="0">
              <a:buNone/>
            </a:pPr>
            <a:r>
              <a:rPr lang="en-GB" sz="2800" dirty="0"/>
              <a:t> Closures are created when an inner function is returned or passed as an argument.</a:t>
            </a:r>
          </a:p>
          <a:p>
            <a:pPr marL="0" indent="0">
              <a:buNone/>
            </a:pPr>
            <a:r>
              <a:rPr lang="en-GB" sz="2800" dirty="0"/>
              <a:t>The inner function "closes over" the variables it references, preserving their values.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i="1" u="sng" dirty="0"/>
              <a:t>Accessing Outer Variables:</a:t>
            </a:r>
          </a:p>
          <a:p>
            <a:pPr marL="0" indent="0">
              <a:buNone/>
            </a:pPr>
            <a:r>
              <a:rPr lang="en-GB" sz="2800" dirty="0"/>
              <a:t>  Closures have access to the variables in their outer (enclosing) scope, even after the outer function has finished executing.</a:t>
            </a:r>
            <a:br>
              <a:rPr lang="en-GB" sz="2800" dirty="0"/>
            </a:b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09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F551C-869B-963E-7AF6-11F565A0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b="1" i="1" u="sng" dirty="0"/>
              <a:t>Closure Cont…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3883-1679-4F3B-561E-6E082899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i="1" u="sng"/>
              <a:t>Use Cases:</a:t>
            </a:r>
          </a:p>
          <a:p>
            <a:pPr marL="0" indent="0">
              <a:buNone/>
            </a:pPr>
            <a:r>
              <a:rPr lang="en-GB" sz="1900"/>
              <a:t>Closures are often used for data encapsulation and private variables.</a:t>
            </a:r>
          </a:p>
          <a:p>
            <a:pPr marL="0" indent="0">
              <a:buNone/>
            </a:pPr>
            <a:r>
              <a:rPr lang="en-GB" sz="1900"/>
              <a:t>They allow functions to "remember" and access the environment in which they were created.</a:t>
            </a:r>
            <a:br>
              <a:rPr lang="en-GB" sz="1900"/>
            </a:br>
            <a:endParaRPr lang="en-GB" sz="1900"/>
          </a:p>
          <a:p>
            <a:pPr marL="0" indent="0">
              <a:buNone/>
            </a:pPr>
            <a:r>
              <a:rPr lang="en-GB" sz="1900" i="1" u="sng"/>
              <a:t>Memory Management:</a:t>
            </a:r>
          </a:p>
          <a:p>
            <a:pPr marL="0" indent="0">
              <a:buNone/>
            </a:pPr>
            <a:r>
              <a:rPr lang="en-GB" sz="1900"/>
              <a:t>Closures can lead to long-lived references, potentially causing memory issues.</a:t>
            </a:r>
          </a:p>
          <a:p>
            <a:pPr marL="0" indent="0">
              <a:buNone/>
            </a:pPr>
            <a:r>
              <a:rPr lang="en-GB" sz="1900"/>
              <a:t>Be mindful of creating unnecessary closures to avoid memory leaks.</a:t>
            </a:r>
            <a:endParaRPr lang="en-IN" sz="190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4DE7A-5189-63AE-7DAD-E15550F6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59" y="1679436"/>
            <a:ext cx="5601482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3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ADBF-0D44-AA36-E018-67930DFE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en-IN" b="1" i="1" u="sng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0440-0603-16F1-86B4-84F6409DF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5"/>
            <a:ext cx="10515600" cy="4850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i="1" u="sng" dirty="0"/>
              <a:t>Definition:</a:t>
            </a:r>
          </a:p>
          <a:p>
            <a:pPr marL="0" indent="0">
              <a:buNone/>
            </a:pPr>
            <a:r>
              <a:rPr lang="en-GB" sz="1800" dirty="0"/>
              <a:t>An array is a data structure that stores a collection of elements, each identified by an index or a key.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r>
              <a:rPr lang="en-GB" sz="1800" i="1" u="sng" dirty="0"/>
              <a:t>Declaration and Initialization:</a:t>
            </a:r>
          </a:p>
          <a:p>
            <a:pPr marL="0" indent="0">
              <a:buNone/>
            </a:pPr>
            <a:r>
              <a:rPr lang="en-GB" sz="1800" dirty="0"/>
              <a:t>Declare an array using square brackets: var myArray = [];</a:t>
            </a:r>
          </a:p>
          <a:p>
            <a:pPr marL="0" indent="0">
              <a:buNone/>
            </a:pPr>
            <a:r>
              <a:rPr lang="en-GB" sz="1800" dirty="0"/>
              <a:t>Initialize with values: var numbers = [1, 2, 3, 4, 5];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r>
              <a:rPr lang="en-GB" sz="1800" i="1" u="sng" dirty="0"/>
              <a:t>Accessing Elements</a:t>
            </a:r>
            <a:r>
              <a:rPr lang="en-GB" sz="1800" dirty="0"/>
              <a:t>:</a:t>
            </a:r>
          </a:p>
          <a:p>
            <a:pPr marL="0" indent="0">
              <a:buNone/>
            </a:pPr>
            <a:r>
              <a:rPr lang="en-GB" sz="1800" dirty="0"/>
              <a:t>Elements in an array are accessed by their index.</a:t>
            </a:r>
          </a:p>
          <a:p>
            <a:pPr marL="0" indent="0">
              <a:buNone/>
            </a:pPr>
            <a:r>
              <a:rPr lang="en-GB" sz="1800" dirty="0"/>
              <a:t>Indexing starts from 0: var firstElement = numbers[0];</a:t>
            </a:r>
          </a:p>
          <a:p>
            <a:pPr marL="0" indent="0">
              <a:buNone/>
            </a:pPr>
            <a:r>
              <a:rPr lang="en-GB" sz="1800" dirty="0"/>
              <a:t>Time Complexity – O(n)</a:t>
            </a:r>
          </a:p>
          <a:p>
            <a:pPr marL="0" indent="0">
              <a:buNone/>
            </a:pPr>
            <a:br>
              <a:rPr lang="en-GB" sz="1800" dirty="0"/>
            </a:br>
            <a:r>
              <a:rPr lang="en-GB" sz="1800" i="1" u="sng" dirty="0"/>
              <a:t>Array Properties:</a:t>
            </a:r>
          </a:p>
          <a:p>
            <a:pPr marL="0" indent="0">
              <a:buNone/>
            </a:pPr>
            <a:r>
              <a:rPr lang="en-GB" sz="1800" dirty="0"/>
              <a:t>length: Returns the number of elements in the array.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59C17-F9D8-3491-B510-1E8E8D3B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070" y="3827732"/>
            <a:ext cx="5191850" cy="10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7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09A2-5CB1-38D5-7166-AAA165FE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224154"/>
            <a:ext cx="10515600" cy="1325563"/>
          </a:xfrm>
        </p:spPr>
        <p:txBody>
          <a:bodyPr/>
          <a:lstStyle/>
          <a:p>
            <a:r>
              <a:rPr lang="en-IN" b="1" i="1" u="sng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7E0A-BD80-2D99-428B-110F4F18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411606"/>
            <a:ext cx="10515600" cy="5212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i="1" u="sng" dirty="0"/>
              <a:t>Definition:</a:t>
            </a:r>
          </a:p>
          <a:p>
            <a:pPr marL="0" indent="0">
              <a:buNone/>
            </a:pPr>
            <a:r>
              <a:rPr lang="en-GB" sz="1800" dirty="0"/>
              <a:t>An object is a collection of key-value pairs, where each key is a string, and each value can be of any data type.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r>
              <a:rPr lang="en-GB" sz="1800" i="1" u="sng" dirty="0"/>
              <a:t>Declaration and Initialization:</a:t>
            </a:r>
          </a:p>
          <a:p>
            <a:pPr marL="0" indent="0">
              <a:buNone/>
            </a:pPr>
            <a:r>
              <a:rPr lang="en-GB" sz="1800" dirty="0"/>
              <a:t>Declare an object using curly braces: var myObject = {};</a:t>
            </a:r>
          </a:p>
          <a:p>
            <a:pPr marL="0" indent="0">
              <a:buNone/>
            </a:pPr>
            <a:r>
              <a:rPr lang="en-GB" sz="1800" dirty="0"/>
              <a:t>var person = { name: 'John', age: 25, city: 'New York’ };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r>
              <a:rPr lang="en-GB" sz="1800" i="1" u="sng" dirty="0"/>
              <a:t>Accessing Properties:</a:t>
            </a:r>
          </a:p>
          <a:p>
            <a:pPr marL="0" indent="0">
              <a:buNone/>
            </a:pPr>
            <a:r>
              <a:rPr lang="en-GB" sz="1800" dirty="0"/>
              <a:t>Properties in an object are accessed using dot notation or bracket notation.</a:t>
            </a:r>
          </a:p>
          <a:p>
            <a:pPr marL="0" indent="0">
              <a:buNone/>
            </a:pPr>
            <a:r>
              <a:rPr lang="en-GB" sz="1800" dirty="0"/>
              <a:t>var personName = person.name; or var personName = person['name’];</a:t>
            </a:r>
            <a:br>
              <a:rPr lang="en-GB" sz="1800" dirty="0"/>
            </a:b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r>
              <a:rPr lang="en-GB" sz="1800" i="1" u="sng" dirty="0"/>
              <a:t>Adding and Deleting Properties:</a:t>
            </a:r>
          </a:p>
          <a:p>
            <a:pPr marL="0" indent="0">
              <a:buNone/>
            </a:pPr>
            <a:r>
              <a:rPr lang="en-GB" sz="1800" dirty="0"/>
              <a:t>Add a new property: person.job = 'Engineer';</a:t>
            </a:r>
          </a:p>
          <a:p>
            <a:pPr marL="0" indent="0">
              <a:buNone/>
            </a:pPr>
            <a:r>
              <a:rPr lang="en-GB" sz="1800" dirty="0"/>
              <a:t>Delete a property: delete person.age;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0A4A7-5A72-4E25-72E0-96FFA492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20" y="2418080"/>
            <a:ext cx="4592320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6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3C91-D341-9179-FEFA-5119544A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u="sng" dirty="0"/>
              <a:t>JS Events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502D-EB3E-A863-9DE7-C3366209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i="1" u="sng" dirty="0"/>
              <a:t>Definition</a:t>
            </a:r>
            <a:r>
              <a:rPr lang="en-GB" dirty="0"/>
              <a:t>: Events are actions or occurrences that happen in the browser, often initiated by users or the browser itself.</a:t>
            </a:r>
          </a:p>
          <a:p>
            <a:r>
              <a:rPr lang="en-GB" i="1" u="sng" dirty="0"/>
              <a:t>Importance</a:t>
            </a:r>
            <a:r>
              <a:rPr lang="en-GB" dirty="0"/>
              <a:t>: JavaScript events enable interactivity and dynamic behavior on web pages.</a:t>
            </a:r>
          </a:p>
          <a:p>
            <a:r>
              <a:rPr lang="en-GB" dirty="0"/>
              <a:t>Events are often associated with HTML attributes.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N" b="1" i="0" dirty="0">
                <a:effectLst/>
                <a:latin typeface="Söhne"/>
              </a:rPr>
              <a:t>JavaScript Event Listeners:</a:t>
            </a:r>
          </a:p>
          <a:p>
            <a:pPr marL="0" indent="0">
              <a:buNone/>
            </a:pPr>
            <a:r>
              <a:rPr lang="en-GB" dirty="0"/>
              <a:t>Event listeners are functions that wait for a specific event to occur on an element.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Allow for cleaner separation of HTML and JavaScript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25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0E6E-CFC0-D0E3-1D94-FEDDE5BC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u="sng" dirty="0"/>
              <a:t>Event Cont…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6EB95-BFE5-0881-4466-46438646D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00"/>
            <a:ext cx="11162122" cy="4995903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i="1" u="sng" dirty="0"/>
              <a:t>onClick</a:t>
            </a:r>
            <a:r>
              <a:rPr lang="en-GB" dirty="0"/>
              <a:t> event is triggered when an element is clicked.</a:t>
            </a:r>
          </a:p>
          <a:p>
            <a:r>
              <a:rPr lang="en-GB" dirty="0"/>
              <a:t>Use the onClick attribute to associate a JavaScript function with the click event of an element.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Example:</a:t>
            </a:r>
          </a:p>
          <a:p>
            <a:r>
              <a:rPr lang="en-GB" dirty="0"/>
              <a:t>Declarative way –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Imperative way – 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159E7-8F4A-7E0E-FFE0-7B4A7330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5" y="4512983"/>
            <a:ext cx="442745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F43D4E-9AD6-8CD5-E61B-8A6B5BCA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88" y="4284350"/>
            <a:ext cx="5172797" cy="88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A9E054-4462-8850-C5FD-978AB027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730" y="5854812"/>
            <a:ext cx="529663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56EB-BD87-A7C6-2CE9-D76DAA12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28"/>
            <a:ext cx="10515600" cy="1325563"/>
          </a:xfrm>
        </p:spPr>
        <p:txBody>
          <a:bodyPr/>
          <a:lstStyle/>
          <a:p>
            <a:r>
              <a:rPr lang="en-GB" b="1" i="1" u="sng" dirty="0"/>
              <a:t>Event Cont…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6310-88B5-0D68-2CD6-5F488033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14"/>
            <a:ext cx="10515600" cy="5401558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i="1" u="sng" dirty="0"/>
              <a:t>onSubmit</a:t>
            </a:r>
            <a:r>
              <a:rPr lang="en-GB" dirty="0"/>
              <a:t> event is triggered when a form is submitted, typically by clicking a submit button.</a:t>
            </a:r>
          </a:p>
          <a:p>
            <a:r>
              <a:rPr lang="en-GB" dirty="0"/>
              <a:t>Use the onSubmit attribute to associate a JavaScript function with the submission of a form.</a:t>
            </a:r>
          </a:p>
          <a:p>
            <a:pPr marL="0" indent="0">
              <a:buNone/>
            </a:pPr>
            <a:r>
              <a:rPr lang="en-GB" dirty="0"/>
              <a:t>Example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Imperative way –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Declarative way -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F8470-735B-8C1A-DAE0-9EACCBFF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45" y="2986726"/>
            <a:ext cx="3966450" cy="1170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671F6-1636-1D63-F43A-B96B5C71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45" y="5672817"/>
            <a:ext cx="3966451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F65FEE-37D8-E623-6E24-E189EF238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644" y="4348053"/>
            <a:ext cx="396645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55D7-C1EF-7A39-3B54-133A669E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u="sng" dirty="0"/>
              <a:t>Introduction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C272-6571-7AB2-54A7-DD537A24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389445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1B1B1B"/>
                </a:solidFill>
                <a:latin typeface="Inter"/>
              </a:rPr>
              <a:t>JavaScript created by </a:t>
            </a:r>
            <a:r>
              <a:rPr lang="en-GB" b="1" dirty="0">
                <a:solidFill>
                  <a:srgbClr val="1B1B1B"/>
                </a:solidFill>
                <a:latin typeface="Inter"/>
              </a:rPr>
              <a:t>Brendan </a:t>
            </a:r>
            <a:r>
              <a:rPr lang="en-GB" b="1" dirty="0" err="1">
                <a:solidFill>
                  <a:srgbClr val="1B1B1B"/>
                </a:solidFill>
                <a:latin typeface="Inter"/>
              </a:rPr>
              <a:t>Eich</a:t>
            </a:r>
            <a:r>
              <a:rPr lang="en-GB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en-GB" dirty="0">
                <a:solidFill>
                  <a:srgbClr val="1B1B1B"/>
                </a:solidFill>
                <a:latin typeface="Inter"/>
              </a:rPr>
              <a:t>in 1995</a:t>
            </a:r>
            <a:br>
              <a:rPr lang="en-GB" dirty="0">
                <a:solidFill>
                  <a:srgbClr val="1B1B1B"/>
                </a:solidFill>
                <a:latin typeface="Inter"/>
              </a:rPr>
            </a:br>
            <a:endParaRPr lang="en-GB" dirty="0">
              <a:solidFill>
                <a:srgbClr val="1B1B1B"/>
              </a:solidFill>
              <a:latin typeface="Inter"/>
            </a:endParaRPr>
          </a:p>
          <a:p>
            <a:r>
              <a:rPr lang="en-GB" dirty="0">
                <a:solidFill>
                  <a:srgbClr val="1B1B1B"/>
                </a:solidFill>
                <a:latin typeface="Inter"/>
              </a:rPr>
              <a:t>Initially developed for Netscape Navigator</a:t>
            </a:r>
            <a:br>
              <a:rPr lang="en-GB" dirty="0">
                <a:solidFill>
                  <a:srgbClr val="1B1B1B"/>
                </a:solidFill>
                <a:latin typeface="Inter"/>
              </a:rPr>
            </a:br>
            <a:endParaRPr lang="en-GB" dirty="0">
              <a:solidFill>
                <a:srgbClr val="1B1B1B"/>
              </a:solidFill>
              <a:latin typeface="Inter"/>
            </a:endParaRPr>
          </a:p>
          <a:p>
            <a:r>
              <a:rPr lang="en-GB" dirty="0">
                <a:solidFill>
                  <a:srgbClr val="1B1B1B"/>
                </a:solidFill>
                <a:latin typeface="Inter"/>
              </a:rPr>
              <a:t>ECMAScript standard to ensure compatibility among different browsers</a:t>
            </a:r>
            <a:br>
              <a:rPr lang="en-GB" dirty="0">
                <a:solidFill>
                  <a:srgbClr val="1B1B1B"/>
                </a:solidFill>
                <a:latin typeface="Inter"/>
              </a:rPr>
            </a:br>
            <a:endParaRPr lang="en-GB" dirty="0">
              <a:solidFill>
                <a:srgbClr val="1B1B1B"/>
              </a:solidFill>
              <a:latin typeface="Inter"/>
            </a:endParaRPr>
          </a:p>
          <a:p>
            <a:r>
              <a:rPr lang="en-GB" dirty="0">
                <a:solidFill>
                  <a:srgbClr val="1B1B1B"/>
                </a:solidFill>
                <a:latin typeface="Inter"/>
              </a:rPr>
              <a:t>It is widely used for building dynamic and interactive websites.</a:t>
            </a:r>
            <a:br>
              <a:rPr lang="en-GB" dirty="0">
                <a:solidFill>
                  <a:srgbClr val="1B1B1B"/>
                </a:solidFill>
                <a:latin typeface="Inter"/>
              </a:rPr>
            </a:br>
            <a:endParaRPr lang="en-GB" dirty="0">
              <a:solidFill>
                <a:srgbClr val="1B1B1B"/>
              </a:solidFill>
              <a:latin typeface="Inter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0" i="1" u="sng" dirty="0">
                <a:solidFill>
                  <a:srgbClr val="1B1B1B"/>
                </a:solidFill>
                <a:effectLst/>
                <a:latin typeface="Inter"/>
              </a:rPr>
              <a:t>JavaScript</a:t>
            </a:r>
            <a:r>
              <a:rPr lang="en-GB" b="0" i="0" dirty="0">
                <a:solidFill>
                  <a:srgbClr val="1B1B1B"/>
                </a:solidFill>
                <a:effectLst/>
                <a:latin typeface="Inter"/>
              </a:rPr>
              <a:t> is a powerful programming language that can add interactivity to a website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60881F-6412-2BDD-8D53-4BE45777A04F}"/>
              </a:ext>
            </a:extLst>
          </p:cNvPr>
          <p:cNvSpPr txBox="1">
            <a:spLocks/>
          </p:cNvSpPr>
          <p:nvPr/>
        </p:nvSpPr>
        <p:spPr>
          <a:xfrm>
            <a:off x="645160" y="6001702"/>
            <a:ext cx="105156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200" b="1" i="1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8EBBC1-D4B2-785C-A054-60D5C1F0CD9C}"/>
              </a:ext>
            </a:extLst>
          </p:cNvPr>
          <p:cNvSpPr txBox="1">
            <a:spLocks/>
          </p:cNvSpPr>
          <p:nvPr/>
        </p:nvSpPr>
        <p:spPr>
          <a:xfrm>
            <a:off x="645160" y="5961061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i="1" u="sng" dirty="0"/>
              <a:t>Keywords:</a:t>
            </a:r>
            <a:r>
              <a:rPr lang="en-IN" sz="2800" dirty="0"/>
              <a:t>  Netscape, ECMA</a:t>
            </a:r>
          </a:p>
        </p:txBody>
      </p:sp>
    </p:spTree>
    <p:extLst>
      <p:ext uri="{BB962C8B-B14F-4D97-AF65-F5344CB8AC3E}">
        <p14:creationId xmlns:p14="http://schemas.microsoft.com/office/powerpoint/2010/main" val="233128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CC8D-2501-8E99-DE7F-81FDC7C1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u="sng" dirty="0"/>
              <a:t>Event Cont…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5A0E-6483-A349-2292-10DB4368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8" y="1825624"/>
            <a:ext cx="11745798" cy="5032375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i="1" u="sng" dirty="0"/>
              <a:t>onChange</a:t>
            </a:r>
            <a:r>
              <a:rPr lang="en-GB" dirty="0"/>
              <a:t> event is triggered when the value of an input, select, or text-area element changes.</a:t>
            </a:r>
          </a:p>
          <a:p>
            <a:r>
              <a:rPr lang="en-GB" dirty="0"/>
              <a:t>Use the onChange attribute to associate a JavaScript function with the change event of an element.</a:t>
            </a:r>
          </a:p>
          <a:p>
            <a:r>
              <a:rPr lang="en-GB" dirty="0"/>
              <a:t>Example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2FC0AA-E3C9-653B-EF13-6F34CF7F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90" y="4472589"/>
            <a:ext cx="4591691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1C0FDA-5738-10C4-D212-428CA092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9199"/>
            <a:ext cx="4629796" cy="971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49E757-93B9-9AAF-D9D6-499BEA63C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006" y="5567278"/>
            <a:ext cx="468695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9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93912-7595-13D6-5AFC-2E6EA477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GB" b="1" i="1" u="sng"/>
              <a:t>DOM Model</a:t>
            </a:r>
            <a:endParaRPr lang="en-IN" b="1" i="1" u="sng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diagram of a tree of objects&#10;&#10;Description automatically generated">
            <a:extLst>
              <a:ext uri="{FF2B5EF4-FFF2-40B4-BE49-F238E27FC236}">
                <a16:creationId xmlns:a16="http://schemas.microsoft.com/office/drawing/2014/main" id="{D87870F5-D69F-855B-345B-7C8B3DB7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287133"/>
            <a:ext cx="4777381" cy="211399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B469-6A86-7E61-E4B7-B04A3F2D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GB" sz="1500"/>
              <a:t>When a web page is loaded, the browser creates a Document Object Model of the page.</a:t>
            </a:r>
            <a:br>
              <a:rPr lang="en-GB" sz="1500"/>
            </a:br>
            <a:br>
              <a:rPr lang="en-GB" sz="1500"/>
            </a:br>
            <a:r>
              <a:rPr lang="en-GB" sz="1500" b="0" i="0">
                <a:effectLst/>
              </a:rPr>
              <a:t>With the object model, JavaScript gets all the power it needs to create dynamic HTML: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0" i="0">
                <a:effectLst/>
              </a:rPr>
              <a:t>JavaScript can change all the HTML elements on the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0" i="0">
                <a:effectLst/>
              </a:rPr>
              <a:t>JavaScript can change all the HTML attributes on the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0" i="0">
                <a:effectLst/>
              </a:rPr>
              <a:t>JavaScript can change all the CSS styles on the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0" i="0">
                <a:effectLst/>
              </a:rPr>
              <a:t>JavaScript can remove existing HTML elements and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0" i="0">
                <a:effectLst/>
              </a:rPr>
              <a:t>JavaScript can add new HTML elements and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0" i="0">
                <a:effectLst/>
              </a:rPr>
              <a:t>JavaScript can react to all existing HTML events on the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0" i="0">
                <a:effectLst/>
              </a:rPr>
              <a:t>JavaScript can create new HTML events on the page</a:t>
            </a:r>
            <a:br>
              <a:rPr lang="en-GB" sz="1500"/>
            </a:br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358217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49080-D55B-6CED-9C8F-47E42A76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b="1" i="1" u="sng">
                <a:solidFill>
                  <a:schemeClr val="tx2"/>
                </a:solidFill>
              </a:rPr>
              <a:t>DOM Methods</a:t>
            </a:r>
          </a:p>
        </p:txBody>
      </p:sp>
      <p:pic>
        <p:nvPicPr>
          <p:cNvPr id="28" name="Graphic 27" descr="Web Design">
            <a:extLst>
              <a:ext uri="{FF2B5EF4-FFF2-40B4-BE49-F238E27FC236}">
                <a16:creationId xmlns:a16="http://schemas.microsoft.com/office/drawing/2014/main" id="{E768D7A7-7A38-C379-DB86-4198092FF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D692-ED49-FD01-139C-CA88ACC6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HTML DOM methods are actions you can perform (on HTML Elements). </a:t>
            </a:r>
            <a:r>
              <a:rPr lang="en-GB" sz="1800" b="0" i="0">
                <a:solidFill>
                  <a:schemeClr val="tx2"/>
                </a:solidFill>
                <a:effectLst/>
              </a:rPr>
              <a:t>The HTML DOM can be accessed with JavaScript (and with other programming languages).</a:t>
            </a:r>
          </a:p>
          <a:p>
            <a:r>
              <a:rPr lang="en-GB" sz="1800" b="0" i="0">
                <a:solidFill>
                  <a:schemeClr val="tx2"/>
                </a:solidFill>
                <a:effectLst/>
              </a:rPr>
              <a:t>In the DOM, all HTML elements are defined as </a:t>
            </a:r>
            <a:r>
              <a:rPr lang="en-GB" sz="1800" b="1" i="0">
                <a:solidFill>
                  <a:schemeClr val="tx2"/>
                </a:solidFill>
                <a:effectLst/>
              </a:rPr>
              <a:t>objects</a:t>
            </a:r>
            <a:r>
              <a:rPr lang="en-GB" sz="1800" b="0" i="0">
                <a:solidFill>
                  <a:schemeClr val="tx2"/>
                </a:solidFill>
                <a:effectLst/>
              </a:rPr>
              <a:t>.</a:t>
            </a:r>
          </a:p>
          <a:p>
            <a:r>
              <a:rPr lang="en-GB" sz="1800" b="0" i="0">
                <a:solidFill>
                  <a:schemeClr val="tx2"/>
                </a:solidFill>
                <a:effectLst/>
              </a:rPr>
              <a:t>The programming interface is the properties and methods of each object.</a:t>
            </a:r>
          </a:p>
          <a:p>
            <a:r>
              <a:rPr lang="en-GB" sz="1800" b="0" i="0">
                <a:solidFill>
                  <a:schemeClr val="tx2"/>
                </a:solidFill>
                <a:effectLst/>
              </a:rPr>
              <a:t>A </a:t>
            </a:r>
            <a:r>
              <a:rPr lang="en-GB" sz="1800" b="1" i="0">
                <a:solidFill>
                  <a:schemeClr val="tx2"/>
                </a:solidFill>
                <a:effectLst/>
              </a:rPr>
              <a:t>property</a:t>
            </a:r>
            <a:r>
              <a:rPr lang="en-GB" sz="1800" b="0" i="0">
                <a:solidFill>
                  <a:schemeClr val="tx2"/>
                </a:solidFill>
                <a:effectLst/>
              </a:rPr>
              <a:t> is a value that you can get or set (like changing the content of an HTML element).</a:t>
            </a:r>
          </a:p>
          <a:p>
            <a:r>
              <a:rPr lang="en-GB" sz="1800" b="0" i="0">
                <a:solidFill>
                  <a:schemeClr val="tx2"/>
                </a:solidFill>
                <a:effectLst/>
              </a:rPr>
              <a:t>A </a:t>
            </a:r>
            <a:r>
              <a:rPr lang="en-GB" sz="1800" b="1" i="0">
                <a:solidFill>
                  <a:schemeClr val="tx2"/>
                </a:solidFill>
                <a:effectLst/>
              </a:rPr>
              <a:t>method</a:t>
            </a:r>
            <a:r>
              <a:rPr lang="en-GB" sz="1800" b="0" i="0">
                <a:solidFill>
                  <a:schemeClr val="tx2"/>
                </a:solidFill>
                <a:effectLst/>
              </a:rPr>
              <a:t> is an action you can do (like adding or deleting an HTML element).</a:t>
            </a:r>
          </a:p>
          <a:p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1609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36A00-DC31-D81F-507A-F45264C7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b="1" i="1" u="sng"/>
              <a:t>DOM Methods Cont…</a:t>
            </a:r>
            <a:endParaRPr lang="en-IN" b="1" i="1" u="sng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64AE-01C9-A8BC-A766-ED8A4E59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GB" sz="2200"/>
              <a:t>The most common way to access an HTML element is to use the id of the element.</a:t>
            </a:r>
          </a:p>
          <a:p>
            <a:r>
              <a:rPr lang="en-GB" sz="2200"/>
              <a:t>In the example above the </a:t>
            </a:r>
            <a:r>
              <a:rPr lang="en-GB" sz="2200" i="1" u="sng"/>
              <a:t>getElementById</a:t>
            </a:r>
            <a:r>
              <a:rPr lang="en-GB" sz="2200"/>
              <a:t> method used id="demo" to find the element.</a:t>
            </a:r>
          </a:p>
          <a:p>
            <a:r>
              <a:rPr lang="en-GB" sz="2200"/>
              <a:t>The easiest way to get the content of an element is by using the </a:t>
            </a:r>
            <a:r>
              <a:rPr lang="en-GB" sz="2200" i="1" u="sng"/>
              <a:t>innerHTML</a:t>
            </a:r>
            <a:r>
              <a:rPr lang="en-GB" sz="2200"/>
              <a:t> property.</a:t>
            </a:r>
          </a:p>
          <a:p>
            <a:r>
              <a:rPr lang="en-GB" sz="2200"/>
              <a:t>The </a:t>
            </a:r>
            <a:r>
              <a:rPr lang="en-GB" sz="2200" i="1" u="sng"/>
              <a:t>innerHTML</a:t>
            </a:r>
            <a:r>
              <a:rPr lang="en-GB" sz="2200"/>
              <a:t> property is useful for getting or replacing the content of HTML elements.</a:t>
            </a:r>
            <a:endParaRPr lang="en-IN" sz="2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4F09A-1E6E-0848-4627-277E3714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16" y="2215299"/>
            <a:ext cx="5192020" cy="260179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5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C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4BABAC5-C9A4-4CD2-B8E9-A823EB43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8" y="960438"/>
            <a:ext cx="7043738" cy="17684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1E0D397-6CA8-A9AA-B87B-CD85BA42C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8" y="2789238"/>
            <a:ext cx="7043738" cy="175101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AC39DC-0256-4CFB-25DD-D87874DF9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038" y="4602163"/>
            <a:ext cx="7043738" cy="1289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D862A-C973-505A-322D-1B6EA6E5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i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 Document</a:t>
            </a:r>
          </a:p>
        </p:txBody>
      </p:sp>
    </p:spTree>
    <p:extLst>
      <p:ext uri="{BB962C8B-B14F-4D97-AF65-F5344CB8AC3E}">
        <p14:creationId xmlns:p14="http://schemas.microsoft.com/office/powerpoint/2010/main" val="136313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1EE7E-C6BC-D1DF-6EFF-0A666F59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GB" b="1" i="1" u="sng" dirty="0"/>
              <a:t>Callback</a:t>
            </a:r>
            <a:endParaRPr lang="en-IN" b="1" i="1" u="sng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7AEA-825C-002A-36CA-75CEE48CE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500" u="sng" dirty="0"/>
              <a:t>Definition:</a:t>
            </a:r>
            <a:br>
              <a:rPr lang="en-GB" sz="1500" u="sng" dirty="0"/>
            </a:br>
            <a:br>
              <a:rPr lang="en-GB" sz="1500" u="sng" dirty="0"/>
            </a:br>
            <a:r>
              <a:rPr lang="en-GB" sz="1500" dirty="0"/>
              <a:t>When you attach a function to an event like onClick, you are saying, "Call this function back when the associated event happens”</a:t>
            </a:r>
            <a:br>
              <a:rPr lang="en-GB" sz="1500" u="sng" dirty="0"/>
            </a:br>
            <a:br>
              <a:rPr lang="en-GB" sz="1500" u="sng" dirty="0"/>
            </a:br>
            <a:br>
              <a:rPr lang="en-GB" sz="1500" u="sng" dirty="0"/>
            </a:br>
            <a:r>
              <a:rPr lang="en-GB" sz="1500" u="sng" dirty="0"/>
              <a:t>Analogy:</a:t>
            </a:r>
            <a:br>
              <a:rPr lang="en-GB" sz="1500" dirty="0"/>
            </a:br>
            <a:br>
              <a:rPr lang="en-GB" sz="1500" dirty="0"/>
            </a:br>
            <a:r>
              <a:rPr lang="en-GB" sz="1500" dirty="0"/>
              <a:t>You're teaching a friend how to make a sandwich, and you want them to let you know when they finish each step so you can guide them through the next one. In this scenario:</a:t>
            </a:r>
          </a:p>
          <a:p>
            <a:endParaRPr lang="en-GB" sz="1500" dirty="0"/>
          </a:p>
          <a:p>
            <a:r>
              <a:rPr lang="en-GB" sz="1500" dirty="0"/>
              <a:t>You (</a:t>
            </a:r>
            <a:r>
              <a:rPr lang="en-GB" sz="1500" b="1" dirty="0"/>
              <a:t>the programmer</a:t>
            </a:r>
            <a:r>
              <a:rPr lang="en-GB" sz="1500" dirty="0"/>
              <a:t>): You provide the overall instructions and wait for your friend to finish each step.</a:t>
            </a:r>
          </a:p>
          <a:p>
            <a:r>
              <a:rPr lang="en-GB" sz="1500" dirty="0"/>
              <a:t>Your friend (</a:t>
            </a:r>
            <a:r>
              <a:rPr lang="en-GB" sz="1500" b="1" dirty="0"/>
              <a:t>the program</a:t>
            </a:r>
            <a:r>
              <a:rPr lang="en-GB" sz="1500" dirty="0"/>
              <a:t>): After completing each step, your friend lets you know, and you provide the next set of instructions.</a:t>
            </a:r>
          </a:p>
          <a:p>
            <a:r>
              <a:rPr lang="en-GB" sz="1500" dirty="0"/>
              <a:t>In programming, this interaction is like using callbacks.</a:t>
            </a:r>
            <a:br>
              <a:rPr lang="en-GB" sz="1500" dirty="0"/>
            </a:br>
            <a:br>
              <a:rPr lang="en-GB" sz="1500" dirty="0"/>
            </a:br>
            <a:endParaRPr lang="en-IN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F2E17-22F7-3D8E-9309-A004B958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6" y="660122"/>
            <a:ext cx="5080799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4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8" name="Arc 206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599D5-6E39-3C96-6540-235A2011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GB" b="1" i="1" u="sng" dirty="0"/>
              <a:t>How JS Works</a:t>
            </a:r>
            <a:endParaRPr lang="en-IN" b="1" i="1" u="sng" dirty="0"/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The Inner Workings of V8 Engine and WASM Runtimes | by TJ. Podobnik,  @dorkamotorka | Level Up Coding">
            <a:extLst>
              <a:ext uri="{FF2B5EF4-FFF2-40B4-BE49-F238E27FC236}">
                <a16:creationId xmlns:a16="http://schemas.microsoft.com/office/drawing/2014/main" id="{1A959249-A38F-A971-04F1-F81D4972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552610"/>
            <a:ext cx="4777381" cy="358303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79FC6-278E-2B21-6E8A-B4C63BD7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IN" dirty="0"/>
              <a:t>A single-threaded language</a:t>
            </a:r>
          </a:p>
          <a:p>
            <a:r>
              <a:rPr lang="en-GB" dirty="0"/>
              <a:t>JS has a call stack, event loops, and callback queue, API-related info and heap</a:t>
            </a:r>
          </a:p>
          <a:p>
            <a:r>
              <a:rPr lang="en-GB" dirty="0"/>
              <a:t>Chrome browser uses the V8 for its runtime execution</a:t>
            </a:r>
          </a:p>
          <a:p>
            <a:r>
              <a:rPr lang="en-GB" dirty="0"/>
              <a:t>Check this link - </a:t>
            </a:r>
            <a:r>
              <a:rPr lang="en-GB" dirty="0">
                <a:hlinkClick r:id="rId3"/>
              </a:rPr>
              <a:t>https://www.youtube.com/watch?v=8aGhZQkoFbQ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126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2E6C-01D1-E82C-97E4-3E92B178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44" y="49904"/>
            <a:ext cx="10515600" cy="1325563"/>
          </a:xfrm>
        </p:spPr>
        <p:txBody>
          <a:bodyPr/>
          <a:lstStyle/>
          <a:p>
            <a:r>
              <a:rPr lang="en-GB" b="1" i="1" u="sng" dirty="0"/>
              <a:t>Call Stack</a:t>
            </a:r>
            <a:endParaRPr lang="en-IN" b="1" i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B7205-B754-B44D-016D-D623390CD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09" y="1370387"/>
            <a:ext cx="5761260" cy="21762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67A39-401F-556C-DF9F-B78A6D41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08" y="1282045"/>
            <a:ext cx="5008775" cy="2269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BCAC2-F359-D0C5-FAD6-95CE5AE40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09" y="4308617"/>
            <a:ext cx="5761260" cy="2347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373486-6605-CECE-720D-87A7283A3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408" y="4158241"/>
            <a:ext cx="5225591" cy="249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D748-9C03-DDF7-95A6-E5A306C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Introduction 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C9E7-FFF4-0E62-AE03-9D3DBE2E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0034"/>
          </a:xfrm>
        </p:spPr>
        <p:txBody>
          <a:bodyPr/>
          <a:lstStyle/>
          <a:p>
            <a:r>
              <a:rPr lang="en-GB" dirty="0"/>
              <a:t>JavaScript is a high-level, interpreted programming language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Used for form validation, dynamic content updates, and asynchronous communication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Frameworks like React, Angular, and Vue.js use JavaScript for building robust web applications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19F4BC-E80F-B586-C1CB-FB1DCBEC53E8}"/>
              </a:ext>
            </a:extLst>
          </p:cNvPr>
          <p:cNvSpPr txBox="1">
            <a:spLocks/>
          </p:cNvSpPr>
          <p:nvPr/>
        </p:nvSpPr>
        <p:spPr>
          <a:xfrm>
            <a:off x="756920" y="5950267"/>
            <a:ext cx="10515600" cy="54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i="1" u="sng" dirty="0"/>
              <a:t>Keywords: </a:t>
            </a:r>
            <a:r>
              <a:rPr lang="en-GB" sz="3200" dirty="0"/>
              <a:t>interpreted language – compiled language, content updates  </a:t>
            </a:r>
            <a:r>
              <a:rPr lang="en-IN" sz="3200" b="1" i="1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520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4167-8800-283C-E1CC-EF348378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effectLst/>
                <a:latin typeface="Söhne"/>
              </a:rPr>
              <a:t>Variables and Data Types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0B982-D09D-E045-1C53-1FF0AAED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Variables are containers for storing data values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used to label and store information that can be referenced and manipulated by the program</a:t>
            </a:r>
          </a:p>
          <a:p>
            <a:endParaRPr lang="en-GB" dirty="0"/>
          </a:p>
          <a:p>
            <a:r>
              <a:rPr lang="en-GB" dirty="0"/>
              <a:t>JavaScript has several fundamental data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u="sng" dirty="0"/>
              <a:t>Numbers</a:t>
            </a:r>
            <a:r>
              <a:rPr lang="en-GB" dirty="0"/>
              <a:t>: Used for numeric values (e.g., 5, 3.14).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u="sng" dirty="0"/>
              <a:t>Strings</a:t>
            </a:r>
            <a:r>
              <a:rPr lang="en-GB" dirty="0"/>
              <a:t>: Used for textual data (e.g., "Hello, World!").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u="sng" dirty="0"/>
              <a:t>Booleans</a:t>
            </a:r>
            <a:r>
              <a:rPr lang="en-GB" dirty="0"/>
              <a:t>: Used for true/false values.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u="sng" dirty="0"/>
              <a:t>Null</a:t>
            </a:r>
            <a:r>
              <a:rPr lang="en-GB" dirty="0"/>
              <a:t>: Represents the intentional absence of any object value.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u="sng" dirty="0"/>
              <a:t>Undefined</a:t>
            </a:r>
            <a:r>
              <a:rPr lang="en-GB" dirty="0"/>
              <a:t>: Denotes a variable that has been declared but not assigned a value.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u="sng" dirty="0"/>
              <a:t>Objects</a:t>
            </a:r>
            <a:r>
              <a:rPr lang="en-GB" dirty="0"/>
              <a:t>: A complex data type that can store key-value pairs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21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7B76-10D6-2B53-4202-A0682E6F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effectLst/>
                <a:latin typeface="Söhne"/>
              </a:rPr>
              <a:t>Variables and Data Types Cont…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6147-D56B-F028-911F-7795410C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1B1B1B"/>
                </a:solidFill>
                <a:latin typeface="Inter"/>
              </a:rPr>
              <a:t>Declaring Variables: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rgbClr val="1B1B1B"/>
                </a:solidFill>
                <a:latin typeface="Inter"/>
              </a:rPr>
              <a:t>Use the var, let, or const keywords to declare variables.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u="sng" dirty="0">
                <a:solidFill>
                  <a:srgbClr val="1B1B1B"/>
                </a:solidFill>
                <a:latin typeface="Inter"/>
              </a:rPr>
              <a:t>var (old way): </a:t>
            </a:r>
            <a:r>
              <a:rPr lang="en-GB" dirty="0">
                <a:solidFill>
                  <a:srgbClr val="1B1B1B"/>
                </a:solidFill>
                <a:latin typeface="Inter"/>
              </a:rPr>
              <a:t>Function-scoped, can be re-declared.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u="sng" dirty="0">
                <a:solidFill>
                  <a:srgbClr val="1B1B1B"/>
                </a:solidFill>
                <a:latin typeface="Inter"/>
              </a:rPr>
              <a:t>let</a:t>
            </a:r>
            <a:r>
              <a:rPr lang="en-GB" dirty="0">
                <a:solidFill>
                  <a:srgbClr val="1B1B1B"/>
                </a:solidFill>
                <a:latin typeface="Inter"/>
              </a:rPr>
              <a:t>: Block-scoped, allows reassignment.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u="sng" dirty="0">
                <a:solidFill>
                  <a:srgbClr val="1B1B1B"/>
                </a:solidFill>
                <a:latin typeface="Inter"/>
              </a:rPr>
              <a:t>const</a:t>
            </a:r>
            <a:r>
              <a:rPr lang="en-GB" dirty="0">
                <a:solidFill>
                  <a:srgbClr val="1B1B1B"/>
                </a:solidFill>
                <a:latin typeface="Inter"/>
              </a:rPr>
              <a:t>: Block-scoped, cannot be reassigned</a:t>
            </a:r>
          </a:p>
          <a:p>
            <a:pPr marL="457200" lvl="1" indent="0">
              <a:buNone/>
            </a:pPr>
            <a:endParaRPr lang="en-GB" dirty="0">
              <a:solidFill>
                <a:srgbClr val="1B1B1B"/>
              </a:solidFill>
              <a:latin typeface="Inter"/>
            </a:endParaRPr>
          </a:p>
          <a:p>
            <a:r>
              <a:rPr lang="en-GB" dirty="0">
                <a:solidFill>
                  <a:srgbClr val="1B1B1B"/>
                </a:solidFill>
                <a:latin typeface="Inter"/>
              </a:rPr>
              <a:t>JavaScript is dynamically typed, meaning variable types can change during runtime.</a:t>
            </a:r>
          </a:p>
          <a:p>
            <a:r>
              <a:rPr lang="en-GB" dirty="0">
                <a:solidFill>
                  <a:srgbClr val="1B1B1B"/>
                </a:solidFill>
                <a:latin typeface="Inter"/>
              </a:rPr>
              <a:t>Example: let myVar = 42; (numeric type), then later myVar = "Hello"; (string type).</a:t>
            </a:r>
          </a:p>
        </p:txBody>
      </p:sp>
    </p:spTree>
    <p:extLst>
      <p:ext uri="{BB962C8B-B14F-4D97-AF65-F5344CB8AC3E}">
        <p14:creationId xmlns:p14="http://schemas.microsoft.com/office/powerpoint/2010/main" val="419673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581AC-03E0-C288-BC61-75879DDB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b="1" i="1" u="sng" dirty="0"/>
              <a:t>Usage of let, var, and const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AEA1-DBBC-AFD2-8838-4C9463D99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2" y="2599509"/>
            <a:ext cx="5454358" cy="3639450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000" dirty="0"/>
              <a:t>let &amp; const keywords were introduced in ES6 (2015).var existed since Javascript's inception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i="1" u="sng" dirty="0"/>
              <a:t>Const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Identifiers declared with const cannot be re-assigned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Ex: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const name = "Hassan“</a:t>
            </a:r>
            <a:br>
              <a:rPr lang="en-GB" sz="2000" dirty="0"/>
            </a:br>
            <a:r>
              <a:rPr lang="en-GB" sz="2000" dirty="0"/>
              <a:t>name = ‘Saif’ //Throws an error – Assignment to a constant variable</a:t>
            </a:r>
            <a:br>
              <a:rPr lang="en-GB" sz="2000" dirty="0"/>
            </a:br>
            <a:br>
              <a:rPr lang="en-GB" sz="2000" dirty="0"/>
            </a:br>
            <a:br>
              <a:rPr lang="en-GB" sz="2000" dirty="0"/>
            </a:b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02463-AC3E-1F1D-262B-8896E9AF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85" y="3338064"/>
            <a:ext cx="5150277" cy="23433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0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C5558-D807-BF96-433A-51CF9AEE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6" y="906127"/>
            <a:ext cx="5851880" cy="1128068"/>
          </a:xfrm>
        </p:spPr>
        <p:txBody>
          <a:bodyPr anchor="ctr">
            <a:normAutofit/>
          </a:bodyPr>
          <a:lstStyle/>
          <a:p>
            <a:r>
              <a:rPr lang="en-IN" sz="3700" b="1" i="1" u="sng" dirty="0"/>
              <a:t>Usage of let, var, and const Cont…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8BBCF-9902-900C-060D-9B5DC0A1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4235903"/>
          </a:xfrm>
        </p:spPr>
        <p:txBody>
          <a:bodyPr anchor="ctr">
            <a:normAutofit/>
          </a:bodyPr>
          <a:lstStyle/>
          <a:p>
            <a:r>
              <a:rPr lang="en-IN" sz="2000" b="0" i="0" dirty="0">
                <a:effectLst/>
                <a:latin typeface="-apple-system"/>
              </a:rPr>
              <a:t>let &amp; var – Pretty similar the main difference separating these two apart lies in two concepts </a:t>
            </a:r>
            <a:r>
              <a:rPr lang="en-IN" sz="2000" i="1" u="sng" dirty="0">
                <a:effectLst/>
                <a:latin typeface="-apple-system"/>
              </a:rPr>
              <a:t>Scoping and Hoisting</a:t>
            </a:r>
          </a:p>
          <a:p>
            <a:endParaRPr lang="en-IN" sz="2000" i="1" u="sng" dirty="0">
              <a:latin typeface="-apple-system"/>
            </a:endParaRPr>
          </a:p>
          <a:p>
            <a:r>
              <a:rPr lang="en-IN" sz="2000" b="1" i="1" u="sng" dirty="0">
                <a:effectLst/>
                <a:latin typeface="-apple-system"/>
              </a:rPr>
              <a:t>scoping: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-apple-system"/>
              </a:rPr>
              <a:t>Variables declared by </a:t>
            </a:r>
            <a:r>
              <a:rPr lang="en-GB" sz="2000" b="0" i="0" u="sng" dirty="0">
                <a:effectLst/>
                <a:latin typeface="-apple-system"/>
              </a:rPr>
              <a:t>var are scoped to the immediate function body</a:t>
            </a:r>
            <a:r>
              <a:rPr lang="en-GB" sz="2000" b="0" i="0" dirty="0">
                <a:effectLst/>
                <a:latin typeface="-apple-system"/>
              </a:rPr>
              <a:t> while </a:t>
            </a:r>
            <a:r>
              <a:rPr lang="en-GB" sz="2000" b="0" i="0" u="sng" dirty="0">
                <a:effectLst/>
                <a:latin typeface="-apple-system"/>
              </a:rPr>
              <a:t>let variables are scoped to the immediate enclosing block.</a:t>
            </a:r>
            <a:endParaRPr lang="en-IN" sz="2000" b="1" i="1" u="sng" dirty="0">
              <a:effectLst/>
              <a:latin typeface="-apple-system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80893-3844-5899-1621-4F0D05831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23" b="-2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0265C-18BE-1D6F-6DFC-5538397006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13" b="-1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46B16-E1AB-CA29-CDB5-3B48C73E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IN" sz="3700" b="1" i="1" u="sng" dirty="0"/>
              <a:t>Usage of let, var, and const Cont…</a:t>
            </a:r>
            <a:endParaRPr lang="en-IN" sz="37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41C6-7A45-191F-6934-4A2C25A2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385559"/>
            <a:ext cx="5930796" cy="363249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IN" sz="2000" b="1" i="1" u="sng" dirty="0"/>
              <a:t>Hoisting</a:t>
            </a:r>
          </a:p>
          <a:p>
            <a:r>
              <a:rPr lang="en-GB" sz="2000" dirty="0"/>
              <a:t>Hoisting is a JavaScript behavior where variable and function declarations are moved to the top of their containing scope during the compilation phase before the code is executed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Use let when you know that the value of an identifier will change.</a:t>
            </a:r>
          </a:p>
          <a:p>
            <a:r>
              <a:rPr lang="en-GB" sz="2000" dirty="0"/>
              <a:t>Use const when the identifier value is constant and won’t change. </a:t>
            </a:r>
          </a:p>
          <a:p>
            <a:r>
              <a:rPr lang="en-GB" sz="2000" dirty="0"/>
              <a:t>Avoid using var because it causes confusion &amp; bugs 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C69A0-C9AD-008C-05D5-F560F051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67" y="1170588"/>
            <a:ext cx="4389120" cy="2258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78864-9120-C120-7E45-358B541A2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4201806"/>
            <a:ext cx="4389120" cy="18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3429-D6A6-705C-156D-12AECDFA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u="sng" dirty="0"/>
              <a:t>Operators and Expressions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4762-BCCA-1EDA-34F0-3CDFD570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/>
          <a:lstStyle/>
          <a:p>
            <a:r>
              <a:rPr lang="en-GB" dirty="0"/>
              <a:t>Operators perform operations on variables and values.</a:t>
            </a:r>
          </a:p>
          <a:p>
            <a:r>
              <a:rPr lang="en-GB" dirty="0"/>
              <a:t>Arithmetic operators: +, -, *, /, %.</a:t>
            </a:r>
          </a:p>
          <a:p>
            <a:r>
              <a:rPr lang="en-GB" dirty="0"/>
              <a:t>Comparison operators: ==, ===, !=, !==, &lt;, &gt;, &lt;=, &gt;=.</a:t>
            </a:r>
          </a:p>
          <a:p>
            <a:r>
              <a:rPr lang="en-GB" dirty="0"/>
              <a:t>Logical operators: &amp;&amp;, ||, !.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i="1" u="sng" dirty="0"/>
              <a:t>Strict Check:</a:t>
            </a:r>
            <a:r>
              <a:rPr lang="en-GB" dirty="0"/>
              <a:t> Compares the values between two variables along with their 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86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538</TotalTime>
  <Words>1805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Inter</vt:lpstr>
      <vt:lpstr>Söhne</vt:lpstr>
      <vt:lpstr>Office Theme</vt:lpstr>
      <vt:lpstr>BASIC JAVASCRIPT FUNCTIONALITIES </vt:lpstr>
      <vt:lpstr>Introduction</vt:lpstr>
      <vt:lpstr>Introduction Cont…</vt:lpstr>
      <vt:lpstr>Variables and Data Types</vt:lpstr>
      <vt:lpstr>Variables and Data Types Cont…</vt:lpstr>
      <vt:lpstr>Usage of let, var, and const</vt:lpstr>
      <vt:lpstr>Usage of let, var, and const Cont…</vt:lpstr>
      <vt:lpstr>Usage of let, var, and const Cont…</vt:lpstr>
      <vt:lpstr>Operators and Expressions</vt:lpstr>
      <vt:lpstr>Functions</vt:lpstr>
      <vt:lpstr>Scope and Types</vt:lpstr>
      <vt:lpstr>Scopes and types Cont…</vt:lpstr>
      <vt:lpstr>Closure</vt:lpstr>
      <vt:lpstr>Closure Cont…</vt:lpstr>
      <vt:lpstr>Arrays</vt:lpstr>
      <vt:lpstr>Objects</vt:lpstr>
      <vt:lpstr>JS Events</vt:lpstr>
      <vt:lpstr>Event Cont…</vt:lpstr>
      <vt:lpstr>Event Cont…</vt:lpstr>
      <vt:lpstr>Event Cont…</vt:lpstr>
      <vt:lpstr>DOM Model</vt:lpstr>
      <vt:lpstr>DOM Methods</vt:lpstr>
      <vt:lpstr>DOM Methods Cont…</vt:lpstr>
      <vt:lpstr>DOM Document</vt:lpstr>
      <vt:lpstr>Callback</vt:lpstr>
      <vt:lpstr>How JS Works</vt:lpstr>
      <vt:lpstr>Call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JAVASCRIPT FUNCTIONALITIES </dc:title>
  <dc:creator>Sudharshan Madhavan</dc:creator>
  <cp:lastModifiedBy>Sudharshan Madhavan</cp:lastModifiedBy>
  <cp:revision>1</cp:revision>
  <dcterms:created xsi:type="dcterms:W3CDTF">2024-01-27T16:12:52Z</dcterms:created>
  <dcterms:modified xsi:type="dcterms:W3CDTF">2024-01-31T14:42:31Z</dcterms:modified>
</cp:coreProperties>
</file>