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 Visualization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Importance of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Simplifies complex data for better understanding.</a:t>
            </a:r>
          </a:p>
          <a:p>
            <a:r>
              <a:rPr dirty="0"/>
              <a:t>Reveals trends, patterns, and outliers.</a:t>
            </a:r>
          </a:p>
          <a:p>
            <a:r>
              <a:rPr dirty="0"/>
              <a:t>Helps in quicker and data-backed decision-making.</a:t>
            </a:r>
          </a:p>
          <a:p>
            <a:r>
              <a:rPr dirty="0"/>
              <a:t>Improves communication with stakeholders.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Pie Chart vs Bar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Pie Chart: Best for showing parts of a whole (e.g., market share).</a:t>
            </a:r>
          </a:p>
          <a:p>
            <a:r>
              <a:t>Bar Chart: Best for comparing values across categories (e.g., product sales).</a:t>
            </a:r>
          </a:p>
          <a:p>
            <a:r>
              <a:t>Avoid pie charts with many slices; bar charts are more accurate.</a:t>
            </a:r>
          </a:p>
          <a:p>
            <a:r>
              <a:t>Example: Use bar chart to compare 10 product sales, pie chart for 4 company shares.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Making Visualizations Engaging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effective colors to highlight key data.</a:t>
            </a:r>
          </a:p>
          <a:p>
            <a:r>
              <a:t>Add interactivity (filters, drill-downs).</a:t>
            </a:r>
          </a:p>
          <a:p>
            <a:r>
              <a:t>Incorporate storytelling to guide viewers.</a:t>
            </a:r>
          </a:p>
          <a:p>
            <a:r>
              <a:t>Use labels and annotations for clarity.</a:t>
            </a:r>
          </a:p>
          <a:p>
            <a:r>
              <a:t>Example: Power BI dashboard with year and region slicers.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What is Data Storytelling?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Combines data, visuals, and narrative for insight communication.</a:t>
            </a:r>
          </a:p>
          <a:p>
            <a:r>
              <a:rPr dirty="0"/>
              <a:t>Answers: What happened? Why? What next?</a:t>
            </a:r>
          </a:p>
          <a:p>
            <a:r>
              <a:rPr dirty="0"/>
              <a:t>Makes insights memorable and actionable.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Avoiding Misleading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Start Y-axis at zero to avoid exaggeration.</a:t>
            </a:r>
          </a:p>
          <a:p>
            <a:r>
              <a:t>Use consistent scales and labels.</a:t>
            </a:r>
          </a:p>
          <a:p>
            <a:r>
              <a:t>Don't cherry-pick data ranges.</a:t>
            </a:r>
          </a:p>
          <a:p>
            <a:r>
              <a:t>Choose appropriate chart types.</a:t>
            </a:r>
          </a:p>
          <a:p>
            <a:r>
              <a:t>Example: Avoid bar charts starting Y-axis at 90.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Best Practices in Dashboard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Keep design simple and clean.</a:t>
            </a:r>
          </a:p>
          <a:p>
            <a:r>
              <a:rPr dirty="0"/>
              <a:t>Use logical layout (KPIs on top, details below).</a:t>
            </a:r>
          </a:p>
          <a:p>
            <a:r>
              <a:rPr dirty="0"/>
              <a:t>Add interactivity (filters/slicers).</a:t>
            </a:r>
          </a:p>
          <a:p>
            <a:r>
              <a:rPr dirty="0"/>
              <a:t>Limit colors to avoid distraction.</a:t>
            </a:r>
          </a:p>
          <a:p>
            <a:r>
              <a:rPr dirty="0"/>
              <a:t>Example: Sales dashboard with KPIs, </a:t>
            </a:r>
            <a:r>
              <a:t>regional </a:t>
            </a:r>
            <a:endParaRPr lang="en-US"/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271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Data Visualization Concepts</vt:lpstr>
      <vt:lpstr>1. Importance of Data Visualization</vt:lpstr>
      <vt:lpstr>2. Pie Chart vs Bar Chart</vt:lpstr>
      <vt:lpstr>3. Making Visualizations Engaging</vt:lpstr>
      <vt:lpstr>4. What is Data Storytelling?</vt:lpstr>
      <vt:lpstr>5. Avoiding Misleading Visualizations</vt:lpstr>
      <vt:lpstr>6. Best Practices in Dashboard Design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ARY AN</cp:lastModifiedBy>
  <cp:revision>2</cp:revision>
  <dcterms:created xsi:type="dcterms:W3CDTF">2013-01-27T09:14:16Z</dcterms:created>
  <dcterms:modified xsi:type="dcterms:W3CDTF">2025-08-05T10:41:27Z</dcterms:modified>
  <cp:category/>
</cp:coreProperties>
</file>