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Aggregates &amp; Monthly Sales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Grouping by Month &amp;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• Use EXTRACT() or DATE_FORMAT()</a:t>
            </a:r>
          </a:p>
          <a:p>
            <a:pPr>
              <a:defRPr sz="1400"/>
            </a:pPr>
            <a:r>
              <a:t>Example:</a:t>
            </a:r>
          </a:p>
          <a:p>
            <a:pPr>
              <a:defRPr sz="1400"/>
            </a:pPr>
            <a:r>
              <a:t>GROUP BY EXTRACT(YEAR FROM order_date), EXTRACT(MONTH FROM order_date);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 vs COUNT(DISTINCT)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• COUNT(*) → counts all rows (including duplicates &amp; NULLs in any column)</a:t>
            </a:r>
          </a:p>
          <a:p>
            <a:pPr>
              <a:defRPr sz="1400"/>
            </a:pPr>
            <a:r>
              <a:t>• COUNT(DISTINCT col) → counts unique non-NULL values in a specific column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Revenue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• Use SUM(amount) per month/year</a:t>
            </a:r>
          </a:p>
          <a:p>
            <a:pPr>
              <a:defRPr sz="1400"/>
            </a:pPr>
            <a:r>
              <a:t>Example:</a:t>
            </a:r>
          </a:p>
          <a:p>
            <a:pPr>
              <a:defRPr sz="1400"/>
            </a:pPr>
            <a:r>
              <a:t>SELECT EXTRACT(YEAR FROM order_date) AS order_year,</a:t>
            </a:r>
          </a:p>
          <a:p>
            <a:pPr>
              <a:defRPr sz="1400"/>
            </a:pPr>
            <a:r>
              <a:t>       EXTRACT(MONTH FROM order_date) AS order_month,</a:t>
            </a:r>
          </a:p>
          <a:p>
            <a:pPr>
              <a:defRPr sz="1400"/>
            </a:pPr>
            <a:r>
              <a:t>       SUM(amount) AS monthly_revenue</a:t>
            </a:r>
          </a:p>
          <a:p>
            <a:pPr>
              <a:defRPr sz="1400"/>
            </a:pPr>
            <a:r>
              <a:t>FROM orders</a:t>
            </a:r>
          </a:p>
          <a:p>
            <a:pPr>
              <a:defRPr sz="1400"/>
            </a:pPr>
            <a:r>
              <a:t>GROUP BY order_year, order_month;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• SUM() – total sum</a:t>
            </a:r>
          </a:p>
          <a:p>
            <a:pPr>
              <a:defRPr sz="1400"/>
            </a:pPr>
            <a:r>
              <a:t>• AVG() – average value</a:t>
            </a:r>
          </a:p>
          <a:p>
            <a:pPr>
              <a:defRPr sz="1400"/>
            </a:pPr>
            <a:r>
              <a:t>• COUNT() – number of rows</a:t>
            </a:r>
          </a:p>
          <a:p>
            <a:pPr>
              <a:defRPr sz="1400"/>
            </a:pPr>
            <a:r>
              <a:t>• MIN() / MAX() – smallest/largest value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NULLs in Aggregates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• Aggregates ignore NULLs (except COUNT(*))</a:t>
            </a:r>
          </a:p>
          <a:p>
            <a:pPr>
              <a:defRPr sz="1400"/>
            </a:pPr>
            <a:r>
              <a:t>• Use COALESCE(column, 0) to replace NULLs with a default value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 BY vs 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• GROUP BY → groups rows for aggregation</a:t>
            </a:r>
          </a:p>
          <a:p>
            <a:pPr>
              <a:defRPr sz="1400"/>
            </a:pPr>
            <a:r>
              <a:t>• ORDER BY → sorts aggregated results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3 Months by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• Use ORDER BY total_sales DESC LIMIT 3</a:t>
            </a:r>
          </a:p>
          <a:p>
            <a:pPr>
              <a:defRPr sz="1400"/>
            </a:pPr>
            <a:r>
              <a:t>Example:</a:t>
            </a:r>
          </a:p>
          <a:p>
            <a:pPr>
              <a:defRPr sz="1400"/>
            </a:pPr>
            <a:r>
              <a:t>SELECT EXTRACT(YEAR FROM order_date) AS order_year,</a:t>
            </a:r>
          </a:p>
          <a:p>
            <a:pPr>
              <a:defRPr sz="1400"/>
            </a:pPr>
            <a:r>
              <a:t>       EXTRACT(MONTH FROM order_date) AS order_month,</a:t>
            </a:r>
          </a:p>
          <a:p>
            <a:pPr>
              <a:defRPr sz="1400"/>
            </a:pPr>
            <a:r>
              <a:t>       SUM(amount) AS total_sales</a:t>
            </a:r>
          </a:p>
          <a:p>
            <a:pPr>
              <a:defRPr sz="1400"/>
            </a:pPr>
            <a:r>
              <a:t>FROM orders</a:t>
            </a:r>
          </a:p>
          <a:p>
            <a:pPr>
              <a:defRPr sz="1400"/>
            </a:pPr>
            <a:r>
              <a:t>GROUP BY order_year, order_month</a:t>
            </a:r>
          </a:p>
          <a:p>
            <a:pPr>
              <a:defRPr sz="1400"/>
            </a:pPr>
            <a:r>
              <a:t>ORDER BY total_sales DESC</a:t>
            </a:r>
          </a:p>
          <a:p>
            <a:pPr>
              <a:defRPr sz="1400"/>
            </a:pPr>
            <a:r>
              <a:t>LIMIT 3;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294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SQL Aggregates &amp; Monthly Sales Analysis</vt:lpstr>
      <vt:lpstr>Grouping by Month &amp; Year</vt:lpstr>
      <vt:lpstr>COUNT vs COUNT(DISTINCT)</vt:lpstr>
      <vt:lpstr>Monthly Revenue Calculation</vt:lpstr>
      <vt:lpstr>Aggregate Functions</vt:lpstr>
      <vt:lpstr>Handling NULLs in Aggregates</vt:lpstr>
      <vt:lpstr>ORDER BY vs GROUP BY</vt:lpstr>
      <vt:lpstr>Top 3 Months by Sales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ARY AN</cp:lastModifiedBy>
  <cp:revision>1</cp:revision>
  <dcterms:created xsi:type="dcterms:W3CDTF">2013-01-27T09:14:16Z</dcterms:created>
  <dcterms:modified xsi:type="dcterms:W3CDTF">2025-08-13T10:55:34Z</dcterms:modified>
  <cp:category/>
</cp:coreProperties>
</file>