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14c88dab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14c88dab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14c88dab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14c88dab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14c88dab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14c88dab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14c88dab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14c88dab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4c88dab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4c88dab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14c88da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14c88da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14c88dab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14c88dab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4c88dab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14c88dab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4c88da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14c88da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4c88dab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14c88dab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14c88dab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14c88da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14c88dab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14c88dab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4c88dab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14c88dab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14c88da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14c88da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4c88dab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4c88dab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14c88da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14c88da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14c88dab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14c88dab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14c88da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14c88da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14c88dab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14c88dab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14c88dab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14c88dab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14c88da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14c88da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4c88dab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14c88da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240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Mailing Issues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from JIRA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399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4→ Add send mail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900" y="1014325"/>
            <a:ext cx="6142198" cy="37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399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5→ Save and run rule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Mail sent successfully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048" y="608175"/>
            <a:ext cx="4423249" cy="4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 Using Python on PC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r>
              <a:rPr lang="en-GB"/>
              <a:t> libraries-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smtplib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base64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335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5" y="951012"/>
            <a:ext cx="9144003" cy="324147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686175" y="3885125"/>
            <a:ext cx="894300" cy="1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5" y="295500"/>
            <a:ext cx="8839199" cy="379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975"/>
            <a:ext cx="8839204" cy="370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7800"/>
            <a:ext cx="8839204" cy="278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335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686175" y="3885125"/>
            <a:ext cx="894300" cy="1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901250"/>
            <a:ext cx="8407049" cy="31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335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</a:t>
            </a:r>
            <a:r>
              <a:rPr lang="en-GB"/>
              <a:t>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1686175" y="3885125"/>
            <a:ext cx="894300" cy="1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8227"/>
            <a:ext cx="7612851" cy="24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335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to run the app-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python app.py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1686175" y="3885125"/>
            <a:ext cx="894300" cy="1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17648" l="0" r="0" t="0"/>
          <a:stretch/>
        </p:blipFill>
        <p:spPr>
          <a:xfrm>
            <a:off x="327950" y="1644675"/>
            <a:ext cx="8488099" cy="1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Methods-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Automation in Jira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Using Python on PC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90" y="1245648"/>
            <a:ext cx="686571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575"/>
            <a:ext cx="7028775" cy="35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87" y="310600"/>
            <a:ext cx="6513224" cy="44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8950"/>
            <a:ext cx="8839198" cy="243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Automation in JIRA (for Assignees)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1→ Open a project and go to automation in project settings.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23" y="1728950"/>
            <a:ext cx="5629752" cy="30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414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2→ Add a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13" y="1005600"/>
            <a:ext cx="6768573" cy="37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399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3→ Add send mail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76" y="1068953"/>
            <a:ext cx="6854426" cy="360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399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4→ Save and run rule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Mail sent successfully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401" y="297266"/>
            <a:ext cx="3618999" cy="445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Automation in JIRA (for Admin)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1→ Open a project and go to automation in project settings.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23" y="1728950"/>
            <a:ext cx="5629752" cy="30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492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2→ Add a schedule (Admin gets daily info of the incomplete issues)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22" y="1008825"/>
            <a:ext cx="5948324" cy="40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492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3→ Add Look up issue (to find the issues that are not done)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51" y="1074373"/>
            <a:ext cx="6754273" cy="37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