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8" r:id="rId3"/>
  </p:sldIdLst>
  <p:sldSz cx="29260800" cy="16459200"/>
  <p:notesSz cx="6858000" cy="9144000"/>
  <p:defaultTextStyle>
    <a:defPPr>
      <a:defRPr lang="en-US"/>
    </a:defPPr>
    <a:lvl1pPr marL="0" algn="l" defTabSz="2611100" rtl="0" eaLnBrk="1" latinLnBrk="0" hangingPunct="1">
      <a:defRPr sz="5149" kern="1200">
        <a:solidFill>
          <a:schemeClr val="tx1"/>
        </a:solidFill>
        <a:latin typeface="+mn-lt"/>
        <a:ea typeface="+mn-ea"/>
        <a:cs typeface="+mn-cs"/>
      </a:defRPr>
    </a:lvl1pPr>
    <a:lvl2pPr marL="1305549" algn="l" defTabSz="2611100" rtl="0" eaLnBrk="1" latinLnBrk="0" hangingPunct="1">
      <a:defRPr sz="5149" kern="1200">
        <a:solidFill>
          <a:schemeClr val="tx1"/>
        </a:solidFill>
        <a:latin typeface="+mn-lt"/>
        <a:ea typeface="+mn-ea"/>
        <a:cs typeface="+mn-cs"/>
      </a:defRPr>
    </a:lvl2pPr>
    <a:lvl3pPr marL="2611100" algn="l" defTabSz="2611100" rtl="0" eaLnBrk="1" latinLnBrk="0" hangingPunct="1">
      <a:defRPr sz="5149" kern="1200">
        <a:solidFill>
          <a:schemeClr val="tx1"/>
        </a:solidFill>
        <a:latin typeface="+mn-lt"/>
        <a:ea typeface="+mn-ea"/>
        <a:cs typeface="+mn-cs"/>
      </a:defRPr>
    </a:lvl3pPr>
    <a:lvl4pPr marL="3916652" algn="l" defTabSz="2611100" rtl="0" eaLnBrk="1" latinLnBrk="0" hangingPunct="1">
      <a:defRPr sz="5149" kern="1200">
        <a:solidFill>
          <a:schemeClr val="tx1"/>
        </a:solidFill>
        <a:latin typeface="+mn-lt"/>
        <a:ea typeface="+mn-ea"/>
        <a:cs typeface="+mn-cs"/>
      </a:defRPr>
    </a:lvl4pPr>
    <a:lvl5pPr marL="5222201" algn="l" defTabSz="2611100" rtl="0" eaLnBrk="1" latinLnBrk="0" hangingPunct="1">
      <a:defRPr sz="5149" kern="1200">
        <a:solidFill>
          <a:schemeClr val="tx1"/>
        </a:solidFill>
        <a:latin typeface="+mn-lt"/>
        <a:ea typeface="+mn-ea"/>
        <a:cs typeface="+mn-cs"/>
      </a:defRPr>
    </a:lvl5pPr>
    <a:lvl6pPr marL="6527750" algn="l" defTabSz="2611100" rtl="0" eaLnBrk="1" latinLnBrk="0" hangingPunct="1">
      <a:defRPr sz="5149" kern="1200">
        <a:solidFill>
          <a:schemeClr val="tx1"/>
        </a:solidFill>
        <a:latin typeface="+mn-lt"/>
        <a:ea typeface="+mn-ea"/>
        <a:cs typeface="+mn-cs"/>
      </a:defRPr>
    </a:lvl6pPr>
    <a:lvl7pPr marL="7833301" algn="l" defTabSz="2611100" rtl="0" eaLnBrk="1" latinLnBrk="0" hangingPunct="1">
      <a:defRPr sz="5149" kern="1200">
        <a:solidFill>
          <a:schemeClr val="tx1"/>
        </a:solidFill>
        <a:latin typeface="+mn-lt"/>
        <a:ea typeface="+mn-ea"/>
        <a:cs typeface="+mn-cs"/>
      </a:defRPr>
    </a:lvl7pPr>
    <a:lvl8pPr marL="9138850" algn="l" defTabSz="2611100" rtl="0" eaLnBrk="1" latinLnBrk="0" hangingPunct="1">
      <a:defRPr sz="5149" kern="1200">
        <a:solidFill>
          <a:schemeClr val="tx1"/>
        </a:solidFill>
        <a:latin typeface="+mn-lt"/>
        <a:ea typeface="+mn-ea"/>
        <a:cs typeface="+mn-cs"/>
      </a:defRPr>
    </a:lvl8pPr>
    <a:lvl9pPr marL="10444401" algn="l" defTabSz="2611100" rtl="0" eaLnBrk="1" latinLnBrk="0" hangingPunct="1">
      <a:defRPr sz="51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orient="horz" pos="31" userDrawn="1">
          <p15:clr>
            <a:srgbClr val="A4A3A4"/>
          </p15:clr>
        </p15:guide>
        <p15:guide id="3" pos="18432" userDrawn="1">
          <p15:clr>
            <a:srgbClr val="A4A3A4"/>
          </p15:clr>
        </p15:guide>
        <p15:guide id="4" pos="2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91" autoAdjust="0"/>
    <p:restoredTop sz="94706" autoAdjust="0"/>
  </p:normalViewPr>
  <p:slideViewPr>
    <p:cSldViewPr snapToGrid="0" snapToObjects="1" showGuides="1">
      <p:cViewPr varScale="1">
        <p:scale>
          <a:sx n="35" d="100"/>
          <a:sy n="35" d="100"/>
        </p:scale>
        <p:origin x="1022" y="29"/>
      </p:cViewPr>
      <p:guideLst>
        <p:guide orient="horz" pos="10368"/>
        <p:guide orient="horz" pos="31"/>
        <p:guide pos="18432"/>
        <p:guide pos="2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292406559"/>
      </p:ext>
    </p:extLst>
  </p:cSld>
  <p:clrMap bg1="lt1" tx1="dk1" bg2="lt2" tx2="dk2" accent1="accent1" accent2="accent2" accent3="accent3" accent4="accent4" accent5="accent5" accent6="accent6" hlink="hlink" folHlink="folHlink"/>
  <p:notesStyle>
    <a:lvl1pPr marL="0" algn="l" defTabSz="2611100" rtl="0" eaLnBrk="1" latinLnBrk="0" hangingPunct="1">
      <a:defRPr sz="3483" kern="1200">
        <a:solidFill>
          <a:schemeClr val="tx1"/>
        </a:solidFill>
        <a:latin typeface="+mn-lt"/>
        <a:ea typeface="+mn-ea"/>
        <a:cs typeface="+mn-cs"/>
      </a:defRPr>
    </a:lvl1pPr>
    <a:lvl2pPr marL="1305549" algn="l" defTabSz="2611100" rtl="0" eaLnBrk="1" latinLnBrk="0" hangingPunct="1">
      <a:defRPr sz="3483" kern="1200">
        <a:solidFill>
          <a:schemeClr val="tx1"/>
        </a:solidFill>
        <a:latin typeface="+mn-lt"/>
        <a:ea typeface="+mn-ea"/>
        <a:cs typeface="+mn-cs"/>
      </a:defRPr>
    </a:lvl2pPr>
    <a:lvl3pPr marL="2611100" algn="l" defTabSz="2611100" rtl="0" eaLnBrk="1" latinLnBrk="0" hangingPunct="1">
      <a:defRPr sz="3483" kern="1200">
        <a:solidFill>
          <a:schemeClr val="tx1"/>
        </a:solidFill>
        <a:latin typeface="+mn-lt"/>
        <a:ea typeface="+mn-ea"/>
        <a:cs typeface="+mn-cs"/>
      </a:defRPr>
    </a:lvl3pPr>
    <a:lvl4pPr marL="3916652" algn="l" defTabSz="2611100" rtl="0" eaLnBrk="1" latinLnBrk="0" hangingPunct="1">
      <a:defRPr sz="3483" kern="1200">
        <a:solidFill>
          <a:schemeClr val="tx1"/>
        </a:solidFill>
        <a:latin typeface="+mn-lt"/>
        <a:ea typeface="+mn-ea"/>
        <a:cs typeface="+mn-cs"/>
      </a:defRPr>
    </a:lvl4pPr>
    <a:lvl5pPr marL="5222201" algn="l" defTabSz="2611100" rtl="0" eaLnBrk="1" latinLnBrk="0" hangingPunct="1">
      <a:defRPr sz="3483" kern="1200">
        <a:solidFill>
          <a:schemeClr val="tx1"/>
        </a:solidFill>
        <a:latin typeface="+mn-lt"/>
        <a:ea typeface="+mn-ea"/>
        <a:cs typeface="+mn-cs"/>
      </a:defRPr>
    </a:lvl5pPr>
    <a:lvl6pPr marL="6527750" algn="l" defTabSz="2611100" rtl="0" eaLnBrk="1" latinLnBrk="0" hangingPunct="1">
      <a:defRPr sz="3483" kern="1200">
        <a:solidFill>
          <a:schemeClr val="tx1"/>
        </a:solidFill>
        <a:latin typeface="+mn-lt"/>
        <a:ea typeface="+mn-ea"/>
        <a:cs typeface="+mn-cs"/>
      </a:defRPr>
    </a:lvl6pPr>
    <a:lvl7pPr marL="7833301" algn="l" defTabSz="2611100" rtl="0" eaLnBrk="1" latinLnBrk="0" hangingPunct="1">
      <a:defRPr sz="3483" kern="1200">
        <a:solidFill>
          <a:schemeClr val="tx1"/>
        </a:solidFill>
        <a:latin typeface="+mn-lt"/>
        <a:ea typeface="+mn-ea"/>
        <a:cs typeface="+mn-cs"/>
      </a:defRPr>
    </a:lvl7pPr>
    <a:lvl8pPr marL="9138850" algn="l" defTabSz="2611100" rtl="0" eaLnBrk="1" latinLnBrk="0" hangingPunct="1">
      <a:defRPr sz="3483" kern="1200">
        <a:solidFill>
          <a:schemeClr val="tx1"/>
        </a:solidFill>
        <a:latin typeface="+mn-lt"/>
        <a:ea typeface="+mn-ea"/>
        <a:cs typeface="+mn-cs"/>
      </a:defRPr>
    </a:lvl8pPr>
    <a:lvl9pPr marL="10444401" algn="l" defTabSz="2611100" rtl="0" eaLnBrk="1" latinLnBrk="0" hangingPunct="1">
      <a:defRPr sz="34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x9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6443" y="3411054"/>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57" name="Text Placeholder 76"/>
          <p:cNvSpPr>
            <a:spLocks noGrp="1"/>
          </p:cNvSpPr>
          <p:nvPr>
            <p:ph type="body" sz="quarter" idx="161" hasCustomPrompt="1"/>
          </p:nvPr>
        </p:nvSpPr>
        <p:spPr>
          <a:xfrm>
            <a:off x="3724206" y="858031"/>
            <a:ext cx="21823080" cy="415498"/>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authors</a:t>
            </a:r>
          </a:p>
        </p:txBody>
      </p:sp>
      <p:sp>
        <p:nvSpPr>
          <p:cNvPr id="58" name="Text Placeholder 76"/>
          <p:cNvSpPr>
            <a:spLocks noGrp="1"/>
          </p:cNvSpPr>
          <p:nvPr>
            <p:ph type="body" sz="quarter" idx="195" hasCustomPrompt="1"/>
          </p:nvPr>
        </p:nvSpPr>
        <p:spPr>
          <a:xfrm>
            <a:off x="3724206" y="1403376"/>
            <a:ext cx="21823080" cy="338682"/>
          </a:xfrm>
          <a:prstGeom prst="rect">
            <a:avLst/>
          </a:prstGeom>
        </p:spPr>
        <p:txBody>
          <a:bodyPr anchor="t" anchorCtr="0">
            <a:spAutoFit/>
          </a:bodyPr>
          <a:lstStyle>
            <a:lvl1pPr marL="0" indent="0" algn="ctr">
              <a:buFontTx/>
              <a:buNone/>
              <a:defRPr sz="1601">
                <a:solidFill>
                  <a:schemeClr val="bg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affiliations</a:t>
            </a:r>
          </a:p>
        </p:txBody>
      </p:sp>
      <p:sp>
        <p:nvSpPr>
          <p:cNvPr id="59" name="Text Placeholder 76"/>
          <p:cNvSpPr>
            <a:spLocks noGrp="1"/>
          </p:cNvSpPr>
          <p:nvPr>
            <p:ph type="body" sz="quarter" idx="196" hasCustomPrompt="1"/>
          </p:nvPr>
        </p:nvSpPr>
        <p:spPr>
          <a:xfrm>
            <a:off x="3718860" y="154402"/>
            <a:ext cx="21823080" cy="671875"/>
          </a:xfrm>
          <a:prstGeom prst="rect">
            <a:avLst/>
          </a:prstGeom>
        </p:spPr>
        <p:txBody>
          <a:bodyPr anchor="t" anchorCtr="0">
            <a:spAutoFit/>
          </a:bodyPr>
          <a:lstStyle>
            <a:lvl1pPr marL="0" indent="0" algn="ctr">
              <a:buFontTx/>
              <a:buNone/>
              <a:defRPr sz="3601" b="1">
                <a:solidFill>
                  <a:schemeClr val="bg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title</a:t>
            </a:r>
          </a:p>
        </p:txBody>
      </p:sp>
      <p:sp>
        <p:nvSpPr>
          <p:cNvPr id="31" name="Text Placeholder 5">
            <a:extLst>
              <a:ext uri="{FF2B5EF4-FFF2-40B4-BE49-F238E27FC236}">
                <a16:creationId xmlns:a16="http://schemas.microsoft.com/office/drawing/2014/main" id="{122D3CF4-5793-7F19-F3A8-6C7E90C64266}"/>
              </a:ext>
            </a:extLst>
          </p:cNvPr>
          <p:cNvSpPr>
            <a:spLocks noGrp="1"/>
          </p:cNvSpPr>
          <p:nvPr>
            <p:ph type="body" sz="quarter" idx="197" hasCustomPrompt="1"/>
          </p:nvPr>
        </p:nvSpPr>
        <p:spPr>
          <a:xfrm>
            <a:off x="316443" y="2838928"/>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78C96DC7-B291-C0CB-A8B4-641ED1B682FF}"/>
              </a:ext>
            </a:extLst>
          </p:cNvPr>
          <p:cNvSpPr>
            <a:spLocks noGrp="1"/>
          </p:cNvSpPr>
          <p:nvPr>
            <p:ph type="body" sz="quarter" idx="198" hasCustomPrompt="1"/>
          </p:nvPr>
        </p:nvSpPr>
        <p:spPr>
          <a:xfrm>
            <a:off x="7603986" y="2838928"/>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33" name="Text Placeholder 5">
            <a:extLst>
              <a:ext uri="{FF2B5EF4-FFF2-40B4-BE49-F238E27FC236}">
                <a16:creationId xmlns:a16="http://schemas.microsoft.com/office/drawing/2014/main" id="{1B422226-217D-DF1E-3DBE-329C2C9F9A7C}"/>
              </a:ext>
            </a:extLst>
          </p:cNvPr>
          <p:cNvSpPr>
            <a:spLocks noGrp="1"/>
          </p:cNvSpPr>
          <p:nvPr>
            <p:ph type="body" sz="quarter" idx="199" hasCustomPrompt="1"/>
          </p:nvPr>
        </p:nvSpPr>
        <p:spPr>
          <a:xfrm>
            <a:off x="14891532" y="2838928"/>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RESULTS</a:t>
            </a:r>
          </a:p>
        </p:txBody>
      </p:sp>
      <p:sp>
        <p:nvSpPr>
          <p:cNvPr id="34" name="Text Placeholder 5">
            <a:extLst>
              <a:ext uri="{FF2B5EF4-FFF2-40B4-BE49-F238E27FC236}">
                <a16:creationId xmlns:a16="http://schemas.microsoft.com/office/drawing/2014/main" id="{D740BF83-FC85-344A-259E-452E9E484687}"/>
              </a:ext>
            </a:extLst>
          </p:cNvPr>
          <p:cNvSpPr>
            <a:spLocks noGrp="1"/>
          </p:cNvSpPr>
          <p:nvPr>
            <p:ph type="body" sz="quarter" idx="200" hasCustomPrompt="1"/>
          </p:nvPr>
        </p:nvSpPr>
        <p:spPr>
          <a:xfrm>
            <a:off x="22179075" y="2838928"/>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CONCLUSIONS</a:t>
            </a:r>
          </a:p>
        </p:txBody>
      </p:sp>
      <p:sp>
        <p:nvSpPr>
          <p:cNvPr id="36" name="Text Placeholder 5">
            <a:extLst>
              <a:ext uri="{FF2B5EF4-FFF2-40B4-BE49-F238E27FC236}">
                <a16:creationId xmlns:a16="http://schemas.microsoft.com/office/drawing/2014/main" id="{FBA11F71-89DF-FF0A-2666-67C55CDA64C4}"/>
              </a:ext>
            </a:extLst>
          </p:cNvPr>
          <p:cNvSpPr>
            <a:spLocks noGrp="1"/>
          </p:cNvSpPr>
          <p:nvPr>
            <p:ph type="body" sz="quarter" idx="201" hasCustomPrompt="1"/>
          </p:nvPr>
        </p:nvSpPr>
        <p:spPr>
          <a:xfrm>
            <a:off x="316443" y="8688205"/>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OBJECTIVES</a:t>
            </a:r>
          </a:p>
        </p:txBody>
      </p:sp>
      <p:sp>
        <p:nvSpPr>
          <p:cNvPr id="37" name="Text Placeholder 5">
            <a:extLst>
              <a:ext uri="{FF2B5EF4-FFF2-40B4-BE49-F238E27FC236}">
                <a16:creationId xmlns:a16="http://schemas.microsoft.com/office/drawing/2014/main" id="{A9C6C4A0-6FDA-E3A4-2784-F7FC950390A4}"/>
              </a:ext>
            </a:extLst>
          </p:cNvPr>
          <p:cNvSpPr>
            <a:spLocks noGrp="1"/>
          </p:cNvSpPr>
          <p:nvPr>
            <p:ph type="body" sz="quarter" idx="202" hasCustomPrompt="1"/>
          </p:nvPr>
        </p:nvSpPr>
        <p:spPr>
          <a:xfrm>
            <a:off x="22179075" y="9655890"/>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REFERENCS</a:t>
            </a:r>
          </a:p>
        </p:txBody>
      </p:sp>
      <p:sp>
        <p:nvSpPr>
          <p:cNvPr id="38" name="Text Placeholder 5">
            <a:extLst>
              <a:ext uri="{FF2B5EF4-FFF2-40B4-BE49-F238E27FC236}">
                <a16:creationId xmlns:a16="http://schemas.microsoft.com/office/drawing/2014/main" id="{757B90B5-1EA3-3C53-FFD9-FD3FB9AE94A6}"/>
              </a:ext>
            </a:extLst>
          </p:cNvPr>
          <p:cNvSpPr>
            <a:spLocks noGrp="1"/>
          </p:cNvSpPr>
          <p:nvPr>
            <p:ph type="body" sz="quarter" idx="203" hasCustomPrompt="1"/>
          </p:nvPr>
        </p:nvSpPr>
        <p:spPr>
          <a:xfrm>
            <a:off x="22179075" y="13918064"/>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9" name="Text Placeholder 3">
            <a:extLst>
              <a:ext uri="{FF2B5EF4-FFF2-40B4-BE49-F238E27FC236}">
                <a16:creationId xmlns:a16="http://schemas.microsoft.com/office/drawing/2014/main" id="{672B03AA-EC0D-75BA-C752-EFE9EEBEB76A}"/>
              </a:ext>
            </a:extLst>
          </p:cNvPr>
          <p:cNvSpPr>
            <a:spLocks noGrp="1"/>
          </p:cNvSpPr>
          <p:nvPr>
            <p:ph type="body" sz="quarter" idx="204" hasCustomPrompt="1"/>
          </p:nvPr>
        </p:nvSpPr>
        <p:spPr>
          <a:xfrm>
            <a:off x="14891532" y="3411054"/>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0" name="Text Placeholder 3">
            <a:extLst>
              <a:ext uri="{FF2B5EF4-FFF2-40B4-BE49-F238E27FC236}">
                <a16:creationId xmlns:a16="http://schemas.microsoft.com/office/drawing/2014/main" id="{D69AD527-DB24-5E48-7C10-69D64583E760}"/>
              </a:ext>
            </a:extLst>
          </p:cNvPr>
          <p:cNvSpPr>
            <a:spLocks noGrp="1"/>
          </p:cNvSpPr>
          <p:nvPr>
            <p:ph type="body" sz="quarter" idx="205" hasCustomPrompt="1"/>
          </p:nvPr>
        </p:nvSpPr>
        <p:spPr>
          <a:xfrm>
            <a:off x="7756387" y="3411054"/>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1" name="Text Placeholder 3">
            <a:extLst>
              <a:ext uri="{FF2B5EF4-FFF2-40B4-BE49-F238E27FC236}">
                <a16:creationId xmlns:a16="http://schemas.microsoft.com/office/drawing/2014/main" id="{7305605C-CEE8-BB7A-9376-121FC337185F}"/>
              </a:ext>
            </a:extLst>
          </p:cNvPr>
          <p:cNvSpPr>
            <a:spLocks noGrp="1"/>
          </p:cNvSpPr>
          <p:nvPr>
            <p:ph type="body" sz="quarter" idx="206" hasCustomPrompt="1"/>
          </p:nvPr>
        </p:nvSpPr>
        <p:spPr>
          <a:xfrm>
            <a:off x="22179075" y="3411054"/>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2" name="Text Placeholder 3">
            <a:extLst>
              <a:ext uri="{FF2B5EF4-FFF2-40B4-BE49-F238E27FC236}">
                <a16:creationId xmlns:a16="http://schemas.microsoft.com/office/drawing/2014/main" id="{F48648C2-4F01-A1F3-CC49-E79F49E4A41C}"/>
              </a:ext>
            </a:extLst>
          </p:cNvPr>
          <p:cNvSpPr>
            <a:spLocks noGrp="1"/>
          </p:cNvSpPr>
          <p:nvPr>
            <p:ph type="body" sz="quarter" idx="207" hasCustomPrompt="1"/>
          </p:nvPr>
        </p:nvSpPr>
        <p:spPr>
          <a:xfrm>
            <a:off x="22179075" y="10209755"/>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4BD14CFB-2146-301B-0290-46599065007A}"/>
              </a:ext>
            </a:extLst>
          </p:cNvPr>
          <p:cNvSpPr>
            <a:spLocks noGrp="1"/>
          </p:cNvSpPr>
          <p:nvPr>
            <p:ph type="body" sz="quarter" idx="208" hasCustomPrompt="1"/>
          </p:nvPr>
        </p:nvSpPr>
        <p:spPr>
          <a:xfrm>
            <a:off x="316443" y="9263209"/>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AA2E2CE8-0607-7FE2-CFEB-3332D6304DDF}"/>
              </a:ext>
            </a:extLst>
          </p:cNvPr>
          <p:cNvSpPr>
            <a:spLocks noGrp="1"/>
          </p:cNvSpPr>
          <p:nvPr>
            <p:ph type="body" sz="quarter" idx="209" hasCustomPrompt="1"/>
          </p:nvPr>
        </p:nvSpPr>
        <p:spPr>
          <a:xfrm>
            <a:off x="22179075" y="14471929"/>
            <a:ext cx="6725730" cy="446136"/>
          </a:xfrm>
          <a:prstGeom prst="rect">
            <a:avLst/>
          </a:prstGeom>
        </p:spPr>
        <p:txBody>
          <a:bodyPr wrap="square" lIns="83814" tIns="83814" rIns="83814" bIns="83814" anchor="t" anchorCtr="0">
            <a:spAutoFit/>
          </a:bodyPr>
          <a:lstStyle>
            <a:lvl1pPr marL="0" indent="0">
              <a:buNone/>
              <a:defRPr sz="1799">
                <a:solidFill>
                  <a:schemeClr val="accent5">
                    <a:lumMod val="50000"/>
                  </a:schemeClr>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A66A711C-DAD4-ECEA-2245-8ED308C89047}"/>
              </a:ext>
            </a:extLst>
          </p:cNvPr>
          <p:cNvSpPr>
            <a:spLocks noGrp="1"/>
          </p:cNvSpPr>
          <p:nvPr>
            <p:ph type="body" sz="quarter" idx="10" hasCustomPrompt="1"/>
          </p:nvPr>
        </p:nvSpPr>
        <p:spPr>
          <a:xfrm>
            <a:off x="316443" y="3411054"/>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4EAFBCD2-E619-A1DD-08A3-7F64D0DC6E99}"/>
              </a:ext>
            </a:extLst>
          </p:cNvPr>
          <p:cNvSpPr>
            <a:spLocks noGrp="1"/>
          </p:cNvSpPr>
          <p:nvPr>
            <p:ph type="body" sz="quarter" idx="161" hasCustomPrompt="1"/>
          </p:nvPr>
        </p:nvSpPr>
        <p:spPr>
          <a:xfrm>
            <a:off x="3724206" y="858031"/>
            <a:ext cx="21823080" cy="415498"/>
          </a:xfrm>
          <a:prstGeom prst="rect">
            <a:avLst/>
          </a:prstGeom>
          <a:noFill/>
        </p:spPr>
        <p:txBody>
          <a:bodyPr anchor="t" anchorCtr="0">
            <a:spAutoFit/>
          </a:bodyPr>
          <a:lstStyle>
            <a:lvl1pPr marL="0" indent="0" algn="ctr">
              <a:buFontTx/>
              <a:buNone/>
              <a:defRPr sz="2100">
                <a:solidFill>
                  <a:schemeClr val="tx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authors</a:t>
            </a:r>
          </a:p>
        </p:txBody>
      </p:sp>
      <p:sp>
        <p:nvSpPr>
          <p:cNvPr id="33" name="Text Placeholder 76">
            <a:extLst>
              <a:ext uri="{FF2B5EF4-FFF2-40B4-BE49-F238E27FC236}">
                <a16:creationId xmlns:a16="http://schemas.microsoft.com/office/drawing/2014/main" id="{189C4BEB-83D2-15C1-4341-5B8E530303C3}"/>
              </a:ext>
            </a:extLst>
          </p:cNvPr>
          <p:cNvSpPr>
            <a:spLocks noGrp="1"/>
          </p:cNvSpPr>
          <p:nvPr>
            <p:ph type="body" sz="quarter" idx="195" hasCustomPrompt="1"/>
          </p:nvPr>
        </p:nvSpPr>
        <p:spPr>
          <a:xfrm>
            <a:off x="3724206" y="1403376"/>
            <a:ext cx="21823080" cy="338682"/>
          </a:xfrm>
          <a:prstGeom prst="rect">
            <a:avLst/>
          </a:prstGeom>
          <a:noFill/>
        </p:spPr>
        <p:txBody>
          <a:bodyPr anchor="t" anchorCtr="0">
            <a:spAutoFit/>
          </a:bodyPr>
          <a:lstStyle>
            <a:lvl1pPr marL="0" indent="0" algn="ctr">
              <a:buFontTx/>
              <a:buNone/>
              <a:defRPr sz="1601">
                <a:solidFill>
                  <a:schemeClr val="tx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affiliations</a:t>
            </a:r>
          </a:p>
        </p:txBody>
      </p:sp>
      <p:sp>
        <p:nvSpPr>
          <p:cNvPr id="34" name="Text Placeholder 76">
            <a:extLst>
              <a:ext uri="{FF2B5EF4-FFF2-40B4-BE49-F238E27FC236}">
                <a16:creationId xmlns:a16="http://schemas.microsoft.com/office/drawing/2014/main" id="{A265C16B-DC49-D98E-52F2-F48CDE817177}"/>
              </a:ext>
            </a:extLst>
          </p:cNvPr>
          <p:cNvSpPr>
            <a:spLocks noGrp="1"/>
          </p:cNvSpPr>
          <p:nvPr>
            <p:ph type="body" sz="quarter" idx="196" hasCustomPrompt="1"/>
          </p:nvPr>
        </p:nvSpPr>
        <p:spPr>
          <a:xfrm>
            <a:off x="3718860" y="154402"/>
            <a:ext cx="21823080" cy="671875"/>
          </a:xfrm>
          <a:prstGeom prst="rect">
            <a:avLst/>
          </a:prstGeom>
          <a:noFill/>
        </p:spPr>
        <p:txBody>
          <a:bodyPr anchor="t" anchorCtr="0">
            <a:spAutoFit/>
          </a:bodyPr>
          <a:lstStyle>
            <a:lvl1pPr marL="0" indent="0" algn="ctr">
              <a:buFontTx/>
              <a:buNone/>
              <a:defRPr sz="3601" b="1">
                <a:solidFill>
                  <a:schemeClr val="tx1"/>
                </a:solidFill>
                <a:latin typeface="Century Gothic" panose="020B0502020202020204" pitchFamily="34" charset="0"/>
              </a:defRPr>
            </a:lvl1pPr>
            <a:lvl2pPr>
              <a:buFontTx/>
              <a:buNone/>
              <a:defRPr sz="5119"/>
            </a:lvl2pPr>
            <a:lvl3pPr>
              <a:buFontTx/>
              <a:buNone/>
              <a:defRPr sz="5119"/>
            </a:lvl3pPr>
            <a:lvl4pPr>
              <a:buFontTx/>
              <a:buNone/>
              <a:defRPr sz="5119"/>
            </a:lvl4pPr>
            <a:lvl5pPr>
              <a:buFontTx/>
              <a:buNone/>
              <a:defRPr sz="5119"/>
            </a:lvl5pPr>
          </a:lstStyle>
          <a:p>
            <a:pPr lvl="0"/>
            <a:r>
              <a:rPr lang="en-US" dirty="0"/>
              <a:t>Click here to add title</a:t>
            </a:r>
          </a:p>
        </p:txBody>
      </p:sp>
      <p:sp>
        <p:nvSpPr>
          <p:cNvPr id="35" name="Text Placeholder 5">
            <a:extLst>
              <a:ext uri="{FF2B5EF4-FFF2-40B4-BE49-F238E27FC236}">
                <a16:creationId xmlns:a16="http://schemas.microsoft.com/office/drawing/2014/main" id="{C508B8B9-9AF4-3A47-457B-3C0C1836E7E1}"/>
              </a:ext>
            </a:extLst>
          </p:cNvPr>
          <p:cNvSpPr>
            <a:spLocks noGrp="1"/>
          </p:cNvSpPr>
          <p:nvPr>
            <p:ph type="body" sz="quarter" idx="197" hasCustomPrompt="1"/>
          </p:nvPr>
        </p:nvSpPr>
        <p:spPr>
          <a:xfrm>
            <a:off x="316443" y="2838928"/>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INTRODUCTION or ABSTRACT</a:t>
            </a:r>
          </a:p>
        </p:txBody>
      </p:sp>
      <p:sp>
        <p:nvSpPr>
          <p:cNvPr id="36" name="Text Placeholder 5">
            <a:extLst>
              <a:ext uri="{FF2B5EF4-FFF2-40B4-BE49-F238E27FC236}">
                <a16:creationId xmlns:a16="http://schemas.microsoft.com/office/drawing/2014/main" id="{C0185B69-D4BA-65F4-2B3B-8D01B52913E9}"/>
              </a:ext>
            </a:extLst>
          </p:cNvPr>
          <p:cNvSpPr>
            <a:spLocks noGrp="1"/>
          </p:cNvSpPr>
          <p:nvPr>
            <p:ph type="body" sz="quarter" idx="198" hasCustomPrompt="1"/>
          </p:nvPr>
        </p:nvSpPr>
        <p:spPr>
          <a:xfrm>
            <a:off x="7603986" y="2838928"/>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MATERIALS &amp; METHODS</a:t>
            </a:r>
          </a:p>
        </p:txBody>
      </p:sp>
      <p:sp>
        <p:nvSpPr>
          <p:cNvPr id="37" name="Text Placeholder 5">
            <a:extLst>
              <a:ext uri="{FF2B5EF4-FFF2-40B4-BE49-F238E27FC236}">
                <a16:creationId xmlns:a16="http://schemas.microsoft.com/office/drawing/2014/main" id="{80B3BDED-81F0-8CC5-3BB2-B72354FF6420}"/>
              </a:ext>
            </a:extLst>
          </p:cNvPr>
          <p:cNvSpPr>
            <a:spLocks noGrp="1"/>
          </p:cNvSpPr>
          <p:nvPr>
            <p:ph type="body" sz="quarter" idx="199" hasCustomPrompt="1"/>
          </p:nvPr>
        </p:nvSpPr>
        <p:spPr>
          <a:xfrm>
            <a:off x="14891532" y="2838928"/>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B3243A5-2E4C-4A2F-BC3B-42A5D6E64A34}"/>
              </a:ext>
            </a:extLst>
          </p:cNvPr>
          <p:cNvSpPr>
            <a:spLocks noGrp="1"/>
          </p:cNvSpPr>
          <p:nvPr>
            <p:ph type="body" sz="quarter" idx="200" hasCustomPrompt="1"/>
          </p:nvPr>
        </p:nvSpPr>
        <p:spPr>
          <a:xfrm>
            <a:off x="22179075" y="2838928"/>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CONCLUSIONS</a:t>
            </a:r>
          </a:p>
        </p:txBody>
      </p:sp>
      <p:sp>
        <p:nvSpPr>
          <p:cNvPr id="39" name="Text Placeholder 5">
            <a:extLst>
              <a:ext uri="{FF2B5EF4-FFF2-40B4-BE49-F238E27FC236}">
                <a16:creationId xmlns:a16="http://schemas.microsoft.com/office/drawing/2014/main" id="{899831FB-A876-AEEB-AB84-E331B8F3049B}"/>
              </a:ext>
            </a:extLst>
          </p:cNvPr>
          <p:cNvSpPr>
            <a:spLocks noGrp="1"/>
          </p:cNvSpPr>
          <p:nvPr>
            <p:ph type="body" sz="quarter" idx="201" hasCustomPrompt="1"/>
          </p:nvPr>
        </p:nvSpPr>
        <p:spPr>
          <a:xfrm>
            <a:off x="316443" y="8688205"/>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OBJECTIVES</a:t>
            </a:r>
          </a:p>
        </p:txBody>
      </p:sp>
      <p:sp>
        <p:nvSpPr>
          <p:cNvPr id="40" name="Text Placeholder 5">
            <a:extLst>
              <a:ext uri="{FF2B5EF4-FFF2-40B4-BE49-F238E27FC236}">
                <a16:creationId xmlns:a16="http://schemas.microsoft.com/office/drawing/2014/main" id="{9B8A717C-A042-B768-AB59-F54CDC10A336}"/>
              </a:ext>
            </a:extLst>
          </p:cNvPr>
          <p:cNvSpPr>
            <a:spLocks noGrp="1"/>
          </p:cNvSpPr>
          <p:nvPr>
            <p:ph type="body" sz="quarter" idx="202" hasCustomPrompt="1"/>
          </p:nvPr>
        </p:nvSpPr>
        <p:spPr>
          <a:xfrm>
            <a:off x="22179075" y="9655890"/>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REFERENCS</a:t>
            </a:r>
          </a:p>
        </p:txBody>
      </p:sp>
      <p:sp>
        <p:nvSpPr>
          <p:cNvPr id="41" name="Text Placeholder 5">
            <a:extLst>
              <a:ext uri="{FF2B5EF4-FFF2-40B4-BE49-F238E27FC236}">
                <a16:creationId xmlns:a16="http://schemas.microsoft.com/office/drawing/2014/main" id="{36DCEDA4-7FC0-22C3-FADC-7E9970A0D9E6}"/>
              </a:ext>
            </a:extLst>
          </p:cNvPr>
          <p:cNvSpPr>
            <a:spLocks noGrp="1"/>
          </p:cNvSpPr>
          <p:nvPr>
            <p:ph type="body" sz="quarter" idx="203" hasCustomPrompt="1"/>
          </p:nvPr>
        </p:nvSpPr>
        <p:spPr>
          <a:xfrm>
            <a:off x="22179075" y="13918064"/>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ACKNOWLEDGEMENTS  or  CONTACT</a:t>
            </a:r>
          </a:p>
        </p:txBody>
      </p:sp>
      <p:sp>
        <p:nvSpPr>
          <p:cNvPr id="42" name="Text Placeholder 3">
            <a:extLst>
              <a:ext uri="{FF2B5EF4-FFF2-40B4-BE49-F238E27FC236}">
                <a16:creationId xmlns:a16="http://schemas.microsoft.com/office/drawing/2014/main" id="{6AF67295-B669-8665-F0B5-A1D94AF05766}"/>
              </a:ext>
            </a:extLst>
          </p:cNvPr>
          <p:cNvSpPr>
            <a:spLocks noGrp="1"/>
          </p:cNvSpPr>
          <p:nvPr>
            <p:ph type="body" sz="quarter" idx="204" hasCustomPrompt="1"/>
          </p:nvPr>
        </p:nvSpPr>
        <p:spPr>
          <a:xfrm>
            <a:off x="14891532" y="3411054"/>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324AE785-E2DE-38CF-94AD-9B63CFC8526D}"/>
              </a:ext>
            </a:extLst>
          </p:cNvPr>
          <p:cNvSpPr>
            <a:spLocks noGrp="1"/>
          </p:cNvSpPr>
          <p:nvPr>
            <p:ph type="body" sz="quarter" idx="205" hasCustomPrompt="1"/>
          </p:nvPr>
        </p:nvSpPr>
        <p:spPr>
          <a:xfrm>
            <a:off x="7756387" y="3411054"/>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7C9BF72B-E92D-451D-0529-07764675C9FC}"/>
              </a:ext>
            </a:extLst>
          </p:cNvPr>
          <p:cNvSpPr>
            <a:spLocks noGrp="1"/>
          </p:cNvSpPr>
          <p:nvPr>
            <p:ph type="body" sz="quarter" idx="206" hasCustomPrompt="1"/>
          </p:nvPr>
        </p:nvSpPr>
        <p:spPr>
          <a:xfrm>
            <a:off x="22179075" y="3411054"/>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618369A3-CC78-503D-E2FF-145D22305D7F}"/>
              </a:ext>
            </a:extLst>
          </p:cNvPr>
          <p:cNvSpPr>
            <a:spLocks noGrp="1"/>
          </p:cNvSpPr>
          <p:nvPr>
            <p:ph type="body" sz="quarter" idx="207" hasCustomPrompt="1"/>
          </p:nvPr>
        </p:nvSpPr>
        <p:spPr>
          <a:xfrm>
            <a:off x="22179075" y="10209755"/>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6" name="Text Placeholder 3">
            <a:extLst>
              <a:ext uri="{FF2B5EF4-FFF2-40B4-BE49-F238E27FC236}">
                <a16:creationId xmlns:a16="http://schemas.microsoft.com/office/drawing/2014/main" id="{27C2B513-91C5-A0B8-4BA1-D9A4AC4D398B}"/>
              </a:ext>
            </a:extLst>
          </p:cNvPr>
          <p:cNvSpPr>
            <a:spLocks noGrp="1"/>
          </p:cNvSpPr>
          <p:nvPr>
            <p:ph type="body" sz="quarter" idx="208" hasCustomPrompt="1"/>
          </p:nvPr>
        </p:nvSpPr>
        <p:spPr>
          <a:xfrm>
            <a:off x="316443" y="9263209"/>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
        <p:nvSpPr>
          <p:cNvPr id="47" name="Text Placeholder 3">
            <a:extLst>
              <a:ext uri="{FF2B5EF4-FFF2-40B4-BE49-F238E27FC236}">
                <a16:creationId xmlns:a16="http://schemas.microsoft.com/office/drawing/2014/main" id="{0639DE05-4E38-D76E-C24E-DD2A42F6C815}"/>
              </a:ext>
            </a:extLst>
          </p:cNvPr>
          <p:cNvSpPr>
            <a:spLocks noGrp="1"/>
          </p:cNvSpPr>
          <p:nvPr>
            <p:ph type="body" sz="quarter" idx="209" hasCustomPrompt="1"/>
          </p:nvPr>
        </p:nvSpPr>
        <p:spPr>
          <a:xfrm>
            <a:off x="22179075" y="14471929"/>
            <a:ext cx="6725730" cy="446136"/>
          </a:xfrm>
          <a:prstGeom prst="rect">
            <a:avLst/>
          </a:prstGeom>
          <a:noFill/>
        </p:spPr>
        <p:txBody>
          <a:bodyPr wrap="square" lIns="83814" tIns="83814" rIns="83814" bIns="83814" anchor="t" anchorCtr="0">
            <a:spAutoFit/>
          </a:bodyPr>
          <a:lstStyle>
            <a:lvl1pPr marL="0" indent="0">
              <a:buNone/>
              <a:defRPr sz="1799">
                <a:solidFill>
                  <a:schemeClr val="tx1"/>
                </a:solidFill>
                <a:latin typeface="Century Gothic" panose="020B0502020202020204" pitchFamily="34" charset="0"/>
                <a:cs typeface="Times New Roman" panose="02020603050405020304" pitchFamily="18" charset="0"/>
              </a:defRPr>
            </a:lvl1pPr>
            <a:lvl2pPr marL="830103" indent="-319270">
              <a:defRPr sz="1353">
                <a:latin typeface="Trebuchet MS" pitchFamily="34" charset="0"/>
              </a:defRPr>
            </a:lvl2pPr>
            <a:lvl3pPr marL="1149374" indent="-319270">
              <a:defRPr sz="1353">
                <a:latin typeface="Trebuchet MS" pitchFamily="34" charset="0"/>
              </a:defRPr>
            </a:lvl3pPr>
            <a:lvl4pPr marL="1500572" indent="-351198">
              <a:defRPr sz="1353">
                <a:latin typeface="Trebuchet MS" pitchFamily="34" charset="0"/>
              </a:defRPr>
            </a:lvl4pPr>
            <a:lvl5pPr marL="1755990" indent="-255418">
              <a:defRPr sz="1353">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18629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A2629-DF51-23AA-F334-654ABF7203C2}"/>
              </a:ext>
            </a:extLst>
          </p:cNvPr>
          <p:cNvSpPr/>
          <p:nvPr userDrawn="1"/>
        </p:nvSpPr>
        <p:spPr>
          <a:xfrm>
            <a:off x="0" y="15964189"/>
            <a:ext cx="29260800" cy="4950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1"/>
          </a:p>
        </p:txBody>
      </p:sp>
      <p:sp>
        <p:nvSpPr>
          <p:cNvPr id="10" name="Text Box 14"/>
          <p:cNvSpPr txBox="1">
            <a:spLocks noChangeArrowheads="1"/>
          </p:cNvSpPr>
          <p:nvPr/>
        </p:nvSpPr>
        <p:spPr bwMode="auto">
          <a:xfrm>
            <a:off x="528991" y="16095677"/>
            <a:ext cx="1676399" cy="187603"/>
          </a:xfrm>
          <a:prstGeom prst="rect">
            <a:avLst/>
          </a:prstGeom>
          <a:noFill/>
          <a:ln w="9525">
            <a:noFill/>
            <a:miter lim="800000"/>
            <a:headEnd/>
            <a:tailEnd/>
          </a:ln>
          <a:effectLst/>
        </p:spPr>
        <p:txBody>
          <a:bodyPr lIns="50989" tIns="25489" rIns="50989" bIns="25489">
            <a:spAutoFit/>
          </a:bodyPr>
          <a:lstStyle/>
          <a:p>
            <a:pPr eaLnBrk="0" hangingPunct="0">
              <a:lnSpc>
                <a:spcPct val="65000"/>
              </a:lnSpc>
              <a:spcBef>
                <a:spcPct val="50000"/>
              </a:spcBef>
              <a:defRPr/>
            </a:pPr>
            <a:r>
              <a:rPr lang="en-US" sz="357"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7"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CF2D708B-C818-F936-6550-4748066DE855}"/>
              </a:ext>
            </a:extLst>
          </p:cNvPr>
          <p:cNvGrpSpPr/>
          <p:nvPr userDrawn="1"/>
        </p:nvGrpSpPr>
        <p:grpSpPr>
          <a:xfrm>
            <a:off x="0" y="1"/>
            <a:ext cx="29260800" cy="2495695"/>
            <a:chOff x="0" y="-1"/>
            <a:chExt cx="12192000" cy="1219223"/>
          </a:xfrm>
        </p:grpSpPr>
        <p:sp>
          <p:nvSpPr>
            <p:cNvPr id="7" name="Document 6">
              <a:extLst>
                <a:ext uri="{FF2B5EF4-FFF2-40B4-BE49-F238E27FC236}">
                  <a16:creationId xmlns:a16="http://schemas.microsoft.com/office/drawing/2014/main" id="{124C27CE-4560-7DBF-4D63-75189B3A7AC6}"/>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1"/>
            </a:p>
          </p:txBody>
        </p:sp>
        <p:sp>
          <p:nvSpPr>
            <p:cNvPr id="8" name="Document 7">
              <a:extLst>
                <a:ext uri="{FF2B5EF4-FFF2-40B4-BE49-F238E27FC236}">
                  <a16:creationId xmlns:a16="http://schemas.microsoft.com/office/drawing/2014/main" id="{5AF89930-557D-10C3-BF7B-139152BC76C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1" dirty="0"/>
            </a:p>
          </p:txBody>
        </p:sp>
      </p:grpSp>
      <p:graphicFrame>
        <p:nvGraphicFramePr>
          <p:cNvPr id="12" name="Table 11">
            <a:extLst>
              <a:ext uri="{FF2B5EF4-FFF2-40B4-BE49-F238E27FC236}">
                <a16:creationId xmlns:a16="http://schemas.microsoft.com/office/drawing/2014/main" id="{B325ED9F-0B3C-538D-0CC6-293E88BDDE0A}"/>
              </a:ext>
            </a:extLst>
          </p:cNvPr>
          <p:cNvGraphicFramePr>
            <a:graphicFrameLocks noGrp="1"/>
          </p:cNvGraphicFramePr>
          <p:nvPr userDrawn="1">
            <p:extLst>
              <p:ext uri="{D42A27DB-BD31-4B8C-83A1-F6EECF244321}">
                <p14:modId xmlns:p14="http://schemas.microsoft.com/office/powerpoint/2010/main" val="225360316"/>
              </p:ext>
            </p:extLst>
          </p:nvPr>
        </p:nvGraphicFramePr>
        <p:xfrm>
          <a:off x="-5980711" y="48127"/>
          <a:ext cx="5621802" cy="16677791"/>
        </p:xfrm>
        <a:graphic>
          <a:graphicData uri="http://schemas.openxmlformats.org/drawingml/2006/table">
            <a:tbl>
              <a:tblPr firstRow="1" bandRow="1">
                <a:tableStyleId>{5C22544A-7EE6-4342-B048-85BDC9FD1C3A}</a:tableStyleId>
              </a:tblPr>
              <a:tblGrid>
                <a:gridCol w="2410584">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87575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1" marR="71081" marT="35539" marB="3553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5">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1" marR="71081" marT="35539" marB="3553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39">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1900" b="1" dirty="0">
                          <a:solidFill>
                            <a:srgbClr val="FFC000"/>
                          </a:solidFill>
                          <a:latin typeface="Arial" panose="020B0604020202020204" pitchFamily="34" charset="0"/>
                          <a:cs typeface="Arial" panose="020B0604020202020204" pitchFamily="34" charset="0"/>
                        </a:rPr>
                        <a:t>Virtual</a:t>
                      </a:r>
                      <a:br>
                        <a:rPr lang="en-US" sz="1900" b="1" dirty="0">
                          <a:solidFill>
                            <a:srgbClr val="FFC000"/>
                          </a:solidFill>
                          <a:latin typeface="Arial" panose="020B0604020202020204" pitchFamily="34" charset="0"/>
                          <a:cs typeface="Arial" panose="020B0604020202020204" pitchFamily="34" charset="0"/>
                        </a:rPr>
                      </a:br>
                      <a:r>
                        <a:rPr lang="en-US" sz="1900" b="1" dirty="0">
                          <a:solidFill>
                            <a:srgbClr val="FFC000"/>
                          </a:solidFill>
                          <a:latin typeface="Arial" panose="020B0604020202020204" pitchFamily="34" charset="0"/>
                          <a:cs typeface="Arial" panose="020B0604020202020204" pitchFamily="34" charset="0"/>
                        </a:rPr>
                        <a:t>Wide Screen</a:t>
                      </a:r>
                      <a:br>
                        <a:rPr lang="en-US" sz="1900" b="1" dirty="0">
                          <a:solidFill>
                            <a:srgbClr val="FFC000"/>
                          </a:solidFill>
                          <a:latin typeface="Arial" panose="020B0604020202020204" pitchFamily="34" charset="0"/>
                          <a:cs typeface="Arial" panose="020B0604020202020204" pitchFamily="34" charset="0"/>
                        </a:rPr>
                      </a:br>
                      <a:r>
                        <a:rPr lang="en-US" sz="19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8" marR="52578" marT="23004" marB="2300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7" marR="52578" marT="69010" marB="23004">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8" marR="52578" marT="23004" marB="23004">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19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7" marR="52578" marT="69010" marB="23004">
                    <a:solidFill>
                      <a:srgbClr val="010101"/>
                    </a:solidFill>
                  </a:tcPr>
                </a:tc>
                <a:extLst>
                  <a:ext uri="{0D108BD9-81ED-4DB2-BD59-A6C34878D82A}">
                    <a16:rowId xmlns:a16="http://schemas.microsoft.com/office/drawing/2014/main" val="10001"/>
                  </a:ext>
                </a:extLst>
              </a:tr>
              <a:tr h="93464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0" marR="71081" marT="106620" marB="3553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8" marR="52578" marT="23004" marB="23004">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7" marR="52578" marT="69010" marB="23004">
                    <a:solidFill>
                      <a:srgbClr val="010101"/>
                    </a:solidFill>
                  </a:tcPr>
                </a:tc>
                <a:extLst>
                  <a:ext uri="{0D108BD9-81ED-4DB2-BD59-A6C34878D82A}">
                    <a16:rowId xmlns:a16="http://schemas.microsoft.com/office/drawing/2014/main" val="10003"/>
                  </a:ext>
                </a:extLst>
              </a:tr>
              <a:tr h="177059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0" marR="71081" marT="106620" marB="3553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1" marR="71081" marT="35539" marB="3553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1">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1" marR="71081" marT="35539" marB="3553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1" marR="71081" marT="35539" marB="3553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1" marR="71081" marT="35539" marB="3553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093CE184-7490-77EB-CA9E-2A801282DA82}"/>
              </a:ext>
            </a:extLst>
          </p:cNvPr>
          <p:cNvGraphicFramePr>
            <a:graphicFrameLocks noGrp="1"/>
          </p:cNvGraphicFramePr>
          <p:nvPr userDrawn="1">
            <p:extLst>
              <p:ext uri="{D42A27DB-BD31-4B8C-83A1-F6EECF244321}">
                <p14:modId xmlns:p14="http://schemas.microsoft.com/office/powerpoint/2010/main" val="2986731329"/>
              </p:ext>
            </p:extLst>
          </p:nvPr>
        </p:nvGraphicFramePr>
        <p:xfrm>
          <a:off x="29619712" y="0"/>
          <a:ext cx="5621804" cy="18615217"/>
        </p:xfrm>
        <a:graphic>
          <a:graphicData uri="http://schemas.openxmlformats.org/drawingml/2006/table">
            <a:tbl>
              <a:tblPr firstRow="1" bandRow="1">
                <a:tableStyleId>{5C22544A-7EE6-4342-B048-85BDC9FD1C3A}</a:tableStyleId>
              </a:tblPr>
              <a:tblGrid>
                <a:gridCol w="2095686">
                  <a:extLst>
                    <a:ext uri="{9D8B030D-6E8A-4147-A177-3AD203B41FA5}">
                      <a16:colId xmlns:a16="http://schemas.microsoft.com/office/drawing/2014/main" val="20000"/>
                    </a:ext>
                  </a:extLst>
                </a:gridCol>
                <a:gridCol w="681712">
                  <a:extLst>
                    <a:ext uri="{9D8B030D-6E8A-4147-A177-3AD203B41FA5}">
                      <a16:colId xmlns:a16="http://schemas.microsoft.com/office/drawing/2014/main" val="997673227"/>
                    </a:ext>
                  </a:extLst>
                </a:gridCol>
                <a:gridCol w="2844406">
                  <a:extLst>
                    <a:ext uri="{9D8B030D-6E8A-4147-A177-3AD203B41FA5}">
                      <a16:colId xmlns:a16="http://schemas.microsoft.com/office/drawing/2014/main" val="3407509820"/>
                    </a:ext>
                  </a:extLst>
                </a:gridCol>
              </a:tblGrid>
              <a:tr h="10096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200" b="0" spc="600" dirty="0">
                          <a:solidFill>
                            <a:srgbClr val="1F3A4E"/>
                          </a:solidFill>
                          <a:latin typeface="Arial Black" panose="020B0A04020102020204" pitchFamily="34" charset="0"/>
                        </a:rPr>
                        <a:t>QUICK START GUIDE</a:t>
                      </a:r>
                      <a:br>
                        <a:rPr lang="en-US" sz="22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200" b="1" spc="600" dirty="0">
                        <a:solidFill>
                          <a:schemeClr val="bg1"/>
                        </a:solidFill>
                        <a:latin typeface="Trebuchet MS" pitchFamily="34" charset="0"/>
                      </a:endParaRPr>
                    </a:p>
                  </a:txBody>
                  <a:tcPr marL="95264" marR="95264" marT="47633" marB="47633">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701303">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3" marB="47633">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50726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4300" u="sng" dirty="0">
                        <a:solidFill>
                          <a:srgbClr val="FFC000"/>
                        </a:solidFill>
                      </a:endParaRPr>
                    </a:p>
                  </a:txBody>
                  <a:tcPr marL="190526" marR="95264" marT="142896" marB="47633">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95264" marR="95264" marT="47633" marB="47633">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txBody>
                  <a:tcPr marL="95264" marR="95264" marT="47633" marB="47633">
                    <a:solidFill>
                      <a:srgbClr val="010101"/>
                    </a:solidFill>
                  </a:tcPr>
                </a:tc>
                <a:extLst>
                  <a:ext uri="{0D108BD9-81ED-4DB2-BD59-A6C34878D82A}">
                    <a16:rowId xmlns:a16="http://schemas.microsoft.com/office/drawing/2014/main" val="10005"/>
                  </a:ext>
                </a:extLst>
              </a:tr>
              <a:tr h="168022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95264" marR="95264" marT="47633" marB="47633">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2033794">
                <a:tc gridSpan="2">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95264" marR="95264" marT="47633" marB="47633">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60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4800" dirty="0"/>
                    </a:p>
                  </a:txBody>
                  <a:tcPr marL="106882" marR="53441" marT="70140" marB="23381" anchor="ctr">
                    <a:solidFill>
                      <a:schemeClr val="tx1">
                        <a:lumMod val="95000"/>
                        <a:lumOff val="5000"/>
                      </a:schemeClr>
                    </a:solidFill>
                  </a:tcPr>
                </a:tc>
                <a:extLst>
                  <a:ext uri="{0D108BD9-81ED-4DB2-BD59-A6C34878D82A}">
                    <a16:rowId xmlns:a16="http://schemas.microsoft.com/office/drawing/2014/main" val="10006"/>
                  </a:ext>
                </a:extLst>
              </a:tr>
              <a:tr h="91822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a:cs typeface="Arial"/>
                      </a:endParaRPr>
                    </a:p>
                  </a:txBody>
                  <a:tcPr marL="95264" marR="95264" marT="47633" marB="47633">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572797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7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7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7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7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3" marB="47633">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5">
                <a:tc gridSpan="3">
                  <a:txBody>
                    <a:bodyPr/>
                    <a:lstStyle/>
                    <a:p>
                      <a:endParaRPr lang="en-US" sz="1200" dirty="0">
                        <a:solidFill>
                          <a:srgbClr val="1F3A4E"/>
                        </a:solidFill>
                      </a:endParaRPr>
                    </a:p>
                  </a:txBody>
                  <a:tcPr marL="95264" marR="95264" marT="47633" marB="47633">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678737">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2" marR="53441" marT="70140" marB="23381">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poster-making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1000" dirty="0">
                        <a:solidFill>
                          <a:schemeClr val="bg1">
                            <a:lumMod val="85000"/>
                          </a:schemeClr>
                        </a:solidFill>
                        <a:latin typeface="Arial"/>
                        <a:cs typeface="Arial"/>
                      </a:endParaRPr>
                    </a:p>
                  </a:txBody>
                  <a:tcPr marL="95264" marR="95264" marT="47633" marB="47633">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452000" rtl="0" eaLnBrk="1" latinLnBrk="0" hangingPunct="1">
        <a:spcBef>
          <a:spcPct val="0"/>
        </a:spcBef>
        <a:buNone/>
        <a:defRPr sz="4906" kern="1200">
          <a:solidFill>
            <a:schemeClr val="bg1"/>
          </a:solidFill>
          <a:latin typeface="Trebuchet MS" pitchFamily="34" charset="0"/>
          <a:ea typeface="+mj-ea"/>
          <a:cs typeface="+mj-cs"/>
        </a:defRPr>
      </a:lvl1pPr>
    </p:titleStyle>
    <p:bodyStyle>
      <a:lvl1pPr marL="919500" indent="-919500" algn="l" defTabSz="2452000" rtl="0" eaLnBrk="1" latinLnBrk="0" hangingPunct="1">
        <a:spcBef>
          <a:spcPct val="20000"/>
        </a:spcBef>
        <a:buFont typeface="Arial" pitchFamily="34" charset="0"/>
        <a:buChar char="•"/>
        <a:defRPr sz="8604" kern="1200">
          <a:solidFill>
            <a:schemeClr val="tx1"/>
          </a:solidFill>
          <a:latin typeface="+mn-lt"/>
          <a:ea typeface="+mn-ea"/>
          <a:cs typeface="+mn-cs"/>
        </a:defRPr>
      </a:lvl1pPr>
      <a:lvl2pPr marL="1992249" indent="-766251" algn="l" defTabSz="2452000"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4999" indent="-612999" algn="l" defTabSz="2452000"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000"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4pPr>
      <a:lvl5pPr marL="5516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5pPr>
      <a:lvl6pPr marL="6743000"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6pPr>
      <a:lvl7pPr marL="7968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7pPr>
      <a:lvl8pPr marL="9194996"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8pPr>
      <a:lvl9pPr marL="10420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9pPr>
    </p:bodyStyle>
    <p:otherStyle>
      <a:defPPr>
        <a:defRPr lang="en-US"/>
      </a:defPPr>
      <a:lvl1pPr marL="0" algn="l" defTabSz="2452000" rtl="0" eaLnBrk="1" latinLnBrk="0" hangingPunct="1">
        <a:defRPr sz="4835" kern="1200">
          <a:solidFill>
            <a:schemeClr val="tx1"/>
          </a:solidFill>
          <a:latin typeface="+mn-lt"/>
          <a:ea typeface="+mn-ea"/>
          <a:cs typeface="+mn-cs"/>
        </a:defRPr>
      </a:lvl1pPr>
      <a:lvl2pPr marL="1226001" algn="l" defTabSz="2452000" rtl="0" eaLnBrk="1" latinLnBrk="0" hangingPunct="1">
        <a:defRPr sz="4835" kern="1200">
          <a:solidFill>
            <a:schemeClr val="tx1"/>
          </a:solidFill>
          <a:latin typeface="+mn-lt"/>
          <a:ea typeface="+mn-ea"/>
          <a:cs typeface="+mn-cs"/>
        </a:defRPr>
      </a:lvl2pPr>
      <a:lvl3pPr marL="2452000" algn="l" defTabSz="2452000" rtl="0" eaLnBrk="1" latinLnBrk="0" hangingPunct="1">
        <a:defRPr sz="4835" kern="1200">
          <a:solidFill>
            <a:schemeClr val="tx1"/>
          </a:solidFill>
          <a:latin typeface="+mn-lt"/>
          <a:ea typeface="+mn-ea"/>
          <a:cs typeface="+mn-cs"/>
        </a:defRPr>
      </a:lvl3pPr>
      <a:lvl4pPr marL="3678001" algn="l" defTabSz="2452000" rtl="0" eaLnBrk="1" latinLnBrk="0" hangingPunct="1">
        <a:defRPr sz="4835" kern="1200">
          <a:solidFill>
            <a:schemeClr val="tx1"/>
          </a:solidFill>
          <a:latin typeface="+mn-lt"/>
          <a:ea typeface="+mn-ea"/>
          <a:cs typeface="+mn-cs"/>
        </a:defRPr>
      </a:lvl4pPr>
      <a:lvl5pPr marL="4903999" algn="l" defTabSz="2452000" rtl="0" eaLnBrk="1" latinLnBrk="0" hangingPunct="1">
        <a:defRPr sz="4835" kern="1200">
          <a:solidFill>
            <a:schemeClr val="tx1"/>
          </a:solidFill>
          <a:latin typeface="+mn-lt"/>
          <a:ea typeface="+mn-ea"/>
          <a:cs typeface="+mn-cs"/>
        </a:defRPr>
      </a:lvl5pPr>
      <a:lvl6pPr marL="6129998" algn="l" defTabSz="2452000" rtl="0" eaLnBrk="1" latinLnBrk="0" hangingPunct="1">
        <a:defRPr sz="4835" kern="1200">
          <a:solidFill>
            <a:schemeClr val="tx1"/>
          </a:solidFill>
          <a:latin typeface="+mn-lt"/>
          <a:ea typeface="+mn-ea"/>
          <a:cs typeface="+mn-cs"/>
        </a:defRPr>
      </a:lvl6pPr>
      <a:lvl7pPr marL="7355999" algn="l" defTabSz="2452000" rtl="0" eaLnBrk="1" latinLnBrk="0" hangingPunct="1">
        <a:defRPr sz="4835" kern="1200">
          <a:solidFill>
            <a:schemeClr val="tx1"/>
          </a:solidFill>
          <a:latin typeface="+mn-lt"/>
          <a:ea typeface="+mn-ea"/>
          <a:cs typeface="+mn-cs"/>
        </a:defRPr>
      </a:lvl7pPr>
      <a:lvl8pPr marL="8581997" algn="l" defTabSz="2452000" rtl="0" eaLnBrk="1" latinLnBrk="0" hangingPunct="1">
        <a:defRPr sz="4835" kern="1200">
          <a:solidFill>
            <a:schemeClr val="tx1"/>
          </a:solidFill>
          <a:latin typeface="+mn-lt"/>
          <a:ea typeface="+mn-ea"/>
          <a:cs typeface="+mn-cs"/>
        </a:defRPr>
      </a:lvl8pPr>
      <a:lvl9pPr marL="9807998" algn="l" defTabSz="2452000" rtl="0" eaLnBrk="1" latinLnBrk="0" hangingPunct="1">
        <a:defRPr sz="483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46103" y="16116300"/>
            <a:ext cx="1676399" cy="187603"/>
          </a:xfrm>
          <a:prstGeom prst="rect">
            <a:avLst/>
          </a:prstGeom>
          <a:noFill/>
          <a:ln w="9525">
            <a:noFill/>
            <a:miter lim="800000"/>
            <a:headEnd/>
            <a:tailEnd/>
          </a:ln>
          <a:effectLst/>
        </p:spPr>
        <p:txBody>
          <a:bodyPr lIns="50989" tIns="25489" rIns="50989" bIns="25489">
            <a:spAutoFit/>
          </a:bodyPr>
          <a:lstStyle/>
          <a:p>
            <a:pPr eaLnBrk="0" hangingPunct="0">
              <a:lnSpc>
                <a:spcPct val="65000"/>
              </a:lnSpc>
              <a:spcBef>
                <a:spcPct val="50000"/>
              </a:spcBef>
              <a:defRPr/>
            </a:pPr>
            <a:r>
              <a:rPr lang="en-US" sz="357"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7"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53017852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2452000" rtl="0" eaLnBrk="1" latinLnBrk="0" hangingPunct="1">
        <a:spcBef>
          <a:spcPct val="0"/>
        </a:spcBef>
        <a:buNone/>
        <a:defRPr sz="4906" kern="1200">
          <a:solidFill>
            <a:schemeClr val="bg1"/>
          </a:solidFill>
          <a:latin typeface="Trebuchet MS" pitchFamily="34" charset="0"/>
          <a:ea typeface="+mj-ea"/>
          <a:cs typeface="+mj-cs"/>
        </a:defRPr>
      </a:lvl1pPr>
    </p:titleStyle>
    <p:bodyStyle>
      <a:lvl1pPr marL="919500" indent="-919500" algn="l" defTabSz="2452000" rtl="0" eaLnBrk="1" latinLnBrk="0" hangingPunct="1">
        <a:spcBef>
          <a:spcPct val="20000"/>
        </a:spcBef>
        <a:buFont typeface="Arial" pitchFamily="34" charset="0"/>
        <a:buChar char="•"/>
        <a:defRPr sz="8604" kern="1200">
          <a:solidFill>
            <a:schemeClr val="tx1"/>
          </a:solidFill>
          <a:latin typeface="+mn-lt"/>
          <a:ea typeface="+mn-ea"/>
          <a:cs typeface="+mn-cs"/>
        </a:defRPr>
      </a:lvl1pPr>
      <a:lvl2pPr marL="1992249" indent="-766251" algn="l" defTabSz="2452000"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4999" indent="-612999" algn="l" defTabSz="2452000"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000"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4pPr>
      <a:lvl5pPr marL="5516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5pPr>
      <a:lvl6pPr marL="6743000"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6pPr>
      <a:lvl7pPr marL="7968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7pPr>
      <a:lvl8pPr marL="9194996"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8pPr>
      <a:lvl9pPr marL="10420998" indent="-612999" algn="l" defTabSz="2452000" rtl="0" eaLnBrk="1" latinLnBrk="0" hangingPunct="1">
        <a:spcBef>
          <a:spcPct val="20000"/>
        </a:spcBef>
        <a:buFont typeface="Arial" pitchFamily="34" charset="0"/>
        <a:buChar char="•"/>
        <a:defRPr sz="5405" kern="1200">
          <a:solidFill>
            <a:schemeClr val="tx1"/>
          </a:solidFill>
          <a:latin typeface="+mn-lt"/>
          <a:ea typeface="+mn-ea"/>
          <a:cs typeface="+mn-cs"/>
        </a:defRPr>
      </a:lvl9pPr>
    </p:bodyStyle>
    <p:otherStyle>
      <a:defPPr>
        <a:defRPr lang="en-US"/>
      </a:defPPr>
      <a:lvl1pPr marL="0" algn="l" defTabSz="2452000" rtl="0" eaLnBrk="1" latinLnBrk="0" hangingPunct="1">
        <a:defRPr sz="4835" kern="1200">
          <a:solidFill>
            <a:schemeClr val="tx1"/>
          </a:solidFill>
          <a:latin typeface="+mn-lt"/>
          <a:ea typeface="+mn-ea"/>
          <a:cs typeface="+mn-cs"/>
        </a:defRPr>
      </a:lvl1pPr>
      <a:lvl2pPr marL="1226001" algn="l" defTabSz="2452000" rtl="0" eaLnBrk="1" latinLnBrk="0" hangingPunct="1">
        <a:defRPr sz="4835" kern="1200">
          <a:solidFill>
            <a:schemeClr val="tx1"/>
          </a:solidFill>
          <a:latin typeface="+mn-lt"/>
          <a:ea typeface="+mn-ea"/>
          <a:cs typeface="+mn-cs"/>
        </a:defRPr>
      </a:lvl2pPr>
      <a:lvl3pPr marL="2452000" algn="l" defTabSz="2452000" rtl="0" eaLnBrk="1" latinLnBrk="0" hangingPunct="1">
        <a:defRPr sz="4835" kern="1200">
          <a:solidFill>
            <a:schemeClr val="tx1"/>
          </a:solidFill>
          <a:latin typeface="+mn-lt"/>
          <a:ea typeface="+mn-ea"/>
          <a:cs typeface="+mn-cs"/>
        </a:defRPr>
      </a:lvl3pPr>
      <a:lvl4pPr marL="3678001" algn="l" defTabSz="2452000" rtl="0" eaLnBrk="1" latinLnBrk="0" hangingPunct="1">
        <a:defRPr sz="4835" kern="1200">
          <a:solidFill>
            <a:schemeClr val="tx1"/>
          </a:solidFill>
          <a:latin typeface="+mn-lt"/>
          <a:ea typeface="+mn-ea"/>
          <a:cs typeface="+mn-cs"/>
        </a:defRPr>
      </a:lvl4pPr>
      <a:lvl5pPr marL="4903999" algn="l" defTabSz="2452000" rtl="0" eaLnBrk="1" latinLnBrk="0" hangingPunct="1">
        <a:defRPr sz="4835" kern="1200">
          <a:solidFill>
            <a:schemeClr val="tx1"/>
          </a:solidFill>
          <a:latin typeface="+mn-lt"/>
          <a:ea typeface="+mn-ea"/>
          <a:cs typeface="+mn-cs"/>
        </a:defRPr>
      </a:lvl5pPr>
      <a:lvl6pPr marL="6129998" algn="l" defTabSz="2452000" rtl="0" eaLnBrk="1" latinLnBrk="0" hangingPunct="1">
        <a:defRPr sz="4835" kern="1200">
          <a:solidFill>
            <a:schemeClr val="tx1"/>
          </a:solidFill>
          <a:latin typeface="+mn-lt"/>
          <a:ea typeface="+mn-ea"/>
          <a:cs typeface="+mn-cs"/>
        </a:defRPr>
      </a:lvl6pPr>
      <a:lvl7pPr marL="7355999" algn="l" defTabSz="2452000" rtl="0" eaLnBrk="1" latinLnBrk="0" hangingPunct="1">
        <a:defRPr sz="4835" kern="1200">
          <a:solidFill>
            <a:schemeClr val="tx1"/>
          </a:solidFill>
          <a:latin typeface="+mn-lt"/>
          <a:ea typeface="+mn-ea"/>
          <a:cs typeface="+mn-cs"/>
        </a:defRPr>
      </a:lvl7pPr>
      <a:lvl8pPr marL="8581997" algn="l" defTabSz="2452000" rtl="0" eaLnBrk="1" latinLnBrk="0" hangingPunct="1">
        <a:defRPr sz="4835" kern="1200">
          <a:solidFill>
            <a:schemeClr val="tx1"/>
          </a:solidFill>
          <a:latin typeface="+mn-lt"/>
          <a:ea typeface="+mn-ea"/>
          <a:cs typeface="+mn-cs"/>
        </a:defRPr>
      </a:lvl8pPr>
      <a:lvl9pPr marL="9807998" algn="l" defTabSz="2452000" rtl="0" eaLnBrk="1" latinLnBrk="0" hangingPunct="1">
        <a:defRPr sz="4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amityadav20456@acropolis.in" TargetMode="External"/><Relationship Id="rId7" Type="http://schemas.openxmlformats.org/officeDocument/2006/relationships/image" Target="../media/image10.png"/><Relationship Id="rId2" Type="http://schemas.openxmlformats.org/officeDocument/2006/relationships/hyperlink" Target="mailto:adityasharma20340@acropolis.in"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hyperlink" Target="mailto:deveshsharma20195@acropolis.in" TargetMode="External"/><Relationship Id="rId10" Type="http://schemas.openxmlformats.org/officeDocument/2006/relationships/image" Target="../media/image13.jpeg"/><Relationship Id="rId4" Type="http://schemas.openxmlformats.org/officeDocument/2006/relationships/hyperlink" Target="mailto:aryantapkire20455@acropolis.in"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08401-4136-26C7-8020-5B3EDB34A180}"/>
              </a:ext>
            </a:extLst>
          </p:cNvPr>
          <p:cNvSpPr>
            <a:spLocks noGrp="1"/>
          </p:cNvSpPr>
          <p:nvPr>
            <p:ph type="body" sz="quarter" idx="10"/>
          </p:nvPr>
        </p:nvSpPr>
        <p:spPr>
          <a:xfrm>
            <a:off x="316443" y="3411053"/>
            <a:ext cx="6725730" cy="5319136"/>
          </a:xfrm>
        </p:spPr>
        <p:txBody>
          <a:bodyPr/>
          <a:lstStyle/>
          <a:p>
            <a:pPr lvl="0" algn="just"/>
            <a:r>
              <a:rPr lang="en-GB" dirty="0"/>
              <a:t>Leaf diseases can significantly reduce the crop yields by a large extent by affecting the photosynthetic capacity of the plant. Therefore, Early detection and management can help to minimize yield losses and maintain crop health.</a:t>
            </a:r>
          </a:p>
          <a:p>
            <a:pPr lvl="0" algn="just"/>
            <a:r>
              <a:rPr lang="en-GB" dirty="0"/>
              <a:t>Alongside this, Crop diseases can lead to significant economic losses for farmers and the agricultural industry. By detecting diseases early, farmers can take timely action to prevent the spread and minimize the economic impact.</a:t>
            </a:r>
          </a:p>
          <a:p>
            <a:pPr lvl="0" algn="just"/>
            <a:r>
              <a:rPr lang="en-GB" dirty="0"/>
              <a:t>Not just agricultural sector, but there are various other </a:t>
            </a:r>
            <a:r>
              <a:rPr lang="en-GB" dirty="0" err="1"/>
              <a:t>sectos</a:t>
            </a:r>
            <a:r>
              <a:rPr lang="en-GB" dirty="0"/>
              <a:t> which can get benefited through leaf disease detection. These include forest, plant research and development, urban and indoor agriculture, landscaping and turf management, nurseries and seed production, remote sensing and technology development, education and extension services, </a:t>
            </a:r>
            <a:r>
              <a:rPr lang="en-GB" dirty="0" err="1"/>
              <a:t>agri</a:t>
            </a:r>
            <a:r>
              <a:rPr lang="en-GB" dirty="0"/>
              <a:t>-tech and start-ups, etc.</a:t>
            </a:r>
          </a:p>
          <a:p>
            <a:pPr algn="just"/>
            <a:r>
              <a:rPr lang="en-GB" dirty="0"/>
              <a:t>It also helps us understand the leaf kingdom better, which in turn can lead to the development of new medicines, and even preservation of endangered species of leaves.</a:t>
            </a:r>
            <a:endParaRPr lang="en-US" dirty="0"/>
          </a:p>
        </p:txBody>
      </p:sp>
      <p:sp>
        <p:nvSpPr>
          <p:cNvPr id="3" name="Text Placeholder 2">
            <a:extLst>
              <a:ext uri="{FF2B5EF4-FFF2-40B4-BE49-F238E27FC236}">
                <a16:creationId xmlns:a16="http://schemas.microsoft.com/office/drawing/2014/main" id="{356025AA-5FC7-69D4-A747-F0E687E014B2}"/>
              </a:ext>
            </a:extLst>
          </p:cNvPr>
          <p:cNvSpPr>
            <a:spLocks noGrp="1"/>
          </p:cNvSpPr>
          <p:nvPr>
            <p:ph type="body" sz="quarter" idx="161"/>
          </p:nvPr>
        </p:nvSpPr>
        <p:spPr>
          <a:xfrm>
            <a:off x="3724206" y="829651"/>
            <a:ext cx="21823080" cy="523220"/>
          </a:xfrm>
        </p:spPr>
        <p:txBody>
          <a:bodyPr/>
          <a:lstStyle/>
          <a:p>
            <a:r>
              <a:rPr lang="en-US" sz="2800" b="1" dirty="0"/>
              <a:t>TEAM EMOJIS</a:t>
            </a:r>
          </a:p>
        </p:txBody>
      </p:sp>
      <p:sp>
        <p:nvSpPr>
          <p:cNvPr id="4" name="Text Placeholder 3">
            <a:extLst>
              <a:ext uri="{FF2B5EF4-FFF2-40B4-BE49-F238E27FC236}">
                <a16:creationId xmlns:a16="http://schemas.microsoft.com/office/drawing/2014/main" id="{EFB95DA7-845C-480D-9477-DA662AC0C701}"/>
              </a:ext>
            </a:extLst>
          </p:cNvPr>
          <p:cNvSpPr>
            <a:spLocks noGrp="1"/>
          </p:cNvSpPr>
          <p:nvPr>
            <p:ph type="body" sz="quarter" idx="195"/>
          </p:nvPr>
        </p:nvSpPr>
        <p:spPr>
          <a:xfrm>
            <a:off x="3724206" y="1403377"/>
            <a:ext cx="21823080" cy="1040285"/>
          </a:xfrm>
        </p:spPr>
        <p:txBody>
          <a:bodyPr/>
          <a:lstStyle/>
          <a:p>
            <a:r>
              <a:rPr lang="en-US" sz="2800" b="1" dirty="0">
                <a:latin typeface="Calibri" panose="020F0502020204030204" pitchFamily="34" charset="0"/>
                <a:cs typeface="Calibri" panose="020F0502020204030204" pitchFamily="34" charset="0"/>
              </a:rPr>
              <a:t>| ADITYA SHARMA | AMIT KUMAR YADAV | ARYAN TAPKIRE | DEVESH SHARMA | </a:t>
            </a:r>
          </a:p>
          <a:p>
            <a:endParaRPr lang="en-US" sz="2800" dirty="0"/>
          </a:p>
        </p:txBody>
      </p:sp>
      <p:sp>
        <p:nvSpPr>
          <p:cNvPr id="5" name="Text Placeholder 4">
            <a:extLst>
              <a:ext uri="{FF2B5EF4-FFF2-40B4-BE49-F238E27FC236}">
                <a16:creationId xmlns:a16="http://schemas.microsoft.com/office/drawing/2014/main" id="{52E065A9-4782-D084-C519-89D2B6147A80}"/>
              </a:ext>
            </a:extLst>
          </p:cNvPr>
          <p:cNvSpPr>
            <a:spLocks noGrp="1"/>
          </p:cNvSpPr>
          <p:nvPr>
            <p:ph type="body" sz="quarter" idx="196"/>
          </p:nvPr>
        </p:nvSpPr>
        <p:spPr>
          <a:xfrm>
            <a:off x="3718860" y="154402"/>
            <a:ext cx="21823080" cy="707758"/>
          </a:xfrm>
        </p:spPr>
        <p:txBody>
          <a:bodyPr/>
          <a:lstStyle/>
          <a:p>
            <a:r>
              <a:rPr lang="en-US" sz="3999" dirty="0">
                <a:latin typeface="Calibri" panose="020F0502020204030204" pitchFamily="34" charset="0"/>
                <a:cs typeface="Calibri" panose="020F0502020204030204" pitchFamily="34" charset="0"/>
              </a:rPr>
              <a:t>LEAF DISEASE DETECTION</a:t>
            </a:r>
          </a:p>
        </p:txBody>
      </p:sp>
      <p:sp>
        <p:nvSpPr>
          <p:cNvPr id="6" name="Text Placeholder 5">
            <a:extLst>
              <a:ext uri="{FF2B5EF4-FFF2-40B4-BE49-F238E27FC236}">
                <a16:creationId xmlns:a16="http://schemas.microsoft.com/office/drawing/2014/main" id="{A6DF2239-EBB7-C5C8-57FF-8F087BF7A2AB}"/>
              </a:ext>
            </a:extLst>
          </p:cNvPr>
          <p:cNvSpPr>
            <a:spLocks noGrp="1"/>
          </p:cNvSpPr>
          <p:nvPr>
            <p:ph type="body" sz="quarter" idx="197"/>
          </p:nvPr>
        </p:nvSpPr>
        <p:spPr/>
        <p:txBody>
          <a:bodyPr/>
          <a:lstStyle/>
          <a:p>
            <a:r>
              <a:rPr lang="en-US" dirty="0"/>
              <a:t>INTRODUCTION</a:t>
            </a:r>
          </a:p>
        </p:txBody>
      </p:sp>
      <p:sp>
        <p:nvSpPr>
          <p:cNvPr id="7" name="Text Placeholder 6">
            <a:extLst>
              <a:ext uri="{FF2B5EF4-FFF2-40B4-BE49-F238E27FC236}">
                <a16:creationId xmlns:a16="http://schemas.microsoft.com/office/drawing/2014/main" id="{2BCD17E6-4EB8-F05F-C12F-C361999FBBE8}"/>
              </a:ext>
            </a:extLst>
          </p:cNvPr>
          <p:cNvSpPr>
            <a:spLocks noGrp="1"/>
          </p:cNvSpPr>
          <p:nvPr>
            <p:ph type="body" sz="quarter" idx="198"/>
          </p:nvPr>
        </p:nvSpPr>
        <p:spPr/>
        <p:txBody>
          <a:bodyPr/>
          <a:lstStyle/>
          <a:p>
            <a:r>
              <a:rPr lang="en-US" dirty="0"/>
              <a:t>FEATURES</a:t>
            </a:r>
          </a:p>
        </p:txBody>
      </p:sp>
      <p:sp>
        <p:nvSpPr>
          <p:cNvPr id="8" name="Text Placeholder 7">
            <a:extLst>
              <a:ext uri="{FF2B5EF4-FFF2-40B4-BE49-F238E27FC236}">
                <a16:creationId xmlns:a16="http://schemas.microsoft.com/office/drawing/2014/main" id="{BBEFF419-241A-E219-375B-66D30E6E38B3}"/>
              </a:ext>
            </a:extLst>
          </p:cNvPr>
          <p:cNvSpPr>
            <a:spLocks noGrp="1"/>
          </p:cNvSpPr>
          <p:nvPr>
            <p:ph type="body" sz="quarter" idx="199"/>
          </p:nvPr>
        </p:nvSpPr>
        <p:spPr/>
        <p:txBody>
          <a:bodyPr/>
          <a:lstStyle/>
          <a:p>
            <a:r>
              <a:rPr lang="en-US" dirty="0"/>
              <a:t>TECHNOLOGY USED</a:t>
            </a:r>
          </a:p>
        </p:txBody>
      </p:sp>
      <p:sp>
        <p:nvSpPr>
          <p:cNvPr id="9" name="Text Placeholder 8">
            <a:extLst>
              <a:ext uri="{FF2B5EF4-FFF2-40B4-BE49-F238E27FC236}">
                <a16:creationId xmlns:a16="http://schemas.microsoft.com/office/drawing/2014/main" id="{575FEDA5-9C36-5BF3-1BCA-F504F653CABE}"/>
              </a:ext>
            </a:extLst>
          </p:cNvPr>
          <p:cNvSpPr>
            <a:spLocks noGrp="1"/>
          </p:cNvSpPr>
          <p:nvPr>
            <p:ph type="body" sz="quarter" idx="200"/>
          </p:nvPr>
        </p:nvSpPr>
        <p:spPr/>
        <p:txBody>
          <a:bodyPr/>
          <a:lstStyle/>
          <a:p>
            <a:r>
              <a:rPr lang="en-US" dirty="0"/>
              <a:t>CONCLUSION</a:t>
            </a:r>
          </a:p>
        </p:txBody>
      </p:sp>
      <p:sp>
        <p:nvSpPr>
          <p:cNvPr id="10" name="Text Placeholder 9">
            <a:extLst>
              <a:ext uri="{FF2B5EF4-FFF2-40B4-BE49-F238E27FC236}">
                <a16:creationId xmlns:a16="http://schemas.microsoft.com/office/drawing/2014/main" id="{E6187F25-6250-9918-E954-32F8070EDEAF}"/>
              </a:ext>
            </a:extLst>
          </p:cNvPr>
          <p:cNvSpPr>
            <a:spLocks noGrp="1"/>
          </p:cNvSpPr>
          <p:nvPr>
            <p:ph type="body" sz="quarter" idx="201"/>
          </p:nvPr>
        </p:nvSpPr>
        <p:spPr/>
        <p:txBody>
          <a:bodyPr/>
          <a:lstStyle/>
          <a:p>
            <a:r>
              <a:rPr lang="en-US" dirty="0"/>
              <a:t>PROPOSED APPROACH</a:t>
            </a:r>
          </a:p>
        </p:txBody>
      </p:sp>
      <p:sp>
        <p:nvSpPr>
          <p:cNvPr id="11" name="Text Placeholder 10">
            <a:extLst>
              <a:ext uri="{FF2B5EF4-FFF2-40B4-BE49-F238E27FC236}">
                <a16:creationId xmlns:a16="http://schemas.microsoft.com/office/drawing/2014/main" id="{2DC67EA7-C011-C326-2BE7-3FB993D0FAAF}"/>
              </a:ext>
            </a:extLst>
          </p:cNvPr>
          <p:cNvSpPr>
            <a:spLocks noGrp="1"/>
          </p:cNvSpPr>
          <p:nvPr>
            <p:ph type="body" sz="quarter" idx="202"/>
          </p:nvPr>
        </p:nvSpPr>
        <p:spPr>
          <a:xfrm>
            <a:off x="22179075" y="8688204"/>
            <a:ext cx="6725730" cy="452856"/>
          </a:xfrm>
        </p:spPr>
        <p:txBody>
          <a:bodyPr/>
          <a:lstStyle/>
          <a:p>
            <a:r>
              <a:rPr lang="en-US" dirty="0"/>
              <a:t>REFERENCES</a:t>
            </a:r>
          </a:p>
        </p:txBody>
      </p:sp>
      <p:sp>
        <p:nvSpPr>
          <p:cNvPr id="12" name="Text Placeholder 11">
            <a:extLst>
              <a:ext uri="{FF2B5EF4-FFF2-40B4-BE49-F238E27FC236}">
                <a16:creationId xmlns:a16="http://schemas.microsoft.com/office/drawing/2014/main" id="{5E0B03C3-61F3-F375-C034-97A8CB3FBF8D}"/>
              </a:ext>
            </a:extLst>
          </p:cNvPr>
          <p:cNvSpPr>
            <a:spLocks noGrp="1"/>
          </p:cNvSpPr>
          <p:nvPr>
            <p:ph type="body" sz="quarter" idx="203"/>
          </p:nvPr>
        </p:nvSpPr>
        <p:spPr>
          <a:xfrm>
            <a:off x="22184422" y="13460444"/>
            <a:ext cx="6725730" cy="452856"/>
          </a:xfrm>
        </p:spPr>
        <p:txBody>
          <a:bodyPr/>
          <a:lstStyle/>
          <a:p>
            <a:r>
              <a:rPr lang="en-US" dirty="0"/>
              <a:t>CONTACT</a:t>
            </a:r>
          </a:p>
        </p:txBody>
      </p:sp>
      <p:sp>
        <p:nvSpPr>
          <p:cNvPr id="13" name="Text Placeholder 12">
            <a:extLst>
              <a:ext uri="{FF2B5EF4-FFF2-40B4-BE49-F238E27FC236}">
                <a16:creationId xmlns:a16="http://schemas.microsoft.com/office/drawing/2014/main" id="{C37ECE27-E8C4-FF98-C6BA-3BA48449EC5B}"/>
              </a:ext>
            </a:extLst>
          </p:cNvPr>
          <p:cNvSpPr>
            <a:spLocks noGrp="1"/>
          </p:cNvSpPr>
          <p:nvPr>
            <p:ph type="body" sz="quarter" idx="204"/>
          </p:nvPr>
        </p:nvSpPr>
        <p:spPr>
          <a:xfrm>
            <a:off x="15054623" y="9290905"/>
            <a:ext cx="6725730" cy="2107488"/>
          </a:xfrm>
        </p:spPr>
        <p:txBody>
          <a:bodyPr/>
          <a:lstStyle/>
          <a:p>
            <a:pPr algn="just"/>
            <a:r>
              <a:rPr lang="en-US" dirty="0"/>
              <a:t>The model generated quantitative results are listed below:</a:t>
            </a:r>
          </a:p>
          <a:p>
            <a:pPr algn="just"/>
            <a:r>
              <a:rPr lang="en-GB" b="1" dirty="0"/>
              <a:t>Overall Samples:</a:t>
            </a:r>
            <a:r>
              <a:rPr lang="en-GB" dirty="0"/>
              <a:t> 1318</a:t>
            </a:r>
          </a:p>
          <a:p>
            <a:pPr algn="just"/>
            <a:r>
              <a:rPr lang="en-GB" b="1" dirty="0"/>
              <a:t>Training:</a:t>
            </a:r>
            <a:r>
              <a:rPr lang="en-GB" dirty="0"/>
              <a:t> 70%  |  </a:t>
            </a:r>
            <a:r>
              <a:rPr lang="en-GB" b="1" dirty="0"/>
              <a:t>Validation:</a:t>
            </a:r>
            <a:r>
              <a:rPr lang="en-GB" dirty="0"/>
              <a:t> 20%  | </a:t>
            </a:r>
            <a:r>
              <a:rPr lang="en-GB" b="1" dirty="0"/>
              <a:t>Testing:</a:t>
            </a:r>
            <a:r>
              <a:rPr lang="en-GB" dirty="0"/>
              <a:t> 10%</a:t>
            </a:r>
          </a:p>
          <a:p>
            <a:pPr algn="just"/>
            <a:r>
              <a:rPr lang="en-IN" b="1" dirty="0"/>
              <a:t>Loss:</a:t>
            </a:r>
            <a:r>
              <a:rPr lang="en-IN" dirty="0"/>
              <a:t> Categorical Cross entropy</a:t>
            </a:r>
            <a:endParaRPr lang="en-GB" dirty="0"/>
          </a:p>
          <a:p>
            <a:pPr algn="just"/>
            <a:r>
              <a:rPr lang="en-GB" b="1" dirty="0"/>
              <a:t>Testing Loss:</a:t>
            </a:r>
            <a:r>
              <a:rPr lang="en-GB" dirty="0"/>
              <a:t> 0.32296934723854065</a:t>
            </a:r>
          </a:p>
          <a:p>
            <a:pPr algn="just"/>
            <a:r>
              <a:rPr lang="en-GB" b="1" dirty="0"/>
              <a:t>Testing Accuracy:</a:t>
            </a:r>
            <a:r>
              <a:rPr lang="en-GB" dirty="0"/>
              <a:t> 0.8962785148620605</a:t>
            </a:r>
          </a:p>
        </p:txBody>
      </p:sp>
      <p:sp>
        <p:nvSpPr>
          <p:cNvPr id="14" name="Text Placeholder 13">
            <a:extLst>
              <a:ext uri="{FF2B5EF4-FFF2-40B4-BE49-F238E27FC236}">
                <a16:creationId xmlns:a16="http://schemas.microsoft.com/office/drawing/2014/main" id="{0ACCA90D-CF20-778E-782C-41DB18F732BC}"/>
              </a:ext>
            </a:extLst>
          </p:cNvPr>
          <p:cNvSpPr>
            <a:spLocks noGrp="1"/>
          </p:cNvSpPr>
          <p:nvPr>
            <p:ph type="body" sz="quarter" idx="205"/>
          </p:nvPr>
        </p:nvSpPr>
        <p:spPr>
          <a:xfrm>
            <a:off x="7756387" y="3411054"/>
            <a:ext cx="6725730" cy="1775217"/>
          </a:xfrm>
        </p:spPr>
        <p:txBody>
          <a:bodyPr/>
          <a:lstStyle/>
          <a:p>
            <a:pPr marL="285709" indent="-285709" algn="just">
              <a:buFont typeface="Arial" panose="020B0604020202020204" pitchFamily="34" charset="0"/>
              <a:buChar char="•"/>
            </a:pPr>
            <a:r>
              <a:rPr lang="en-US" dirty="0"/>
              <a:t>User Friendly Interface</a:t>
            </a:r>
          </a:p>
          <a:p>
            <a:pPr marL="285709" indent="-285709" algn="just">
              <a:buFont typeface="Arial" panose="020B0604020202020204" pitchFamily="34" charset="0"/>
              <a:buChar char="•"/>
            </a:pPr>
            <a:r>
              <a:rPr lang="en-US" dirty="0"/>
              <a:t>User Enabled Image Upload</a:t>
            </a:r>
          </a:p>
          <a:p>
            <a:pPr marL="285709" indent="-285709" algn="just">
              <a:buFont typeface="Arial" panose="020B0604020202020204" pitchFamily="34" charset="0"/>
              <a:buChar char="•"/>
            </a:pPr>
            <a:r>
              <a:rPr lang="en-US" dirty="0"/>
              <a:t>Cross – Platform web application</a:t>
            </a:r>
          </a:p>
          <a:p>
            <a:pPr marL="285709" indent="-285709" algn="just">
              <a:buFont typeface="Arial" panose="020B0604020202020204" pitchFamily="34" charset="0"/>
              <a:buChar char="•"/>
            </a:pPr>
            <a:r>
              <a:rPr lang="en-US" dirty="0"/>
              <a:t>Easily Used on Mobile Phones</a:t>
            </a:r>
          </a:p>
          <a:p>
            <a:pPr marL="285709" indent="-285709" algn="just">
              <a:buFont typeface="Arial" panose="020B0604020202020204" pitchFamily="34" charset="0"/>
              <a:buChar char="•"/>
            </a:pPr>
            <a:r>
              <a:rPr lang="en-US" dirty="0"/>
              <a:t>Identification + In-depth information about breeds</a:t>
            </a:r>
          </a:p>
        </p:txBody>
      </p:sp>
      <p:sp>
        <p:nvSpPr>
          <p:cNvPr id="15" name="Text Placeholder 14">
            <a:extLst>
              <a:ext uri="{FF2B5EF4-FFF2-40B4-BE49-F238E27FC236}">
                <a16:creationId xmlns:a16="http://schemas.microsoft.com/office/drawing/2014/main" id="{2B9074A0-7AAF-5AFC-CFE3-D16D2D6B9A24}"/>
              </a:ext>
            </a:extLst>
          </p:cNvPr>
          <p:cNvSpPr>
            <a:spLocks noGrp="1"/>
          </p:cNvSpPr>
          <p:nvPr>
            <p:ph type="body" sz="quarter" idx="206"/>
          </p:nvPr>
        </p:nvSpPr>
        <p:spPr>
          <a:xfrm>
            <a:off x="22179075" y="3411054"/>
            <a:ext cx="6725730" cy="5762206"/>
          </a:xfrm>
        </p:spPr>
        <p:txBody>
          <a:bodyPr/>
          <a:lstStyle/>
          <a:p>
            <a:pPr algn="just"/>
            <a:r>
              <a:rPr lang="en-GB" dirty="0"/>
              <a:t>Through an analysis of the data set we also found that the relative number of training samples for each Leaf species are quite uneven, which seems to lead to a favouritism, from the model of leaf disease detection, and that some leaf diseases are difficult to classify than others.</a:t>
            </a:r>
          </a:p>
          <a:p>
            <a:pPr algn="just"/>
            <a:r>
              <a:rPr lang="en-GB" dirty="0"/>
              <a:t>The trained dataset is created using roughly 5000 steps, higher the number of steps higher its accuracy. The accuracy of the final trained dataset is 89.62%.</a:t>
            </a:r>
          </a:p>
          <a:p>
            <a:pPr algn="just"/>
            <a:r>
              <a:rPr lang="en-US" dirty="0"/>
              <a:t>After the training phase the dataset was tested against a variety of testing images of Leaf diseases. </a:t>
            </a:r>
            <a:r>
              <a:rPr lang="en-GB" dirty="0"/>
              <a:t>The testing dataset has nearly 1000 images with an accuracy of 80%.</a:t>
            </a:r>
            <a:endParaRPr lang="en-US" dirty="0"/>
          </a:p>
          <a:p>
            <a:pPr algn="just"/>
            <a:r>
              <a:rPr lang="en-US" dirty="0"/>
              <a:t>After analysis of these results it has been observed that the </a:t>
            </a:r>
            <a:r>
              <a:rPr lang="en-GB" dirty="0"/>
              <a:t>the diseases those are having the highest score has been predicted as a required disease. This result can be shown in the Training and validation graph.</a:t>
            </a:r>
          </a:p>
          <a:p>
            <a:pPr algn="just"/>
            <a:r>
              <a:rPr lang="en-GB" dirty="0"/>
              <a:t>Thus we were able to successfully develop and deploy the application on android platform to make it portable. </a:t>
            </a:r>
            <a:endParaRPr lang="en-US" dirty="0"/>
          </a:p>
          <a:p>
            <a:pPr algn="just"/>
            <a:endParaRPr lang="en-GB" dirty="0"/>
          </a:p>
          <a:p>
            <a:pPr algn="just"/>
            <a:endParaRPr lang="en-US" dirty="0"/>
          </a:p>
        </p:txBody>
      </p:sp>
      <p:sp>
        <p:nvSpPr>
          <p:cNvPr id="16" name="Text Placeholder 15">
            <a:extLst>
              <a:ext uri="{FF2B5EF4-FFF2-40B4-BE49-F238E27FC236}">
                <a16:creationId xmlns:a16="http://schemas.microsoft.com/office/drawing/2014/main" id="{512D6044-779E-A5F4-7FE5-222D8FB18348}"/>
              </a:ext>
            </a:extLst>
          </p:cNvPr>
          <p:cNvSpPr>
            <a:spLocks noGrp="1"/>
          </p:cNvSpPr>
          <p:nvPr>
            <p:ph type="body" sz="quarter" idx="207"/>
          </p:nvPr>
        </p:nvSpPr>
        <p:spPr>
          <a:xfrm>
            <a:off x="22184422" y="9254583"/>
            <a:ext cx="6725730" cy="4986994"/>
          </a:xfrm>
        </p:spPr>
        <p:txBody>
          <a:bodyPr/>
          <a:lstStyle/>
          <a:p>
            <a:pPr marL="285709" indent="-285709" algn="just">
              <a:buFont typeface="Arial" panose="020B0604020202020204" pitchFamily="34" charset="0"/>
              <a:buChar char="•"/>
            </a:pPr>
            <a:r>
              <a:rPr lang="en-GB" dirty="0" err="1"/>
              <a:t>Varshney,R.K</a:t>
            </a:r>
            <a:r>
              <a:rPr lang="en-GB" dirty="0"/>
              <a:t>, </a:t>
            </a:r>
            <a:r>
              <a:rPr lang="en-GB" dirty="0" err="1"/>
              <a:t>Graner</a:t>
            </a:r>
            <a:r>
              <a:rPr lang="en-GB" dirty="0"/>
              <a:t> A - Agriculture 4.0 : Broadening the horizons of crop improvement through genomics-assisted breeding. Cell, 175(2), 313-326.” (2018).</a:t>
            </a:r>
          </a:p>
          <a:p>
            <a:pPr marL="285709" indent="-285709" algn="just">
              <a:buFont typeface="Arial" panose="020B0604020202020204" pitchFamily="34" charset="0"/>
              <a:buChar char="•"/>
            </a:pPr>
            <a:r>
              <a:rPr lang="en-GB" dirty="0"/>
              <a:t>Plant leaf disease detection using computer vision and machine learning algorithms, Glob. Transitions </a:t>
            </a:r>
            <a:r>
              <a:rPr lang="en-GB" dirty="0" err="1"/>
              <a:t>Proc</a:t>
            </a:r>
            <a:r>
              <a:rPr lang="en-GB" dirty="0"/>
              <a:t>, 2022</a:t>
            </a:r>
          </a:p>
          <a:p>
            <a:pPr marL="285750" indent="-285750" algn="just">
              <a:buFont typeface="Arial" panose="020B0604020202020204" pitchFamily="34" charset="0"/>
              <a:buChar char="•"/>
            </a:pPr>
            <a:r>
              <a:rPr lang="en-GB" dirty="0" err="1"/>
              <a:t>RumpfT</a:t>
            </a:r>
            <a:r>
              <a:rPr lang="en-GB" dirty="0"/>
              <a:t>- Early detection and classification of plant diseases with support vector machines based on </a:t>
            </a:r>
            <a:r>
              <a:rPr lang="en-GB" dirty="0" err="1"/>
              <a:t>hyperspectral</a:t>
            </a:r>
            <a:r>
              <a:rPr lang="en-GB" dirty="0"/>
              <a:t> reflectance. </a:t>
            </a:r>
            <a:r>
              <a:rPr lang="en-IN" dirty="0" err="1"/>
              <a:t>comput.electron</a:t>
            </a:r>
            <a:r>
              <a:rPr lang="en-IN" dirty="0"/>
              <a:t>. Agric. 2010</a:t>
            </a:r>
            <a:endParaRPr lang="en-GB" dirty="0"/>
          </a:p>
          <a:p>
            <a:pPr marL="285750" indent="-285750" algn="just">
              <a:buFont typeface="Arial" panose="020B0604020202020204" pitchFamily="34" charset="0"/>
              <a:buChar char="•"/>
            </a:pPr>
            <a:r>
              <a:rPr lang="en-IN" dirty="0" err="1"/>
              <a:t>DyrmannMads</a:t>
            </a:r>
            <a:r>
              <a:rPr lang="en-IN" dirty="0"/>
              <a:t> </a:t>
            </a:r>
            <a:r>
              <a:rPr lang="en-IN" i="1" dirty="0"/>
              <a:t>”</a:t>
            </a:r>
            <a:r>
              <a:rPr lang="en-IN" dirty="0"/>
              <a:t>Plant species classification using deep convolutional neural network”. </a:t>
            </a:r>
            <a:r>
              <a:rPr lang="en-IN" dirty="0" err="1"/>
              <a:t>Biosyst</a:t>
            </a:r>
            <a:r>
              <a:rPr lang="en-IN" dirty="0"/>
              <a:t>. Eng.(2016)</a:t>
            </a:r>
          </a:p>
          <a:p>
            <a:pPr marL="285750" indent="-285750" algn="just">
              <a:buFont typeface="Arial" panose="020B0604020202020204" pitchFamily="34" charset="0"/>
              <a:buChar char="•"/>
            </a:pPr>
            <a:r>
              <a:rPr lang="en-GB" dirty="0" err="1"/>
              <a:t>LiuWeibo</a:t>
            </a:r>
            <a:r>
              <a:rPr lang="en-GB" dirty="0"/>
              <a:t> “A survey of neural network architectures and their applications </a:t>
            </a:r>
            <a:r>
              <a:rPr lang="en-GB" dirty="0" err="1"/>
              <a:t>Neurocomputing</a:t>
            </a:r>
            <a:r>
              <a:rPr lang="en-GB" dirty="0"/>
              <a:t> (2017)</a:t>
            </a:r>
          </a:p>
          <a:p>
            <a:pPr marL="285750" indent="-285750" algn="just">
              <a:buFont typeface="Arial" panose="020B0604020202020204" pitchFamily="34" charset="0"/>
              <a:buChar char="•"/>
            </a:pPr>
            <a:r>
              <a:rPr lang="en-GB" dirty="0" err="1"/>
              <a:t>FerentinosKonstantinos</a:t>
            </a:r>
            <a:r>
              <a:rPr lang="en-GB" dirty="0"/>
              <a:t> “Deep learning models for plant disease detection and diagnosis”. </a:t>
            </a:r>
            <a:r>
              <a:rPr lang="en-GB" dirty="0" err="1"/>
              <a:t>comput.elect</a:t>
            </a:r>
            <a:r>
              <a:rPr lang="en-GB" dirty="0"/>
              <a:t>. (2018)</a:t>
            </a:r>
          </a:p>
          <a:p>
            <a:pPr marL="285750" indent="-285750" algn="just">
              <a:buFont typeface="Arial" panose="020B0604020202020204" pitchFamily="34" charset="0"/>
              <a:buChar char="•"/>
            </a:pPr>
            <a:endParaRPr lang="en-IN" dirty="0"/>
          </a:p>
          <a:p>
            <a:pPr algn="just"/>
            <a:endParaRPr lang="en-US" dirty="0"/>
          </a:p>
        </p:txBody>
      </p:sp>
      <p:sp>
        <p:nvSpPr>
          <p:cNvPr id="17" name="Text Placeholder 16">
            <a:extLst>
              <a:ext uri="{FF2B5EF4-FFF2-40B4-BE49-F238E27FC236}">
                <a16:creationId xmlns:a16="http://schemas.microsoft.com/office/drawing/2014/main" id="{9E9640A9-D72D-8C70-B6A1-139388B4BA45}"/>
              </a:ext>
            </a:extLst>
          </p:cNvPr>
          <p:cNvSpPr>
            <a:spLocks noGrp="1"/>
          </p:cNvSpPr>
          <p:nvPr>
            <p:ph type="body" sz="quarter" idx="208"/>
          </p:nvPr>
        </p:nvSpPr>
        <p:spPr>
          <a:xfrm>
            <a:off x="316443" y="9263208"/>
            <a:ext cx="6720384" cy="3879511"/>
          </a:xfrm>
        </p:spPr>
        <p:txBody>
          <a:bodyPr/>
          <a:lstStyle/>
          <a:p>
            <a:pPr marL="171427" indent="-171427" algn="just">
              <a:buFont typeface="Arial" panose="020B0604020202020204" pitchFamily="34" charset="0"/>
              <a:buChar char="•"/>
            </a:pPr>
            <a:r>
              <a:rPr lang="en-GB" dirty="0"/>
              <a:t>The proposed approach is based on Deep learning and convolutional neural network fundamentals. </a:t>
            </a:r>
          </a:p>
          <a:p>
            <a:pPr marL="171427" indent="-171427" algn="just">
              <a:buFont typeface="Arial" panose="020B0604020202020204" pitchFamily="34" charset="0"/>
              <a:buChar char="•"/>
            </a:pPr>
            <a:r>
              <a:rPr lang="en-GB" dirty="0"/>
              <a:t>The set of stages and operations involved throughout the approach are diagrammatically represented below:</a:t>
            </a:r>
          </a:p>
          <a:p>
            <a:pPr marL="171427" indent="-171427" algn="just">
              <a:buFont typeface="Arial" panose="020B0604020202020204" pitchFamily="34" charset="0"/>
              <a:buChar char="•"/>
            </a:pPr>
            <a:r>
              <a:rPr lang="en-GB" dirty="0"/>
              <a:t>Upon clicking on the predict button, the user will be shown the actual breed of Flower along with some relevant Information about it.</a:t>
            </a:r>
          </a:p>
          <a:p>
            <a:pPr marL="0" lvl="1" indent="0" algn="just">
              <a:buNone/>
            </a:pPr>
            <a:endParaRPr lang="en-GB" sz="1799" dirty="0">
              <a:latin typeface="Century Gothic" panose="020B0502020202020204" pitchFamily="34" charset="0"/>
            </a:endParaRPr>
          </a:p>
          <a:p>
            <a:pPr algn="just"/>
            <a:endParaRPr lang="en-GB" dirty="0"/>
          </a:p>
          <a:p>
            <a:pPr algn="just"/>
            <a:endParaRPr lang="en-GB" dirty="0"/>
          </a:p>
          <a:p>
            <a:pPr lvl="0" algn="just"/>
            <a:endParaRPr lang="en-GB" dirty="0"/>
          </a:p>
          <a:p>
            <a:pPr algn="just"/>
            <a:endParaRPr lang="en-US" dirty="0"/>
          </a:p>
        </p:txBody>
      </p:sp>
      <p:sp>
        <p:nvSpPr>
          <p:cNvPr id="18" name="Text Placeholder 17">
            <a:extLst>
              <a:ext uri="{FF2B5EF4-FFF2-40B4-BE49-F238E27FC236}">
                <a16:creationId xmlns:a16="http://schemas.microsoft.com/office/drawing/2014/main" id="{E7BC70FB-2F76-C4DE-51CA-0D837E569081}"/>
              </a:ext>
            </a:extLst>
          </p:cNvPr>
          <p:cNvSpPr>
            <a:spLocks noGrp="1"/>
          </p:cNvSpPr>
          <p:nvPr>
            <p:ph type="body" sz="quarter" idx="209"/>
          </p:nvPr>
        </p:nvSpPr>
        <p:spPr>
          <a:xfrm>
            <a:off x="22184422" y="14058272"/>
            <a:ext cx="6725730" cy="1442947"/>
          </a:xfrm>
        </p:spPr>
        <p:txBody>
          <a:bodyPr/>
          <a:lstStyle/>
          <a:p>
            <a:r>
              <a:rPr lang="en-US" dirty="0"/>
              <a:t>Aditya Sharma (</a:t>
            </a:r>
            <a:r>
              <a:rPr lang="en-US" dirty="0">
                <a:hlinkClick r:id="rId2"/>
              </a:rPr>
              <a:t>adityasharma20340@acropolis.in</a:t>
            </a:r>
            <a:r>
              <a:rPr lang="en-US" dirty="0"/>
              <a:t>)</a:t>
            </a:r>
          </a:p>
          <a:p>
            <a:r>
              <a:rPr lang="en-US" dirty="0"/>
              <a:t>Amit Kumar </a:t>
            </a:r>
            <a:r>
              <a:rPr lang="en-US" dirty="0" err="1"/>
              <a:t>Yadav</a:t>
            </a:r>
            <a:r>
              <a:rPr lang="en-US" dirty="0"/>
              <a:t> (</a:t>
            </a:r>
            <a:r>
              <a:rPr lang="en-US" dirty="0">
                <a:hlinkClick r:id="rId3"/>
              </a:rPr>
              <a:t>amityadav20456@acropolis.in</a:t>
            </a:r>
            <a:r>
              <a:rPr lang="en-US" dirty="0"/>
              <a:t>)</a:t>
            </a:r>
          </a:p>
          <a:p>
            <a:r>
              <a:rPr lang="en-US" dirty="0"/>
              <a:t>Aryan </a:t>
            </a:r>
            <a:r>
              <a:rPr lang="en-US" dirty="0" err="1"/>
              <a:t>Tapkire</a:t>
            </a:r>
            <a:r>
              <a:rPr lang="en-US" dirty="0"/>
              <a:t> (</a:t>
            </a:r>
            <a:r>
              <a:rPr lang="en-US" dirty="0">
                <a:hlinkClick r:id="rId4"/>
              </a:rPr>
              <a:t>aryantapkire20455@acropolis.in</a:t>
            </a:r>
            <a:r>
              <a:rPr lang="en-US" dirty="0"/>
              <a:t>)</a:t>
            </a:r>
          </a:p>
          <a:p>
            <a:r>
              <a:rPr lang="en-US" dirty="0" err="1"/>
              <a:t>Devesh</a:t>
            </a:r>
            <a:r>
              <a:rPr lang="en-US" dirty="0"/>
              <a:t> Sharma (</a:t>
            </a:r>
            <a:r>
              <a:rPr lang="en-US" dirty="0">
                <a:hlinkClick r:id="rId5"/>
              </a:rPr>
              <a:t>deveshsharma20195@acropolis.in</a:t>
            </a:r>
            <a:r>
              <a:rPr lang="en-US" dirty="0"/>
              <a:t>) </a:t>
            </a:r>
          </a:p>
        </p:txBody>
      </p:sp>
      <p:sp>
        <p:nvSpPr>
          <p:cNvPr id="19" name="Text Placeholder 7">
            <a:extLst>
              <a:ext uri="{FF2B5EF4-FFF2-40B4-BE49-F238E27FC236}">
                <a16:creationId xmlns:a16="http://schemas.microsoft.com/office/drawing/2014/main" id="{BBEFF419-241A-E219-375B-66D30E6E38B3}"/>
              </a:ext>
            </a:extLst>
          </p:cNvPr>
          <p:cNvSpPr txBox="1">
            <a:spLocks/>
          </p:cNvSpPr>
          <p:nvPr/>
        </p:nvSpPr>
        <p:spPr>
          <a:xfrm>
            <a:off x="14891532" y="8688205"/>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defTabSz="2452340" rtl="0" eaLnBrk="1" latinLnBrk="0" hangingPunct="1">
              <a:spcBef>
                <a:spcPct val="20000"/>
              </a:spcBef>
              <a:buFont typeface="Arial" pitchFamily="34" charset="0"/>
              <a:buNone/>
              <a:defRPr sz="2000" b="1" u="none" kern="1200" baseline="0">
                <a:solidFill>
                  <a:schemeClr val="bg1"/>
                </a:solidFill>
                <a:latin typeface="Century Gothic" panose="020B0502020202020204" pitchFamily="34" charset="0"/>
                <a:ea typeface="+mn-ea"/>
                <a:cs typeface="+mn-cs"/>
              </a:defRPr>
            </a:lvl1pPr>
            <a:lvl2pPr marL="1992526" indent="-766356" algn="l" defTabSz="2452340"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5424" indent="-613084" algn="l" defTabSz="2452340"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59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4pPr>
            <a:lvl5pPr marL="551776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5pPr>
            <a:lvl6pPr marL="674393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6pPr>
            <a:lvl7pPr marL="797010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7pPr>
            <a:lvl8pPr marL="919627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8pPr>
            <a:lvl9pPr marL="1042244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9pPr>
          </a:lstStyle>
          <a:p>
            <a:r>
              <a:rPr lang="en-US" dirty="0"/>
              <a:t>EXPERIMENTAL ANALYSIS</a:t>
            </a:r>
          </a:p>
        </p:txBody>
      </p:sp>
      <p:sp>
        <p:nvSpPr>
          <p:cNvPr id="20" name="Text Placeholder 12">
            <a:extLst>
              <a:ext uri="{FF2B5EF4-FFF2-40B4-BE49-F238E27FC236}">
                <a16:creationId xmlns:a16="http://schemas.microsoft.com/office/drawing/2014/main" id="{C37ECE27-E8C4-FF98-C6BA-3BA48449EC5B}"/>
              </a:ext>
            </a:extLst>
          </p:cNvPr>
          <p:cNvSpPr txBox="1">
            <a:spLocks/>
          </p:cNvSpPr>
          <p:nvPr/>
        </p:nvSpPr>
        <p:spPr>
          <a:xfrm>
            <a:off x="14967732" y="3469331"/>
            <a:ext cx="6573330" cy="5098180"/>
          </a:xfrm>
          <a:prstGeom prst="rect">
            <a:avLst/>
          </a:prstGeom>
        </p:spPr>
        <p:txBody>
          <a:bodyPr wrap="square" lIns="83815" tIns="83815" rIns="83815" bIns="83815" anchor="t" anchorCtr="0">
            <a:spAutoFit/>
          </a:bodyPr>
          <a:lstStyle>
            <a:lvl1pPr marL="0" indent="0" algn="l" defTabSz="245234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30220" indent="-319316" algn="l" defTabSz="2452340" rtl="0" eaLnBrk="1" latinLnBrk="0" hangingPunct="1">
              <a:spcBef>
                <a:spcPct val="20000"/>
              </a:spcBef>
              <a:buFont typeface="Arial" pitchFamily="34" charset="0"/>
              <a:buChar char="–"/>
              <a:defRPr sz="1352" kern="1200">
                <a:solidFill>
                  <a:schemeClr val="tx1"/>
                </a:solidFill>
                <a:latin typeface="Trebuchet MS" pitchFamily="34" charset="0"/>
                <a:ea typeface="+mn-ea"/>
                <a:cs typeface="+mn-cs"/>
              </a:defRPr>
            </a:lvl2pPr>
            <a:lvl3pPr marL="1149534" indent="-319316" algn="l" defTabSz="2452340" rtl="0" eaLnBrk="1" latinLnBrk="0" hangingPunct="1">
              <a:spcBef>
                <a:spcPct val="20000"/>
              </a:spcBef>
              <a:buFont typeface="Arial" pitchFamily="34" charset="0"/>
              <a:buChar char="•"/>
              <a:defRPr sz="1352" kern="1200">
                <a:solidFill>
                  <a:schemeClr val="tx1"/>
                </a:solidFill>
                <a:latin typeface="Trebuchet MS" pitchFamily="34" charset="0"/>
                <a:ea typeface="+mn-ea"/>
                <a:cs typeface="+mn-cs"/>
              </a:defRPr>
            </a:lvl3pPr>
            <a:lvl4pPr marL="1500780" indent="-351248" algn="l" defTabSz="2452340" rtl="0" eaLnBrk="1" latinLnBrk="0" hangingPunct="1">
              <a:spcBef>
                <a:spcPct val="20000"/>
              </a:spcBef>
              <a:buFont typeface="Arial" pitchFamily="34" charset="0"/>
              <a:buChar char="–"/>
              <a:defRPr sz="1352" kern="1200">
                <a:solidFill>
                  <a:schemeClr val="tx1"/>
                </a:solidFill>
                <a:latin typeface="Trebuchet MS" pitchFamily="34" charset="0"/>
                <a:ea typeface="+mn-ea"/>
                <a:cs typeface="+mn-cs"/>
              </a:defRPr>
            </a:lvl4pPr>
            <a:lvl5pPr marL="1756234" indent="-255452" algn="l" defTabSz="2452340" rtl="0" eaLnBrk="1" latinLnBrk="0" hangingPunct="1">
              <a:spcBef>
                <a:spcPct val="20000"/>
              </a:spcBef>
              <a:buFont typeface="Arial" pitchFamily="34" charset="0"/>
              <a:buChar char="»"/>
              <a:defRPr sz="1352" kern="1200">
                <a:solidFill>
                  <a:schemeClr val="tx1"/>
                </a:solidFill>
                <a:latin typeface="Trebuchet MS" pitchFamily="34" charset="0"/>
                <a:ea typeface="+mn-ea"/>
                <a:cs typeface="+mn-cs"/>
              </a:defRPr>
            </a:lvl5pPr>
            <a:lvl6pPr marL="674393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6pPr>
            <a:lvl7pPr marL="797010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7pPr>
            <a:lvl8pPr marL="919627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8pPr>
            <a:lvl9pPr marL="1042244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9pPr>
          </a:lstStyle>
          <a:p>
            <a:pPr marL="285709" indent="-285709" algn="just">
              <a:buFont typeface="Arial" panose="020B0604020202020204" pitchFamily="34" charset="0"/>
              <a:buChar char="•"/>
            </a:pPr>
            <a:r>
              <a:rPr lang="en-GB" sz="1799" u="sng" dirty="0" err="1"/>
              <a:t>Kotlin</a:t>
            </a:r>
            <a:r>
              <a:rPr lang="en-GB" sz="1799" dirty="0"/>
              <a:t> - </a:t>
            </a:r>
            <a:r>
              <a:rPr lang="en-GB" dirty="0" err="1"/>
              <a:t>Kotlin</a:t>
            </a:r>
            <a:r>
              <a:rPr lang="en-GB" dirty="0"/>
              <a:t> is a modern statically typed programming language which is used by over 60% of the professional Android developers that helps </a:t>
            </a:r>
            <a:r>
              <a:rPr lang="en-GB" dirty="0" err="1"/>
              <a:t>tp</a:t>
            </a:r>
            <a:r>
              <a:rPr lang="en-GB" dirty="0"/>
              <a:t> boost the productivity, developer satisfaction, and code safety.</a:t>
            </a:r>
            <a:endParaRPr lang="en-GB" sz="1799" u="sng" dirty="0"/>
          </a:p>
          <a:p>
            <a:pPr marL="285709" indent="-285709" algn="just">
              <a:buFont typeface="Arial" panose="020B0604020202020204" pitchFamily="34" charset="0"/>
              <a:buChar char="•"/>
            </a:pPr>
            <a:r>
              <a:rPr lang="en-GB" sz="1799" u="sng" dirty="0"/>
              <a:t>Python</a:t>
            </a:r>
            <a:r>
              <a:rPr lang="en-GB" sz="1799" dirty="0"/>
              <a:t> - Python is one of the most frequently utilized programming languages to build web applications, making its use crucial especially in Deep learning tasks.</a:t>
            </a:r>
          </a:p>
          <a:p>
            <a:pPr marL="285709" indent="-285709" algn="just">
              <a:buFont typeface="Arial" panose="020B0604020202020204" pitchFamily="34" charset="0"/>
              <a:buChar char="•"/>
            </a:pPr>
            <a:r>
              <a:rPr lang="en-GB" sz="1799" u="sng" dirty="0" err="1"/>
              <a:t>TensorFlow</a:t>
            </a:r>
            <a:r>
              <a:rPr lang="en-GB" sz="1799" dirty="0"/>
              <a:t> - It’s an open source software library for high performance numerical computation. Its a flexible architecture allowing the deployment of computation.</a:t>
            </a:r>
          </a:p>
          <a:p>
            <a:pPr marL="285709" indent="-285709" algn="just">
              <a:buFont typeface="Arial" panose="020B0604020202020204" pitchFamily="34" charset="0"/>
              <a:buChar char="•"/>
            </a:pPr>
            <a:r>
              <a:rPr lang="en-GB" sz="1799" u="sng" dirty="0"/>
              <a:t>Dataset</a:t>
            </a:r>
            <a:r>
              <a:rPr lang="en-GB" sz="1799" dirty="0"/>
              <a:t> - A dataset is a collection of data. For performing the deep learning operations and training of the model, we have used two datasets : </a:t>
            </a:r>
            <a:r>
              <a:rPr lang="en-GB" sz="1799" dirty="0" err="1"/>
              <a:t>PlantDoc</a:t>
            </a:r>
            <a:r>
              <a:rPr lang="en-GB" sz="1799" dirty="0"/>
              <a:t> dataset and Plant Diseases from the </a:t>
            </a:r>
            <a:r>
              <a:rPr lang="en-GB" sz="1799" dirty="0" err="1"/>
              <a:t>Kaggle</a:t>
            </a:r>
            <a:r>
              <a:rPr lang="en-GB" sz="1799" dirty="0"/>
              <a:t> platform.</a:t>
            </a:r>
          </a:p>
          <a:p>
            <a:pPr marL="285709" indent="-285709" algn="just">
              <a:buFont typeface="Arial" panose="020B0604020202020204" pitchFamily="34" charset="0"/>
              <a:buChar char="•"/>
            </a:pPr>
            <a:r>
              <a:rPr lang="en-GB" sz="1799" u="sng" dirty="0"/>
              <a:t>Convolution Neural Network </a:t>
            </a:r>
            <a:r>
              <a:rPr lang="en-GB" sz="1799" dirty="0"/>
              <a:t>- A convolutional neural network (CNN or </a:t>
            </a:r>
            <a:r>
              <a:rPr lang="en-GB" sz="1799" dirty="0" err="1"/>
              <a:t>ConvNet</a:t>
            </a:r>
            <a:r>
              <a:rPr lang="en-GB" sz="1799" dirty="0"/>
              <a:t>) is a network architecture for deep learning that learns directly from data. </a:t>
            </a:r>
            <a:endParaRPr lang="en-US" sz="1799" dirty="0"/>
          </a:p>
        </p:txBody>
      </p:sp>
      <p:pic>
        <p:nvPicPr>
          <p:cNvPr id="21" name="Picture 20"/>
          <p:cNvPicPr>
            <a:picLocks noChangeAspect="1"/>
          </p:cNvPicPr>
          <p:nvPr/>
        </p:nvPicPr>
        <p:blipFill>
          <a:blip r:embed="rId6"/>
          <a:stretch>
            <a:fillRect/>
          </a:stretch>
        </p:blipFill>
        <p:spPr>
          <a:xfrm>
            <a:off x="316443" y="10576558"/>
            <a:ext cx="6725730" cy="5268894"/>
          </a:xfrm>
          <a:prstGeom prst="rect">
            <a:avLst/>
          </a:prstGeom>
        </p:spPr>
      </p:pic>
      <p:pic>
        <p:nvPicPr>
          <p:cNvPr id="1026" name="Picture 2" descr="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15464" y="11549013"/>
            <a:ext cx="6901800" cy="41021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8"/>
          <a:stretch>
            <a:fillRect/>
          </a:stretch>
        </p:blipFill>
        <p:spPr>
          <a:xfrm>
            <a:off x="7609332" y="5306184"/>
            <a:ext cx="6720384" cy="489080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2" name="Picture 21"/>
          <p:cNvPicPr>
            <a:picLocks noChangeAspect="1"/>
          </p:cNvPicPr>
          <p:nvPr/>
        </p:nvPicPr>
        <p:blipFill>
          <a:blip r:embed="rId9"/>
          <a:stretch>
            <a:fillRect/>
          </a:stretch>
        </p:blipFill>
        <p:spPr>
          <a:xfrm>
            <a:off x="7603986" y="10483147"/>
            <a:ext cx="6725730" cy="51679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7" name="Picture 26">
            <a:extLst>
              <a:ext uri="{FF2B5EF4-FFF2-40B4-BE49-F238E27FC236}">
                <a16:creationId xmlns:a16="http://schemas.microsoft.com/office/drawing/2014/main" id="{F14E001A-C891-012B-F953-A434705BB8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4839" y="5398806"/>
            <a:ext cx="6578679" cy="4616051"/>
          </a:xfrm>
          <a:prstGeom prst="rect">
            <a:avLst/>
          </a:prstGeom>
        </p:spPr>
      </p:pic>
      <p:pic>
        <p:nvPicPr>
          <p:cNvPr id="29" name="Picture 28">
            <a:extLst>
              <a:ext uri="{FF2B5EF4-FFF2-40B4-BE49-F238E27FC236}">
                <a16:creationId xmlns:a16="http://schemas.microsoft.com/office/drawing/2014/main" id="{75B03472-002D-30E9-CD69-B5045B1954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7444" y="10576558"/>
            <a:ext cx="6473467" cy="4924661"/>
          </a:xfrm>
          <a:prstGeom prst="rect">
            <a:avLst/>
          </a:prstGeom>
        </p:spPr>
      </p:pic>
    </p:spTree>
    <p:extLst>
      <p:ext uri="{BB962C8B-B14F-4D97-AF65-F5344CB8AC3E}">
        <p14:creationId xmlns:p14="http://schemas.microsoft.com/office/powerpoint/2010/main" val="1288915697"/>
      </p:ext>
    </p:extLst>
  </p:cSld>
  <p:clrMapOvr>
    <a:masterClrMapping/>
  </p:clrMapOvr>
</p:sld>
</file>

<file path=ppt/theme/theme1.xml><?xml version="1.0" encoding="utf-8"?>
<a:theme xmlns:a="http://schemas.openxmlformats.org/drawingml/2006/main" name="42x9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PosterPresentations.com-42x90-Template</Template>
  <TotalTime>618</TotalTime>
  <Words>798</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Century Gothic</vt:lpstr>
      <vt:lpstr>Trebuchet MS</vt:lpstr>
      <vt:lpstr>42x90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42x90 PowerPoint Presentation</dc:title>
  <dc:subject>Research poster presentation template </dc:subject>
  <dc:creator>PosterPresentations.com </dc:creator>
  <cp:keywords>42x90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Aryan T</cp:lastModifiedBy>
  <cp:revision>65</cp:revision>
  <cp:lastPrinted>2023-10-28T08:28:34Z</cp:lastPrinted>
  <dcterms:created xsi:type="dcterms:W3CDTF">2012-02-07T00:57:20Z</dcterms:created>
  <dcterms:modified xsi:type="dcterms:W3CDTF">2024-04-18T15:00:03Z</dcterms:modified>
  <cp:category>Research poster templates </cp:category>
</cp:coreProperties>
</file>