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321"/>
    <a:srgbClr val="27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318DB-DE67-404B-8449-1D55E85B0D67}" v="33" dt="2023-06-11T09:13:33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Tiwari" userId="bc85eca1e0c1eda4" providerId="LiveId" clId="{D00318DB-DE67-404B-8449-1D55E85B0D67}"/>
    <pc:docChg chg="undo custSel addSld delSld modSld sldOrd">
      <pc:chgData name="Aryan Tiwari" userId="bc85eca1e0c1eda4" providerId="LiveId" clId="{D00318DB-DE67-404B-8449-1D55E85B0D67}" dt="2023-06-11T09:14:02.112" v="907" actId="47"/>
      <pc:docMkLst>
        <pc:docMk/>
      </pc:docMkLst>
      <pc:sldChg chg="addSp delSp modSp del mod setBg">
        <pc:chgData name="Aryan Tiwari" userId="bc85eca1e0c1eda4" providerId="LiveId" clId="{D00318DB-DE67-404B-8449-1D55E85B0D67}" dt="2023-06-11T09:14:02.112" v="907" actId="47"/>
        <pc:sldMkLst>
          <pc:docMk/>
          <pc:sldMk cId="1057278179" sldId="258"/>
        </pc:sldMkLst>
        <pc:spChg chg="mod">
          <ac:chgData name="Aryan Tiwari" userId="bc85eca1e0c1eda4" providerId="LiveId" clId="{D00318DB-DE67-404B-8449-1D55E85B0D67}" dt="2023-06-11T09:04:15.502" v="799" actId="20577"/>
          <ac:spMkLst>
            <pc:docMk/>
            <pc:sldMk cId="1057278179" sldId="258"/>
            <ac:spMk id="2" creationId="{8E938843-D1C8-14CA-5311-A59934142FFA}"/>
          </ac:spMkLst>
        </pc:spChg>
        <pc:spChg chg="mod">
          <ac:chgData name="Aryan Tiwari" userId="bc85eca1e0c1eda4" providerId="LiveId" clId="{D00318DB-DE67-404B-8449-1D55E85B0D67}" dt="2023-06-11T09:00:15.738" v="785" actId="6549"/>
          <ac:spMkLst>
            <pc:docMk/>
            <pc:sldMk cId="1057278179" sldId="258"/>
            <ac:spMk id="8" creationId="{EA34D347-7546-0168-7A90-51EA46147877}"/>
          </ac:spMkLst>
        </pc:spChg>
        <pc:spChg chg="add del mod">
          <ac:chgData name="Aryan Tiwari" userId="bc85eca1e0c1eda4" providerId="LiveId" clId="{D00318DB-DE67-404B-8449-1D55E85B0D67}" dt="2023-06-11T09:03:47.425" v="794" actId="931"/>
          <ac:spMkLst>
            <pc:docMk/>
            <pc:sldMk cId="1057278179" sldId="258"/>
            <ac:spMk id="9" creationId="{1D6D2338-A9FD-EFBC-8395-4F255050DA62}"/>
          </ac:spMkLst>
        </pc:spChg>
        <pc:graphicFrameChg chg="del modGraphic">
          <ac:chgData name="Aryan Tiwari" userId="bc85eca1e0c1eda4" providerId="LiveId" clId="{D00318DB-DE67-404B-8449-1D55E85B0D67}" dt="2023-06-11T09:01:26.349" v="787" actId="478"/>
          <ac:graphicFrameMkLst>
            <pc:docMk/>
            <pc:sldMk cId="1057278179" sldId="258"/>
            <ac:graphicFrameMk id="4" creationId="{065F10BE-8E81-DE79-5FA9-DF4E3BCC6628}"/>
          </ac:graphicFrameMkLst>
        </pc:graphicFrameChg>
        <pc:graphicFrameChg chg="del modGraphic">
          <ac:chgData name="Aryan Tiwari" userId="bc85eca1e0c1eda4" providerId="LiveId" clId="{D00318DB-DE67-404B-8449-1D55E85B0D67}" dt="2023-06-11T09:01:31.816" v="789" actId="478"/>
          <ac:graphicFrameMkLst>
            <pc:docMk/>
            <pc:sldMk cId="1057278179" sldId="258"/>
            <ac:graphicFrameMk id="5" creationId="{8435FA11-7629-E0AD-FB6F-2EAE2BED9776}"/>
          </ac:graphicFrameMkLst>
        </pc:graphicFrameChg>
        <pc:graphicFrameChg chg="del">
          <ac:chgData name="Aryan Tiwari" userId="bc85eca1e0c1eda4" providerId="LiveId" clId="{D00318DB-DE67-404B-8449-1D55E85B0D67}" dt="2023-06-11T09:01:42.348" v="790" actId="478"/>
          <ac:graphicFrameMkLst>
            <pc:docMk/>
            <pc:sldMk cId="1057278179" sldId="258"/>
            <ac:graphicFrameMk id="6" creationId="{C042BD5B-5A14-1BD2-5BDE-7E86A232DEB6}"/>
          </ac:graphicFrameMkLst>
        </pc:graphicFrameChg>
        <pc:graphicFrameChg chg="del">
          <ac:chgData name="Aryan Tiwari" userId="bc85eca1e0c1eda4" providerId="LiveId" clId="{D00318DB-DE67-404B-8449-1D55E85B0D67}" dt="2023-06-11T09:01:55.324" v="792" actId="478"/>
          <ac:graphicFrameMkLst>
            <pc:docMk/>
            <pc:sldMk cId="1057278179" sldId="258"/>
            <ac:graphicFrameMk id="7" creationId="{081B3403-FED0-777E-561C-2BAA8EDB6B83}"/>
          </ac:graphicFrameMkLst>
        </pc:graphicFrameChg>
        <pc:picChg chg="add mod">
          <ac:chgData name="Aryan Tiwari" userId="bc85eca1e0c1eda4" providerId="LiveId" clId="{D00318DB-DE67-404B-8449-1D55E85B0D67}" dt="2023-06-11T09:05:16.300" v="813" actId="14100"/>
          <ac:picMkLst>
            <pc:docMk/>
            <pc:sldMk cId="1057278179" sldId="258"/>
            <ac:picMk id="11" creationId="{CB248F9C-0F9A-0ED4-DDED-D25B52E8E496}"/>
          </ac:picMkLst>
        </pc:picChg>
      </pc:sldChg>
      <pc:sldChg chg="modSp mod">
        <pc:chgData name="Aryan Tiwari" userId="bc85eca1e0c1eda4" providerId="LiveId" clId="{D00318DB-DE67-404B-8449-1D55E85B0D67}" dt="2023-06-11T07:52:42.072" v="610" actId="20577"/>
        <pc:sldMkLst>
          <pc:docMk/>
          <pc:sldMk cId="852919243" sldId="259"/>
        </pc:sldMkLst>
        <pc:spChg chg="mod">
          <ac:chgData name="Aryan Tiwari" userId="bc85eca1e0c1eda4" providerId="LiveId" clId="{D00318DB-DE67-404B-8449-1D55E85B0D67}" dt="2023-06-11T07:52:42.072" v="610" actId="20577"/>
          <ac:spMkLst>
            <pc:docMk/>
            <pc:sldMk cId="852919243" sldId="259"/>
            <ac:spMk id="3" creationId="{8125B21A-DC04-8192-B1E7-738F4DC801C8}"/>
          </ac:spMkLst>
        </pc:spChg>
      </pc:sldChg>
      <pc:sldChg chg="addSp delSp modSp mod">
        <pc:chgData name="Aryan Tiwari" userId="bc85eca1e0c1eda4" providerId="LiveId" clId="{D00318DB-DE67-404B-8449-1D55E85B0D67}" dt="2023-06-11T07:08:25.472" v="328" actId="1076"/>
        <pc:sldMkLst>
          <pc:docMk/>
          <pc:sldMk cId="4237591541" sldId="260"/>
        </pc:sldMkLst>
        <pc:spChg chg="mod">
          <ac:chgData name="Aryan Tiwari" userId="bc85eca1e0c1eda4" providerId="LiveId" clId="{D00318DB-DE67-404B-8449-1D55E85B0D67}" dt="2023-06-11T06:54:01.410" v="201" actId="1076"/>
          <ac:spMkLst>
            <pc:docMk/>
            <pc:sldMk cId="4237591541" sldId="260"/>
            <ac:spMk id="2" creationId="{AA83C28C-DD93-BEFF-B93C-882B6CCF72A5}"/>
          </ac:spMkLst>
        </pc:spChg>
        <pc:spChg chg="del">
          <ac:chgData name="Aryan Tiwari" userId="bc85eca1e0c1eda4" providerId="LiveId" clId="{D00318DB-DE67-404B-8449-1D55E85B0D67}" dt="2023-06-10T22:51:46.132" v="0" actId="931"/>
          <ac:spMkLst>
            <pc:docMk/>
            <pc:sldMk cId="4237591541" sldId="260"/>
            <ac:spMk id="7" creationId="{CBBAC1C2-7E3E-B393-566E-843BFBC63C35}"/>
          </ac:spMkLst>
        </pc:spChg>
        <pc:spChg chg="add del mod">
          <ac:chgData name="Aryan Tiwari" userId="bc85eca1e0c1eda4" providerId="LiveId" clId="{D00318DB-DE67-404B-8449-1D55E85B0D67}" dt="2023-06-10T22:58:52.986" v="37" actId="931"/>
          <ac:spMkLst>
            <pc:docMk/>
            <pc:sldMk cId="4237591541" sldId="260"/>
            <ac:spMk id="9" creationId="{5D2D74E5-946A-4C60-7216-194C18139BB1}"/>
          </ac:spMkLst>
        </pc:spChg>
        <pc:picChg chg="add del mod">
          <ac:chgData name="Aryan Tiwari" userId="bc85eca1e0c1eda4" providerId="LiveId" clId="{D00318DB-DE67-404B-8449-1D55E85B0D67}" dt="2023-06-10T22:58:39.595" v="36" actId="478"/>
          <ac:picMkLst>
            <pc:docMk/>
            <pc:sldMk cId="4237591541" sldId="260"/>
            <ac:picMk id="4" creationId="{398DBC08-03E4-DAA3-90E9-DEE5B1E41E48}"/>
          </ac:picMkLst>
        </pc:picChg>
        <pc:picChg chg="add mod modCrop">
          <ac:chgData name="Aryan Tiwari" userId="bc85eca1e0c1eda4" providerId="LiveId" clId="{D00318DB-DE67-404B-8449-1D55E85B0D67}" dt="2023-06-11T07:08:25.472" v="328" actId="1076"/>
          <ac:picMkLst>
            <pc:docMk/>
            <pc:sldMk cId="4237591541" sldId="260"/>
            <ac:picMk id="6" creationId="{7E4CAB24-7BEB-20D3-8E2C-4DD1CC0F2C69}"/>
          </ac:picMkLst>
        </pc:picChg>
        <pc:picChg chg="add mod modCrop">
          <ac:chgData name="Aryan Tiwari" userId="bc85eca1e0c1eda4" providerId="LiveId" clId="{D00318DB-DE67-404B-8449-1D55E85B0D67}" dt="2023-06-11T07:07:41.996" v="322" actId="1076"/>
          <ac:picMkLst>
            <pc:docMk/>
            <pc:sldMk cId="4237591541" sldId="260"/>
            <ac:picMk id="11" creationId="{7416E5C8-CB6C-BAC8-AA1C-A18957AF3C1C}"/>
          </ac:picMkLst>
        </pc:picChg>
      </pc:sldChg>
      <pc:sldChg chg="addSp delSp modSp new mod ord setBg">
        <pc:chgData name="Aryan Tiwari" userId="bc85eca1e0c1eda4" providerId="LiveId" clId="{D00318DB-DE67-404B-8449-1D55E85B0D67}" dt="2023-06-11T07:08:19.728" v="327" actId="1076"/>
        <pc:sldMkLst>
          <pc:docMk/>
          <pc:sldMk cId="990526046" sldId="261"/>
        </pc:sldMkLst>
        <pc:spChg chg="mod">
          <ac:chgData name="Aryan Tiwari" userId="bc85eca1e0c1eda4" providerId="LiveId" clId="{D00318DB-DE67-404B-8449-1D55E85B0D67}" dt="2023-06-11T07:01:32.917" v="225" actId="255"/>
          <ac:spMkLst>
            <pc:docMk/>
            <pc:sldMk cId="990526046" sldId="261"/>
            <ac:spMk id="2" creationId="{1FC92D80-66DC-37C5-566A-F9397ED5A6E1}"/>
          </ac:spMkLst>
        </pc:spChg>
        <pc:spChg chg="del">
          <ac:chgData name="Aryan Tiwari" userId="bc85eca1e0c1eda4" providerId="LiveId" clId="{D00318DB-DE67-404B-8449-1D55E85B0D67}" dt="2023-06-10T23:02:31.371" v="65" actId="931"/>
          <ac:spMkLst>
            <pc:docMk/>
            <pc:sldMk cId="990526046" sldId="261"/>
            <ac:spMk id="3" creationId="{D1D52E3D-D53D-D602-B92C-6DC41F4D6759}"/>
          </ac:spMkLst>
        </pc:spChg>
        <pc:spChg chg="del">
          <ac:chgData name="Aryan Tiwari" userId="bc85eca1e0c1eda4" providerId="LiveId" clId="{D00318DB-DE67-404B-8449-1D55E85B0D67}" dt="2023-06-10T23:04:47.467" v="89" actId="931"/>
          <ac:spMkLst>
            <pc:docMk/>
            <pc:sldMk cId="990526046" sldId="261"/>
            <ac:spMk id="4" creationId="{280A4EE5-D561-FCD1-9723-5B87C8D45C4F}"/>
          </ac:spMkLst>
        </pc:spChg>
        <pc:picChg chg="add mod modCrop">
          <ac:chgData name="Aryan Tiwari" userId="bc85eca1e0c1eda4" providerId="LiveId" clId="{D00318DB-DE67-404B-8449-1D55E85B0D67}" dt="2023-06-11T07:05:54.540" v="314" actId="732"/>
          <ac:picMkLst>
            <pc:docMk/>
            <pc:sldMk cId="990526046" sldId="261"/>
            <ac:picMk id="6" creationId="{FCFDD8F8-4302-220C-4738-D759902EF613}"/>
          </ac:picMkLst>
        </pc:picChg>
        <pc:picChg chg="add mod modCrop">
          <ac:chgData name="Aryan Tiwari" userId="bc85eca1e0c1eda4" providerId="LiveId" clId="{D00318DB-DE67-404B-8449-1D55E85B0D67}" dt="2023-06-11T07:08:19.728" v="327" actId="1076"/>
          <ac:picMkLst>
            <pc:docMk/>
            <pc:sldMk cId="990526046" sldId="261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7:08:29.416" v="329" actId="1076"/>
        <pc:sldMkLst>
          <pc:docMk/>
          <pc:sldMk cId="3794812503" sldId="262"/>
        </pc:sldMkLst>
        <pc:spChg chg="mod">
          <ac:chgData name="Aryan Tiwari" userId="bc85eca1e0c1eda4" providerId="LiveId" clId="{D00318DB-DE67-404B-8449-1D55E85B0D67}" dt="2023-06-11T07:02:23.447" v="299" actId="1076"/>
          <ac:spMkLst>
            <pc:docMk/>
            <pc:sldMk cId="3794812503" sldId="262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7:07:33.935" v="321" actId="1076"/>
          <ac:picMkLst>
            <pc:docMk/>
            <pc:sldMk cId="3794812503" sldId="262"/>
            <ac:picMk id="6" creationId="{FCFDD8F8-4302-220C-4738-D759902EF613}"/>
          </ac:picMkLst>
        </pc:picChg>
        <pc:picChg chg="mod">
          <ac:chgData name="Aryan Tiwari" userId="bc85eca1e0c1eda4" providerId="LiveId" clId="{D00318DB-DE67-404B-8449-1D55E85B0D67}" dt="2023-06-11T07:08:29.416" v="329" actId="1076"/>
          <ac:picMkLst>
            <pc:docMk/>
            <pc:sldMk cId="3794812503" sldId="262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7:08:15.899" v="326" actId="1076"/>
        <pc:sldMkLst>
          <pc:docMk/>
          <pc:sldMk cId="3806702456" sldId="263"/>
        </pc:sldMkLst>
        <pc:picChg chg="mod modCrop">
          <ac:chgData name="Aryan Tiwari" userId="bc85eca1e0c1eda4" providerId="LiveId" clId="{D00318DB-DE67-404B-8449-1D55E85B0D67}" dt="2023-06-11T07:08:06.997" v="325" actId="1076"/>
          <ac:picMkLst>
            <pc:docMk/>
            <pc:sldMk cId="3806702456" sldId="263"/>
            <ac:picMk id="6" creationId="{FCFDD8F8-4302-220C-4738-D759902EF613}"/>
          </ac:picMkLst>
        </pc:picChg>
        <pc:picChg chg="mod">
          <ac:chgData name="Aryan Tiwari" userId="bc85eca1e0c1eda4" providerId="LiveId" clId="{D00318DB-DE67-404B-8449-1D55E85B0D67}" dt="2023-06-11T07:08:15.899" v="326" actId="1076"/>
          <ac:picMkLst>
            <pc:docMk/>
            <pc:sldMk cId="3806702456" sldId="263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7:46:36.412" v="514" actId="1076"/>
        <pc:sldMkLst>
          <pc:docMk/>
          <pc:sldMk cId="1581217105" sldId="264"/>
        </pc:sldMkLst>
        <pc:spChg chg="mod">
          <ac:chgData name="Aryan Tiwari" userId="bc85eca1e0c1eda4" providerId="LiveId" clId="{D00318DB-DE67-404B-8449-1D55E85B0D67}" dt="2023-06-11T07:40:26.858" v="405" actId="255"/>
          <ac:spMkLst>
            <pc:docMk/>
            <pc:sldMk cId="1581217105" sldId="264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7:41:46.364" v="409" actId="1076"/>
          <ac:picMkLst>
            <pc:docMk/>
            <pc:sldMk cId="1581217105" sldId="264"/>
            <ac:picMk id="6" creationId="{FCFDD8F8-4302-220C-4738-D759902EF613}"/>
          </ac:picMkLst>
        </pc:picChg>
        <pc:picChg chg="mod">
          <ac:chgData name="Aryan Tiwari" userId="bc85eca1e0c1eda4" providerId="LiveId" clId="{D00318DB-DE67-404B-8449-1D55E85B0D67}" dt="2023-06-11T07:46:36.412" v="514" actId="1076"/>
          <ac:picMkLst>
            <pc:docMk/>
            <pc:sldMk cId="1581217105" sldId="264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7:46:32.702" v="513" actId="1076"/>
        <pc:sldMkLst>
          <pc:docMk/>
          <pc:sldMk cId="1399039228" sldId="265"/>
        </pc:sldMkLst>
        <pc:spChg chg="mod">
          <ac:chgData name="Aryan Tiwari" userId="bc85eca1e0c1eda4" providerId="LiveId" clId="{D00318DB-DE67-404B-8449-1D55E85B0D67}" dt="2023-06-11T07:44:43.571" v="507" actId="1076"/>
          <ac:spMkLst>
            <pc:docMk/>
            <pc:sldMk cId="1399039228" sldId="265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7:43:50.041" v="419" actId="1076"/>
          <ac:picMkLst>
            <pc:docMk/>
            <pc:sldMk cId="1399039228" sldId="265"/>
            <ac:picMk id="6" creationId="{FCFDD8F8-4302-220C-4738-D759902EF613}"/>
          </ac:picMkLst>
        </pc:picChg>
        <pc:picChg chg="mod modCrop">
          <ac:chgData name="Aryan Tiwari" userId="bc85eca1e0c1eda4" providerId="LiveId" clId="{D00318DB-DE67-404B-8449-1D55E85B0D67}" dt="2023-06-11T07:46:32.702" v="513" actId="1076"/>
          <ac:picMkLst>
            <pc:docMk/>
            <pc:sldMk cId="1399039228" sldId="265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7:48:46.676" v="589" actId="14826"/>
        <pc:sldMkLst>
          <pc:docMk/>
          <pc:sldMk cId="654030016" sldId="266"/>
        </pc:sldMkLst>
        <pc:spChg chg="mod">
          <ac:chgData name="Aryan Tiwari" userId="bc85eca1e0c1eda4" providerId="LiveId" clId="{D00318DB-DE67-404B-8449-1D55E85B0D67}" dt="2023-06-11T07:47:42.128" v="585" actId="1076"/>
          <ac:spMkLst>
            <pc:docMk/>
            <pc:sldMk cId="654030016" sldId="266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7:48:07.569" v="588" actId="1076"/>
          <ac:picMkLst>
            <pc:docMk/>
            <pc:sldMk cId="654030016" sldId="266"/>
            <ac:picMk id="6" creationId="{FCFDD8F8-4302-220C-4738-D759902EF613}"/>
          </ac:picMkLst>
        </pc:picChg>
        <pc:picChg chg="mod">
          <ac:chgData name="Aryan Tiwari" userId="bc85eca1e0c1eda4" providerId="LiveId" clId="{D00318DB-DE67-404B-8449-1D55E85B0D67}" dt="2023-06-11T07:48:46.676" v="589" actId="14826"/>
          <ac:picMkLst>
            <pc:docMk/>
            <pc:sldMk cId="654030016" sldId="266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8:58:53.457" v="775" actId="1076"/>
        <pc:sldMkLst>
          <pc:docMk/>
          <pc:sldMk cId="1688751597" sldId="267"/>
        </pc:sldMkLst>
        <pc:spChg chg="mod">
          <ac:chgData name="Aryan Tiwari" userId="bc85eca1e0c1eda4" providerId="LiveId" clId="{D00318DB-DE67-404B-8449-1D55E85B0D67}" dt="2023-06-11T07:49:49.434" v="598" actId="1076"/>
          <ac:spMkLst>
            <pc:docMk/>
            <pc:sldMk cId="1688751597" sldId="267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8:58:53.457" v="775" actId="1076"/>
          <ac:picMkLst>
            <pc:docMk/>
            <pc:sldMk cId="1688751597" sldId="267"/>
            <ac:picMk id="6" creationId="{FCFDD8F8-4302-220C-4738-D759902EF613}"/>
          </ac:picMkLst>
        </pc:picChg>
        <pc:picChg chg="mod modCrop">
          <ac:chgData name="Aryan Tiwari" userId="bc85eca1e0c1eda4" providerId="LiveId" clId="{D00318DB-DE67-404B-8449-1D55E85B0D67}" dt="2023-06-11T07:52:12.592" v="609" actId="1076"/>
          <ac:picMkLst>
            <pc:docMk/>
            <pc:sldMk cId="1688751597" sldId="267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8:58:56.458" v="776" actId="1076"/>
        <pc:sldMkLst>
          <pc:docMk/>
          <pc:sldMk cId="14997979" sldId="268"/>
        </pc:sldMkLst>
        <pc:spChg chg="mod">
          <ac:chgData name="Aryan Tiwari" userId="bc85eca1e0c1eda4" providerId="LiveId" clId="{D00318DB-DE67-404B-8449-1D55E85B0D67}" dt="2023-06-11T07:53:18.089" v="666" actId="1076"/>
          <ac:spMkLst>
            <pc:docMk/>
            <pc:sldMk cId="14997979" sldId="268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8:58:56.458" v="776" actId="1076"/>
          <ac:picMkLst>
            <pc:docMk/>
            <pc:sldMk cId="14997979" sldId="268"/>
            <ac:picMk id="6" creationId="{FCFDD8F8-4302-220C-4738-D759902EF613}"/>
          </ac:picMkLst>
        </pc:picChg>
        <pc:picChg chg="mod modCrop">
          <ac:chgData name="Aryan Tiwari" userId="bc85eca1e0c1eda4" providerId="LiveId" clId="{D00318DB-DE67-404B-8449-1D55E85B0D67}" dt="2023-06-11T08:40:42.363" v="685" actId="1076"/>
          <ac:picMkLst>
            <pc:docMk/>
            <pc:sldMk cId="14997979" sldId="268"/>
            <ac:picMk id="8" creationId="{EE803E6E-E020-5F2C-8F90-7944F0BD5EE3}"/>
          </ac:picMkLst>
        </pc:picChg>
      </pc:sldChg>
      <pc:sldChg chg="modSp add mod">
        <pc:chgData name="Aryan Tiwari" userId="bc85eca1e0c1eda4" providerId="LiveId" clId="{D00318DB-DE67-404B-8449-1D55E85B0D67}" dt="2023-06-11T08:59:58.915" v="784" actId="1076"/>
        <pc:sldMkLst>
          <pc:docMk/>
          <pc:sldMk cId="4084325550" sldId="269"/>
        </pc:sldMkLst>
        <pc:spChg chg="mod">
          <ac:chgData name="Aryan Tiwari" userId="bc85eca1e0c1eda4" providerId="LiveId" clId="{D00318DB-DE67-404B-8449-1D55E85B0D67}" dt="2023-06-11T08:56:24.125" v="762" actId="1076"/>
          <ac:spMkLst>
            <pc:docMk/>
            <pc:sldMk cId="4084325550" sldId="269"/>
            <ac:spMk id="2" creationId="{1FC92D80-66DC-37C5-566A-F9397ED5A6E1}"/>
          </ac:spMkLst>
        </pc:spChg>
        <pc:picChg chg="mod modCrop">
          <ac:chgData name="Aryan Tiwari" userId="bc85eca1e0c1eda4" providerId="LiveId" clId="{D00318DB-DE67-404B-8449-1D55E85B0D67}" dt="2023-06-11T08:57:10.167" v="769" actId="1076"/>
          <ac:picMkLst>
            <pc:docMk/>
            <pc:sldMk cId="4084325550" sldId="269"/>
            <ac:picMk id="6" creationId="{FCFDD8F8-4302-220C-4738-D759902EF613}"/>
          </ac:picMkLst>
        </pc:picChg>
        <pc:picChg chg="mod modCrop">
          <ac:chgData name="Aryan Tiwari" userId="bc85eca1e0c1eda4" providerId="LiveId" clId="{D00318DB-DE67-404B-8449-1D55E85B0D67}" dt="2023-06-11T08:59:58.915" v="784" actId="1076"/>
          <ac:picMkLst>
            <pc:docMk/>
            <pc:sldMk cId="4084325550" sldId="269"/>
            <ac:picMk id="8" creationId="{EE803E6E-E020-5F2C-8F90-7944F0BD5EE3}"/>
          </ac:picMkLst>
        </pc:picChg>
      </pc:sldChg>
      <pc:sldChg chg="addSp delSp modSp new mod">
        <pc:chgData name="Aryan Tiwari" userId="bc85eca1e0c1eda4" providerId="LiveId" clId="{D00318DB-DE67-404B-8449-1D55E85B0D67}" dt="2023-06-11T09:13:40.081" v="906" actId="14100"/>
        <pc:sldMkLst>
          <pc:docMk/>
          <pc:sldMk cId="704221935" sldId="270"/>
        </pc:sldMkLst>
        <pc:spChg chg="mod">
          <ac:chgData name="Aryan Tiwari" userId="bc85eca1e0c1eda4" providerId="LiveId" clId="{D00318DB-DE67-404B-8449-1D55E85B0D67}" dt="2023-06-11T09:13:18.022" v="904" actId="20577"/>
          <ac:spMkLst>
            <pc:docMk/>
            <pc:sldMk cId="704221935" sldId="270"/>
            <ac:spMk id="2" creationId="{970BA235-E39E-639D-1FC9-EAF965A51809}"/>
          </ac:spMkLst>
        </pc:spChg>
        <pc:spChg chg="add del">
          <ac:chgData name="Aryan Tiwari" userId="bc85eca1e0c1eda4" providerId="LiveId" clId="{D00318DB-DE67-404B-8449-1D55E85B0D67}" dt="2023-06-11T09:06:34.052" v="817" actId="478"/>
          <ac:spMkLst>
            <pc:docMk/>
            <pc:sldMk cId="704221935" sldId="270"/>
            <ac:spMk id="3" creationId="{98F96449-A8C6-CCA2-1AF2-BD568BB5B4E0}"/>
          </ac:spMkLst>
        </pc:spChg>
        <pc:graphicFrameChg chg="add del mod ord modGraphic">
          <ac:chgData name="Aryan Tiwari" userId="bc85eca1e0c1eda4" providerId="LiveId" clId="{D00318DB-DE67-404B-8449-1D55E85B0D67}" dt="2023-06-11T09:06:30.863" v="816" actId="3680"/>
          <ac:graphicFrameMkLst>
            <pc:docMk/>
            <pc:sldMk cId="704221935" sldId="270"/>
            <ac:graphicFrameMk id="4" creationId="{1FE0A3C6-FB69-956B-27C1-7E4171C9E4EB}"/>
          </ac:graphicFrameMkLst>
        </pc:graphicFrameChg>
        <pc:graphicFrameChg chg="add del mod modGraphic">
          <ac:chgData name="Aryan Tiwari" userId="bc85eca1e0c1eda4" providerId="LiveId" clId="{D00318DB-DE67-404B-8449-1D55E85B0D67}" dt="2023-06-11T09:13:13.771" v="903" actId="478"/>
          <ac:graphicFrameMkLst>
            <pc:docMk/>
            <pc:sldMk cId="704221935" sldId="270"/>
            <ac:graphicFrameMk id="5" creationId="{CCAB74AE-4463-440A-B267-69735A63985F}"/>
          </ac:graphicFrameMkLst>
        </pc:graphicFrameChg>
        <pc:picChg chg="add mod">
          <ac:chgData name="Aryan Tiwari" userId="bc85eca1e0c1eda4" providerId="LiveId" clId="{D00318DB-DE67-404B-8449-1D55E85B0D67}" dt="2023-06-11T09:13:40.081" v="906" actId="14100"/>
          <ac:picMkLst>
            <pc:docMk/>
            <pc:sldMk cId="704221935" sldId="270"/>
            <ac:picMk id="7" creationId="{DA691ADB-083E-E167-A7FB-34DA2E25AC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26D2-0261-8BF3-5493-43D3947C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29A6-D76F-7E2D-49E2-8CDB48C78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DD3A-0B1C-3E9F-D4FD-58BAD009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AB64-77CF-0814-84B0-F31A74CF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FC85-23DC-D148-E9AB-79B6FA45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0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42A9-A977-A0F9-739F-DC14A16B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0A7D-FEF7-33B7-B0D1-4254DDDE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2F4B-A1EB-D81E-C53B-E77F838D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EA40-960D-BBA4-4082-BCEE2D99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7033-822E-980E-1BB6-A070B114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7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81ECD-B892-79F9-01FC-2646650F4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32177-0FD7-49FF-AD20-E5D76C7E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44FB-AB35-71E8-F937-C778F76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E10E-F178-EDE3-12BD-22473464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9649-FD34-A567-50A5-41EC80AF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30D-7506-20C2-E241-A08E02CE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0F53-42B7-8826-5A6A-50BB22BB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1B5B-110E-C32C-A698-AC9AA582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8F3D-4ED0-B585-B12D-FB1E5942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541E-CCA4-4CD8-CB10-504CC0E0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C24-A11F-49FB-2A17-98D963C9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37A9-C1EE-AB19-A62D-9EF8B8DF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6B61-2245-7C80-C4BC-D39F4A14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4926-3A2E-D383-1AC3-CB3CA924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ED64-8DC5-18AF-593B-54D4A446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3DAC-6666-9486-2404-8BF9640F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D63D-E2CF-A91A-A4EF-C9788A7BE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75BBA-6FB0-C094-2E46-FA59FAFAE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D0B75-EAFC-0DBF-3410-4061132E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047A3-E77D-E6C6-D418-9D7C8D14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6D15-5623-BD32-C5F3-1335ED2F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C8DC-FF1C-2045-EE10-6599DE8F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32D2-542E-C569-DE7F-8FF2919B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6B8A-D613-98CA-5AC5-22DFC902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789D5-5EF9-AC6E-E88B-0FE8D40E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E7F7E-C7DE-3B3A-EBD5-41B32FDDC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F07DE-4EA2-52EA-DAC5-5870C89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F27F9-3FFA-358C-1DB0-1580A91F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F6B1-94AE-A10F-1E13-B2FCF2F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4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476-EBBB-49E7-3D21-C91AE0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85B89-2BB1-7D68-0DA3-80ABF2BE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73096-80AE-C07D-6726-09E43589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D357-F15C-B35A-2809-F0B0DD84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760C-4B2A-8531-B0C8-24074A93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9A37-0F8C-104D-C4C3-2C254350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1C445-7146-E87E-F56F-82B62359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7C5A-CC8F-CB9C-8E6E-5904D21C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BFB3-0D8F-F66D-2647-EC38E18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3126C-37A3-FCC4-3353-8EBC45DC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CCD4-2C62-860C-1F6F-9558344A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A4B09-71F2-498D-9445-2F81768A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4492A-9195-F7F3-1692-0F486EDE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802A-5D0B-AF6C-656A-1B4B7089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6667A-5363-B3E9-E94A-D5AE9D4A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5024-FC12-1247-E260-3E20E307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38BFE-22B0-25D4-0097-D11F46EE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D7E1D-1345-A570-0701-5CBC5882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A0E44-E115-D9EB-249E-30776BF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0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E52D-91A6-E6ED-152C-8BC5FF33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821A8-6FDA-7249-7D8D-E3C7013D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99EF-8F25-AC24-05D6-638E57C7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7595-B956-4FFA-81A4-BEEF510CDAA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E60-32C5-5061-3F59-6D88D300D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E2FF-522E-B6F6-BC1E-59081F1D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2DA4-69E9-4065-856D-229851070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7CF1-3C3D-5907-34E5-840DA31F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7" y="674492"/>
            <a:ext cx="4665307" cy="3076413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br>
              <a:rPr lang="en-IN" b="1" i="1" dirty="0">
                <a:latin typeface="+mn-lt"/>
              </a:rPr>
            </a:b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EAB7F-FF99-24E8-B747-BD986CB5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5" y="5524145"/>
            <a:ext cx="5271796" cy="652721"/>
          </a:xfrm>
        </p:spPr>
        <p:txBody>
          <a:bodyPr/>
          <a:lstStyle/>
          <a:p>
            <a:r>
              <a:rPr lang="en-IN" dirty="0"/>
              <a:t>By Aryan Tiwari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F1A84-90FF-CCEC-3468-FEA22DA7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9706" y="1558212"/>
            <a:ext cx="5411756" cy="3076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72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789580"/>
            <a:ext cx="9982200" cy="1445390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3 products by total revenue before discount?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19948" r="1689" b="56146"/>
          <a:stretch/>
        </p:blipFill>
        <p:spPr>
          <a:xfrm>
            <a:off x="1906554" y="1746044"/>
            <a:ext cx="8378890" cy="117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3" b="21714"/>
          <a:stretch/>
        </p:blipFill>
        <p:spPr>
          <a:xfrm>
            <a:off x="2791044" y="3542262"/>
            <a:ext cx="6609909" cy="131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0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8" y="1525013"/>
            <a:ext cx="9982200" cy="572689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each segment's total quantity, revenue, and discount?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47054" r="1689" b="14051"/>
          <a:stretch/>
        </p:blipFill>
        <p:spPr>
          <a:xfrm>
            <a:off x="1906553" y="1402962"/>
            <a:ext cx="8378890" cy="191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8" b="8128"/>
          <a:stretch/>
        </p:blipFill>
        <p:spPr>
          <a:xfrm>
            <a:off x="2791044" y="3542262"/>
            <a:ext cx="6609909" cy="131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03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8" y="1786661"/>
            <a:ext cx="9982200" cy="572689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top-selling product for each segment?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22312" r="1485" b="31831"/>
          <a:stretch/>
        </p:blipFill>
        <p:spPr>
          <a:xfrm>
            <a:off x="1907721" y="1393631"/>
            <a:ext cx="8376557" cy="2161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 b="10893"/>
          <a:stretch/>
        </p:blipFill>
        <p:spPr>
          <a:xfrm>
            <a:off x="2791043" y="3834882"/>
            <a:ext cx="6609909" cy="1847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75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02" y="2094571"/>
            <a:ext cx="9982200" cy="572689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each category's total quantity, revenue, and discount?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1996" r="2866" b="40065"/>
          <a:stretch/>
        </p:blipFill>
        <p:spPr>
          <a:xfrm>
            <a:off x="1785214" y="1641929"/>
            <a:ext cx="8621572" cy="2050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r="29207"/>
          <a:stretch/>
        </p:blipFill>
        <p:spPr>
          <a:xfrm>
            <a:off x="2988906" y="3834882"/>
            <a:ext cx="6214188" cy="1847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01" y="786471"/>
            <a:ext cx="9982200" cy="572689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top-selling product for each category?</a:t>
            </a:r>
            <a:endParaRPr lang="en-IN" sz="2800" b="1" i="1" dirty="0">
              <a:solidFill>
                <a:srgbClr val="35532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" t="29850" r="1770" b="29850"/>
          <a:stretch/>
        </p:blipFill>
        <p:spPr>
          <a:xfrm>
            <a:off x="1783315" y="1627986"/>
            <a:ext cx="8625369" cy="2042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1" b="76353"/>
          <a:stretch/>
        </p:blipFill>
        <p:spPr>
          <a:xfrm>
            <a:off x="2988906" y="4152900"/>
            <a:ext cx="6214188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32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8019-C88C-A07C-E850-DAFE688A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96" y="104355"/>
            <a:ext cx="4214327" cy="1275604"/>
          </a:xfrm>
        </p:spPr>
        <p:txBody>
          <a:bodyPr/>
          <a:lstStyle/>
          <a:p>
            <a:r>
              <a:rPr lang="en-IN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187A-C003-77F5-2907-D4FCEE9C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96" y="2294390"/>
            <a:ext cx="11280904" cy="382065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Texture Tales Clothing Company prides itself on providing an optimized range of clothing and lifestyle wear for the modern adventurer!</a:t>
            </a:r>
            <a:endParaRPr lang="en-US" sz="3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790"/>
              </a:spcAft>
            </a:pPr>
            <a:r>
              <a:rPr lang="en-US" sz="34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400" b="0" i="0" u="none" strike="noStrike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CEO of this trendy fashion company is asking the analyst to assist the team’s merchandising teams analyze their sales performance and generating a basic financial report to share with the wider business.</a:t>
            </a:r>
            <a:endParaRPr lang="en-US" sz="3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05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A235-E39E-639D-1FC9-EAF965A5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91ADB-083E-E167-A7FB-34DA2E25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E147-1E12-0E91-1F39-D558B9E1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Questions;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B21A-DC04-8192-B1E7-738F4DC8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was the total quantity sold for all products?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total generated revenue for all products before discounts?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are the average unique products purchased in each transaction?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is the average discount value per transaction?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is the average revenue for member transactions and non-member transactions?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are the top 3 products by total revenue before discount?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are each segment's total quantity, revenue, and discount?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the top-selling product for each segment?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are each category's total quantity, revenue, and discount?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 is the top-selling product for each category?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1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C28C-DD93-BEFF-B93C-882B6CCF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69" y="766288"/>
            <a:ext cx="10319657" cy="109978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total quantity sold for all products?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CAB24-7BEB-20D3-8E2C-4DD1CC0F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b="65034"/>
          <a:stretch/>
        </p:blipFill>
        <p:spPr>
          <a:xfrm>
            <a:off x="3394786" y="3629609"/>
            <a:ext cx="5402427" cy="235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16E5C8-CB6C-BAC8-AA1C-A18957AF3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4"/>
          <a:stretch/>
        </p:blipFill>
        <p:spPr>
          <a:xfrm>
            <a:off x="1895277" y="1316178"/>
            <a:ext cx="8782440" cy="213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59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1656705"/>
            <a:ext cx="9982200" cy="775737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generated revenue for all products before discounts?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36956" r="7985" b="36956"/>
          <a:stretch/>
        </p:blipFill>
        <p:spPr>
          <a:xfrm>
            <a:off x="1761930" y="1709747"/>
            <a:ext cx="8668138" cy="1445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b="82987"/>
          <a:stretch/>
        </p:blipFill>
        <p:spPr>
          <a:xfrm>
            <a:off x="2791044" y="3702864"/>
            <a:ext cx="6609909" cy="109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8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698500"/>
            <a:ext cx="9982200" cy="1445390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average unique products purchased in each transaction?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62882" r="2288" b="8703"/>
          <a:stretch/>
        </p:blipFill>
        <p:spPr>
          <a:xfrm>
            <a:off x="1733936" y="1635371"/>
            <a:ext cx="8724123" cy="157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" b="4043"/>
          <a:stretch/>
        </p:blipFill>
        <p:spPr>
          <a:xfrm>
            <a:off x="2791042" y="3900197"/>
            <a:ext cx="6609909" cy="8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52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698500"/>
            <a:ext cx="9982200" cy="1445390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average unique products purchased in each transaction?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19266" r="8827" b="51600"/>
          <a:stretch/>
        </p:blipFill>
        <p:spPr>
          <a:xfrm>
            <a:off x="1724608" y="1688840"/>
            <a:ext cx="8742784" cy="1614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15041"/>
          <a:stretch/>
        </p:blipFill>
        <p:spPr>
          <a:xfrm>
            <a:off x="2791045" y="3878165"/>
            <a:ext cx="6609909" cy="8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0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2D80-66DC-37C5-566A-F9397ED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698500"/>
            <a:ext cx="9982200" cy="1445390"/>
          </a:xfrm>
        </p:spPr>
        <p:txBody>
          <a:bodyPr>
            <a:normAutofit fontScale="90000"/>
          </a:bodyPr>
          <a:lstStyle/>
          <a:p>
            <a:r>
              <a:rPr lang="en-US" sz="3100" b="1" i="1" dirty="0">
                <a:solidFill>
                  <a:srgbClr val="3553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revenue for member transactions and non-member transactions?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DD8F8-4302-220C-4738-D759902EF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8951" r="8638" b="13832"/>
          <a:stretch/>
        </p:blipFill>
        <p:spPr>
          <a:xfrm>
            <a:off x="1724607" y="1679510"/>
            <a:ext cx="8742784" cy="2062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03E6E-E020-5F2C-8F90-7944F0BD5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9" b="18469"/>
          <a:stretch/>
        </p:blipFill>
        <p:spPr>
          <a:xfrm>
            <a:off x="2791044" y="3892161"/>
            <a:ext cx="6609909" cy="8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21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SQL  Data Analysis Project</vt:lpstr>
      <vt:lpstr>Introduction</vt:lpstr>
      <vt:lpstr> </vt:lpstr>
      <vt:lpstr>Case Study Questions;</vt:lpstr>
      <vt:lpstr>What was the total quantity sold for all products? </vt:lpstr>
      <vt:lpstr>What is the total generated revenue for all products before discounts?   </vt:lpstr>
      <vt:lpstr>What are the average unique products purchased in each transaction? </vt:lpstr>
      <vt:lpstr>What are the average unique products purchased in each transaction? </vt:lpstr>
      <vt:lpstr>What is the average revenue for member transactions and non-member transactions? </vt:lpstr>
      <vt:lpstr>What are the top 3 products by total revenue before discount?  </vt:lpstr>
      <vt:lpstr>What are each segment's total quantity, revenue, and discount?   </vt:lpstr>
      <vt:lpstr>What is the top-selling product for each segment?    </vt:lpstr>
      <vt:lpstr>What are each category's total quantity, revenue, and discount?     </vt:lpstr>
      <vt:lpstr>What is the top-selling product for each category?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Data Analysis Project</dc:title>
  <dc:creator>Aryan Tiwari</dc:creator>
  <cp:lastModifiedBy>Aryan Tiwari</cp:lastModifiedBy>
  <cp:revision>1</cp:revision>
  <dcterms:created xsi:type="dcterms:W3CDTF">2023-06-10T22:00:06Z</dcterms:created>
  <dcterms:modified xsi:type="dcterms:W3CDTF">2023-06-11T09:14:10Z</dcterms:modified>
</cp:coreProperties>
</file>