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ec83117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ec83117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eb8b9fa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eb8b9fa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eb8b9fa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eb8b9fa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c83117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ec83117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c83117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c83117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c83117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c83117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c83117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c83117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c831177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c831177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c831177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c831177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ec831177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ec831177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eb8b9fa0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eb8b9fa0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aw.readthedocs.io/en/stable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of Top Reddit Replies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Smith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 Osqueezadeh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False-Positive Rates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good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helpful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450" y="501200"/>
            <a:ext cx="5946424" cy="42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Most Used Words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Common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</a:t>
            </a:r>
            <a:r>
              <a:rPr lang="en"/>
              <a:t>Drop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Very Significant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Possibly Significant?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Think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Know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325" y="233326"/>
            <a:ext cx="5359449" cy="449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Words Per Reply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Significant Afterwards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4 Subreddits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AmItheAsshole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AskReddit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Leagueoflegends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diablo4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576" y="175450"/>
            <a:ext cx="4395550" cy="46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Reddit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Divided into communities called subreddits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post in subreddits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can reply to posts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Posts and replies can be upvoted/downvoted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“Score” is determined by upvotes + downvotes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350" y="956088"/>
            <a:ext cx="1904276" cy="19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if there </a:t>
            </a:r>
            <a:r>
              <a:rPr lang="en"/>
              <a:t>is significant correlation between specific tokens and number of upvotes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Replies over 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posts have little to no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posts focus heavily on images/videos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Studies generally look at posts more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challenges we faced was how much data could we get using the free version of the Reddit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second</a:t>
            </a:r>
            <a:r>
              <a:rPr lang="en"/>
              <a:t> challenge was getting the data, as we could only do one or two subreddits before getting hit with rate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third and final challenge was that even after preprocessing the data, there was still a </a:t>
            </a:r>
            <a:r>
              <a:rPr lang="en"/>
              <a:t>significant</a:t>
            </a:r>
            <a:r>
              <a:rPr lang="en"/>
              <a:t> amount of single letter and stop word tokens that got through the initial 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API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accessed the Reddit API using PRAW, Python Reddit API Wrapper, which required the creation of an application on Reddit, but gave </a:t>
            </a:r>
            <a:r>
              <a:rPr lang="en"/>
              <a:t>functions</a:t>
            </a:r>
            <a:r>
              <a:rPr lang="en"/>
              <a:t> that were </a:t>
            </a:r>
            <a:r>
              <a:rPr lang="en"/>
              <a:t>immediately</a:t>
            </a:r>
            <a:r>
              <a:rPr lang="en"/>
              <a:t> useful to retrieve data from 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https://praw.readthedocs.io/en/stable/index.html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Using PRAW, each subreddit was </a:t>
            </a:r>
            <a:r>
              <a:rPr lang="en"/>
              <a:t>its</a:t>
            </a:r>
            <a:r>
              <a:rPr lang="en"/>
              <a:t> own object, with child objects for posts, which then had comments as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subreddit.hot(limit=100) function, we got the top 100 posts from a subreddit, then the top 100 comments, which were then preprocessed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Preprocessing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</a:t>
            </a:r>
            <a:r>
              <a:rPr lang="en"/>
              <a:t>retrieving</a:t>
            </a:r>
            <a:r>
              <a:rPr lang="en"/>
              <a:t> the comments, they were fed into a regex expression to remove new lines, tabs, ellipses, and </a:t>
            </a:r>
            <a:r>
              <a:rPr lang="en"/>
              <a:t>emojis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comment would be loaded, processed, then saved as a line of plain text into a txt file specific to the subreddit it came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then performed for the top 25 most popular subreddits as retrieved by the PRAW reddit.subreddits.popular()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Preprocessing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each reply into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tokens if they were: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letter (e.g. “I”, “a”)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Stop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Lemmatized </a:t>
            </a:r>
            <a:r>
              <a:rPr lang="en"/>
              <a:t>remaining</a:t>
            </a:r>
            <a:r>
              <a:rPr lang="en"/>
              <a:t> tokens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963" y="2595375"/>
            <a:ext cx="2047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Misra-Gries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on tokens that passed through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Performed individually on all 25 subreddits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Performed as a whole on all subreddits combined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False-Positive Rate for each round of Misra-Gries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Kept track of most used words across all subreddits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4525" l="0" r="0" t="0"/>
          <a:stretch/>
        </p:blipFill>
        <p:spPr>
          <a:xfrm>
            <a:off x="5226075" y="3490099"/>
            <a:ext cx="3228975" cy="9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Size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through Misra-Gries with many buffer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Ended up with three candidates: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750 </a:t>
            </a:r>
            <a:r>
              <a:rPr lang="en"/>
              <a:t>- Good, but had high False-Positive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1500 </a:t>
            </a:r>
            <a:r>
              <a:rPr lang="en"/>
              <a:t>- Lower False-Positive Rates, but some subreddits were too 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800 </a:t>
            </a:r>
            <a:r>
              <a:rPr lang="en"/>
              <a:t>- Just right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