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7"/>
  </p:notesMasterIdLst>
  <p:sldIdLst>
    <p:sldId id="256" r:id="rId2"/>
    <p:sldId id="257" r:id="rId3"/>
    <p:sldId id="285" r:id="rId4"/>
    <p:sldId id="290" r:id="rId5"/>
    <p:sldId id="291" r:id="rId6"/>
    <p:sldId id="259" r:id="rId7"/>
    <p:sldId id="286" r:id="rId8"/>
    <p:sldId id="284" r:id="rId9"/>
    <p:sldId id="288" r:id="rId10"/>
    <p:sldId id="289" r:id="rId11"/>
    <p:sldId id="292" r:id="rId12"/>
    <p:sldId id="263" r:id="rId13"/>
    <p:sldId id="287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DCA1D-EF85-46E8-868B-3F2E107B0CE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469D05-C7A0-41D8-A428-9DE8EB28F43F}">
      <dgm:prSet phldrT="[Text]"/>
      <dgm:spPr/>
      <dgm:t>
        <a:bodyPr/>
        <a:lstStyle/>
        <a:p>
          <a:r>
            <a:rPr lang="en-US" dirty="0"/>
            <a:t>IMAGE INPUT</a:t>
          </a:r>
          <a:endParaRPr lang="en-IN" dirty="0"/>
        </a:p>
      </dgm:t>
    </dgm:pt>
    <dgm:pt modelId="{EFB14AF6-ECDD-46FC-A316-8B519CF62CB7}" type="parTrans" cxnId="{5C34EC8B-C540-4B6C-80A3-5F81B7FE8929}">
      <dgm:prSet/>
      <dgm:spPr/>
      <dgm:t>
        <a:bodyPr/>
        <a:lstStyle/>
        <a:p>
          <a:endParaRPr lang="en-IN"/>
        </a:p>
      </dgm:t>
    </dgm:pt>
    <dgm:pt modelId="{9FE1E8BC-E9B6-4A7F-B7E3-D2DF9C7D9E40}" type="sibTrans" cxnId="{5C34EC8B-C540-4B6C-80A3-5F81B7FE8929}">
      <dgm:prSet/>
      <dgm:spPr/>
      <dgm:t>
        <a:bodyPr/>
        <a:lstStyle/>
        <a:p>
          <a:endParaRPr lang="en-IN"/>
        </a:p>
      </dgm:t>
    </dgm:pt>
    <dgm:pt modelId="{092418C6-F1CC-45BE-B66D-A247459CCCC1}">
      <dgm:prSet phldrT="[Text]"/>
      <dgm:spPr/>
      <dgm:t>
        <a:bodyPr/>
        <a:lstStyle/>
        <a:p>
          <a:r>
            <a:rPr lang="en-IN" dirty="0"/>
            <a:t>INUT GIVEN IN DIGITAL FORMAT</a:t>
          </a:r>
        </a:p>
      </dgm:t>
    </dgm:pt>
    <dgm:pt modelId="{B9574A58-3181-43DA-B3F7-2258273C4314}" type="parTrans" cxnId="{C6F2EA27-B37C-4EAC-B137-450CEAA5BF4D}">
      <dgm:prSet/>
      <dgm:spPr/>
      <dgm:t>
        <a:bodyPr/>
        <a:lstStyle/>
        <a:p>
          <a:endParaRPr lang="en-IN"/>
        </a:p>
      </dgm:t>
    </dgm:pt>
    <dgm:pt modelId="{5A517E98-C910-4F2A-915A-45B6C630DB20}" type="sibTrans" cxnId="{C6F2EA27-B37C-4EAC-B137-450CEAA5BF4D}">
      <dgm:prSet/>
      <dgm:spPr/>
      <dgm:t>
        <a:bodyPr/>
        <a:lstStyle/>
        <a:p>
          <a:endParaRPr lang="en-IN"/>
        </a:p>
      </dgm:t>
    </dgm:pt>
    <dgm:pt modelId="{8C9AAA9A-D6A6-4520-8896-D53DD6AF5BF3}">
      <dgm:prSet phldrT="[Text]"/>
      <dgm:spPr/>
      <dgm:t>
        <a:bodyPr/>
        <a:lstStyle/>
        <a:p>
          <a:r>
            <a:rPr lang="en-US" dirty="0"/>
            <a:t>FEATURE EXTRACTION</a:t>
          </a:r>
          <a:endParaRPr lang="en-IN" dirty="0"/>
        </a:p>
      </dgm:t>
    </dgm:pt>
    <dgm:pt modelId="{01A6DC33-EF12-497B-9798-BBEB56C5E51C}" type="parTrans" cxnId="{DE31C968-F7F5-45BC-B2A3-27B42FF26734}">
      <dgm:prSet/>
      <dgm:spPr/>
      <dgm:t>
        <a:bodyPr/>
        <a:lstStyle/>
        <a:p>
          <a:endParaRPr lang="en-IN"/>
        </a:p>
      </dgm:t>
    </dgm:pt>
    <dgm:pt modelId="{9B997090-BC1E-484A-8737-22B442428567}" type="sibTrans" cxnId="{DE31C968-F7F5-45BC-B2A3-27B42FF26734}">
      <dgm:prSet/>
      <dgm:spPr/>
      <dgm:t>
        <a:bodyPr/>
        <a:lstStyle/>
        <a:p>
          <a:endParaRPr lang="en-IN"/>
        </a:p>
      </dgm:t>
    </dgm:pt>
    <dgm:pt modelId="{D51BB215-2E9F-45BA-9745-FD3DE2DE87AD}">
      <dgm:prSet phldrT="[Text]"/>
      <dgm:spPr/>
      <dgm:t>
        <a:bodyPr/>
        <a:lstStyle/>
        <a:p>
          <a:r>
            <a:rPr lang="en-IN" dirty="0"/>
            <a:t>DETAILS THAT NEED TO BE RECOGNIZED</a:t>
          </a:r>
        </a:p>
      </dgm:t>
    </dgm:pt>
    <dgm:pt modelId="{B32411B7-B782-46BA-896D-8DA22F9A5475}" type="parTrans" cxnId="{E9524E50-65A8-4712-97DE-9755CAD2C89A}">
      <dgm:prSet/>
      <dgm:spPr/>
      <dgm:t>
        <a:bodyPr/>
        <a:lstStyle/>
        <a:p>
          <a:endParaRPr lang="en-IN"/>
        </a:p>
      </dgm:t>
    </dgm:pt>
    <dgm:pt modelId="{55037D1D-565B-4380-9CAD-A417AE3BB42B}" type="sibTrans" cxnId="{E9524E50-65A8-4712-97DE-9755CAD2C89A}">
      <dgm:prSet/>
      <dgm:spPr/>
      <dgm:t>
        <a:bodyPr/>
        <a:lstStyle/>
        <a:p>
          <a:endParaRPr lang="en-IN"/>
        </a:p>
      </dgm:t>
    </dgm:pt>
    <dgm:pt modelId="{436248A3-2CB0-4352-8D73-D1834E3ABD99}">
      <dgm:prSet phldrT="[Text]"/>
      <dgm:spPr/>
      <dgm:t>
        <a:bodyPr/>
        <a:lstStyle/>
        <a:p>
          <a:r>
            <a:rPr lang="en-US" dirty="0"/>
            <a:t>INTEGRATED TO AN OUTPUT PLATFORM</a:t>
          </a:r>
          <a:endParaRPr lang="en-IN" dirty="0"/>
        </a:p>
      </dgm:t>
    </dgm:pt>
    <dgm:pt modelId="{10D35CB4-F4A0-4959-8670-E06A205A8BE4}" type="parTrans" cxnId="{2C67ED38-0841-4406-941C-DC5C5865A7B8}">
      <dgm:prSet/>
      <dgm:spPr/>
      <dgm:t>
        <a:bodyPr/>
        <a:lstStyle/>
        <a:p>
          <a:endParaRPr lang="en-IN"/>
        </a:p>
      </dgm:t>
    </dgm:pt>
    <dgm:pt modelId="{032E8219-85D0-409F-B755-931E2BF43548}" type="sibTrans" cxnId="{2C67ED38-0841-4406-941C-DC5C5865A7B8}">
      <dgm:prSet/>
      <dgm:spPr/>
      <dgm:t>
        <a:bodyPr/>
        <a:lstStyle/>
        <a:p>
          <a:endParaRPr lang="en-IN"/>
        </a:p>
      </dgm:t>
    </dgm:pt>
    <dgm:pt modelId="{EBA5771F-689D-4174-9245-003DFD8617BE}">
      <dgm:prSet phldrT="[Text]"/>
      <dgm:spPr/>
      <dgm:t>
        <a:bodyPr/>
        <a:lstStyle/>
        <a:p>
          <a:r>
            <a:rPr lang="en-IN" dirty="0"/>
            <a:t>THE EXTRACTED OUTPUT WILL BE RETURNED TO USER</a:t>
          </a:r>
        </a:p>
      </dgm:t>
    </dgm:pt>
    <dgm:pt modelId="{467E55FD-1645-4553-AB8D-AB7145275075}" type="parTrans" cxnId="{2C7EB897-86C8-441B-92D6-D9AD054578C6}">
      <dgm:prSet/>
      <dgm:spPr/>
      <dgm:t>
        <a:bodyPr/>
        <a:lstStyle/>
        <a:p>
          <a:endParaRPr lang="en-IN"/>
        </a:p>
      </dgm:t>
    </dgm:pt>
    <dgm:pt modelId="{85CC256B-2BEF-4B05-B96F-B33A63A6A831}" type="sibTrans" cxnId="{2C7EB897-86C8-441B-92D6-D9AD054578C6}">
      <dgm:prSet/>
      <dgm:spPr/>
      <dgm:t>
        <a:bodyPr/>
        <a:lstStyle/>
        <a:p>
          <a:endParaRPr lang="en-IN"/>
        </a:p>
      </dgm:t>
    </dgm:pt>
    <dgm:pt modelId="{2FA4017F-313F-4FE2-96C1-1B4B04EAECD0}">
      <dgm:prSet phldrT="[Text]"/>
      <dgm:spPr/>
      <dgm:t>
        <a:bodyPr/>
        <a:lstStyle/>
        <a:p>
          <a:endParaRPr lang="en-IN" dirty="0"/>
        </a:p>
      </dgm:t>
    </dgm:pt>
    <dgm:pt modelId="{AFC404FD-012A-47F7-8BCC-2531EEF3C51C}" type="parTrans" cxnId="{C127E52B-2B33-4A90-9E5A-3FBEF88AD857}">
      <dgm:prSet/>
      <dgm:spPr/>
      <dgm:t>
        <a:bodyPr/>
        <a:lstStyle/>
        <a:p>
          <a:endParaRPr lang="en-IN"/>
        </a:p>
      </dgm:t>
    </dgm:pt>
    <dgm:pt modelId="{8673876F-A145-46A2-B9F5-723CADEB94AB}" type="sibTrans" cxnId="{C127E52B-2B33-4A90-9E5A-3FBEF88AD857}">
      <dgm:prSet/>
      <dgm:spPr/>
      <dgm:t>
        <a:bodyPr/>
        <a:lstStyle/>
        <a:p>
          <a:endParaRPr lang="en-IN"/>
        </a:p>
      </dgm:t>
    </dgm:pt>
    <dgm:pt modelId="{A2FDBE77-415F-443F-A8E4-AE1AD71264D3}" type="pres">
      <dgm:prSet presAssocID="{227DCA1D-EF85-46E8-868B-3F2E107B0CE5}" presName="diagram" presStyleCnt="0">
        <dgm:presLayoutVars>
          <dgm:dir/>
          <dgm:resizeHandles val="exact"/>
        </dgm:presLayoutVars>
      </dgm:prSet>
      <dgm:spPr/>
    </dgm:pt>
    <dgm:pt modelId="{FCE69A82-7C0C-404E-AF42-A4F8586E45F7}" type="pres">
      <dgm:prSet presAssocID="{25469D05-C7A0-41D8-A428-9DE8EB28F43F}" presName="node" presStyleLbl="node1" presStyleIdx="0" presStyleCnt="3">
        <dgm:presLayoutVars>
          <dgm:bulletEnabled val="1"/>
        </dgm:presLayoutVars>
      </dgm:prSet>
      <dgm:spPr/>
    </dgm:pt>
    <dgm:pt modelId="{A47B9C0A-AB5E-4E83-9611-C23CB7798D86}" type="pres">
      <dgm:prSet presAssocID="{9FE1E8BC-E9B6-4A7F-B7E3-D2DF9C7D9E40}" presName="sibTrans" presStyleLbl="sibTrans2D1" presStyleIdx="0" presStyleCnt="2"/>
      <dgm:spPr/>
    </dgm:pt>
    <dgm:pt modelId="{4D380050-9FAF-440D-A9FB-E2F47D72E600}" type="pres">
      <dgm:prSet presAssocID="{9FE1E8BC-E9B6-4A7F-B7E3-D2DF9C7D9E40}" presName="connectorText" presStyleLbl="sibTrans2D1" presStyleIdx="0" presStyleCnt="2"/>
      <dgm:spPr/>
    </dgm:pt>
    <dgm:pt modelId="{A5EC802F-FED1-4688-B2DE-CDE2B4C874FA}" type="pres">
      <dgm:prSet presAssocID="{8C9AAA9A-D6A6-4520-8896-D53DD6AF5BF3}" presName="node" presStyleLbl="node1" presStyleIdx="1" presStyleCnt="3">
        <dgm:presLayoutVars>
          <dgm:bulletEnabled val="1"/>
        </dgm:presLayoutVars>
      </dgm:prSet>
      <dgm:spPr/>
    </dgm:pt>
    <dgm:pt modelId="{FC9ABC3B-4120-4CD2-89E2-C756EDD7B747}" type="pres">
      <dgm:prSet presAssocID="{9B997090-BC1E-484A-8737-22B442428567}" presName="sibTrans" presStyleLbl="sibTrans2D1" presStyleIdx="1" presStyleCnt="2"/>
      <dgm:spPr/>
    </dgm:pt>
    <dgm:pt modelId="{6A6EC913-0B4B-4CCA-AE70-6CBEEFAC080E}" type="pres">
      <dgm:prSet presAssocID="{9B997090-BC1E-484A-8737-22B442428567}" presName="connectorText" presStyleLbl="sibTrans2D1" presStyleIdx="1" presStyleCnt="2"/>
      <dgm:spPr/>
    </dgm:pt>
    <dgm:pt modelId="{A44D7C4E-F019-4DB3-9400-AA66A0F4A771}" type="pres">
      <dgm:prSet presAssocID="{436248A3-2CB0-4352-8D73-D1834E3ABD99}" presName="node" presStyleLbl="node1" presStyleIdx="2" presStyleCnt="3">
        <dgm:presLayoutVars>
          <dgm:bulletEnabled val="1"/>
        </dgm:presLayoutVars>
      </dgm:prSet>
      <dgm:spPr/>
    </dgm:pt>
  </dgm:ptLst>
  <dgm:cxnLst>
    <dgm:cxn modelId="{0FEA7E04-5F10-4FD8-94E1-933DE2DCFEF5}" type="presOf" srcId="{9B997090-BC1E-484A-8737-22B442428567}" destId="{FC9ABC3B-4120-4CD2-89E2-C756EDD7B747}" srcOrd="0" destOrd="0" presId="urn:microsoft.com/office/officeart/2005/8/layout/process5"/>
    <dgm:cxn modelId="{F4809E09-AE45-4696-8C93-BB5731C8850F}" type="presOf" srcId="{9FE1E8BC-E9B6-4A7F-B7E3-D2DF9C7D9E40}" destId="{4D380050-9FAF-440D-A9FB-E2F47D72E600}" srcOrd="1" destOrd="0" presId="urn:microsoft.com/office/officeart/2005/8/layout/process5"/>
    <dgm:cxn modelId="{39E1FC0F-D35D-473B-9B8F-21C66869EF00}" type="presOf" srcId="{9B997090-BC1E-484A-8737-22B442428567}" destId="{6A6EC913-0B4B-4CCA-AE70-6CBEEFAC080E}" srcOrd="1" destOrd="0" presId="urn:microsoft.com/office/officeart/2005/8/layout/process5"/>
    <dgm:cxn modelId="{4B4F2426-40EC-4190-893A-55BA23572AE5}" type="presOf" srcId="{436248A3-2CB0-4352-8D73-D1834E3ABD99}" destId="{A44D7C4E-F019-4DB3-9400-AA66A0F4A771}" srcOrd="0" destOrd="0" presId="urn:microsoft.com/office/officeart/2005/8/layout/process5"/>
    <dgm:cxn modelId="{C6F2EA27-B37C-4EAC-B137-450CEAA5BF4D}" srcId="{25469D05-C7A0-41D8-A428-9DE8EB28F43F}" destId="{092418C6-F1CC-45BE-B66D-A247459CCCC1}" srcOrd="0" destOrd="0" parTransId="{B9574A58-3181-43DA-B3F7-2258273C4314}" sibTransId="{5A517E98-C910-4F2A-915A-45B6C630DB20}"/>
    <dgm:cxn modelId="{C127E52B-2B33-4A90-9E5A-3FBEF88AD857}" srcId="{436248A3-2CB0-4352-8D73-D1834E3ABD99}" destId="{2FA4017F-313F-4FE2-96C1-1B4B04EAECD0}" srcOrd="1" destOrd="0" parTransId="{AFC404FD-012A-47F7-8BCC-2531EEF3C51C}" sibTransId="{8673876F-A145-46A2-B9F5-723CADEB94AB}"/>
    <dgm:cxn modelId="{2C67ED38-0841-4406-941C-DC5C5865A7B8}" srcId="{227DCA1D-EF85-46E8-868B-3F2E107B0CE5}" destId="{436248A3-2CB0-4352-8D73-D1834E3ABD99}" srcOrd="2" destOrd="0" parTransId="{10D35CB4-F4A0-4959-8670-E06A205A8BE4}" sibTransId="{032E8219-85D0-409F-B755-931E2BF43548}"/>
    <dgm:cxn modelId="{DE31C968-F7F5-45BC-B2A3-27B42FF26734}" srcId="{227DCA1D-EF85-46E8-868B-3F2E107B0CE5}" destId="{8C9AAA9A-D6A6-4520-8896-D53DD6AF5BF3}" srcOrd="1" destOrd="0" parTransId="{01A6DC33-EF12-497B-9798-BBEB56C5E51C}" sibTransId="{9B997090-BC1E-484A-8737-22B442428567}"/>
    <dgm:cxn modelId="{C6CC3C6C-1E98-4D7C-9A7F-658FCCFA4C7B}" type="presOf" srcId="{D51BB215-2E9F-45BA-9745-FD3DE2DE87AD}" destId="{A5EC802F-FED1-4688-B2DE-CDE2B4C874FA}" srcOrd="0" destOrd="1" presId="urn:microsoft.com/office/officeart/2005/8/layout/process5"/>
    <dgm:cxn modelId="{E9524E50-65A8-4712-97DE-9755CAD2C89A}" srcId="{8C9AAA9A-D6A6-4520-8896-D53DD6AF5BF3}" destId="{D51BB215-2E9F-45BA-9745-FD3DE2DE87AD}" srcOrd="0" destOrd="0" parTransId="{B32411B7-B782-46BA-896D-8DA22F9A5475}" sibTransId="{55037D1D-565B-4380-9CAD-A417AE3BB42B}"/>
    <dgm:cxn modelId="{A7431151-32EB-46F4-8927-C01B2F6521F5}" type="presOf" srcId="{8C9AAA9A-D6A6-4520-8896-D53DD6AF5BF3}" destId="{A5EC802F-FED1-4688-B2DE-CDE2B4C874FA}" srcOrd="0" destOrd="0" presId="urn:microsoft.com/office/officeart/2005/8/layout/process5"/>
    <dgm:cxn modelId="{F1246376-BC47-4C04-AD1B-D34B4F304FD0}" type="presOf" srcId="{25469D05-C7A0-41D8-A428-9DE8EB28F43F}" destId="{FCE69A82-7C0C-404E-AF42-A4F8586E45F7}" srcOrd="0" destOrd="0" presId="urn:microsoft.com/office/officeart/2005/8/layout/process5"/>
    <dgm:cxn modelId="{4575EE7E-5143-41BA-A50B-90A79D76A561}" type="presOf" srcId="{2FA4017F-313F-4FE2-96C1-1B4B04EAECD0}" destId="{A44D7C4E-F019-4DB3-9400-AA66A0F4A771}" srcOrd="0" destOrd="2" presId="urn:microsoft.com/office/officeart/2005/8/layout/process5"/>
    <dgm:cxn modelId="{AE270284-E753-46DF-BAF8-E1BD893CD7C7}" type="presOf" srcId="{092418C6-F1CC-45BE-B66D-A247459CCCC1}" destId="{FCE69A82-7C0C-404E-AF42-A4F8586E45F7}" srcOrd="0" destOrd="1" presId="urn:microsoft.com/office/officeart/2005/8/layout/process5"/>
    <dgm:cxn modelId="{5C34EC8B-C540-4B6C-80A3-5F81B7FE8929}" srcId="{227DCA1D-EF85-46E8-868B-3F2E107B0CE5}" destId="{25469D05-C7A0-41D8-A428-9DE8EB28F43F}" srcOrd="0" destOrd="0" parTransId="{EFB14AF6-ECDD-46FC-A316-8B519CF62CB7}" sibTransId="{9FE1E8BC-E9B6-4A7F-B7E3-D2DF9C7D9E40}"/>
    <dgm:cxn modelId="{D3224594-5D03-4237-B01E-A665E56C42CA}" type="presOf" srcId="{9FE1E8BC-E9B6-4A7F-B7E3-D2DF9C7D9E40}" destId="{A47B9C0A-AB5E-4E83-9611-C23CB7798D86}" srcOrd="0" destOrd="0" presId="urn:microsoft.com/office/officeart/2005/8/layout/process5"/>
    <dgm:cxn modelId="{2C7EB897-86C8-441B-92D6-D9AD054578C6}" srcId="{436248A3-2CB0-4352-8D73-D1834E3ABD99}" destId="{EBA5771F-689D-4174-9245-003DFD8617BE}" srcOrd="0" destOrd="0" parTransId="{467E55FD-1645-4553-AB8D-AB7145275075}" sibTransId="{85CC256B-2BEF-4B05-B96F-B33A63A6A831}"/>
    <dgm:cxn modelId="{5EA54DA1-B72C-446F-B44B-9FB07DA9D1EB}" type="presOf" srcId="{EBA5771F-689D-4174-9245-003DFD8617BE}" destId="{A44D7C4E-F019-4DB3-9400-AA66A0F4A771}" srcOrd="0" destOrd="1" presId="urn:microsoft.com/office/officeart/2005/8/layout/process5"/>
    <dgm:cxn modelId="{D79724CC-8A4C-470C-B0CA-D22160E9815F}" type="presOf" srcId="{227DCA1D-EF85-46E8-868B-3F2E107B0CE5}" destId="{A2FDBE77-415F-443F-A8E4-AE1AD71264D3}" srcOrd="0" destOrd="0" presId="urn:microsoft.com/office/officeart/2005/8/layout/process5"/>
    <dgm:cxn modelId="{E0D3E860-C434-467E-AD7F-0AEC5947B2F3}" type="presParOf" srcId="{A2FDBE77-415F-443F-A8E4-AE1AD71264D3}" destId="{FCE69A82-7C0C-404E-AF42-A4F8586E45F7}" srcOrd="0" destOrd="0" presId="urn:microsoft.com/office/officeart/2005/8/layout/process5"/>
    <dgm:cxn modelId="{658B69C1-4E1E-4B3F-881D-B5CA698E7EC7}" type="presParOf" srcId="{A2FDBE77-415F-443F-A8E4-AE1AD71264D3}" destId="{A47B9C0A-AB5E-4E83-9611-C23CB7798D86}" srcOrd="1" destOrd="0" presId="urn:microsoft.com/office/officeart/2005/8/layout/process5"/>
    <dgm:cxn modelId="{1D21D35D-DFDD-498B-AFA8-54DBE62A3E7E}" type="presParOf" srcId="{A47B9C0A-AB5E-4E83-9611-C23CB7798D86}" destId="{4D380050-9FAF-440D-A9FB-E2F47D72E600}" srcOrd="0" destOrd="0" presId="urn:microsoft.com/office/officeart/2005/8/layout/process5"/>
    <dgm:cxn modelId="{DD6EC90E-C725-4A46-85F0-16409C679947}" type="presParOf" srcId="{A2FDBE77-415F-443F-A8E4-AE1AD71264D3}" destId="{A5EC802F-FED1-4688-B2DE-CDE2B4C874FA}" srcOrd="2" destOrd="0" presId="urn:microsoft.com/office/officeart/2005/8/layout/process5"/>
    <dgm:cxn modelId="{6D02ED50-6AEE-41F8-9C4A-1BC66493DEE1}" type="presParOf" srcId="{A2FDBE77-415F-443F-A8E4-AE1AD71264D3}" destId="{FC9ABC3B-4120-4CD2-89E2-C756EDD7B747}" srcOrd="3" destOrd="0" presId="urn:microsoft.com/office/officeart/2005/8/layout/process5"/>
    <dgm:cxn modelId="{CED5DEBB-5431-4C6C-B406-C70DFF8CAAE5}" type="presParOf" srcId="{FC9ABC3B-4120-4CD2-89E2-C756EDD7B747}" destId="{6A6EC913-0B4B-4CCA-AE70-6CBEEFAC080E}" srcOrd="0" destOrd="0" presId="urn:microsoft.com/office/officeart/2005/8/layout/process5"/>
    <dgm:cxn modelId="{9CAFF4C1-DBCF-4EFF-A111-D330E26D6BC7}" type="presParOf" srcId="{A2FDBE77-415F-443F-A8E4-AE1AD71264D3}" destId="{A44D7C4E-F019-4DB3-9400-AA66A0F4A77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760411-F144-4671-BAD9-D362753456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39AA931-3E0B-4AC1-9CC5-8ADE329DDDEB}">
      <dgm:prSet phldrT="[Text]"/>
      <dgm:spPr/>
      <dgm:t>
        <a:bodyPr/>
        <a:lstStyle/>
        <a:p>
          <a:r>
            <a:rPr lang="en-US" dirty="0"/>
            <a:t>DETECTION</a:t>
          </a:r>
        </a:p>
      </dgm:t>
    </dgm:pt>
    <dgm:pt modelId="{1C97CA57-C204-481B-85B9-5F0EAF9AF61B}" type="parTrans" cxnId="{A7BF7162-302B-4AB1-A66E-D16393DBE66E}">
      <dgm:prSet/>
      <dgm:spPr/>
      <dgm:t>
        <a:bodyPr/>
        <a:lstStyle/>
        <a:p>
          <a:endParaRPr lang="en-US"/>
        </a:p>
      </dgm:t>
    </dgm:pt>
    <dgm:pt modelId="{F12E0C50-3959-4102-BF22-5304831C65E3}" type="sibTrans" cxnId="{A7BF7162-302B-4AB1-A66E-D16393DBE66E}">
      <dgm:prSet/>
      <dgm:spPr/>
      <dgm:t>
        <a:bodyPr/>
        <a:lstStyle/>
        <a:p>
          <a:endParaRPr lang="en-US"/>
        </a:p>
      </dgm:t>
    </dgm:pt>
    <dgm:pt modelId="{677CCC56-F982-49D7-BBD3-CA3DE812D8B7}">
      <dgm:prSet phldrT="[Text]"/>
      <dgm:spPr/>
      <dgm:t>
        <a:bodyPr/>
        <a:lstStyle/>
        <a:p>
          <a:r>
            <a:rPr lang="en-US" dirty="0"/>
            <a:t>CONVERSION</a:t>
          </a:r>
        </a:p>
      </dgm:t>
    </dgm:pt>
    <dgm:pt modelId="{9EAEE1DF-9F02-46DF-B258-AC61FDDF02C9}" type="parTrans" cxnId="{B8CCB70F-4757-4F27-BBC7-FB87FC9543DB}">
      <dgm:prSet/>
      <dgm:spPr/>
      <dgm:t>
        <a:bodyPr/>
        <a:lstStyle/>
        <a:p>
          <a:endParaRPr lang="en-US"/>
        </a:p>
      </dgm:t>
    </dgm:pt>
    <dgm:pt modelId="{B4B71AA4-4E32-4EF1-9E40-898CA99E7CFF}" type="sibTrans" cxnId="{B8CCB70F-4757-4F27-BBC7-FB87FC9543DB}">
      <dgm:prSet/>
      <dgm:spPr/>
      <dgm:t>
        <a:bodyPr/>
        <a:lstStyle/>
        <a:p>
          <a:endParaRPr lang="en-US"/>
        </a:p>
      </dgm:t>
    </dgm:pt>
    <dgm:pt modelId="{B0C65153-EAFB-4F93-AC55-D81F93E518DC}">
      <dgm:prSet phldrT="[Text]"/>
      <dgm:spPr/>
      <dgm:t>
        <a:bodyPr/>
        <a:lstStyle/>
        <a:p>
          <a:r>
            <a:rPr lang="en-US" dirty="0"/>
            <a:t>RECOGNITION</a:t>
          </a:r>
        </a:p>
      </dgm:t>
    </dgm:pt>
    <dgm:pt modelId="{FDA96B2E-441C-40D2-A2EC-B85234AEBFC1}" type="parTrans" cxnId="{793B44F7-9B91-4D0C-ADC0-F7880BE7F976}">
      <dgm:prSet/>
      <dgm:spPr/>
      <dgm:t>
        <a:bodyPr/>
        <a:lstStyle/>
        <a:p>
          <a:endParaRPr lang="en-US"/>
        </a:p>
      </dgm:t>
    </dgm:pt>
    <dgm:pt modelId="{C65C7E1B-5628-4CE6-88DA-712CE21651CA}" type="sibTrans" cxnId="{793B44F7-9B91-4D0C-ADC0-F7880BE7F976}">
      <dgm:prSet/>
      <dgm:spPr/>
      <dgm:t>
        <a:bodyPr/>
        <a:lstStyle/>
        <a:p>
          <a:endParaRPr lang="en-US"/>
        </a:p>
      </dgm:t>
    </dgm:pt>
    <dgm:pt modelId="{FA93E3E8-5422-43F2-B0C5-381F90DAE6D5}" type="pres">
      <dgm:prSet presAssocID="{2F760411-F144-4671-BAD9-D36275345694}" presName="Name0" presStyleCnt="0">
        <dgm:presLayoutVars>
          <dgm:dir/>
          <dgm:resizeHandles val="exact"/>
        </dgm:presLayoutVars>
      </dgm:prSet>
      <dgm:spPr/>
    </dgm:pt>
    <dgm:pt modelId="{84A028FC-0724-4C4E-AB13-11BFCB860C50}" type="pres">
      <dgm:prSet presAssocID="{C39AA931-3E0B-4AC1-9CC5-8ADE329DDDEB}" presName="node" presStyleLbl="node1" presStyleIdx="0" presStyleCnt="3">
        <dgm:presLayoutVars>
          <dgm:bulletEnabled val="1"/>
        </dgm:presLayoutVars>
      </dgm:prSet>
      <dgm:spPr/>
    </dgm:pt>
    <dgm:pt modelId="{9439C7F5-AD59-4091-BF30-72496D408CCE}" type="pres">
      <dgm:prSet presAssocID="{F12E0C50-3959-4102-BF22-5304831C65E3}" presName="sibTrans" presStyleLbl="sibTrans2D1" presStyleIdx="0" presStyleCnt="2"/>
      <dgm:spPr/>
    </dgm:pt>
    <dgm:pt modelId="{3D961B5E-D7BA-48AF-8EBA-A5632C98409A}" type="pres">
      <dgm:prSet presAssocID="{F12E0C50-3959-4102-BF22-5304831C65E3}" presName="connectorText" presStyleLbl="sibTrans2D1" presStyleIdx="0" presStyleCnt="2"/>
      <dgm:spPr/>
    </dgm:pt>
    <dgm:pt modelId="{EF2183BF-94A0-43A9-A5F7-4E4360C828D2}" type="pres">
      <dgm:prSet presAssocID="{677CCC56-F982-49D7-BBD3-CA3DE812D8B7}" presName="node" presStyleLbl="node1" presStyleIdx="1" presStyleCnt="3">
        <dgm:presLayoutVars>
          <dgm:bulletEnabled val="1"/>
        </dgm:presLayoutVars>
      </dgm:prSet>
      <dgm:spPr/>
    </dgm:pt>
    <dgm:pt modelId="{4C53558A-2CE3-4492-999F-AD291F81FC46}" type="pres">
      <dgm:prSet presAssocID="{B4B71AA4-4E32-4EF1-9E40-898CA99E7CFF}" presName="sibTrans" presStyleLbl="sibTrans2D1" presStyleIdx="1" presStyleCnt="2"/>
      <dgm:spPr/>
    </dgm:pt>
    <dgm:pt modelId="{4CEE6459-324A-44CD-B4E4-7DFDE2A4B046}" type="pres">
      <dgm:prSet presAssocID="{B4B71AA4-4E32-4EF1-9E40-898CA99E7CFF}" presName="connectorText" presStyleLbl="sibTrans2D1" presStyleIdx="1" presStyleCnt="2"/>
      <dgm:spPr/>
    </dgm:pt>
    <dgm:pt modelId="{74764DA1-7188-455D-93D3-12BFEFCB7D70}" type="pres">
      <dgm:prSet presAssocID="{B0C65153-EAFB-4F93-AC55-D81F93E518D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CCB70F-4757-4F27-BBC7-FB87FC9543DB}" srcId="{2F760411-F144-4671-BAD9-D36275345694}" destId="{677CCC56-F982-49D7-BBD3-CA3DE812D8B7}" srcOrd="1" destOrd="0" parTransId="{9EAEE1DF-9F02-46DF-B258-AC61FDDF02C9}" sibTransId="{B4B71AA4-4E32-4EF1-9E40-898CA99E7CFF}"/>
    <dgm:cxn modelId="{408DA424-A7E2-44DA-8B6D-F0A179A971C6}" type="presOf" srcId="{B4B71AA4-4E32-4EF1-9E40-898CA99E7CFF}" destId="{4CEE6459-324A-44CD-B4E4-7DFDE2A4B046}" srcOrd="1" destOrd="0" presId="urn:microsoft.com/office/officeart/2005/8/layout/process1"/>
    <dgm:cxn modelId="{8F7E065D-2C0C-49EB-A352-C24F945F51F2}" type="presOf" srcId="{F12E0C50-3959-4102-BF22-5304831C65E3}" destId="{9439C7F5-AD59-4091-BF30-72496D408CCE}" srcOrd="0" destOrd="0" presId="urn:microsoft.com/office/officeart/2005/8/layout/process1"/>
    <dgm:cxn modelId="{A7BF7162-302B-4AB1-A66E-D16393DBE66E}" srcId="{2F760411-F144-4671-BAD9-D36275345694}" destId="{C39AA931-3E0B-4AC1-9CC5-8ADE329DDDEB}" srcOrd="0" destOrd="0" parTransId="{1C97CA57-C204-481B-85B9-5F0EAF9AF61B}" sibTransId="{F12E0C50-3959-4102-BF22-5304831C65E3}"/>
    <dgm:cxn modelId="{F0FF8663-E3FC-4623-BE01-F547D25908F3}" type="presOf" srcId="{2F760411-F144-4671-BAD9-D36275345694}" destId="{FA93E3E8-5422-43F2-B0C5-381F90DAE6D5}" srcOrd="0" destOrd="0" presId="urn:microsoft.com/office/officeart/2005/8/layout/process1"/>
    <dgm:cxn modelId="{B4BA7588-06F5-42D4-9F2A-82A7A8E0B4CE}" type="presOf" srcId="{F12E0C50-3959-4102-BF22-5304831C65E3}" destId="{3D961B5E-D7BA-48AF-8EBA-A5632C98409A}" srcOrd="1" destOrd="0" presId="urn:microsoft.com/office/officeart/2005/8/layout/process1"/>
    <dgm:cxn modelId="{D836D3A4-1CFD-4A1E-AEF7-0A9E7ADEA090}" type="presOf" srcId="{677CCC56-F982-49D7-BBD3-CA3DE812D8B7}" destId="{EF2183BF-94A0-43A9-A5F7-4E4360C828D2}" srcOrd="0" destOrd="0" presId="urn:microsoft.com/office/officeart/2005/8/layout/process1"/>
    <dgm:cxn modelId="{A8BCD9B4-C520-4FF6-B7A2-63CD38997277}" type="presOf" srcId="{B4B71AA4-4E32-4EF1-9E40-898CA99E7CFF}" destId="{4C53558A-2CE3-4492-999F-AD291F81FC46}" srcOrd="0" destOrd="0" presId="urn:microsoft.com/office/officeart/2005/8/layout/process1"/>
    <dgm:cxn modelId="{3B3CB6B5-B27F-4148-9D23-6A137CBC560F}" type="presOf" srcId="{C39AA931-3E0B-4AC1-9CC5-8ADE329DDDEB}" destId="{84A028FC-0724-4C4E-AB13-11BFCB860C50}" srcOrd="0" destOrd="0" presId="urn:microsoft.com/office/officeart/2005/8/layout/process1"/>
    <dgm:cxn modelId="{0C785CD4-2337-4730-9CD5-A7489AFFF78B}" type="presOf" srcId="{B0C65153-EAFB-4F93-AC55-D81F93E518DC}" destId="{74764DA1-7188-455D-93D3-12BFEFCB7D70}" srcOrd="0" destOrd="0" presId="urn:microsoft.com/office/officeart/2005/8/layout/process1"/>
    <dgm:cxn modelId="{793B44F7-9B91-4D0C-ADC0-F7880BE7F976}" srcId="{2F760411-F144-4671-BAD9-D36275345694}" destId="{B0C65153-EAFB-4F93-AC55-D81F93E518DC}" srcOrd="2" destOrd="0" parTransId="{FDA96B2E-441C-40D2-A2EC-B85234AEBFC1}" sibTransId="{C65C7E1B-5628-4CE6-88DA-712CE21651CA}"/>
    <dgm:cxn modelId="{1BD9C525-9FE1-401F-BEDA-8B39DCE09B37}" type="presParOf" srcId="{FA93E3E8-5422-43F2-B0C5-381F90DAE6D5}" destId="{84A028FC-0724-4C4E-AB13-11BFCB860C50}" srcOrd="0" destOrd="0" presId="urn:microsoft.com/office/officeart/2005/8/layout/process1"/>
    <dgm:cxn modelId="{E3CB4746-155E-4D18-8DBD-3469555ADAB3}" type="presParOf" srcId="{FA93E3E8-5422-43F2-B0C5-381F90DAE6D5}" destId="{9439C7F5-AD59-4091-BF30-72496D408CCE}" srcOrd="1" destOrd="0" presId="urn:microsoft.com/office/officeart/2005/8/layout/process1"/>
    <dgm:cxn modelId="{14A45664-03BF-436E-86A9-8224F6E45C14}" type="presParOf" srcId="{9439C7F5-AD59-4091-BF30-72496D408CCE}" destId="{3D961B5E-D7BA-48AF-8EBA-A5632C98409A}" srcOrd="0" destOrd="0" presId="urn:microsoft.com/office/officeart/2005/8/layout/process1"/>
    <dgm:cxn modelId="{FE8CB42A-7866-4113-A7F7-A0EB860AE1BD}" type="presParOf" srcId="{FA93E3E8-5422-43F2-B0C5-381F90DAE6D5}" destId="{EF2183BF-94A0-43A9-A5F7-4E4360C828D2}" srcOrd="2" destOrd="0" presId="urn:microsoft.com/office/officeart/2005/8/layout/process1"/>
    <dgm:cxn modelId="{F66B8A12-9759-436E-9CA4-C0FE13714F7F}" type="presParOf" srcId="{FA93E3E8-5422-43F2-B0C5-381F90DAE6D5}" destId="{4C53558A-2CE3-4492-999F-AD291F81FC46}" srcOrd="3" destOrd="0" presId="urn:microsoft.com/office/officeart/2005/8/layout/process1"/>
    <dgm:cxn modelId="{86C6FFFD-98CD-4CBA-B879-3C4DA93A7C7E}" type="presParOf" srcId="{4C53558A-2CE3-4492-999F-AD291F81FC46}" destId="{4CEE6459-324A-44CD-B4E4-7DFDE2A4B046}" srcOrd="0" destOrd="0" presId="urn:microsoft.com/office/officeart/2005/8/layout/process1"/>
    <dgm:cxn modelId="{1E92BBCA-AA5A-4916-9B3B-3C90B48EEDED}" type="presParOf" srcId="{FA93E3E8-5422-43F2-B0C5-381F90DAE6D5}" destId="{74764DA1-7188-455D-93D3-12BFEFCB7D7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69A82-7C0C-404E-AF42-A4F8586E45F7}">
      <dsp:nvSpPr>
        <dsp:cNvPr id="0" name=""/>
        <dsp:cNvSpPr/>
      </dsp:nvSpPr>
      <dsp:spPr>
        <a:xfrm>
          <a:off x="1047363" y="1329"/>
          <a:ext cx="2651447" cy="1590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 INPUT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INUT GIVEN IN DIGITAL FORMAT</a:t>
          </a:r>
        </a:p>
      </dsp:txBody>
      <dsp:txXfrm>
        <a:off x="1093958" y="47924"/>
        <a:ext cx="2558257" cy="1497678"/>
      </dsp:txXfrm>
    </dsp:sp>
    <dsp:sp modelId="{A47B9C0A-AB5E-4E83-9611-C23CB7798D86}">
      <dsp:nvSpPr>
        <dsp:cNvPr id="0" name=""/>
        <dsp:cNvSpPr/>
      </dsp:nvSpPr>
      <dsp:spPr>
        <a:xfrm>
          <a:off x="3932137" y="467984"/>
          <a:ext cx="562106" cy="657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932137" y="599496"/>
        <a:ext cx="393474" cy="394534"/>
      </dsp:txXfrm>
    </dsp:sp>
    <dsp:sp modelId="{A5EC802F-FED1-4688-B2DE-CDE2B4C874FA}">
      <dsp:nvSpPr>
        <dsp:cNvPr id="0" name=""/>
        <dsp:cNvSpPr/>
      </dsp:nvSpPr>
      <dsp:spPr>
        <a:xfrm>
          <a:off x="4759389" y="1329"/>
          <a:ext cx="2651447" cy="1590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EXTRACTION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DETAILS THAT NEED TO BE RECOGNIZED</a:t>
          </a:r>
        </a:p>
      </dsp:txBody>
      <dsp:txXfrm>
        <a:off x="4805984" y="47924"/>
        <a:ext cx="2558257" cy="1497678"/>
      </dsp:txXfrm>
    </dsp:sp>
    <dsp:sp modelId="{FC9ABC3B-4120-4CD2-89E2-C756EDD7B747}">
      <dsp:nvSpPr>
        <dsp:cNvPr id="0" name=""/>
        <dsp:cNvSpPr/>
      </dsp:nvSpPr>
      <dsp:spPr>
        <a:xfrm rot="5400000">
          <a:off x="5804059" y="1777799"/>
          <a:ext cx="562106" cy="657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5887845" y="1825525"/>
        <a:ext cx="394534" cy="393474"/>
      </dsp:txXfrm>
    </dsp:sp>
    <dsp:sp modelId="{A44D7C4E-F019-4DB3-9400-AA66A0F4A771}">
      <dsp:nvSpPr>
        <dsp:cNvPr id="0" name=""/>
        <dsp:cNvSpPr/>
      </dsp:nvSpPr>
      <dsp:spPr>
        <a:xfrm>
          <a:off x="4759389" y="2652776"/>
          <a:ext cx="2651447" cy="1590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INTEGRATED TO AN OUTPUT PLATFORM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THE EXTRACTED OUTPUT WILL BE RETURNED TO USER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>
        <a:off x="4805984" y="2699371"/>
        <a:ext cx="2558257" cy="1497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028FC-0724-4C4E-AB13-11BFCB860C50}">
      <dsp:nvSpPr>
        <dsp:cNvPr id="0" name=""/>
        <dsp:cNvSpPr/>
      </dsp:nvSpPr>
      <dsp:spPr>
        <a:xfrm>
          <a:off x="7089" y="1247098"/>
          <a:ext cx="2118923" cy="1271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DETECTION</a:t>
          </a:r>
        </a:p>
      </dsp:txBody>
      <dsp:txXfrm>
        <a:off x="44326" y="1284335"/>
        <a:ext cx="2044449" cy="1196879"/>
      </dsp:txXfrm>
    </dsp:sp>
    <dsp:sp modelId="{9439C7F5-AD59-4091-BF30-72496D408CCE}">
      <dsp:nvSpPr>
        <dsp:cNvPr id="0" name=""/>
        <dsp:cNvSpPr/>
      </dsp:nvSpPr>
      <dsp:spPr>
        <a:xfrm>
          <a:off x="2337904" y="1620028"/>
          <a:ext cx="449211" cy="525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37904" y="1725126"/>
        <a:ext cx="314448" cy="315296"/>
      </dsp:txXfrm>
    </dsp:sp>
    <dsp:sp modelId="{EF2183BF-94A0-43A9-A5F7-4E4360C828D2}">
      <dsp:nvSpPr>
        <dsp:cNvPr id="0" name=""/>
        <dsp:cNvSpPr/>
      </dsp:nvSpPr>
      <dsp:spPr>
        <a:xfrm>
          <a:off x="2973581" y="1247098"/>
          <a:ext cx="2118923" cy="1271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CONVERSION</a:t>
          </a:r>
        </a:p>
      </dsp:txBody>
      <dsp:txXfrm>
        <a:off x="3010818" y="1284335"/>
        <a:ext cx="2044449" cy="1196879"/>
      </dsp:txXfrm>
    </dsp:sp>
    <dsp:sp modelId="{4C53558A-2CE3-4492-999F-AD291F81FC46}">
      <dsp:nvSpPr>
        <dsp:cNvPr id="0" name=""/>
        <dsp:cNvSpPr/>
      </dsp:nvSpPr>
      <dsp:spPr>
        <a:xfrm>
          <a:off x="5304397" y="1620028"/>
          <a:ext cx="449211" cy="525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04397" y="1725126"/>
        <a:ext cx="314448" cy="315296"/>
      </dsp:txXfrm>
    </dsp:sp>
    <dsp:sp modelId="{74764DA1-7188-455D-93D3-12BFEFCB7D70}">
      <dsp:nvSpPr>
        <dsp:cNvPr id="0" name=""/>
        <dsp:cNvSpPr/>
      </dsp:nvSpPr>
      <dsp:spPr>
        <a:xfrm>
          <a:off x="5940074" y="1247098"/>
          <a:ext cx="2118923" cy="1271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RECOGNITION</a:t>
          </a:r>
        </a:p>
      </dsp:txBody>
      <dsp:txXfrm>
        <a:off x="5977311" y="1284335"/>
        <a:ext cx="2044449" cy="1196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DFF4-1D12-448B-A110-6A50467D40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6B72-4C88-434D-9E4F-2192C998A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6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9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983B111-9B12-4A63-9BDE-B5105C04BB9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" TargetMode="External"/><Relationship Id="rId2" Type="http://schemas.openxmlformats.org/officeDocument/2006/relationships/hyperlink" Target="http://www.anpr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994595"/>
            <a:ext cx="8062912" cy="2164556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LICENSE PLATE RECOGNITION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0D569-D7B6-CCC1-D1F7-CB44C263214F}"/>
              </a:ext>
            </a:extLst>
          </p:cNvPr>
          <p:cNvSpPr txBox="1"/>
          <p:nvPr/>
        </p:nvSpPr>
        <p:spPr>
          <a:xfrm>
            <a:off x="2781300" y="589935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1" dirty="0">
              <a:solidFill>
                <a:schemeClr val="tx2"/>
              </a:solidFill>
            </a:endParaRPr>
          </a:p>
          <a:p>
            <a:r>
              <a:rPr lang="en-US" sz="2800" b="1" i="1" dirty="0">
                <a:solidFill>
                  <a:schemeClr val="tx2"/>
                </a:solidFill>
              </a:rPr>
              <a:t>MINI PROJECT 2022-23</a:t>
            </a:r>
          </a:p>
          <a:p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5069D-F9CA-6D73-32F1-DE0C92995F8B}"/>
              </a:ext>
            </a:extLst>
          </p:cNvPr>
          <p:cNvSpPr txBox="1"/>
          <p:nvPr/>
        </p:nvSpPr>
        <p:spPr>
          <a:xfrm>
            <a:off x="2781300" y="5181600"/>
            <a:ext cx="591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</a:rPr>
              <a:t>AKSHANSH MISHRA 2102901520011</a:t>
            </a:r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ARYAN VASHISTH 2102901520032</a:t>
            </a:r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DEVANSH DEEPAK 2102901520044</a:t>
            </a:r>
          </a:p>
          <a:p>
            <a:pPr algn="r"/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E948-98C4-7323-8572-5C85327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8C61-DD2E-35D5-15BE-CD3BF40F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-you can use </a:t>
            </a:r>
            <a:r>
              <a:rPr lang="en-US" sz="2000" b="1" dirty="0"/>
              <a:t>Deep Learning</a:t>
            </a:r>
            <a:r>
              <a:rPr lang="en-US" sz="2000" dirty="0"/>
              <a:t>, </a:t>
            </a:r>
            <a:r>
              <a:rPr lang="en-US" sz="2000" b="1" dirty="0"/>
              <a:t>CNN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-we are using pre-trained OCR engine built by open source contributors</a:t>
            </a:r>
          </a:p>
          <a:p>
            <a:r>
              <a:rPr lang="en-US" sz="2000" b="1" dirty="0"/>
              <a:t>PYTESSERACT</a:t>
            </a:r>
          </a:p>
          <a:p>
            <a:r>
              <a:rPr lang="en-US" sz="2000" dirty="0"/>
              <a:t>-using "</a:t>
            </a:r>
            <a:r>
              <a:rPr lang="en-US" sz="2000" b="1" dirty="0" err="1"/>
              <a:t>image_to_string</a:t>
            </a:r>
            <a:r>
              <a:rPr lang="en-US" sz="2000" b="1" dirty="0"/>
              <a:t> </a:t>
            </a:r>
            <a:r>
              <a:rPr lang="en-US" sz="2000" dirty="0"/>
              <a:t>" to convert all content into text</a:t>
            </a:r>
          </a:p>
          <a:p>
            <a:endParaRPr lang="en-US" sz="2000" dirty="0"/>
          </a:p>
          <a:p>
            <a:r>
              <a:rPr lang="en-US" sz="2000" dirty="0"/>
              <a:t>- use string processing to eliminate the extra characters</a:t>
            </a:r>
          </a:p>
        </p:txBody>
      </p:sp>
    </p:spTree>
    <p:extLst>
      <p:ext uri="{BB962C8B-B14F-4D97-AF65-F5344CB8AC3E}">
        <p14:creationId xmlns:p14="http://schemas.microsoft.com/office/powerpoint/2010/main" val="167572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981A-0C9B-95C0-9704-ED5FFFEE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11B3EF-541F-B78D-0E0C-4F32BFC7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" y="414873"/>
            <a:ext cx="9159969" cy="5943594"/>
          </a:xfrm>
        </p:spPr>
      </p:pic>
    </p:spTree>
    <p:extLst>
      <p:ext uri="{BB962C8B-B14F-4D97-AF65-F5344CB8AC3E}">
        <p14:creationId xmlns:p14="http://schemas.microsoft.com/office/powerpoint/2010/main" val="140697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r>
              <a:rPr lang="en-US" sz="48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APPLICATIONS</a:t>
            </a:r>
            <a:r>
              <a:rPr lang="en-US" sz="2000" b="1" dirty="0"/>
              <a:t>: </a:t>
            </a:r>
          </a:p>
          <a:p>
            <a:endParaRPr lang="en-US" sz="2000" b="1" dirty="0"/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Intelligent Transportation Systems (ITS),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security systems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motorway toll collection (highway toll collection),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traffic analysis,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police law enforcement,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state border control,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enforcement of traffic regulations,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vehicle theft prevention,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automation and simplification of airport,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harbor and warehouse logistics,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security monitoring of roads and checkpoints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vehicle surveillance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B689-1D8C-4868-A9FF-3C86A794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95183"/>
            <a:ext cx="8079581" cy="1658198"/>
          </a:xfrm>
        </p:spPr>
        <p:txBody>
          <a:bodyPr/>
          <a:lstStyle/>
          <a:p>
            <a:r>
              <a:rPr lang="en-IN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E2F6-BE02-4908-BD02-2AAF442B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828800"/>
            <a:ext cx="8065294" cy="3766185"/>
          </a:xfrm>
        </p:spPr>
        <p:txBody>
          <a:bodyPr>
            <a:normAutofit/>
          </a:bodyPr>
          <a:lstStyle/>
          <a:p>
            <a:r>
              <a:rPr lang="en-IN" sz="2000" dirty="0"/>
              <a:t>The idea of OCR is basic, but its actual potential is yet to be discovered. Contributing to the same, we will try to implement it on real-time applications:</a:t>
            </a:r>
          </a:p>
          <a:p>
            <a:r>
              <a:rPr lang="en-IN" sz="2000" dirty="0"/>
              <a:t>- Multiple Inputs</a:t>
            </a:r>
          </a:p>
          <a:p>
            <a:r>
              <a:rPr lang="en-IN" sz="2000" dirty="0"/>
              <a:t>- Image/Video Capture</a:t>
            </a:r>
          </a:p>
          <a:p>
            <a:r>
              <a:rPr lang="en-IN" sz="2000" dirty="0"/>
              <a:t>- As a utility for software</a:t>
            </a:r>
          </a:p>
          <a:p>
            <a:r>
              <a:rPr lang="en-IN" sz="2000" dirty="0"/>
              <a:t>- Management &amp; Surveillance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786D5D-94C6-4893-B9A1-23E38C2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43053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www.anpr.net</a:t>
            </a:r>
            <a:endParaRPr lang="en-US" sz="2000" dirty="0"/>
          </a:p>
          <a:p>
            <a:r>
              <a:rPr lang="en-US" sz="2000" dirty="0"/>
              <a:t>en.wikipedia.org</a:t>
            </a:r>
          </a:p>
          <a:p>
            <a:r>
              <a:rPr lang="en-US" sz="2000" dirty="0">
                <a:hlinkClick r:id="rId3"/>
              </a:rPr>
              <a:t>https://www.javatpoint.com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3500" y="2767280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Forte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b="1" dirty="0"/>
              <a:t>INTRODUCTION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License Plate Recognition (or </a:t>
            </a:r>
            <a:r>
              <a:rPr lang="en-US" sz="2000" b="1" i="1" dirty="0"/>
              <a:t>'number plate recognition</a:t>
            </a:r>
            <a:r>
              <a:rPr lang="en-US" sz="2000" dirty="0"/>
              <a:t>') is a special form of optical character recognition (OCR). </a:t>
            </a:r>
          </a:p>
          <a:p>
            <a:endParaRPr lang="en-US" sz="2000" dirty="0"/>
          </a:p>
          <a:p>
            <a:r>
              <a:rPr lang="en-US" sz="2000" dirty="0"/>
              <a:t>It enables computer systems to read automatically the registration number (license number) of vehicles from digital pictures.</a:t>
            </a:r>
          </a:p>
          <a:p>
            <a:endParaRPr lang="en-US" sz="2000" dirty="0"/>
          </a:p>
          <a:p>
            <a:r>
              <a:rPr lang="en-US" sz="2000" dirty="0"/>
              <a:t>Reading automatically the registration number means transforming the pixels of the digital image into the ASCII text of the number plate.</a:t>
            </a:r>
          </a:p>
          <a:p>
            <a:endParaRPr lang="en-US" sz="2000" dirty="0"/>
          </a:p>
          <a:p>
            <a:r>
              <a:rPr lang="en-US" sz="2000" i="1" u="sng" dirty="0"/>
              <a:t>OCR  technology scans paper documents and turn them into electronic, editable files.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FDCD-B265-1B28-73E1-8A13C69A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0782"/>
            <a:ext cx="8079581" cy="1658198"/>
          </a:xfrm>
        </p:spPr>
        <p:txBody>
          <a:bodyPr/>
          <a:lstStyle/>
          <a:p>
            <a:r>
              <a:rPr lang="en-IN" b="1" dirty="0"/>
              <a:t>BASIC</a:t>
            </a:r>
            <a:r>
              <a:rPr lang="en-IN" dirty="0"/>
              <a:t> </a:t>
            </a:r>
            <a:r>
              <a:rPr lang="en-IN" b="1" dirty="0"/>
              <a:t>OCR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CFB7AE-643C-1ED3-D18B-B64A671F1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726183"/>
              </p:ext>
            </p:extLst>
          </p:nvPr>
        </p:nvGraphicFramePr>
        <p:xfrm>
          <a:off x="342900" y="1568448"/>
          <a:ext cx="8458200" cy="424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7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11DD-CDC2-FDD6-B4CA-88DFBE4B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2BDC02-8615-48BC-CAEA-E72012E41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r="687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165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389F-ADCA-F714-1D0F-79DA9E5F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C84F-849D-D6A3-C3D3-C13B3637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981200"/>
            <a:ext cx="8065294" cy="376618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33C0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License Plate Recognition System is the identification system of vehicles. It is an image processing technology used to identify the vehicles only by their license plates.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 Number Plate Recognition ANPR plays a major role in management of parking areas, and surveillance in variety of sectors.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every vehicle has a unique number plate so it can be identified by its number plate. Thereby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system with high flexibility and better accuracy with increased use cases and simpler algorithms will become handy in accomplishing such tasks and ease up Human work 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b="1" dirty="0"/>
              <a:t>HOW TO BULIT ANPR SYSTEMS 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33333"/>
                </a:solidFill>
              </a:rPr>
              <a:t>SOFTWARE -</a:t>
            </a:r>
            <a:endParaRPr lang="en-US" sz="2000" b="1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333333"/>
                </a:solidFill>
                <a:effectLst/>
              </a:rPr>
              <a:t>Python Libraries and Framework used-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3333"/>
                </a:solidFill>
                <a:effectLst/>
              </a:rPr>
              <a:t>Classifier: </a:t>
            </a:r>
            <a:r>
              <a:rPr lang="en-US" sz="2000" dirty="0">
                <a:solidFill>
                  <a:srgbClr val="333333"/>
                </a:solidFill>
                <a:effectLst/>
              </a:rPr>
              <a:t>haarc</a:t>
            </a:r>
            <a:r>
              <a:rPr lang="en-US" sz="2000" dirty="0">
                <a:solidFill>
                  <a:srgbClr val="333333"/>
                </a:solidFill>
              </a:rPr>
              <a:t>ascade : ML based for code simplification.</a:t>
            </a:r>
            <a:endParaRPr lang="en-US" sz="200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</a:rPr>
              <a:t>OpenCV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: for this project in order to identify the license number plates In digital image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</a:rPr>
              <a:t>Pytesseract </a:t>
            </a:r>
            <a:r>
              <a:rPr lang="en-US" sz="2000" dirty="0">
                <a:solidFill>
                  <a:srgbClr val="333333"/>
                </a:solidFill>
              </a:rPr>
              <a:t>: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for the characters and digits extraction from the plate. 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</a:rPr>
              <a:t>FRONTEND 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</a:rPr>
              <a:t>Tkinter, flutter </a:t>
            </a:r>
            <a:endParaRPr lang="en-US" sz="2000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3333"/>
                </a:solidFill>
              </a:rPr>
              <a:t>HARDWARE 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</a:rPr>
              <a:t>A good FPS image capturing device.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D6BDFE-0777-00F3-30C3-85E22C000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73037"/>
              </p:ext>
            </p:extLst>
          </p:nvPr>
        </p:nvGraphicFramePr>
        <p:xfrm>
          <a:off x="538956" y="1546225"/>
          <a:ext cx="8066087" cy="376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E23322-2121-5BC9-286E-49FD1426ABB0}"/>
              </a:ext>
            </a:extLst>
          </p:cNvPr>
          <p:cNvSpPr txBox="1"/>
          <p:nvPr/>
        </p:nvSpPr>
        <p:spPr>
          <a:xfrm>
            <a:off x="1676400" y="381000"/>
            <a:ext cx="6264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BASIC CONCEPT OF LPRS </a:t>
            </a:r>
          </a:p>
        </p:txBody>
      </p:sp>
    </p:spTree>
    <p:extLst>
      <p:ext uri="{BB962C8B-B14F-4D97-AF65-F5344CB8AC3E}">
        <p14:creationId xmlns:p14="http://schemas.microsoft.com/office/powerpoint/2010/main" val="390285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31D7-E5A0-6846-A304-74D383C2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079581" cy="1658198"/>
          </a:xfrm>
        </p:spPr>
        <p:txBody>
          <a:bodyPr/>
          <a:lstStyle/>
          <a:p>
            <a:r>
              <a:rPr lang="en-IN" b="1" dirty="0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0AD9-30BE-8D4C-9C70-B98E59D9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53" y="2039198"/>
            <a:ext cx="8065294" cy="37661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-we have used a classifier </a:t>
            </a:r>
            <a:r>
              <a:rPr lang="en-US" sz="2000" b="1" dirty="0"/>
              <a:t>- haarcascade</a:t>
            </a:r>
          </a:p>
          <a:p>
            <a:pPr marL="0" indent="0" algn="just">
              <a:buNone/>
            </a:pPr>
            <a:r>
              <a:rPr lang="en-US" sz="2000" b="1" dirty="0"/>
              <a:t>haarcascade </a:t>
            </a:r>
            <a:r>
              <a:rPr lang="en-US" sz="2000" dirty="0"/>
              <a:t>is a ML based model which is trained on tons of dataset and hence can detect objects from an image. In our case, it will detect number plate from the input image.</a:t>
            </a:r>
          </a:p>
          <a:p>
            <a:pPr marL="0" indent="0" algn="just">
              <a:buNone/>
            </a:pPr>
            <a:r>
              <a:rPr lang="en-US" sz="2000" dirty="0"/>
              <a:t>-you can use</a:t>
            </a:r>
            <a:r>
              <a:rPr lang="en-US" sz="2000" b="1" dirty="0"/>
              <a:t> YOLO </a:t>
            </a:r>
            <a:r>
              <a:rPr lang="en-US" sz="2000" dirty="0"/>
              <a:t>as well, but we have used Haarcascade for simplification of code.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213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A0BF-A049-3252-BB38-4D197536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57200"/>
            <a:ext cx="8079581" cy="1658198"/>
          </a:xfrm>
        </p:spPr>
        <p:txBody>
          <a:bodyPr/>
          <a:lstStyle/>
          <a:p>
            <a:r>
              <a:rPr lang="en-US" b="1" dirty="0"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7CF7-B09A-5DDA-2C8A-270346E8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2115398"/>
            <a:ext cx="8065294" cy="376618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image reading = cv2</a:t>
            </a:r>
          </a:p>
          <a:p>
            <a:r>
              <a:rPr lang="en-US" sz="2000" b="1" dirty="0"/>
              <a:t>Open CV </a:t>
            </a:r>
            <a:r>
              <a:rPr lang="en-US" sz="2000" dirty="0"/>
              <a:t>computer vision library</a:t>
            </a:r>
          </a:p>
          <a:p>
            <a:pPr lvl="1"/>
            <a:r>
              <a:rPr lang="en-US" sz="2000" dirty="0"/>
              <a:t>/Most powerful</a:t>
            </a:r>
          </a:p>
          <a:p>
            <a:pPr lvl="1"/>
            <a:r>
              <a:rPr lang="en-US" sz="2000" dirty="0"/>
              <a:t>/contains 1000s of algorithms for identification</a:t>
            </a:r>
          </a:p>
          <a:p>
            <a:pPr lvl="1"/>
            <a:r>
              <a:rPr lang="en-US" sz="2000" dirty="0"/>
              <a:t>/Built in C, C++</a:t>
            </a:r>
          </a:p>
          <a:p>
            <a:endParaRPr lang="en-US" sz="2000" dirty="0"/>
          </a:p>
          <a:p>
            <a:r>
              <a:rPr lang="en-US" sz="2000" dirty="0"/>
              <a:t>we have used techniques like </a:t>
            </a:r>
            <a:r>
              <a:rPr lang="en-US" sz="2000" b="1" dirty="0"/>
              <a:t>gray conversion </a:t>
            </a:r>
            <a:r>
              <a:rPr lang="en-US" sz="2000" dirty="0"/>
              <a:t>for converting the input image into grayscale and then performing required operations.</a:t>
            </a:r>
          </a:p>
          <a:p>
            <a:r>
              <a:rPr lang="en-US" sz="2000" dirty="0"/>
              <a:t>#Cropping number plate -&gt;changing brightness and threshold/sharpening</a:t>
            </a:r>
          </a:p>
          <a:p>
            <a:r>
              <a:rPr lang="en-US" sz="2000" dirty="0"/>
              <a:t>-using </a:t>
            </a:r>
            <a:r>
              <a:rPr lang="en-US" sz="2000" b="1" dirty="0"/>
              <a:t>dilate</a:t>
            </a:r>
            <a:r>
              <a:rPr lang="en-US" sz="2000" dirty="0"/>
              <a:t> and </a:t>
            </a:r>
            <a:r>
              <a:rPr lang="en-US" sz="2000" b="1" dirty="0"/>
              <a:t>erode</a:t>
            </a:r>
            <a:r>
              <a:rPr lang="en-US" sz="2000" dirty="0"/>
              <a:t> of cv2 then converting again to b/w</a:t>
            </a:r>
          </a:p>
          <a:p>
            <a:r>
              <a:rPr lang="en-US" sz="2000" dirty="0"/>
              <a:t>-applying threshold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1A95D2-5B6E-0F82-F596-5B2A9C873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22131" r="8464" b="50000"/>
          <a:stretch/>
        </p:blipFill>
        <p:spPr bwMode="auto">
          <a:xfrm>
            <a:off x="3657600" y="650526"/>
            <a:ext cx="5334000" cy="12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860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766</TotalTime>
  <Words>611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Condensed</vt:lpstr>
      <vt:lpstr>Calibri</vt:lpstr>
      <vt:lpstr>Calibri Light</vt:lpstr>
      <vt:lpstr>Forte</vt:lpstr>
      <vt:lpstr>Times New Roman</vt:lpstr>
      <vt:lpstr>Wingdings</vt:lpstr>
      <vt:lpstr>Metropolitan</vt:lpstr>
      <vt:lpstr>LICENSE PLATE RECOGNITION SYSTEM</vt:lpstr>
      <vt:lpstr>INTRODUCTION</vt:lpstr>
      <vt:lpstr>BASIC OCR</vt:lpstr>
      <vt:lpstr>PowerPoint Presentation</vt:lpstr>
      <vt:lpstr>PROBLEM STATEMENT</vt:lpstr>
      <vt:lpstr>HOW TO BULIT ANPR SYSTEMS ?</vt:lpstr>
      <vt:lpstr>PowerPoint Presentation</vt:lpstr>
      <vt:lpstr>DETECTION</vt:lpstr>
      <vt:lpstr>CONVERSION</vt:lpstr>
      <vt:lpstr>RECOGNITION</vt:lpstr>
      <vt:lpstr>PowerPoint Presentation</vt:lpstr>
      <vt:lpstr>PowerPoint Presentation</vt:lpstr>
      <vt:lpstr>INNOVATION</vt:lpstr>
      <vt:lpstr>REFERENCES</vt:lpstr>
      <vt:lpstr>PowerPoint Presentation</vt:lpstr>
    </vt:vector>
  </TitlesOfParts>
  <Company>eox,inc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NUMBER PLATE RECOGNITION SYSTEM</dc:title>
  <dc:creator>eoxpc3</dc:creator>
  <cp:lastModifiedBy>A Vashisth</cp:lastModifiedBy>
  <cp:revision>33</cp:revision>
  <dcterms:created xsi:type="dcterms:W3CDTF">2009-10-04T12:28:38Z</dcterms:created>
  <dcterms:modified xsi:type="dcterms:W3CDTF">2023-02-16T10:39:01Z</dcterms:modified>
</cp:coreProperties>
</file>