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1FDE63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55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FE2B9F-4613-59CB-7F8B-0C5CA614697D}"/>
              </a:ext>
            </a:extLst>
          </p:cNvPr>
          <p:cNvSpPr/>
          <p:nvPr/>
        </p:nvSpPr>
        <p:spPr>
          <a:xfrm>
            <a:off x="208344" y="254643"/>
            <a:ext cx="11794603" cy="6342927"/>
          </a:xfrm>
          <a:prstGeom prst="roundRect">
            <a:avLst>
              <a:gd name="adj" fmla="val 6083"/>
            </a:avLst>
          </a:prstGeom>
          <a:gradFill>
            <a:gsLst>
              <a:gs pos="2000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accent1">
                  <a:lumMod val="45000"/>
                  <a:lumOff val="55000"/>
                  <a:alpha val="2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17E8E-6C4D-FFA9-FE0E-8A79E73B5844}"/>
              </a:ext>
            </a:extLst>
          </p:cNvPr>
          <p:cNvSpPr/>
          <p:nvPr/>
        </p:nvSpPr>
        <p:spPr>
          <a:xfrm>
            <a:off x="428263" y="440848"/>
            <a:ext cx="11321969" cy="515052"/>
          </a:xfrm>
          <a:prstGeom prst="roundRect">
            <a:avLst>
              <a:gd name="adj" fmla="val 42040"/>
            </a:avLst>
          </a:prstGeom>
          <a:gradFill>
            <a:gsLst>
              <a:gs pos="20000">
                <a:schemeClr val="bg1"/>
              </a:gs>
              <a:gs pos="100000">
                <a:schemeClr val="bg1"/>
              </a:gs>
            </a:gsLst>
            <a:lin ang="5400000" scaled="1"/>
          </a:gradFill>
          <a:ln>
            <a:gradFill>
              <a:gsLst>
                <a:gs pos="0">
                  <a:schemeClr val="bg1"/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30B0BF-40EE-49A2-E1D1-E1AC6410AA2C}"/>
              </a:ext>
            </a:extLst>
          </p:cNvPr>
          <p:cNvSpPr/>
          <p:nvPr/>
        </p:nvSpPr>
        <p:spPr>
          <a:xfrm>
            <a:off x="6250328" y="1313315"/>
            <a:ext cx="2639029" cy="783276"/>
          </a:xfrm>
          <a:prstGeom prst="roundRect">
            <a:avLst>
              <a:gd name="adj" fmla="val 22338"/>
            </a:avLst>
          </a:prstGeom>
          <a:gradFill>
            <a:gsLst>
              <a:gs pos="20000">
                <a:schemeClr val="bg1">
                  <a:alpha val="40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7271E8-3AC4-4077-F93D-49EB75FEC211}"/>
              </a:ext>
            </a:extLst>
          </p:cNvPr>
          <p:cNvSpPr/>
          <p:nvPr/>
        </p:nvSpPr>
        <p:spPr>
          <a:xfrm>
            <a:off x="428264" y="3683634"/>
            <a:ext cx="5513408" cy="2770690"/>
          </a:xfrm>
          <a:prstGeom prst="roundRect">
            <a:avLst>
              <a:gd name="adj" fmla="val 6083"/>
            </a:avLst>
          </a:prstGeom>
          <a:gradFill>
            <a:gsLst>
              <a:gs pos="20000">
                <a:schemeClr val="bg1">
                  <a:alpha val="40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917E49-D72B-2288-3F4E-97574F1B4F87}"/>
              </a:ext>
            </a:extLst>
          </p:cNvPr>
          <p:cNvSpPr/>
          <p:nvPr/>
        </p:nvSpPr>
        <p:spPr>
          <a:xfrm>
            <a:off x="6250329" y="2348509"/>
            <a:ext cx="2639028" cy="1830729"/>
          </a:xfrm>
          <a:prstGeom prst="roundRect">
            <a:avLst>
              <a:gd name="adj" fmla="val 8612"/>
            </a:avLst>
          </a:prstGeom>
          <a:gradFill>
            <a:gsLst>
              <a:gs pos="20000">
                <a:schemeClr val="bg1">
                  <a:alpha val="40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2B7205-1FC8-C7F5-45D8-6FC50E6CC88A}"/>
              </a:ext>
            </a:extLst>
          </p:cNvPr>
          <p:cNvSpPr/>
          <p:nvPr/>
        </p:nvSpPr>
        <p:spPr>
          <a:xfrm>
            <a:off x="9111204" y="2348509"/>
            <a:ext cx="2639028" cy="1830729"/>
          </a:xfrm>
          <a:prstGeom prst="roundRect">
            <a:avLst>
              <a:gd name="adj" fmla="val 10509"/>
            </a:avLst>
          </a:prstGeom>
          <a:gradFill>
            <a:gsLst>
              <a:gs pos="20000">
                <a:schemeClr val="bg1">
                  <a:alpha val="40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C0CAC2-1F07-B4CA-BA09-838E21460E28}"/>
              </a:ext>
            </a:extLst>
          </p:cNvPr>
          <p:cNvSpPr/>
          <p:nvPr/>
        </p:nvSpPr>
        <p:spPr>
          <a:xfrm>
            <a:off x="6250329" y="4431156"/>
            <a:ext cx="5499903" cy="2023167"/>
          </a:xfrm>
          <a:prstGeom prst="roundRect">
            <a:avLst>
              <a:gd name="adj" fmla="val 6083"/>
            </a:avLst>
          </a:prstGeom>
          <a:gradFill>
            <a:gsLst>
              <a:gs pos="20000">
                <a:schemeClr val="bg1">
                  <a:alpha val="40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3614CF-D9E2-DD6E-5229-92F5056659DF}"/>
              </a:ext>
            </a:extLst>
          </p:cNvPr>
          <p:cNvSpPr/>
          <p:nvPr/>
        </p:nvSpPr>
        <p:spPr>
          <a:xfrm>
            <a:off x="9111204" y="1304803"/>
            <a:ext cx="2639029" cy="783276"/>
          </a:xfrm>
          <a:prstGeom prst="roundRect">
            <a:avLst>
              <a:gd name="adj" fmla="val 22338"/>
            </a:avLst>
          </a:prstGeom>
          <a:gradFill>
            <a:gsLst>
              <a:gs pos="20000">
                <a:schemeClr val="bg1">
                  <a:alpha val="40000"/>
                </a:schemeClr>
              </a:gs>
              <a:gs pos="100000">
                <a:schemeClr val="bg1">
                  <a:alpha val="8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CA445D8-58F6-353F-7246-3018C0A1C8CC}"/>
              </a:ext>
            </a:extLst>
          </p:cNvPr>
          <p:cNvSpPr/>
          <p:nvPr/>
        </p:nvSpPr>
        <p:spPr>
          <a:xfrm>
            <a:off x="428264" y="1304803"/>
            <a:ext cx="5513408" cy="2124197"/>
          </a:xfrm>
          <a:prstGeom prst="roundRect">
            <a:avLst>
              <a:gd name="adj" fmla="val 6083"/>
            </a:avLst>
          </a:prstGeom>
          <a:gradFill>
            <a:gsLst>
              <a:gs pos="10000">
                <a:srgbClr val="1ED760">
                  <a:alpha val="90000"/>
                </a:srgbClr>
              </a:gs>
              <a:gs pos="100000">
                <a:srgbClr val="1FDE63">
                  <a:alpha val="35000"/>
                </a:srgbClr>
              </a:gs>
            </a:gsLst>
            <a:lin ang="3900000" scaled="0"/>
          </a:gradFill>
          <a:ln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lumMod val="45000"/>
                    <a:lumOff val="55000"/>
                    <a:alpha val="20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Design Guidelines | Spotify for Developers">
            <a:extLst>
              <a:ext uri="{FF2B5EF4-FFF2-40B4-BE49-F238E27FC236}">
                <a16:creationId xmlns:a16="http://schemas.microsoft.com/office/drawing/2014/main" id="{0E17550D-AC67-4E87-9669-62BF2EEF4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8" t="20166" r="20665" b="20926"/>
          <a:stretch/>
        </p:blipFill>
        <p:spPr bwMode="auto">
          <a:xfrm>
            <a:off x="619126" y="462154"/>
            <a:ext cx="454378" cy="44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Line arrow: Rotate left with solid fill">
            <a:extLst>
              <a:ext uri="{FF2B5EF4-FFF2-40B4-BE49-F238E27FC236}">
                <a16:creationId xmlns:a16="http://schemas.microsoft.com/office/drawing/2014/main" id="{CC20137A-F827-17F0-C4D8-7CDC37A2C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564634">
            <a:off x="11306639" y="501720"/>
            <a:ext cx="367652" cy="367652"/>
          </a:xfrm>
          <a:prstGeom prst="rect">
            <a:avLst/>
          </a:prstGeom>
        </p:spPr>
      </p:pic>
      <p:pic>
        <p:nvPicPr>
          <p:cNvPr id="1032" name="Picture 8" descr="spotify icon, spotify logo, spotify symbol logo set 6642202 Vector Art at  Vecteezy">
            <a:extLst>
              <a:ext uri="{FF2B5EF4-FFF2-40B4-BE49-F238E27FC236}">
                <a16:creationId xmlns:a16="http://schemas.microsoft.com/office/drawing/2014/main" id="{250A37DE-A0E8-73B2-2AB0-891E8F892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3" t="35783" r="9117" b="35511"/>
          <a:stretch/>
        </p:blipFill>
        <p:spPr bwMode="auto">
          <a:xfrm>
            <a:off x="1073504" y="488671"/>
            <a:ext cx="1195134" cy="4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{E72924D8-FE5D-4082-AAFA-B3CB9DECA2D3}tf12214701_win32</Template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Goudy Old Style</vt:lpstr>
      <vt:lpstr>Wingdings 2</vt:lpstr>
      <vt:lpstr>SlateVTI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YUAN</dc:creator>
  <cp:lastModifiedBy>ARYAN YUAN</cp:lastModifiedBy>
  <cp:revision>1</cp:revision>
  <dcterms:created xsi:type="dcterms:W3CDTF">2024-06-29T06:59:38Z</dcterms:created>
  <dcterms:modified xsi:type="dcterms:W3CDTF">2024-06-29T07:35:49Z</dcterms:modified>
</cp:coreProperties>
</file>