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notesMasterIdLst>
    <p:notesMasterId r:id="rId8"/>
  </p:notesMasterIdLst>
  <p:sldIdLst>
    <p:sldId id="277" r:id="rId2"/>
    <p:sldId id="278" r:id="rId3"/>
    <p:sldId id="257" r:id="rId4"/>
    <p:sldId id="273" r:id="rId5"/>
    <p:sldId id="260" r:id="rId6"/>
    <p:sldId id="27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FF8AF-D013-45AB-B75C-BF5331CFF674}" v="31" dt="2021-12-30T17:50:25.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18" autoAdjust="0"/>
  </p:normalViewPr>
  <p:slideViewPr>
    <p:cSldViewPr>
      <p:cViewPr varScale="1">
        <p:scale>
          <a:sx n="76" d="100"/>
          <a:sy n="76" d="100"/>
        </p:scale>
        <p:origin x="1642" y="8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 Nath" userId="e4f74e89f542a03b" providerId="LiveId" clId="{3EAFF8AF-D013-45AB-B75C-BF5331CFF674}"/>
    <pc:docChg chg="undo custSel addSld delSld modSld sldOrd modMainMaster">
      <pc:chgData name="Arya Nath" userId="e4f74e89f542a03b" providerId="LiveId" clId="{3EAFF8AF-D013-45AB-B75C-BF5331CFF674}" dt="2021-12-30T17:50:25.396" v="551"/>
      <pc:docMkLst>
        <pc:docMk/>
      </pc:docMkLst>
      <pc:sldChg chg="delSp modSp del mod">
        <pc:chgData name="Arya Nath" userId="e4f74e89f542a03b" providerId="LiveId" clId="{3EAFF8AF-D013-45AB-B75C-BF5331CFF674}" dt="2021-12-30T17:19:12.390" v="6" actId="2696"/>
        <pc:sldMkLst>
          <pc:docMk/>
          <pc:sldMk cId="1629228885" sldId="256"/>
        </pc:sldMkLst>
        <pc:spChg chg="del mod">
          <ac:chgData name="Arya Nath" userId="e4f74e89f542a03b" providerId="LiveId" clId="{3EAFF8AF-D013-45AB-B75C-BF5331CFF674}" dt="2021-12-30T17:19:10.546" v="5"/>
          <ac:spMkLst>
            <pc:docMk/>
            <pc:sldMk cId="1629228885" sldId="256"/>
            <ac:spMk id="5" creationId="{00000000-0000-0000-0000-000000000000}"/>
          </ac:spMkLst>
        </pc:spChg>
        <pc:spChg chg="del">
          <ac:chgData name="Arya Nath" userId="e4f74e89f542a03b" providerId="LiveId" clId="{3EAFF8AF-D013-45AB-B75C-BF5331CFF674}" dt="2021-12-30T17:19:05.810" v="1" actId="478"/>
          <ac:spMkLst>
            <pc:docMk/>
            <pc:sldMk cId="1629228885" sldId="256"/>
            <ac:spMk id="8" creationId="{2985FB3C-0998-4115-A7A9-80ABD8B8D037}"/>
          </ac:spMkLst>
        </pc:spChg>
        <pc:picChg chg="del">
          <ac:chgData name="Arya Nath" userId="e4f74e89f542a03b" providerId="LiveId" clId="{3EAFF8AF-D013-45AB-B75C-BF5331CFF674}" dt="2021-12-30T17:19:03.715" v="0" actId="478"/>
          <ac:picMkLst>
            <pc:docMk/>
            <pc:sldMk cId="1629228885" sldId="256"/>
            <ac:picMk id="1032" creationId="{42C88836-22A6-4E07-B2E6-955E69FBBD3E}"/>
          </ac:picMkLst>
        </pc:picChg>
      </pc:sldChg>
      <pc:sldChg chg="modSp mod setBg">
        <pc:chgData name="Arya Nath" userId="e4f74e89f542a03b" providerId="LiveId" clId="{3EAFF8AF-D013-45AB-B75C-BF5331CFF674}" dt="2021-12-30T17:50:10.797" v="547"/>
        <pc:sldMkLst>
          <pc:docMk/>
          <pc:sldMk cId="2254904926" sldId="257"/>
        </pc:sldMkLst>
        <pc:spChg chg="mod">
          <ac:chgData name="Arya Nath" userId="e4f74e89f542a03b" providerId="LiveId" clId="{3EAFF8AF-D013-45AB-B75C-BF5331CFF674}" dt="2021-12-30T17:35:20.142" v="178" actId="1076"/>
          <ac:spMkLst>
            <pc:docMk/>
            <pc:sldMk cId="2254904926" sldId="257"/>
            <ac:spMk id="2" creationId="{00000000-0000-0000-0000-000000000000}"/>
          </ac:spMkLst>
        </pc:spChg>
        <pc:spChg chg="mod">
          <ac:chgData name="Arya Nath" userId="e4f74e89f542a03b" providerId="LiveId" clId="{3EAFF8AF-D013-45AB-B75C-BF5331CFF674}" dt="2021-12-30T17:37:17.368" v="179" actId="33524"/>
          <ac:spMkLst>
            <pc:docMk/>
            <pc:sldMk cId="2254904926" sldId="257"/>
            <ac:spMk id="3" creationId="{00000000-0000-0000-0000-000000000000}"/>
          </ac:spMkLst>
        </pc:spChg>
      </pc:sldChg>
      <pc:sldChg chg="delSp del mod">
        <pc:chgData name="Arya Nath" userId="e4f74e89f542a03b" providerId="LiveId" clId="{3EAFF8AF-D013-45AB-B75C-BF5331CFF674}" dt="2021-12-30T17:28:17.715" v="145" actId="2696"/>
        <pc:sldMkLst>
          <pc:docMk/>
          <pc:sldMk cId="1426528064" sldId="258"/>
        </pc:sldMkLst>
        <pc:spChg chg="del">
          <ac:chgData name="Arya Nath" userId="e4f74e89f542a03b" providerId="LiveId" clId="{3EAFF8AF-D013-45AB-B75C-BF5331CFF674}" dt="2021-12-30T17:28:12.025" v="144" actId="478"/>
          <ac:spMkLst>
            <pc:docMk/>
            <pc:sldMk cId="1426528064" sldId="258"/>
            <ac:spMk id="2" creationId="{00000000-0000-0000-0000-000000000000}"/>
          </ac:spMkLst>
        </pc:spChg>
      </pc:sldChg>
      <pc:sldChg chg="setBg">
        <pc:chgData name="Arya Nath" userId="e4f74e89f542a03b" providerId="LiveId" clId="{3EAFF8AF-D013-45AB-B75C-BF5331CFF674}" dt="2021-12-30T17:50:10.797" v="547"/>
        <pc:sldMkLst>
          <pc:docMk/>
          <pc:sldMk cId="664620603" sldId="260"/>
        </pc:sldMkLst>
      </pc:sldChg>
      <pc:sldChg chg="modSp mod setBg">
        <pc:chgData name="Arya Nath" userId="e4f74e89f542a03b" providerId="LiveId" clId="{3EAFF8AF-D013-45AB-B75C-BF5331CFF674}" dt="2021-12-30T17:50:10.797" v="547"/>
        <pc:sldMkLst>
          <pc:docMk/>
          <pc:sldMk cId="2857449061" sldId="273"/>
        </pc:sldMkLst>
        <pc:spChg chg="mod">
          <ac:chgData name="Arya Nath" userId="e4f74e89f542a03b" providerId="LiveId" clId="{3EAFF8AF-D013-45AB-B75C-BF5331CFF674}" dt="2021-12-30T17:37:32.482" v="180" actId="1076"/>
          <ac:spMkLst>
            <pc:docMk/>
            <pc:sldMk cId="2857449061" sldId="273"/>
            <ac:spMk id="2" creationId="{00000000-0000-0000-0000-000000000000}"/>
          </ac:spMkLst>
        </pc:spChg>
        <pc:spChg chg="mod">
          <ac:chgData name="Arya Nath" userId="e4f74e89f542a03b" providerId="LiveId" clId="{3EAFF8AF-D013-45AB-B75C-BF5331CFF674}" dt="2021-12-30T17:38:11.824" v="183" actId="13822"/>
          <ac:spMkLst>
            <pc:docMk/>
            <pc:sldMk cId="2857449061" sldId="273"/>
            <ac:spMk id="12" creationId="{00000000-0000-0000-0000-000000000000}"/>
          </ac:spMkLst>
        </pc:spChg>
        <pc:spChg chg="mod">
          <ac:chgData name="Arya Nath" userId="e4f74e89f542a03b" providerId="LiveId" clId="{3EAFF8AF-D013-45AB-B75C-BF5331CFF674}" dt="2021-12-30T17:38:18.265" v="184" actId="13822"/>
          <ac:spMkLst>
            <pc:docMk/>
            <pc:sldMk cId="2857449061" sldId="273"/>
            <ac:spMk id="13" creationId="{00000000-0000-0000-0000-000000000000}"/>
          </ac:spMkLst>
        </pc:spChg>
        <pc:spChg chg="mod">
          <ac:chgData name="Arya Nath" userId="e4f74e89f542a03b" providerId="LiveId" clId="{3EAFF8AF-D013-45AB-B75C-BF5331CFF674}" dt="2021-12-30T17:38:44.180" v="188" actId="20577"/>
          <ac:spMkLst>
            <pc:docMk/>
            <pc:sldMk cId="2857449061" sldId="273"/>
            <ac:spMk id="20" creationId="{00000000-0000-0000-0000-000000000000}"/>
          </ac:spMkLst>
        </pc:spChg>
        <pc:spChg chg="mod">
          <ac:chgData name="Arya Nath" userId="e4f74e89f542a03b" providerId="LiveId" clId="{3EAFF8AF-D013-45AB-B75C-BF5331CFF674}" dt="2021-12-30T17:38:54.671" v="198" actId="20577"/>
          <ac:spMkLst>
            <pc:docMk/>
            <pc:sldMk cId="2857449061" sldId="273"/>
            <ac:spMk id="21" creationId="{00000000-0000-0000-0000-000000000000}"/>
          </ac:spMkLst>
        </pc:spChg>
      </pc:sldChg>
      <pc:sldChg chg="modSp del mod">
        <pc:chgData name="Arya Nath" userId="e4f74e89f542a03b" providerId="LiveId" clId="{3EAFF8AF-D013-45AB-B75C-BF5331CFF674}" dt="2021-12-30T17:26:15.375" v="106" actId="2696"/>
        <pc:sldMkLst>
          <pc:docMk/>
          <pc:sldMk cId="0" sldId="274"/>
        </pc:sldMkLst>
        <pc:spChg chg="mod">
          <ac:chgData name="Arya Nath" userId="e4f74e89f542a03b" providerId="LiveId" clId="{3EAFF8AF-D013-45AB-B75C-BF5331CFF674}" dt="2021-12-30T17:26:06.793" v="105" actId="1076"/>
          <ac:spMkLst>
            <pc:docMk/>
            <pc:sldMk cId="0" sldId="274"/>
            <ac:spMk id="2" creationId="{00000000-0000-0000-0000-000000000000}"/>
          </ac:spMkLst>
        </pc:spChg>
        <pc:spChg chg="mod">
          <ac:chgData name="Arya Nath" userId="e4f74e89f542a03b" providerId="LiveId" clId="{3EAFF8AF-D013-45AB-B75C-BF5331CFF674}" dt="2021-12-30T17:25:37.751" v="102" actId="20577"/>
          <ac:spMkLst>
            <pc:docMk/>
            <pc:sldMk cId="0" sldId="274"/>
            <ac:spMk id="3" creationId="{00000000-0000-0000-0000-000000000000}"/>
          </ac:spMkLst>
        </pc:spChg>
      </pc:sldChg>
      <pc:sldChg chg="addSp delSp modSp mod setBg">
        <pc:chgData name="Arya Nath" userId="e4f74e89f542a03b" providerId="LiveId" clId="{3EAFF8AF-D013-45AB-B75C-BF5331CFF674}" dt="2021-12-30T17:50:10.797" v="547"/>
        <pc:sldMkLst>
          <pc:docMk/>
          <pc:sldMk cId="0" sldId="276"/>
        </pc:sldMkLst>
        <pc:spChg chg="mod">
          <ac:chgData name="Arya Nath" userId="e4f74e89f542a03b" providerId="LiveId" clId="{3EAFF8AF-D013-45AB-B75C-BF5331CFF674}" dt="2021-12-30T17:35:06.025" v="177"/>
          <ac:spMkLst>
            <pc:docMk/>
            <pc:sldMk cId="0" sldId="276"/>
            <ac:spMk id="2" creationId="{00000000-0000-0000-0000-000000000000}"/>
          </ac:spMkLst>
        </pc:spChg>
        <pc:spChg chg="add del mod">
          <ac:chgData name="Arya Nath" userId="e4f74e89f542a03b" providerId="LiveId" clId="{3EAFF8AF-D013-45AB-B75C-BF5331CFF674}" dt="2021-12-30T17:32:38.883" v="147"/>
          <ac:spMkLst>
            <pc:docMk/>
            <pc:sldMk cId="0" sldId="276"/>
            <ac:spMk id="5" creationId="{55C84790-8D84-4709-A71A-6D0391F7B9C1}"/>
          </ac:spMkLst>
        </pc:spChg>
        <pc:picChg chg="del">
          <ac:chgData name="Arya Nath" userId="e4f74e89f542a03b" providerId="LiveId" clId="{3EAFF8AF-D013-45AB-B75C-BF5331CFF674}" dt="2021-12-30T17:28:29.984" v="146" actId="478"/>
          <ac:picMkLst>
            <pc:docMk/>
            <pc:sldMk cId="0" sldId="276"/>
            <ac:picMk id="4" creationId="{00000000-0000-0000-0000-000000000000}"/>
          </ac:picMkLst>
        </pc:picChg>
        <pc:picChg chg="add mod">
          <ac:chgData name="Arya Nath" userId="e4f74e89f542a03b" providerId="LiveId" clId="{3EAFF8AF-D013-45AB-B75C-BF5331CFF674}" dt="2021-12-30T17:35:06.025" v="177"/>
          <ac:picMkLst>
            <pc:docMk/>
            <pc:sldMk cId="0" sldId="276"/>
            <ac:picMk id="6" creationId="{18551071-6F82-4969-BC39-4735547FB581}"/>
          </ac:picMkLst>
        </pc:picChg>
      </pc:sldChg>
      <pc:sldChg chg="addSp modSp mod ord setBg">
        <pc:chgData name="Arya Nath" userId="e4f74e89f542a03b" providerId="LiveId" clId="{3EAFF8AF-D013-45AB-B75C-BF5331CFF674}" dt="2021-12-30T17:50:25.396" v="551"/>
        <pc:sldMkLst>
          <pc:docMk/>
          <pc:sldMk cId="2450459226" sldId="277"/>
        </pc:sldMkLst>
        <pc:spChg chg="mod">
          <ac:chgData name="Arya Nath" userId="e4f74e89f542a03b" providerId="LiveId" clId="{3EAFF8AF-D013-45AB-B75C-BF5331CFF674}" dt="2021-12-30T17:33:33.310" v="170" actId="1076"/>
          <ac:spMkLst>
            <pc:docMk/>
            <pc:sldMk cId="2450459226" sldId="277"/>
            <ac:spMk id="2" creationId="{3FE656FB-B3D7-4CDC-91D2-8D4CF4546F93}"/>
          </ac:spMkLst>
        </pc:spChg>
        <pc:spChg chg="add mod">
          <ac:chgData name="Arya Nath" userId="e4f74e89f542a03b" providerId="LiveId" clId="{3EAFF8AF-D013-45AB-B75C-BF5331CFF674}" dt="2021-12-30T17:46:15.634" v="410" actId="255"/>
          <ac:spMkLst>
            <pc:docMk/>
            <pc:sldMk cId="2450459226" sldId="277"/>
            <ac:spMk id="3" creationId="{1A7159FD-615C-4637-8314-89DD6D1C24E4}"/>
          </ac:spMkLst>
        </pc:spChg>
        <pc:spChg chg="mod">
          <ac:chgData name="Arya Nath" userId="e4f74e89f542a03b" providerId="LiveId" clId="{3EAFF8AF-D013-45AB-B75C-BF5331CFF674}" dt="2021-12-30T17:27:40.187" v="143" actId="113"/>
          <ac:spMkLst>
            <pc:docMk/>
            <pc:sldMk cId="2450459226" sldId="277"/>
            <ac:spMk id="4" creationId="{A39B958E-B116-44D8-A79A-3401FA3847E4}"/>
          </ac:spMkLst>
        </pc:spChg>
      </pc:sldChg>
      <pc:sldChg chg="delSp modSp new mod setBg">
        <pc:chgData name="Arya Nath" userId="e4f74e89f542a03b" providerId="LiveId" clId="{3EAFF8AF-D013-45AB-B75C-BF5331CFF674}" dt="2021-12-30T17:50:10.797" v="547"/>
        <pc:sldMkLst>
          <pc:docMk/>
          <pc:sldMk cId="1747000017" sldId="278"/>
        </pc:sldMkLst>
        <pc:spChg chg="mod">
          <ac:chgData name="Arya Nath" userId="e4f74e89f542a03b" providerId="LiveId" clId="{3EAFF8AF-D013-45AB-B75C-BF5331CFF674}" dt="2021-12-30T17:49:28.189" v="537" actId="2711"/>
          <ac:spMkLst>
            <pc:docMk/>
            <pc:sldMk cId="1747000017" sldId="278"/>
            <ac:spMk id="2" creationId="{B9CB0EA6-4718-4B15-955A-C8D958F8C1B1}"/>
          </ac:spMkLst>
        </pc:spChg>
        <pc:spChg chg="del">
          <ac:chgData name="Arya Nath" userId="e4f74e89f542a03b" providerId="LiveId" clId="{3EAFF8AF-D013-45AB-B75C-BF5331CFF674}" dt="2021-12-30T17:47:16.342" v="412" actId="478"/>
          <ac:spMkLst>
            <pc:docMk/>
            <pc:sldMk cId="1747000017" sldId="278"/>
            <ac:spMk id="3" creationId="{3C70CE80-E4C2-4D31-860D-9E2E440F97F7}"/>
          </ac:spMkLst>
        </pc:spChg>
      </pc:sldChg>
      <pc:sldMasterChg chg="setBg modSldLayout">
        <pc:chgData name="Arya Nath" userId="e4f74e89f542a03b" providerId="LiveId" clId="{3EAFF8AF-D013-45AB-B75C-BF5331CFF674}" dt="2021-12-30T17:50:25.396" v="551"/>
        <pc:sldMasterMkLst>
          <pc:docMk/>
          <pc:sldMasterMk cId="293844006" sldId="2147483789"/>
        </pc:sldMasterMkLst>
        <pc:sldLayoutChg chg="setBg">
          <pc:chgData name="Arya Nath" userId="e4f74e89f542a03b" providerId="LiveId" clId="{3EAFF8AF-D013-45AB-B75C-BF5331CFF674}" dt="2021-12-30T17:50:25.396" v="551"/>
          <pc:sldLayoutMkLst>
            <pc:docMk/>
            <pc:sldMasterMk cId="293844006" sldId="2147483789"/>
            <pc:sldLayoutMk cId="2509457110" sldId="2147483790"/>
          </pc:sldLayoutMkLst>
        </pc:sldLayoutChg>
        <pc:sldLayoutChg chg="setBg">
          <pc:chgData name="Arya Nath" userId="e4f74e89f542a03b" providerId="LiveId" clId="{3EAFF8AF-D013-45AB-B75C-BF5331CFF674}" dt="2021-12-30T17:50:25.396" v="551"/>
          <pc:sldLayoutMkLst>
            <pc:docMk/>
            <pc:sldMasterMk cId="293844006" sldId="2147483789"/>
            <pc:sldLayoutMk cId="2171162185" sldId="2147483791"/>
          </pc:sldLayoutMkLst>
        </pc:sldLayoutChg>
        <pc:sldLayoutChg chg="setBg">
          <pc:chgData name="Arya Nath" userId="e4f74e89f542a03b" providerId="LiveId" clId="{3EAFF8AF-D013-45AB-B75C-BF5331CFF674}" dt="2021-12-30T17:50:25.396" v="551"/>
          <pc:sldLayoutMkLst>
            <pc:docMk/>
            <pc:sldMasterMk cId="293844006" sldId="2147483789"/>
            <pc:sldLayoutMk cId="2522674336" sldId="2147483792"/>
          </pc:sldLayoutMkLst>
        </pc:sldLayoutChg>
        <pc:sldLayoutChg chg="setBg">
          <pc:chgData name="Arya Nath" userId="e4f74e89f542a03b" providerId="LiveId" clId="{3EAFF8AF-D013-45AB-B75C-BF5331CFF674}" dt="2021-12-30T17:50:25.396" v="551"/>
          <pc:sldLayoutMkLst>
            <pc:docMk/>
            <pc:sldMasterMk cId="293844006" sldId="2147483789"/>
            <pc:sldLayoutMk cId="1298538981" sldId="2147483793"/>
          </pc:sldLayoutMkLst>
        </pc:sldLayoutChg>
        <pc:sldLayoutChg chg="setBg">
          <pc:chgData name="Arya Nath" userId="e4f74e89f542a03b" providerId="LiveId" clId="{3EAFF8AF-D013-45AB-B75C-BF5331CFF674}" dt="2021-12-30T17:50:25.396" v="551"/>
          <pc:sldLayoutMkLst>
            <pc:docMk/>
            <pc:sldMasterMk cId="293844006" sldId="2147483789"/>
            <pc:sldLayoutMk cId="1953058011" sldId="2147483794"/>
          </pc:sldLayoutMkLst>
        </pc:sldLayoutChg>
        <pc:sldLayoutChg chg="setBg">
          <pc:chgData name="Arya Nath" userId="e4f74e89f542a03b" providerId="LiveId" clId="{3EAFF8AF-D013-45AB-B75C-BF5331CFF674}" dt="2021-12-30T17:50:25.396" v="551"/>
          <pc:sldLayoutMkLst>
            <pc:docMk/>
            <pc:sldMasterMk cId="293844006" sldId="2147483789"/>
            <pc:sldLayoutMk cId="717915340" sldId="2147483795"/>
          </pc:sldLayoutMkLst>
        </pc:sldLayoutChg>
        <pc:sldLayoutChg chg="setBg">
          <pc:chgData name="Arya Nath" userId="e4f74e89f542a03b" providerId="LiveId" clId="{3EAFF8AF-D013-45AB-B75C-BF5331CFF674}" dt="2021-12-30T17:50:25.396" v="551"/>
          <pc:sldLayoutMkLst>
            <pc:docMk/>
            <pc:sldMasterMk cId="293844006" sldId="2147483789"/>
            <pc:sldLayoutMk cId="1520320937" sldId="2147483796"/>
          </pc:sldLayoutMkLst>
        </pc:sldLayoutChg>
        <pc:sldLayoutChg chg="setBg">
          <pc:chgData name="Arya Nath" userId="e4f74e89f542a03b" providerId="LiveId" clId="{3EAFF8AF-D013-45AB-B75C-BF5331CFF674}" dt="2021-12-30T17:50:25.396" v="551"/>
          <pc:sldLayoutMkLst>
            <pc:docMk/>
            <pc:sldMasterMk cId="293844006" sldId="2147483789"/>
            <pc:sldLayoutMk cId="1395937275" sldId="2147483797"/>
          </pc:sldLayoutMkLst>
        </pc:sldLayoutChg>
        <pc:sldLayoutChg chg="setBg">
          <pc:chgData name="Arya Nath" userId="e4f74e89f542a03b" providerId="LiveId" clId="{3EAFF8AF-D013-45AB-B75C-BF5331CFF674}" dt="2021-12-30T17:50:25.396" v="551"/>
          <pc:sldLayoutMkLst>
            <pc:docMk/>
            <pc:sldMasterMk cId="293844006" sldId="2147483789"/>
            <pc:sldLayoutMk cId="1030239736" sldId="2147483798"/>
          </pc:sldLayoutMkLst>
        </pc:sldLayoutChg>
        <pc:sldLayoutChg chg="setBg">
          <pc:chgData name="Arya Nath" userId="e4f74e89f542a03b" providerId="LiveId" clId="{3EAFF8AF-D013-45AB-B75C-BF5331CFF674}" dt="2021-12-30T17:50:25.396" v="551"/>
          <pc:sldLayoutMkLst>
            <pc:docMk/>
            <pc:sldMasterMk cId="293844006" sldId="2147483789"/>
            <pc:sldLayoutMk cId="1178292076" sldId="2147483799"/>
          </pc:sldLayoutMkLst>
        </pc:sldLayoutChg>
        <pc:sldLayoutChg chg="setBg">
          <pc:chgData name="Arya Nath" userId="e4f74e89f542a03b" providerId="LiveId" clId="{3EAFF8AF-D013-45AB-B75C-BF5331CFF674}" dt="2021-12-30T17:50:25.396" v="551"/>
          <pc:sldLayoutMkLst>
            <pc:docMk/>
            <pc:sldMasterMk cId="293844006" sldId="2147483789"/>
            <pc:sldLayoutMk cId="1490588468" sldId="2147483800"/>
          </pc:sldLayoutMkLst>
        </pc:sldLayoutChg>
        <pc:sldLayoutChg chg="setBg">
          <pc:chgData name="Arya Nath" userId="e4f74e89f542a03b" providerId="LiveId" clId="{3EAFF8AF-D013-45AB-B75C-BF5331CFF674}" dt="2021-12-30T17:50:25.396" v="551"/>
          <pc:sldLayoutMkLst>
            <pc:docMk/>
            <pc:sldMasterMk cId="293844006" sldId="2147483789"/>
            <pc:sldLayoutMk cId="1795413417" sldId="2147483801"/>
          </pc:sldLayoutMkLst>
        </pc:sldLayoutChg>
        <pc:sldLayoutChg chg="setBg">
          <pc:chgData name="Arya Nath" userId="e4f74e89f542a03b" providerId="LiveId" clId="{3EAFF8AF-D013-45AB-B75C-BF5331CFF674}" dt="2021-12-30T17:50:25.396" v="551"/>
          <pc:sldLayoutMkLst>
            <pc:docMk/>
            <pc:sldMasterMk cId="293844006" sldId="2147483789"/>
            <pc:sldLayoutMk cId="2781911328" sldId="2147483802"/>
          </pc:sldLayoutMkLst>
        </pc:sldLayoutChg>
        <pc:sldLayoutChg chg="setBg">
          <pc:chgData name="Arya Nath" userId="e4f74e89f542a03b" providerId="LiveId" clId="{3EAFF8AF-D013-45AB-B75C-BF5331CFF674}" dt="2021-12-30T17:50:25.396" v="551"/>
          <pc:sldLayoutMkLst>
            <pc:docMk/>
            <pc:sldMasterMk cId="293844006" sldId="2147483789"/>
            <pc:sldLayoutMk cId="3799496117" sldId="2147483803"/>
          </pc:sldLayoutMkLst>
        </pc:sldLayoutChg>
        <pc:sldLayoutChg chg="setBg">
          <pc:chgData name="Arya Nath" userId="e4f74e89f542a03b" providerId="LiveId" clId="{3EAFF8AF-D013-45AB-B75C-BF5331CFF674}" dt="2021-12-30T17:50:25.396" v="551"/>
          <pc:sldLayoutMkLst>
            <pc:docMk/>
            <pc:sldMasterMk cId="293844006" sldId="2147483789"/>
            <pc:sldLayoutMk cId="1651163148" sldId="2147483804"/>
          </pc:sldLayoutMkLst>
        </pc:sldLayoutChg>
        <pc:sldLayoutChg chg="setBg">
          <pc:chgData name="Arya Nath" userId="e4f74e89f542a03b" providerId="LiveId" clId="{3EAFF8AF-D013-45AB-B75C-BF5331CFF674}" dt="2021-12-30T17:50:25.396" v="551"/>
          <pc:sldLayoutMkLst>
            <pc:docMk/>
            <pc:sldMasterMk cId="293844006" sldId="2147483789"/>
            <pc:sldLayoutMk cId="130252420" sldId="2147483805"/>
          </pc:sldLayoutMkLst>
        </pc:sldLayoutChg>
        <pc:sldLayoutChg chg="setBg">
          <pc:chgData name="Arya Nath" userId="e4f74e89f542a03b" providerId="LiveId" clId="{3EAFF8AF-D013-45AB-B75C-BF5331CFF674}" dt="2021-12-30T17:50:25.396" v="551"/>
          <pc:sldLayoutMkLst>
            <pc:docMk/>
            <pc:sldMasterMk cId="293844006" sldId="2147483789"/>
            <pc:sldLayoutMk cId="635356602" sldId="214748380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8BDC43-8057-4A90-A9C6-51B7F47BFF74}" type="datetimeFigureOut">
              <a:rPr lang="en-IN" smtClean="0"/>
              <a:t>30-12-2021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6BFA90-AFD2-4F4E-8EE3-145FA4840F3C}" type="slidenum">
              <a:rPr lang="en-IN" smtClean="0"/>
              <a:t>‹#›</a:t>
            </a:fld>
            <a:endParaRPr lang="en-IN"/>
          </a:p>
        </p:txBody>
      </p:sp>
    </p:spTree>
    <p:extLst>
      <p:ext uri="{BB962C8B-B14F-4D97-AF65-F5344CB8AC3E}">
        <p14:creationId xmlns:p14="http://schemas.microsoft.com/office/powerpoint/2010/main" val="2032226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6BFA90-AFD2-4F4E-8EE3-145FA4840F3C}" type="slidenum">
              <a:rPr lang="en-IN" smtClean="0"/>
              <a:t>1</a:t>
            </a:fld>
            <a:endParaRPr lang="en-IN"/>
          </a:p>
        </p:txBody>
      </p:sp>
    </p:spTree>
    <p:extLst>
      <p:ext uri="{BB962C8B-B14F-4D97-AF65-F5344CB8AC3E}">
        <p14:creationId xmlns:p14="http://schemas.microsoft.com/office/powerpoint/2010/main" val="2830379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67342E66-040F-41D8-8C73-6B3D21EE464E}" type="datetimeFigureOut">
              <a:rPr lang="en-US" smtClean="0"/>
              <a:pPr/>
              <a:t>12/30/2021</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1E8D3D30-9177-4DE0-B511-97E927E124F0}"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50945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342E66-040F-41D8-8C73-6B3D21EE464E}" type="datetimeFigureOut">
              <a:rPr lang="en-US" smtClean="0"/>
              <a:pPr/>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8D3D30-9177-4DE0-B511-97E927E124F0}" type="slidenum">
              <a:rPr lang="en-US" smtClean="0"/>
              <a:pPr/>
              <a:t>‹#›</a:t>
            </a:fld>
            <a:endParaRPr lang="en-US" dirty="0"/>
          </a:p>
        </p:txBody>
      </p:sp>
    </p:spTree>
    <p:extLst>
      <p:ext uri="{BB962C8B-B14F-4D97-AF65-F5344CB8AC3E}">
        <p14:creationId xmlns:p14="http://schemas.microsoft.com/office/powerpoint/2010/main" val="117829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42E66-040F-41D8-8C73-6B3D21EE464E}" type="datetimeFigureOut">
              <a:rPr lang="en-US" smtClean="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8D3D30-9177-4DE0-B511-97E927E124F0}" type="slidenum">
              <a:rPr lang="en-US" smtClean="0"/>
              <a:pPr/>
              <a:t>‹#›</a:t>
            </a:fld>
            <a:endParaRPr lang="en-US" dirty="0"/>
          </a:p>
        </p:txBody>
      </p:sp>
    </p:spTree>
    <p:extLst>
      <p:ext uri="{BB962C8B-B14F-4D97-AF65-F5344CB8AC3E}">
        <p14:creationId xmlns:p14="http://schemas.microsoft.com/office/powerpoint/2010/main" val="1490588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42E66-040F-41D8-8C73-6B3D21EE464E}" type="datetimeFigureOut">
              <a:rPr lang="en-US" smtClean="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8D3D30-9177-4DE0-B511-97E927E124F0}" type="slidenum">
              <a:rPr lang="en-US" smtClean="0"/>
              <a:pPr/>
              <a:t>‹#›</a:t>
            </a:fld>
            <a:endParaRPr lang="en-US" dirty="0"/>
          </a:p>
        </p:txBody>
      </p:sp>
    </p:spTree>
    <p:extLst>
      <p:ext uri="{BB962C8B-B14F-4D97-AF65-F5344CB8AC3E}">
        <p14:creationId xmlns:p14="http://schemas.microsoft.com/office/powerpoint/2010/main" val="1795413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42E66-040F-41D8-8C73-6B3D21EE464E}" type="datetimeFigureOut">
              <a:rPr lang="en-US" smtClean="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8D3D30-9177-4DE0-B511-97E927E124F0}" type="slidenum">
              <a:rPr lang="en-US" smtClean="0"/>
              <a:pPr/>
              <a:t>‹#›</a:t>
            </a:fld>
            <a:endParaRPr lang="en-US" dirty="0"/>
          </a:p>
        </p:txBody>
      </p:sp>
    </p:spTree>
    <p:extLst>
      <p:ext uri="{BB962C8B-B14F-4D97-AF65-F5344CB8AC3E}">
        <p14:creationId xmlns:p14="http://schemas.microsoft.com/office/powerpoint/2010/main" val="2781911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42E66-040F-41D8-8C73-6B3D21EE464E}" type="datetimeFigureOut">
              <a:rPr lang="en-US" smtClean="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8D3D30-9177-4DE0-B511-97E927E124F0}" type="slidenum">
              <a:rPr lang="en-US" smtClean="0"/>
              <a:pPr/>
              <a:t>‹#›</a:t>
            </a:fld>
            <a:endParaRPr lang="en-US" dirty="0"/>
          </a:p>
        </p:txBody>
      </p:sp>
    </p:spTree>
    <p:extLst>
      <p:ext uri="{BB962C8B-B14F-4D97-AF65-F5344CB8AC3E}">
        <p14:creationId xmlns:p14="http://schemas.microsoft.com/office/powerpoint/2010/main" val="3799496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42E66-040F-41D8-8C73-6B3D21EE464E}" type="datetimeFigureOut">
              <a:rPr lang="en-US" smtClean="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8D3D30-9177-4DE0-B511-97E927E124F0}" type="slidenum">
              <a:rPr lang="en-US" smtClean="0"/>
              <a:pPr/>
              <a:t>‹#›</a:t>
            </a:fld>
            <a:endParaRPr lang="en-US" dirty="0"/>
          </a:p>
        </p:txBody>
      </p:sp>
    </p:spTree>
    <p:extLst>
      <p:ext uri="{BB962C8B-B14F-4D97-AF65-F5344CB8AC3E}">
        <p14:creationId xmlns:p14="http://schemas.microsoft.com/office/powerpoint/2010/main" val="1651163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42E66-040F-41D8-8C73-6B3D21EE464E}" type="datetimeFigureOut">
              <a:rPr lang="en-US" smtClean="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8D3D30-9177-4DE0-B511-97E927E124F0}" type="slidenum">
              <a:rPr lang="en-US" smtClean="0"/>
              <a:pPr/>
              <a:t>‹#›</a:t>
            </a:fld>
            <a:endParaRPr lang="en-US" dirty="0"/>
          </a:p>
        </p:txBody>
      </p:sp>
    </p:spTree>
    <p:extLst>
      <p:ext uri="{BB962C8B-B14F-4D97-AF65-F5344CB8AC3E}">
        <p14:creationId xmlns:p14="http://schemas.microsoft.com/office/powerpoint/2010/main" val="130252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42E66-040F-41D8-8C73-6B3D21EE464E}" type="datetimeFigureOut">
              <a:rPr lang="en-US" smtClean="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8D3D30-9177-4DE0-B511-97E927E124F0}" type="slidenum">
              <a:rPr lang="en-US" smtClean="0"/>
              <a:pPr/>
              <a:t>‹#›</a:t>
            </a:fld>
            <a:endParaRPr lang="en-US" dirty="0"/>
          </a:p>
        </p:txBody>
      </p:sp>
    </p:spTree>
    <p:extLst>
      <p:ext uri="{BB962C8B-B14F-4D97-AF65-F5344CB8AC3E}">
        <p14:creationId xmlns:p14="http://schemas.microsoft.com/office/powerpoint/2010/main" val="63535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67342E66-040F-41D8-8C73-6B3D21EE464E}" type="datetimeFigureOut">
              <a:rPr lang="en-US" smtClean="0"/>
              <a:pPr/>
              <a:t>12/30/2021</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1E8D3D30-9177-4DE0-B511-97E927E124F0}" type="slidenum">
              <a:rPr lang="en-US" smtClean="0"/>
              <a:pPr/>
              <a:t>‹#›</a:t>
            </a:fld>
            <a:endParaRPr lang="en-US" dirty="0"/>
          </a:p>
        </p:txBody>
      </p:sp>
    </p:spTree>
    <p:extLst>
      <p:ext uri="{BB962C8B-B14F-4D97-AF65-F5344CB8AC3E}">
        <p14:creationId xmlns:p14="http://schemas.microsoft.com/office/powerpoint/2010/main" val="2171162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42E66-040F-41D8-8C73-6B3D21EE464E}" type="datetimeFigureOut">
              <a:rPr lang="en-US" smtClean="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1E8D3D30-9177-4DE0-B511-97E927E124F0}" type="slidenum">
              <a:rPr lang="en-US" smtClean="0"/>
              <a:pPr/>
              <a:t>‹#›</a:t>
            </a:fld>
            <a:endParaRPr lang="en-US" dirty="0"/>
          </a:p>
        </p:txBody>
      </p:sp>
    </p:spTree>
    <p:extLst>
      <p:ext uri="{BB962C8B-B14F-4D97-AF65-F5344CB8AC3E}">
        <p14:creationId xmlns:p14="http://schemas.microsoft.com/office/powerpoint/2010/main" val="252267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342E66-040F-41D8-8C73-6B3D21EE464E}" type="datetimeFigureOut">
              <a:rPr lang="en-US" smtClean="0"/>
              <a:pPr/>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8D3D30-9177-4DE0-B511-97E927E124F0}" type="slidenum">
              <a:rPr lang="en-US" smtClean="0"/>
              <a:pPr/>
              <a:t>‹#›</a:t>
            </a:fld>
            <a:endParaRPr lang="en-US" dirty="0"/>
          </a:p>
        </p:txBody>
      </p:sp>
    </p:spTree>
    <p:extLst>
      <p:ext uri="{BB962C8B-B14F-4D97-AF65-F5344CB8AC3E}">
        <p14:creationId xmlns:p14="http://schemas.microsoft.com/office/powerpoint/2010/main" val="129853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342E66-040F-41D8-8C73-6B3D21EE464E}" type="datetimeFigureOut">
              <a:rPr lang="en-US" smtClean="0"/>
              <a:pPr/>
              <a:t>12/30/2021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E8D3D30-9177-4DE0-B511-97E927E124F0}" type="slidenum">
              <a:rPr lang="en-US" smtClean="0"/>
              <a:pPr/>
              <a:t>‹#›</a:t>
            </a:fld>
            <a:endParaRPr lang="en-US" dirty="0"/>
          </a:p>
        </p:txBody>
      </p:sp>
    </p:spTree>
    <p:extLst>
      <p:ext uri="{BB962C8B-B14F-4D97-AF65-F5344CB8AC3E}">
        <p14:creationId xmlns:p14="http://schemas.microsoft.com/office/powerpoint/2010/main" val="195305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342E66-040F-41D8-8C73-6B3D21EE464E}" type="datetimeFigureOut">
              <a:rPr lang="en-US" smtClean="0"/>
              <a:pPr/>
              <a:t>12/30/2021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E8D3D30-9177-4DE0-B511-97E927E124F0}" type="slidenum">
              <a:rPr lang="en-US" smtClean="0"/>
              <a:pPr/>
              <a:t>‹#›</a:t>
            </a:fld>
            <a:endParaRPr lang="en-US" dirty="0"/>
          </a:p>
        </p:txBody>
      </p:sp>
    </p:spTree>
    <p:extLst>
      <p:ext uri="{BB962C8B-B14F-4D97-AF65-F5344CB8AC3E}">
        <p14:creationId xmlns:p14="http://schemas.microsoft.com/office/powerpoint/2010/main" val="717915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342E66-040F-41D8-8C73-6B3D21EE464E}" type="datetimeFigureOut">
              <a:rPr lang="en-US" smtClean="0"/>
              <a:pPr/>
              <a:t>12/30/2021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E8D3D30-9177-4DE0-B511-97E927E124F0}" type="slidenum">
              <a:rPr lang="en-US" smtClean="0"/>
              <a:pPr/>
              <a:t>‹#›</a:t>
            </a:fld>
            <a:endParaRPr lang="en-US" dirty="0"/>
          </a:p>
        </p:txBody>
      </p:sp>
    </p:spTree>
    <p:extLst>
      <p:ext uri="{BB962C8B-B14F-4D97-AF65-F5344CB8AC3E}">
        <p14:creationId xmlns:p14="http://schemas.microsoft.com/office/powerpoint/2010/main" val="152032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342E66-040F-41D8-8C73-6B3D21EE464E}" type="datetimeFigureOut">
              <a:rPr lang="en-US" smtClean="0"/>
              <a:pPr/>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8D3D30-9177-4DE0-B511-97E927E124F0}" type="slidenum">
              <a:rPr lang="en-US" smtClean="0"/>
              <a:pPr/>
              <a:t>‹#›</a:t>
            </a:fld>
            <a:endParaRPr lang="en-US" dirty="0"/>
          </a:p>
        </p:txBody>
      </p:sp>
    </p:spTree>
    <p:extLst>
      <p:ext uri="{BB962C8B-B14F-4D97-AF65-F5344CB8AC3E}">
        <p14:creationId xmlns:p14="http://schemas.microsoft.com/office/powerpoint/2010/main" val="1395937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342E66-040F-41D8-8C73-6B3D21EE464E}" type="datetimeFigureOut">
              <a:rPr lang="en-US" smtClean="0"/>
              <a:pPr/>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8D3D30-9177-4DE0-B511-97E927E124F0}" type="slidenum">
              <a:rPr lang="en-US" smtClean="0"/>
              <a:pPr/>
              <a:t>‹#›</a:t>
            </a:fld>
            <a:endParaRPr lang="en-US" dirty="0"/>
          </a:p>
        </p:txBody>
      </p:sp>
    </p:spTree>
    <p:extLst>
      <p:ext uri="{BB962C8B-B14F-4D97-AF65-F5344CB8AC3E}">
        <p14:creationId xmlns:p14="http://schemas.microsoft.com/office/powerpoint/2010/main" val="1030239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342E66-040F-41D8-8C73-6B3D21EE464E}" type="datetimeFigureOut">
              <a:rPr lang="en-US" smtClean="0"/>
              <a:pPr/>
              <a:t>12/30/2021</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8D3D30-9177-4DE0-B511-97E927E124F0}" type="slidenum">
              <a:rPr lang="en-US" smtClean="0"/>
              <a:pPr/>
              <a:t>‹#›</a:t>
            </a:fld>
            <a:endParaRPr lang="en-US" dirty="0"/>
          </a:p>
        </p:txBody>
      </p:sp>
    </p:spTree>
    <p:extLst>
      <p:ext uri="{BB962C8B-B14F-4D97-AF65-F5344CB8AC3E}">
        <p14:creationId xmlns:p14="http://schemas.microsoft.com/office/powerpoint/2010/main" val="29384400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56FB-B3D7-4CDC-91D2-8D4CF4546F93}"/>
              </a:ext>
            </a:extLst>
          </p:cNvPr>
          <p:cNvSpPr>
            <a:spLocks noGrp="1"/>
          </p:cNvSpPr>
          <p:nvPr>
            <p:ph type="title"/>
          </p:nvPr>
        </p:nvSpPr>
        <p:spPr>
          <a:xfrm>
            <a:off x="1333341" y="188640"/>
            <a:ext cx="6347713" cy="1320800"/>
          </a:xfrm>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rPr>
              <a:t>Project</a:t>
            </a:r>
            <a:br>
              <a:rPr lang="en-US" b="1" dirty="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Presented By Group-80</a:t>
            </a:r>
            <a:br>
              <a:rPr lang="en-US" sz="3600" b="1" dirty="0">
                <a:latin typeface="Times New Roman" panose="02020603050405020304" pitchFamily="18" charset="0"/>
                <a:cs typeface="Times New Roman" panose="02020603050405020304" pitchFamily="18" charset="0"/>
              </a:rPr>
            </a:b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39B958E-B116-44D8-A79A-3401FA3847E4}"/>
              </a:ext>
            </a:extLst>
          </p:cNvPr>
          <p:cNvSpPr txBox="1">
            <a:spLocks/>
          </p:cNvSpPr>
          <p:nvPr/>
        </p:nvSpPr>
        <p:spPr>
          <a:xfrm>
            <a:off x="948306" y="1376271"/>
            <a:ext cx="6732748" cy="23042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n-US" sz="1600" b="1" dirty="0">
                <a:effectLst/>
                <a:latin typeface="Times New Roman" panose="02020603050405020304" pitchFamily="18" charset="0"/>
                <a:ea typeface="SimSun" panose="02010600030101010101" pitchFamily="2" charset="-122"/>
                <a:cs typeface="Times New Roman" panose="02020603050405020304" pitchFamily="18" charset="0"/>
              </a:rPr>
              <a:t>Arya Nath</a:t>
            </a:r>
            <a:endParaRPr lang="en-IN" sz="1600" b="1" dirty="0">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l">
              <a:buFont typeface="Arial" panose="020B0604020202020204" pitchFamily="34" charset="0"/>
              <a:buChar char="•"/>
            </a:pPr>
            <a:r>
              <a:rPr lang="en-US" sz="1600" b="1" dirty="0">
                <a:effectLst/>
                <a:latin typeface="Times New Roman" panose="02020603050405020304" pitchFamily="18" charset="0"/>
                <a:ea typeface="SimSun" panose="02010600030101010101" pitchFamily="2" charset="-122"/>
                <a:cs typeface="Times New Roman" panose="02020603050405020304" pitchFamily="18" charset="0"/>
              </a:rPr>
              <a:t>Abhijit </a:t>
            </a:r>
            <a:r>
              <a:rPr lang="en-US" sz="1600" b="1" dirty="0" err="1">
                <a:effectLst/>
                <a:latin typeface="Times New Roman" panose="02020603050405020304" pitchFamily="18" charset="0"/>
                <a:ea typeface="SimSun" panose="02010600030101010101" pitchFamily="2" charset="-122"/>
                <a:cs typeface="Times New Roman" panose="02020603050405020304" pitchFamily="18" charset="0"/>
              </a:rPr>
              <a:t>Maity</a:t>
            </a:r>
            <a:r>
              <a:rPr lang="en-US" sz="1600" b="1"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IN" sz="1600" b="1" dirty="0">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l">
              <a:buFont typeface="Arial" panose="020B0604020202020204" pitchFamily="34" charset="0"/>
              <a:buChar char="•"/>
            </a:pPr>
            <a:r>
              <a:rPr lang="en-US" sz="1600" b="1" dirty="0">
                <a:effectLst/>
                <a:latin typeface="Times New Roman" panose="02020603050405020304" pitchFamily="18" charset="0"/>
                <a:ea typeface="SimSun" panose="02010600030101010101" pitchFamily="2" charset="-122"/>
                <a:cs typeface="Times New Roman" panose="02020603050405020304" pitchFamily="18" charset="0"/>
              </a:rPr>
              <a:t>Mohan Kumar Jana</a:t>
            </a:r>
            <a:endParaRPr lang="en-IN" sz="1600" b="1" dirty="0">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l">
              <a:buFont typeface="Arial" panose="020B0604020202020204" pitchFamily="34" charset="0"/>
              <a:buChar char="•"/>
            </a:pPr>
            <a:r>
              <a:rPr lang="en-IN" sz="1600" b="1"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Arigna</a:t>
            </a:r>
            <a:r>
              <a:rPr lang="en-IN" sz="16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Adhikari</a:t>
            </a:r>
          </a:p>
          <a:p>
            <a:pPr marL="457200" indent="-457200" algn="l">
              <a:buFont typeface="Arial" panose="020B0604020202020204" pitchFamily="34" charset="0"/>
              <a:buChar char="•"/>
            </a:pPr>
            <a:r>
              <a:rPr lang="en-IN" sz="1600" b="1"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Sayak</a:t>
            </a:r>
            <a:r>
              <a:rPr lang="en-IN" sz="16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Sarkar</a:t>
            </a:r>
          </a:p>
          <a:p>
            <a:pPr marL="457200" indent="-457200" algn="l">
              <a:buFont typeface="Arial" panose="020B0604020202020204" pitchFamily="34" charset="0"/>
              <a:buChar char="•"/>
            </a:pPr>
            <a:r>
              <a:rPr lang="en-IN" sz="1600" b="1"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Suprotim</a:t>
            </a:r>
            <a:r>
              <a:rPr lang="en-IN" sz="16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IN" sz="1600" b="1"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Karmakar</a:t>
            </a:r>
            <a:endParaRPr lang="en-IN" sz="16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l">
              <a:buFont typeface="Arial" panose="020B0604020202020204" pitchFamily="34" charset="0"/>
              <a:buChar char="•"/>
            </a:pPr>
            <a:r>
              <a:rPr lang="en-IN" sz="1600" b="1"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Bratin</a:t>
            </a:r>
            <a:r>
              <a:rPr lang="en-IN" sz="16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Das </a:t>
            </a:r>
          </a:p>
          <a:p>
            <a:pPr marL="457200" indent="-457200" algn="l">
              <a:buFont typeface="Arial" panose="020B0604020202020204" pitchFamily="34" charset="0"/>
              <a:buChar char="•"/>
            </a:pPr>
            <a:r>
              <a:rPr lang="en-IN" sz="1600" b="1"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Sagor</a:t>
            </a:r>
            <a:r>
              <a:rPr lang="en-IN" sz="16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Mondal</a:t>
            </a:r>
          </a:p>
          <a:p>
            <a:pPr algn="l"/>
            <a:endParaRPr lang="en-IN"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lvl="1">
              <a:lnSpc>
                <a:spcPct val="250000"/>
              </a:lnSpc>
              <a:spcAft>
                <a:spcPts val="1000"/>
              </a:spcAft>
            </a:pPr>
            <a:r>
              <a:rPr lang="en-US" sz="1600" dirty="0">
                <a:effectLst/>
                <a:latin typeface="Times New Roman" panose="02020603050405020304" pitchFamily="18" charset="0"/>
                <a:ea typeface="SimSun" panose="02010600030101010101" pitchFamily="2" charset="-122"/>
                <a:cs typeface="Mangal" panose="02040503050203030202" pitchFamily="18" charset="0"/>
              </a:rPr>
              <a:t> </a:t>
            </a:r>
            <a:endParaRPr lang="en-IN" sz="1600" dirty="0"/>
          </a:p>
        </p:txBody>
      </p:sp>
      <p:sp>
        <p:nvSpPr>
          <p:cNvPr id="3" name="TextBox 2">
            <a:extLst>
              <a:ext uri="{FF2B5EF4-FFF2-40B4-BE49-F238E27FC236}">
                <a16:creationId xmlns:a16="http://schemas.microsoft.com/office/drawing/2014/main" id="{1A7159FD-615C-4637-8314-89DD6D1C24E4}"/>
              </a:ext>
            </a:extLst>
          </p:cNvPr>
          <p:cNvSpPr txBox="1"/>
          <p:nvPr/>
        </p:nvSpPr>
        <p:spPr>
          <a:xfrm>
            <a:off x="467544" y="3212976"/>
            <a:ext cx="9486800" cy="3077766"/>
          </a:xfrm>
          <a:prstGeom prst="rect">
            <a:avLst/>
          </a:prstGeom>
          <a:noFill/>
        </p:spPr>
        <p:txBody>
          <a:bodyPr wrap="square" rtlCol="0">
            <a:spAutoFit/>
          </a:bodyPr>
          <a:lstStyle/>
          <a:p>
            <a:pPr algn="just"/>
            <a:r>
              <a:rPr lang="en-IN" sz="1600" b="1" i="0" dirty="0">
                <a:solidFill>
                  <a:srgbClr val="222222"/>
                </a:solidFill>
                <a:effectLst/>
                <a:latin typeface="Times New Roman" panose="02020603050405020304" pitchFamily="18" charset="0"/>
                <a:cs typeface="Times New Roman" panose="02020603050405020304" pitchFamily="18" charset="0"/>
              </a:rPr>
              <a:t>Under The Guidance Of </a:t>
            </a:r>
            <a:r>
              <a:rPr lang="en-IN" b="1" i="0" dirty="0">
                <a:solidFill>
                  <a:srgbClr val="222222"/>
                </a:solidFill>
                <a:effectLst/>
                <a:latin typeface="Times New Roman" panose="02020603050405020304" pitchFamily="18" charset="0"/>
                <a:cs typeface="Times New Roman" panose="02020603050405020304" pitchFamily="18" charset="0"/>
              </a:rPr>
              <a:t>Respected</a:t>
            </a:r>
            <a:r>
              <a:rPr lang="en-IN" sz="1600" b="1" i="0" dirty="0">
                <a:solidFill>
                  <a:srgbClr val="222222"/>
                </a:solidFill>
                <a:effectLst/>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r>
              <a:rPr lang="en-IN" sz="1600" b="1" i="0" dirty="0">
                <a:solidFill>
                  <a:srgbClr val="222222"/>
                </a:solidFill>
                <a:effectLst/>
                <a:latin typeface="Times New Roman" panose="02020603050405020304" pitchFamily="18" charset="0"/>
                <a:cs typeface="Times New Roman" panose="02020603050405020304" pitchFamily="18" charset="0"/>
              </a:rPr>
              <a:t>Prof. </a:t>
            </a:r>
            <a:r>
              <a:rPr lang="en-IN" sz="1600" b="1" i="0" dirty="0" err="1">
                <a:solidFill>
                  <a:srgbClr val="222222"/>
                </a:solidFill>
                <a:effectLst/>
                <a:latin typeface="Times New Roman" panose="02020603050405020304" pitchFamily="18" charset="0"/>
                <a:cs typeface="Times New Roman" panose="02020603050405020304" pitchFamily="18" charset="0"/>
              </a:rPr>
              <a:t>Dr.</a:t>
            </a:r>
            <a:r>
              <a:rPr lang="en-IN" sz="1600" b="1" i="0" dirty="0">
                <a:solidFill>
                  <a:srgbClr val="222222"/>
                </a:solidFill>
                <a:effectLst/>
                <a:latin typeface="Times New Roman" panose="02020603050405020304" pitchFamily="18" charset="0"/>
                <a:cs typeface="Times New Roman" panose="02020603050405020304" pitchFamily="18" charset="0"/>
              </a:rPr>
              <a:t> </a:t>
            </a:r>
            <a:r>
              <a:rPr lang="en-IN" sz="1600" b="1" i="0" dirty="0" err="1">
                <a:solidFill>
                  <a:srgbClr val="222222"/>
                </a:solidFill>
                <a:effectLst/>
                <a:latin typeface="Times New Roman" panose="02020603050405020304" pitchFamily="18" charset="0"/>
                <a:cs typeface="Times New Roman" panose="02020603050405020304" pitchFamily="18" charset="0"/>
              </a:rPr>
              <a:t>Maumita</a:t>
            </a:r>
            <a:r>
              <a:rPr lang="en-IN" sz="1600" b="1" i="0" dirty="0">
                <a:solidFill>
                  <a:srgbClr val="222222"/>
                </a:solidFill>
                <a:effectLst/>
                <a:latin typeface="Times New Roman" panose="02020603050405020304" pitchFamily="18" charset="0"/>
                <a:cs typeface="Times New Roman" panose="02020603050405020304" pitchFamily="18" charset="0"/>
              </a:rPr>
              <a:t> Chakraborty </a:t>
            </a:r>
          </a:p>
          <a:p>
            <a:pPr algn="just"/>
            <a:r>
              <a:rPr lang="en-IN" sz="1600" b="1" i="0" dirty="0">
                <a:solidFill>
                  <a:srgbClr val="222222"/>
                </a:solidFill>
                <a:effectLst/>
                <a:latin typeface="Times New Roman" panose="02020603050405020304" pitchFamily="18" charset="0"/>
                <a:cs typeface="Times New Roman" panose="02020603050405020304" pitchFamily="18" charset="0"/>
              </a:rPr>
              <a:t>      	      Project Guide</a:t>
            </a:r>
          </a:p>
          <a:p>
            <a:pPr algn="just"/>
            <a:r>
              <a:rPr lang="en-IN" sz="1600" b="1" i="0" dirty="0">
                <a:solidFill>
                  <a:srgbClr val="222222"/>
                </a:solidFill>
                <a:effectLst/>
                <a:latin typeface="Times New Roman" panose="02020603050405020304" pitchFamily="18" charset="0"/>
                <a:cs typeface="Times New Roman" panose="02020603050405020304" pitchFamily="18" charset="0"/>
              </a:rPr>
              <a:t>      	      HOD, Department of Computer Science and Technology</a:t>
            </a:r>
          </a:p>
          <a:p>
            <a:pPr algn="just"/>
            <a:r>
              <a:rPr lang="en-IN" sz="1600" b="1" i="0" dirty="0">
                <a:solidFill>
                  <a:srgbClr val="222222"/>
                </a:solidFill>
                <a:effectLst/>
                <a:latin typeface="Times New Roman" panose="02020603050405020304" pitchFamily="18" charset="0"/>
                <a:cs typeface="Times New Roman" panose="02020603050405020304" pitchFamily="18" charset="0"/>
              </a:rPr>
              <a:t>               UEM, Kolkata</a:t>
            </a:r>
          </a:p>
          <a:p>
            <a:pPr algn="l"/>
            <a:endParaRPr lang="en-IN" sz="1600" b="1" i="0" dirty="0">
              <a:solidFill>
                <a:srgbClr val="222222"/>
              </a:solidFill>
              <a:effectLst/>
              <a:latin typeface="Times New Roman" panose="02020603050405020304" pitchFamily="18" charset="0"/>
              <a:cs typeface="Times New Roman" panose="02020603050405020304" pitchFamily="18" charset="0"/>
            </a:endParaRPr>
          </a:p>
          <a:p>
            <a:pPr algn="l"/>
            <a:r>
              <a:rPr lang="en-IN" sz="1600" b="1" i="0" dirty="0">
                <a:solidFill>
                  <a:srgbClr val="222222"/>
                </a:solidFill>
                <a:effectLst/>
                <a:latin typeface="Times New Roman" panose="02020603050405020304" pitchFamily="18" charset="0"/>
                <a:cs typeface="Times New Roman" panose="02020603050405020304" pitchFamily="18" charset="0"/>
              </a:rPr>
              <a:t>                 And</a:t>
            </a:r>
          </a:p>
          <a:p>
            <a:pPr algn="l"/>
            <a:endParaRPr lang="en-IN" sz="1600" b="1" i="0" dirty="0">
              <a:solidFill>
                <a:srgbClr val="222222"/>
              </a:solidFill>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b="1" i="0" dirty="0">
                <a:solidFill>
                  <a:srgbClr val="222222"/>
                </a:solidFill>
                <a:effectLst/>
                <a:latin typeface="Times New Roman" panose="02020603050405020304" pitchFamily="18" charset="0"/>
                <a:cs typeface="Times New Roman" panose="02020603050405020304" pitchFamily="18" charset="0"/>
              </a:rPr>
              <a:t>   Prof. Prasenjit Kumar Das</a:t>
            </a:r>
          </a:p>
          <a:p>
            <a:pPr algn="l"/>
            <a:r>
              <a:rPr lang="en-IN" sz="1600" b="1" i="0" dirty="0">
                <a:solidFill>
                  <a:srgbClr val="222222"/>
                </a:solidFill>
                <a:effectLst/>
                <a:latin typeface="Times New Roman" panose="02020603050405020304" pitchFamily="18" charset="0"/>
                <a:cs typeface="Times New Roman" panose="02020603050405020304" pitchFamily="18" charset="0"/>
              </a:rPr>
              <a:t>                  Project Guide and Assistant Professor</a:t>
            </a:r>
          </a:p>
          <a:p>
            <a:pPr algn="l"/>
            <a:r>
              <a:rPr lang="en-IN" sz="1600" b="1" i="0" dirty="0">
                <a:solidFill>
                  <a:srgbClr val="222222"/>
                </a:solidFill>
                <a:effectLst/>
                <a:latin typeface="Times New Roman" panose="02020603050405020304" pitchFamily="18" charset="0"/>
                <a:cs typeface="Times New Roman" panose="02020603050405020304" pitchFamily="18" charset="0"/>
              </a:rPr>
              <a:t>                  Department of Computer Science and Technology</a:t>
            </a:r>
          </a:p>
          <a:p>
            <a:pPr algn="l"/>
            <a:r>
              <a:rPr lang="en-IN" sz="1600" b="1" i="0" dirty="0">
                <a:solidFill>
                  <a:srgbClr val="222222"/>
                </a:solidFill>
                <a:effectLst/>
                <a:latin typeface="Times New Roman" panose="02020603050405020304" pitchFamily="18" charset="0"/>
                <a:cs typeface="Times New Roman" panose="02020603050405020304" pitchFamily="18" charset="0"/>
              </a:rPr>
              <a:t>                  UEM, Kolkata</a:t>
            </a:r>
          </a:p>
        </p:txBody>
      </p:sp>
    </p:spTree>
    <p:extLst>
      <p:ext uri="{BB962C8B-B14F-4D97-AF65-F5344CB8AC3E}">
        <p14:creationId xmlns:p14="http://schemas.microsoft.com/office/powerpoint/2010/main" val="245045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B0EA6-4718-4B15-955A-C8D958F8C1B1}"/>
              </a:ext>
            </a:extLst>
          </p:cNvPr>
          <p:cNvSpPr>
            <a:spLocks noGrp="1"/>
          </p:cNvSpPr>
          <p:nvPr>
            <p:ph type="title"/>
          </p:nvPr>
        </p:nvSpPr>
        <p:spPr>
          <a:xfrm>
            <a:off x="467544" y="836712"/>
            <a:ext cx="8424936" cy="5400600"/>
          </a:xfrm>
        </p:spPr>
        <p:txBody>
          <a:bodyPr/>
          <a:lstStyle/>
          <a:p>
            <a:pPr algn="l"/>
            <a:r>
              <a:rPr lang="en-US" b="1" u="sng" dirty="0"/>
              <a:t>Project Topic:</a:t>
            </a:r>
            <a:br>
              <a:rPr lang="en-US" b="1" dirty="0"/>
            </a:br>
            <a:r>
              <a:rPr lang="en-US" b="1" dirty="0"/>
              <a:t>            </a:t>
            </a:r>
            <a:r>
              <a:rPr lang="en-US" sz="3600" b="1" dirty="0">
                <a:latin typeface="Times New Roman" panose="02020603050405020304" pitchFamily="18" charset="0"/>
                <a:cs typeface="Times New Roman" panose="02020603050405020304" pitchFamily="18" charset="0"/>
              </a:rPr>
              <a:t>Pong game developed using python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700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0946" y="445717"/>
            <a:ext cx="1494705" cy="369332"/>
          </a:xfrm>
          <a:prstGeom prst="rect">
            <a:avLst/>
          </a:prstGeom>
          <a:noFill/>
        </p:spPr>
        <p:txBody>
          <a:bodyPr wrap="none" rtlCol="0">
            <a:spAutoFit/>
          </a:bodyPr>
          <a:lstStyle/>
          <a:p>
            <a:r>
              <a:rPr lang="en-US" b="1" dirty="0"/>
              <a:t>Project Rules:</a:t>
            </a:r>
          </a:p>
        </p:txBody>
      </p:sp>
      <p:sp>
        <p:nvSpPr>
          <p:cNvPr id="3" name="TextBox 2"/>
          <p:cNvSpPr txBox="1"/>
          <p:nvPr/>
        </p:nvSpPr>
        <p:spPr>
          <a:xfrm>
            <a:off x="990600" y="1066800"/>
            <a:ext cx="6858000" cy="1477328"/>
          </a:xfrm>
          <a:prstGeom prst="rect">
            <a:avLst/>
          </a:prstGeom>
          <a:noFill/>
        </p:spPr>
        <p:txBody>
          <a:bodyPr wrap="square" rtlCol="0">
            <a:spAutoFit/>
          </a:bodyPr>
          <a:lstStyle/>
          <a:p>
            <a:pPr algn="just"/>
            <a:r>
              <a:rPr lang="en-US" dirty="0"/>
              <a:t>The primary project is Pong, the design and development of which will be discussed in detail here.  If you choose to submit an alternative project for this assignment, then you must submit a proposal for you version of the project and you must ensure that the following in features are included:</a:t>
            </a:r>
          </a:p>
        </p:txBody>
      </p:sp>
      <p:sp>
        <p:nvSpPr>
          <p:cNvPr id="5" name="TextBox 4"/>
          <p:cNvSpPr txBox="1"/>
          <p:nvPr/>
        </p:nvSpPr>
        <p:spPr>
          <a:xfrm>
            <a:off x="1586345" y="2667000"/>
            <a:ext cx="5922712" cy="3000821"/>
          </a:xfrm>
          <a:prstGeom prst="rect">
            <a:avLst/>
          </a:prstGeom>
          <a:noFill/>
        </p:spPr>
        <p:txBody>
          <a:bodyPr wrap="none" rtlCol="0">
            <a:spAutoFit/>
          </a:bodyPr>
          <a:lstStyle/>
          <a:p>
            <a:pPr marL="285750" indent="-285750">
              <a:lnSpc>
                <a:spcPct val="150000"/>
              </a:lnSpc>
              <a:buFont typeface="Arial" pitchFamily="34" charset="0"/>
              <a:buChar char="•"/>
            </a:pPr>
            <a:r>
              <a:rPr lang="en-US" dirty="0"/>
              <a:t>game loop</a:t>
            </a:r>
          </a:p>
          <a:p>
            <a:pPr marL="285750" indent="-285750">
              <a:lnSpc>
                <a:spcPct val="150000"/>
              </a:lnSpc>
              <a:buFont typeface="Arial" pitchFamily="34" charset="0"/>
              <a:buChar char="•"/>
            </a:pPr>
            <a:r>
              <a:rPr lang="en-US" dirty="0"/>
              <a:t>game graphical display with sounds</a:t>
            </a:r>
          </a:p>
          <a:p>
            <a:pPr marL="285750" indent="-285750">
              <a:lnSpc>
                <a:spcPct val="150000"/>
              </a:lnSpc>
              <a:buFont typeface="Arial" pitchFamily="34" charset="0"/>
              <a:buChar char="•"/>
            </a:pPr>
            <a:r>
              <a:rPr lang="en-US" dirty="0"/>
              <a:t>user interaction through the keyboard</a:t>
            </a:r>
          </a:p>
          <a:p>
            <a:pPr marL="285750" indent="-285750">
              <a:lnSpc>
                <a:spcPct val="150000"/>
              </a:lnSpc>
              <a:buFont typeface="Arial" pitchFamily="34" charset="0"/>
              <a:buChar char="•"/>
            </a:pPr>
            <a:r>
              <a:rPr lang="en-US" dirty="0"/>
              <a:t>at least one animated object</a:t>
            </a:r>
          </a:p>
          <a:p>
            <a:pPr marL="285750" indent="-285750">
              <a:lnSpc>
                <a:spcPct val="150000"/>
              </a:lnSpc>
              <a:buFont typeface="Arial" pitchFamily="34" charset="0"/>
              <a:buChar char="•"/>
            </a:pPr>
            <a:r>
              <a:rPr lang="en-US" dirty="0"/>
              <a:t>collision detection for fixed and moving objects</a:t>
            </a:r>
          </a:p>
          <a:p>
            <a:pPr marL="285750" indent="-285750">
              <a:lnSpc>
                <a:spcPct val="150000"/>
              </a:lnSpc>
              <a:buFont typeface="Arial" pitchFamily="34" charset="0"/>
              <a:buChar char="•"/>
            </a:pPr>
            <a:r>
              <a:rPr lang="en-US" dirty="0"/>
              <a:t>score keeping</a:t>
            </a:r>
          </a:p>
          <a:p>
            <a:pPr marL="285750" indent="-285750">
              <a:lnSpc>
                <a:spcPct val="150000"/>
              </a:lnSpc>
              <a:buFont typeface="Arial" pitchFamily="34" charset="0"/>
              <a:buChar char="•"/>
            </a:pPr>
            <a:r>
              <a:rPr lang="en-US" dirty="0"/>
              <a:t>management of game start (restart) and game completion</a:t>
            </a:r>
          </a:p>
        </p:txBody>
      </p:sp>
    </p:spTree>
    <p:extLst>
      <p:ext uri="{BB962C8B-B14F-4D97-AF65-F5344CB8AC3E}">
        <p14:creationId xmlns:p14="http://schemas.microsoft.com/office/powerpoint/2010/main" val="2254904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772400" y="1600200"/>
            <a:ext cx="228600" cy="4572000"/>
          </a:xfrm>
          <a:prstGeom prst="rect">
            <a:avLst/>
          </a:prstGeom>
          <a:pattFill prst="dk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143000" y="1600200"/>
            <a:ext cx="228600" cy="4572000"/>
          </a:xfrm>
          <a:prstGeom prst="rect">
            <a:avLst/>
          </a:prstGeom>
          <a:pattFill prst="dk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371600" y="3015734"/>
            <a:ext cx="152400" cy="914400"/>
          </a:xfrm>
          <a:prstGeom prst="rect">
            <a:avLst/>
          </a:prstGeom>
          <a:no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7620000" y="3733800"/>
            <a:ext cx="152400" cy="914400"/>
          </a:xfrm>
          <a:prstGeom prst="rect">
            <a:avLst/>
          </a:prstGeom>
          <a:no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2642786" y="4521414"/>
            <a:ext cx="1524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a:stCxn id="5" idx="6"/>
          </p:cNvCxnSpPr>
          <p:nvPr/>
        </p:nvCxnSpPr>
        <p:spPr>
          <a:xfrm flipV="1">
            <a:off x="2795186" y="4311134"/>
            <a:ext cx="938614" cy="286480"/>
          </a:xfrm>
          <a:prstGeom prst="straightConnector1">
            <a:avLst/>
          </a:prstGeom>
          <a:ln w="28575">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43983" y="304800"/>
            <a:ext cx="1866217" cy="830997"/>
          </a:xfrm>
          <a:prstGeom prst="rect">
            <a:avLst/>
          </a:prstGeom>
          <a:noFill/>
        </p:spPr>
        <p:txBody>
          <a:bodyPr wrap="none" rtlCol="0">
            <a:spAutoFit/>
          </a:bodyPr>
          <a:lstStyle/>
          <a:p>
            <a:r>
              <a:rPr lang="en-US" sz="2400" b="1" dirty="0"/>
              <a:t>Game Design</a:t>
            </a:r>
          </a:p>
          <a:p>
            <a:pPr algn="ctr"/>
            <a:r>
              <a:rPr lang="en-US" sz="2400" i="1" dirty="0"/>
              <a:t>Pong Layout</a:t>
            </a:r>
          </a:p>
        </p:txBody>
      </p:sp>
      <p:sp>
        <p:nvSpPr>
          <p:cNvPr id="2" name="Rectangle 1"/>
          <p:cNvSpPr/>
          <p:nvPr/>
        </p:nvSpPr>
        <p:spPr>
          <a:xfrm>
            <a:off x="1150340" y="1622809"/>
            <a:ext cx="6858000" cy="4572000"/>
          </a:xfrm>
          <a:prstGeom prst="rect">
            <a:avLst/>
          </a:prstGeom>
          <a:no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240123" y="4126468"/>
            <a:ext cx="1164101" cy="369332"/>
          </a:xfrm>
          <a:prstGeom prst="rect">
            <a:avLst/>
          </a:prstGeom>
          <a:noFill/>
        </p:spPr>
        <p:txBody>
          <a:bodyPr wrap="none" rtlCol="0">
            <a:spAutoFit/>
          </a:bodyPr>
          <a:lstStyle/>
          <a:p>
            <a:r>
              <a:rPr lang="en-US" dirty="0"/>
              <a:t>ball object</a:t>
            </a:r>
          </a:p>
        </p:txBody>
      </p:sp>
      <p:sp>
        <p:nvSpPr>
          <p:cNvPr id="14" name="TextBox 13"/>
          <p:cNvSpPr txBox="1"/>
          <p:nvPr/>
        </p:nvSpPr>
        <p:spPr>
          <a:xfrm>
            <a:off x="3087013" y="4572000"/>
            <a:ext cx="2170787" cy="646331"/>
          </a:xfrm>
          <a:prstGeom prst="rect">
            <a:avLst/>
          </a:prstGeom>
          <a:noFill/>
        </p:spPr>
        <p:txBody>
          <a:bodyPr wrap="none" rtlCol="0">
            <a:spAutoFit/>
          </a:bodyPr>
          <a:lstStyle/>
          <a:p>
            <a:r>
              <a:rPr lang="en-US" dirty="0"/>
              <a:t>ball position </a:t>
            </a:r>
            <a:r>
              <a:rPr lang="en-US" i="1" dirty="0"/>
              <a:t>bx, by</a:t>
            </a:r>
          </a:p>
          <a:p>
            <a:r>
              <a:rPr lang="en-US" dirty="0"/>
              <a:t>ball velocity  </a:t>
            </a:r>
            <a:r>
              <a:rPr lang="en-US" i="1" dirty="0"/>
              <a:t>bvx, bvy</a:t>
            </a:r>
          </a:p>
        </p:txBody>
      </p:sp>
      <p:sp>
        <p:nvSpPr>
          <p:cNvPr id="15" name="TextBox 14"/>
          <p:cNvSpPr txBox="1"/>
          <p:nvPr/>
        </p:nvSpPr>
        <p:spPr>
          <a:xfrm>
            <a:off x="1439992" y="2590800"/>
            <a:ext cx="1258230" cy="369332"/>
          </a:xfrm>
          <a:prstGeom prst="rect">
            <a:avLst/>
          </a:prstGeom>
          <a:noFill/>
        </p:spPr>
        <p:txBody>
          <a:bodyPr wrap="none" rtlCol="0">
            <a:spAutoFit/>
          </a:bodyPr>
          <a:lstStyle/>
          <a:p>
            <a:r>
              <a:rPr lang="en-US" dirty="0"/>
              <a:t>paddle_left</a:t>
            </a:r>
          </a:p>
        </p:txBody>
      </p:sp>
      <p:sp>
        <p:nvSpPr>
          <p:cNvPr id="16" name="TextBox 15"/>
          <p:cNvSpPr txBox="1"/>
          <p:nvPr/>
        </p:nvSpPr>
        <p:spPr>
          <a:xfrm>
            <a:off x="6389201" y="3200400"/>
            <a:ext cx="1383199" cy="369332"/>
          </a:xfrm>
          <a:prstGeom prst="rect">
            <a:avLst/>
          </a:prstGeom>
          <a:noFill/>
        </p:spPr>
        <p:txBody>
          <a:bodyPr wrap="none" rtlCol="0">
            <a:spAutoFit/>
          </a:bodyPr>
          <a:lstStyle/>
          <a:p>
            <a:r>
              <a:rPr lang="en-US" dirty="0"/>
              <a:t>paddle_right</a:t>
            </a:r>
          </a:p>
        </p:txBody>
      </p:sp>
      <p:sp>
        <p:nvSpPr>
          <p:cNvPr id="6" name="TextBox 5"/>
          <p:cNvSpPr txBox="1"/>
          <p:nvPr/>
        </p:nvSpPr>
        <p:spPr>
          <a:xfrm>
            <a:off x="3505200" y="2057400"/>
            <a:ext cx="1579791" cy="369332"/>
          </a:xfrm>
          <a:prstGeom prst="rect">
            <a:avLst/>
          </a:prstGeom>
          <a:noFill/>
        </p:spPr>
        <p:txBody>
          <a:bodyPr wrap="none" rtlCol="0">
            <a:spAutoFit/>
          </a:bodyPr>
          <a:lstStyle/>
          <a:p>
            <a:r>
              <a:rPr lang="en-US" dirty="0"/>
              <a:t>ball out of play</a:t>
            </a:r>
          </a:p>
        </p:txBody>
      </p:sp>
      <p:sp>
        <p:nvSpPr>
          <p:cNvPr id="12" name="Freeform 11"/>
          <p:cNvSpPr/>
          <p:nvPr/>
        </p:nvSpPr>
        <p:spPr>
          <a:xfrm>
            <a:off x="1260764" y="1898481"/>
            <a:ext cx="2244436" cy="720028"/>
          </a:xfrm>
          <a:custGeom>
            <a:avLst/>
            <a:gdLst>
              <a:gd name="connsiteX0" fmla="*/ 2244436 w 2244436"/>
              <a:gd name="connsiteY0" fmla="*/ 318246 h 720028"/>
              <a:gd name="connsiteX1" fmla="*/ 1302327 w 2244436"/>
              <a:gd name="connsiteY1" fmla="*/ 27301 h 720028"/>
              <a:gd name="connsiteX2" fmla="*/ 928254 w 2244436"/>
              <a:gd name="connsiteY2" fmla="*/ 68864 h 720028"/>
              <a:gd name="connsiteX3" fmla="*/ 955963 w 2244436"/>
              <a:gd name="connsiteY3" fmla="*/ 526064 h 720028"/>
              <a:gd name="connsiteX4" fmla="*/ 0 w 2244436"/>
              <a:gd name="connsiteY4" fmla="*/ 720028 h 720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4436" h="720028">
                <a:moveTo>
                  <a:pt x="2244436" y="318246"/>
                </a:moveTo>
                <a:cubicBezTo>
                  <a:pt x="1883063" y="193555"/>
                  <a:pt x="1521691" y="68865"/>
                  <a:pt x="1302327" y="27301"/>
                </a:cubicBezTo>
                <a:cubicBezTo>
                  <a:pt x="1082963" y="-14263"/>
                  <a:pt x="985981" y="-14263"/>
                  <a:pt x="928254" y="68864"/>
                </a:cubicBezTo>
                <a:cubicBezTo>
                  <a:pt x="870527" y="151991"/>
                  <a:pt x="1110672" y="417537"/>
                  <a:pt x="955963" y="526064"/>
                </a:cubicBezTo>
                <a:cubicBezTo>
                  <a:pt x="801254" y="634591"/>
                  <a:pt x="400627" y="677309"/>
                  <a:pt x="0" y="720028"/>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Freeform 12"/>
          <p:cNvSpPr/>
          <p:nvPr/>
        </p:nvSpPr>
        <p:spPr>
          <a:xfrm>
            <a:off x="5084618" y="1876649"/>
            <a:ext cx="2798618" cy="583278"/>
          </a:xfrm>
          <a:custGeom>
            <a:avLst/>
            <a:gdLst>
              <a:gd name="connsiteX0" fmla="*/ 0 w 2798618"/>
              <a:gd name="connsiteY0" fmla="*/ 437060 h 583278"/>
              <a:gd name="connsiteX1" fmla="*/ 484909 w 2798618"/>
              <a:gd name="connsiteY1" fmla="*/ 534042 h 583278"/>
              <a:gd name="connsiteX2" fmla="*/ 969818 w 2798618"/>
              <a:gd name="connsiteY2" fmla="*/ 575606 h 583278"/>
              <a:gd name="connsiteX3" fmla="*/ 1427018 w 2798618"/>
              <a:gd name="connsiteY3" fmla="*/ 381642 h 583278"/>
              <a:gd name="connsiteX4" fmla="*/ 1413164 w 2798618"/>
              <a:gd name="connsiteY4" fmla="*/ 35278 h 583278"/>
              <a:gd name="connsiteX5" fmla="*/ 2119746 w 2798618"/>
              <a:gd name="connsiteY5" fmla="*/ 49133 h 583278"/>
              <a:gd name="connsiteX6" fmla="*/ 2798618 w 2798618"/>
              <a:gd name="connsiteY6" fmla="*/ 367787 h 583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8618" h="583278">
                <a:moveTo>
                  <a:pt x="0" y="437060"/>
                </a:moveTo>
                <a:cubicBezTo>
                  <a:pt x="161636" y="474005"/>
                  <a:pt x="323273" y="510951"/>
                  <a:pt x="484909" y="534042"/>
                </a:cubicBezTo>
                <a:cubicBezTo>
                  <a:pt x="646545" y="557133"/>
                  <a:pt x="812800" y="601006"/>
                  <a:pt x="969818" y="575606"/>
                </a:cubicBezTo>
                <a:cubicBezTo>
                  <a:pt x="1126836" y="550206"/>
                  <a:pt x="1353127" y="471697"/>
                  <a:pt x="1427018" y="381642"/>
                </a:cubicBezTo>
                <a:cubicBezTo>
                  <a:pt x="1500909" y="291587"/>
                  <a:pt x="1297709" y="90696"/>
                  <a:pt x="1413164" y="35278"/>
                </a:cubicBezTo>
                <a:cubicBezTo>
                  <a:pt x="1528619" y="-20140"/>
                  <a:pt x="1888837" y="-6285"/>
                  <a:pt x="2119746" y="49133"/>
                </a:cubicBezTo>
                <a:cubicBezTo>
                  <a:pt x="2350655" y="104551"/>
                  <a:pt x="2574636" y="236169"/>
                  <a:pt x="2798618" y="367787"/>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7" name="TextBox 16"/>
          <p:cNvSpPr txBox="1"/>
          <p:nvPr/>
        </p:nvSpPr>
        <p:spPr>
          <a:xfrm>
            <a:off x="1755753" y="2973987"/>
            <a:ext cx="2061334" cy="646331"/>
          </a:xfrm>
          <a:prstGeom prst="rect">
            <a:avLst/>
          </a:prstGeom>
          <a:noFill/>
        </p:spPr>
        <p:txBody>
          <a:bodyPr wrap="none" rtlCol="0">
            <a:spAutoFit/>
          </a:bodyPr>
          <a:lstStyle/>
          <a:p>
            <a:r>
              <a:rPr lang="en-US" dirty="0"/>
              <a:t>left paddle position </a:t>
            </a:r>
          </a:p>
          <a:p>
            <a:r>
              <a:rPr lang="en-US" i="1" dirty="0"/>
              <a:t>     </a:t>
            </a:r>
            <a:r>
              <a:rPr lang="en-US" i="1" dirty="0" err="1"/>
              <a:t>plx</a:t>
            </a:r>
            <a:r>
              <a:rPr lang="en-US" dirty="0"/>
              <a:t>, </a:t>
            </a:r>
            <a:r>
              <a:rPr lang="en-US" i="1" dirty="0"/>
              <a:t>ply</a:t>
            </a:r>
          </a:p>
        </p:txBody>
      </p:sp>
      <p:sp>
        <p:nvSpPr>
          <p:cNvPr id="18" name="TextBox 17"/>
          <p:cNvSpPr txBox="1"/>
          <p:nvPr/>
        </p:nvSpPr>
        <p:spPr>
          <a:xfrm>
            <a:off x="5257800" y="3548950"/>
            <a:ext cx="2186304" cy="646331"/>
          </a:xfrm>
          <a:prstGeom prst="rect">
            <a:avLst/>
          </a:prstGeom>
          <a:noFill/>
        </p:spPr>
        <p:txBody>
          <a:bodyPr wrap="none" rtlCol="0">
            <a:spAutoFit/>
          </a:bodyPr>
          <a:lstStyle/>
          <a:p>
            <a:r>
              <a:rPr lang="en-US" dirty="0"/>
              <a:t>right paddle position </a:t>
            </a:r>
          </a:p>
          <a:p>
            <a:r>
              <a:rPr lang="en-US" dirty="0"/>
              <a:t>       </a:t>
            </a:r>
            <a:r>
              <a:rPr lang="en-US" i="1" dirty="0" err="1"/>
              <a:t>prx</a:t>
            </a:r>
            <a:r>
              <a:rPr lang="en-US" i="1" dirty="0"/>
              <a:t>, pry</a:t>
            </a:r>
          </a:p>
        </p:txBody>
      </p:sp>
      <p:sp>
        <p:nvSpPr>
          <p:cNvPr id="20" name="TextBox 19"/>
          <p:cNvSpPr txBox="1"/>
          <p:nvPr/>
        </p:nvSpPr>
        <p:spPr>
          <a:xfrm>
            <a:off x="199956" y="4521414"/>
            <a:ext cx="1611339" cy="1200329"/>
          </a:xfrm>
          <a:prstGeom prst="rect">
            <a:avLst/>
          </a:prstGeom>
          <a:solidFill>
            <a:schemeClr val="bg1"/>
          </a:solidFill>
          <a:ln>
            <a:solidFill>
              <a:schemeClr val="tx1"/>
            </a:solidFill>
          </a:ln>
        </p:spPr>
        <p:txBody>
          <a:bodyPr wrap="none" rtlCol="0">
            <a:spAutoFit/>
          </a:bodyPr>
          <a:lstStyle/>
          <a:p>
            <a:r>
              <a:rPr lang="en-US" dirty="0"/>
              <a:t>Keys </a:t>
            </a:r>
            <a:r>
              <a:rPr lang="en-US" b="1" i="1" dirty="0"/>
              <a:t>w</a:t>
            </a:r>
            <a:r>
              <a:rPr lang="en-US" dirty="0"/>
              <a:t> and </a:t>
            </a:r>
            <a:r>
              <a:rPr lang="en-US" b="1" i="1" dirty="0"/>
              <a:t>s</a:t>
            </a:r>
          </a:p>
          <a:p>
            <a:r>
              <a:rPr lang="en-US" dirty="0"/>
              <a:t>control vertical</a:t>
            </a:r>
          </a:p>
          <a:p>
            <a:r>
              <a:rPr lang="en-US" dirty="0"/>
              <a:t>motion of left</a:t>
            </a:r>
          </a:p>
          <a:p>
            <a:r>
              <a:rPr lang="en-US" dirty="0"/>
              <a:t>paddle</a:t>
            </a:r>
          </a:p>
        </p:txBody>
      </p:sp>
      <p:sp>
        <p:nvSpPr>
          <p:cNvPr id="21" name="TextBox 20"/>
          <p:cNvSpPr txBox="1"/>
          <p:nvPr/>
        </p:nvSpPr>
        <p:spPr>
          <a:xfrm>
            <a:off x="7091803" y="5121578"/>
            <a:ext cx="1915076" cy="1200329"/>
          </a:xfrm>
          <a:prstGeom prst="rect">
            <a:avLst/>
          </a:prstGeom>
          <a:solidFill>
            <a:schemeClr val="bg1"/>
          </a:solidFill>
          <a:ln>
            <a:solidFill>
              <a:schemeClr val="tx1"/>
            </a:solidFill>
          </a:ln>
        </p:spPr>
        <p:txBody>
          <a:bodyPr wrap="none" rtlCol="0">
            <a:spAutoFit/>
          </a:bodyPr>
          <a:lstStyle/>
          <a:p>
            <a:r>
              <a:rPr lang="en-US" dirty="0"/>
              <a:t>Keys </a:t>
            </a:r>
            <a:r>
              <a:rPr lang="en-US" b="1" i="1" dirty="0"/>
              <a:t>up </a:t>
            </a:r>
            <a:r>
              <a:rPr lang="en-US" dirty="0"/>
              <a:t>and </a:t>
            </a:r>
            <a:r>
              <a:rPr lang="en-US" b="1" i="1" dirty="0"/>
              <a:t>down</a:t>
            </a:r>
          </a:p>
          <a:p>
            <a:r>
              <a:rPr lang="en-US" dirty="0"/>
              <a:t>control vertical</a:t>
            </a:r>
          </a:p>
          <a:p>
            <a:r>
              <a:rPr lang="en-US" dirty="0"/>
              <a:t>motion of right</a:t>
            </a:r>
          </a:p>
          <a:p>
            <a:r>
              <a:rPr lang="en-US" dirty="0"/>
              <a:t>paddle</a:t>
            </a:r>
          </a:p>
        </p:txBody>
      </p:sp>
    </p:spTree>
    <p:extLst>
      <p:ext uri="{BB962C8B-B14F-4D97-AF65-F5344CB8AC3E}">
        <p14:creationId xmlns:p14="http://schemas.microsoft.com/office/powerpoint/2010/main" val="2857449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rrowheads="1"/>
          </p:cNvSpPr>
          <p:nvPr/>
        </p:nvSpPr>
        <p:spPr bwMode="auto">
          <a:xfrm>
            <a:off x="1131888" y="990600"/>
            <a:ext cx="1371600" cy="304800"/>
          </a:xfrm>
          <a:prstGeom prst="flowChartAlternateProcess">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err="1">
                <a:solidFill>
                  <a:schemeClr val="accent1"/>
                </a:solidFill>
              </a:rPr>
              <a:t>init</a:t>
            </a:r>
            <a:r>
              <a:rPr lang="en-US" dirty="0">
                <a:solidFill>
                  <a:schemeClr val="accent1"/>
                </a:solidFill>
              </a:rPr>
              <a:t> game</a:t>
            </a:r>
          </a:p>
        </p:txBody>
      </p:sp>
      <p:sp>
        <p:nvSpPr>
          <p:cNvPr id="5" name="AutoShape 4"/>
          <p:cNvSpPr>
            <a:spLocks noChangeArrowheads="1"/>
          </p:cNvSpPr>
          <p:nvPr/>
        </p:nvSpPr>
        <p:spPr bwMode="auto">
          <a:xfrm>
            <a:off x="2808288" y="1765300"/>
            <a:ext cx="1371600" cy="304800"/>
          </a:xfrm>
          <a:prstGeom prst="flowChartAlternateProcess">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1"/>
                </a:solidFill>
              </a:rPr>
              <a:t>init game state</a:t>
            </a:r>
          </a:p>
        </p:txBody>
      </p:sp>
      <p:sp>
        <p:nvSpPr>
          <p:cNvPr id="6" name="AutoShape 5"/>
          <p:cNvSpPr>
            <a:spLocks noChangeArrowheads="1"/>
          </p:cNvSpPr>
          <p:nvPr/>
        </p:nvSpPr>
        <p:spPr bwMode="auto">
          <a:xfrm>
            <a:off x="1055688" y="457200"/>
            <a:ext cx="1600200" cy="304800"/>
          </a:xfrm>
          <a:prstGeom prst="flowChartInputOutpu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1"/>
                </a:solidFill>
              </a:rPr>
              <a:t>init variables</a:t>
            </a:r>
          </a:p>
        </p:txBody>
      </p:sp>
      <p:sp>
        <p:nvSpPr>
          <p:cNvPr id="7" name="AutoShape 6"/>
          <p:cNvSpPr>
            <a:spLocks noChangeArrowheads="1"/>
          </p:cNvSpPr>
          <p:nvPr/>
        </p:nvSpPr>
        <p:spPr bwMode="auto">
          <a:xfrm>
            <a:off x="1093788" y="1524000"/>
            <a:ext cx="1524000" cy="749300"/>
          </a:xfrm>
          <a:prstGeom prst="flowChartDecision">
            <a:avLst/>
          </a:pr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en-US" sz="800" dirty="0">
                <a:solidFill>
                  <a:srgbClr val="00FF00"/>
                </a:solidFill>
              </a:rPr>
              <a:t> </a:t>
            </a:r>
          </a:p>
          <a:p>
            <a:pPr algn="ctr"/>
            <a:r>
              <a:rPr lang="en-US" dirty="0">
                <a:solidFill>
                  <a:srgbClr val="00FF00"/>
                </a:solidFill>
              </a:rPr>
              <a:t>new game</a:t>
            </a:r>
          </a:p>
          <a:p>
            <a:pPr algn="ctr"/>
            <a:r>
              <a:rPr lang="en-US" dirty="0">
                <a:solidFill>
                  <a:srgbClr val="00FF00"/>
                </a:solidFill>
              </a:rPr>
              <a:t>?</a:t>
            </a:r>
          </a:p>
        </p:txBody>
      </p:sp>
      <p:sp>
        <p:nvSpPr>
          <p:cNvPr id="8" name="AutoShape 7"/>
          <p:cNvSpPr>
            <a:spLocks noChangeArrowheads="1"/>
          </p:cNvSpPr>
          <p:nvPr/>
        </p:nvSpPr>
        <p:spPr bwMode="auto">
          <a:xfrm>
            <a:off x="4941888" y="1651000"/>
            <a:ext cx="1676400" cy="304800"/>
          </a:xfrm>
          <a:prstGeom prst="flowChartAlternateProcess">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1"/>
                </a:solidFill>
              </a:rPr>
              <a:t>save old positiions</a:t>
            </a:r>
          </a:p>
        </p:txBody>
      </p:sp>
      <p:sp>
        <p:nvSpPr>
          <p:cNvPr id="9" name="AutoShape 8"/>
          <p:cNvSpPr>
            <a:spLocks noChangeArrowheads="1"/>
          </p:cNvSpPr>
          <p:nvPr/>
        </p:nvSpPr>
        <p:spPr bwMode="auto">
          <a:xfrm>
            <a:off x="4941888" y="6261100"/>
            <a:ext cx="16764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accent2">
                    <a:lumMod val="75000"/>
                  </a:schemeClr>
                </a:solidFill>
              </a:rPr>
              <a:t>end loop</a:t>
            </a:r>
            <a:endParaRPr lang="en-US" sz="1600" dirty="0">
              <a:ln>
                <a:solidFill>
                  <a:srgbClr val="C00000"/>
                </a:solidFill>
              </a:ln>
              <a:solidFill>
                <a:srgbClr val="FFFF00"/>
              </a:solidFill>
            </a:endParaRPr>
          </a:p>
        </p:txBody>
      </p:sp>
      <p:sp>
        <p:nvSpPr>
          <p:cNvPr id="10" name="AutoShape 9"/>
          <p:cNvSpPr>
            <a:spLocks noChangeArrowheads="1"/>
          </p:cNvSpPr>
          <p:nvPr/>
        </p:nvSpPr>
        <p:spPr bwMode="auto">
          <a:xfrm flipV="1">
            <a:off x="4941888" y="317500"/>
            <a:ext cx="16764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US" dirty="0">
                <a:solidFill>
                  <a:schemeClr val="accent2">
                    <a:lumMod val="75000"/>
                  </a:schemeClr>
                </a:solidFill>
              </a:rPr>
              <a:t>game loop</a:t>
            </a:r>
          </a:p>
        </p:txBody>
      </p:sp>
      <p:sp>
        <p:nvSpPr>
          <p:cNvPr id="11" name="AutoShape 12"/>
          <p:cNvSpPr>
            <a:spLocks noChangeArrowheads="1"/>
          </p:cNvSpPr>
          <p:nvPr/>
        </p:nvSpPr>
        <p:spPr bwMode="auto">
          <a:xfrm>
            <a:off x="4789488" y="2171700"/>
            <a:ext cx="1981200" cy="381000"/>
          </a:xfrm>
          <a:prstGeom prst="flowChartPreparation">
            <a:avLst/>
          </a:pr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0000"/>
              </a:lnSpc>
            </a:pPr>
            <a:r>
              <a:rPr lang="en-US">
                <a:solidFill>
                  <a:srgbClr val="00FF00"/>
                </a:solidFill>
              </a:rPr>
              <a:t>ball at top or</a:t>
            </a:r>
          </a:p>
          <a:p>
            <a:pPr algn="ctr">
              <a:lnSpc>
                <a:spcPct val="70000"/>
              </a:lnSpc>
            </a:pPr>
            <a:r>
              <a:rPr lang="en-US">
                <a:solidFill>
                  <a:srgbClr val="00FF00"/>
                </a:solidFill>
              </a:rPr>
              <a:t>bottom</a:t>
            </a:r>
          </a:p>
        </p:txBody>
      </p:sp>
      <p:sp>
        <p:nvSpPr>
          <p:cNvPr id="12" name="AutoShape 13"/>
          <p:cNvSpPr>
            <a:spLocks noChangeArrowheads="1"/>
          </p:cNvSpPr>
          <p:nvPr/>
        </p:nvSpPr>
        <p:spPr bwMode="auto">
          <a:xfrm>
            <a:off x="4789488" y="2755900"/>
            <a:ext cx="1981200" cy="381000"/>
          </a:xfrm>
          <a:prstGeom prst="flowChartPreparation">
            <a:avLst/>
          </a:pr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rgbClr val="00FF00"/>
                </a:solidFill>
              </a:rPr>
              <a:t>ball hits paddle</a:t>
            </a:r>
          </a:p>
        </p:txBody>
      </p:sp>
      <p:sp>
        <p:nvSpPr>
          <p:cNvPr id="13" name="AutoShape 14"/>
          <p:cNvSpPr>
            <a:spLocks noChangeArrowheads="1"/>
          </p:cNvSpPr>
          <p:nvPr/>
        </p:nvSpPr>
        <p:spPr bwMode="auto">
          <a:xfrm>
            <a:off x="4789488" y="3352800"/>
            <a:ext cx="1981200" cy="381000"/>
          </a:xfrm>
          <a:prstGeom prst="flowChartPreparation">
            <a:avLst/>
          </a:pr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FF00"/>
                </a:solidFill>
              </a:rPr>
              <a:t>ball miss paddle</a:t>
            </a:r>
          </a:p>
        </p:txBody>
      </p:sp>
      <p:sp>
        <p:nvSpPr>
          <p:cNvPr id="14" name="AutoShape 15"/>
          <p:cNvSpPr>
            <a:spLocks noChangeArrowheads="1"/>
          </p:cNvSpPr>
          <p:nvPr/>
        </p:nvSpPr>
        <p:spPr bwMode="auto">
          <a:xfrm>
            <a:off x="5018088" y="825500"/>
            <a:ext cx="1524000" cy="609600"/>
          </a:xfrm>
          <a:prstGeom prst="flowChartDecision">
            <a:avLst/>
          </a:pr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en-US" sz="600">
                <a:solidFill>
                  <a:srgbClr val="00FF00"/>
                </a:solidFill>
              </a:rPr>
              <a:t> </a:t>
            </a:r>
          </a:p>
          <a:p>
            <a:pPr algn="ctr">
              <a:lnSpc>
                <a:spcPct val="90000"/>
              </a:lnSpc>
            </a:pPr>
            <a:r>
              <a:rPr lang="en-US">
                <a:solidFill>
                  <a:srgbClr val="00FF00"/>
                </a:solidFill>
              </a:rPr>
              <a:t>quit game</a:t>
            </a:r>
          </a:p>
          <a:p>
            <a:pPr algn="ctr">
              <a:lnSpc>
                <a:spcPct val="90000"/>
              </a:lnSpc>
            </a:pPr>
            <a:r>
              <a:rPr lang="en-US">
                <a:solidFill>
                  <a:srgbClr val="00FF00"/>
                </a:solidFill>
              </a:rPr>
              <a:t>?</a:t>
            </a:r>
          </a:p>
        </p:txBody>
      </p:sp>
      <p:sp>
        <p:nvSpPr>
          <p:cNvPr id="15" name="AutoShape 16"/>
          <p:cNvSpPr>
            <a:spLocks noChangeArrowheads="1"/>
          </p:cNvSpPr>
          <p:nvPr/>
        </p:nvSpPr>
        <p:spPr bwMode="auto">
          <a:xfrm>
            <a:off x="4941888" y="3949700"/>
            <a:ext cx="1676400" cy="304800"/>
          </a:xfrm>
          <a:prstGeom prst="flowChartAlternateProcess">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1"/>
                </a:solidFill>
              </a:rPr>
              <a:t>update scoreboard</a:t>
            </a:r>
          </a:p>
        </p:txBody>
      </p:sp>
      <p:sp>
        <p:nvSpPr>
          <p:cNvPr id="16" name="AutoShape 17"/>
          <p:cNvSpPr>
            <a:spLocks noChangeArrowheads="1"/>
          </p:cNvSpPr>
          <p:nvPr/>
        </p:nvSpPr>
        <p:spPr bwMode="auto">
          <a:xfrm>
            <a:off x="4941888" y="4470400"/>
            <a:ext cx="1676400" cy="381000"/>
          </a:xfrm>
          <a:prstGeom prst="plus">
            <a:avLst>
              <a:gd name="adj" fmla="val 25000"/>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accent2">
                    <a:lumMod val="75000"/>
                  </a:schemeClr>
                </a:solidFill>
              </a:rPr>
              <a:t>players  input</a:t>
            </a:r>
          </a:p>
        </p:txBody>
      </p:sp>
      <p:sp>
        <p:nvSpPr>
          <p:cNvPr id="17" name="AutoShape 20"/>
          <p:cNvSpPr>
            <a:spLocks noChangeArrowheads="1"/>
          </p:cNvSpPr>
          <p:nvPr/>
        </p:nvSpPr>
        <p:spPr bwMode="auto">
          <a:xfrm>
            <a:off x="4941888" y="5664200"/>
            <a:ext cx="1676400" cy="381000"/>
          </a:xfrm>
          <a:prstGeom prst="flowChartPredefinedProcess">
            <a:avLst/>
          </a:prstGeom>
          <a:noFill/>
          <a:ln w="28575">
            <a:solidFill>
              <a:srgbClr val="CC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CC66FF"/>
                </a:solidFill>
              </a:rPr>
              <a:t>animate</a:t>
            </a:r>
          </a:p>
        </p:txBody>
      </p:sp>
      <p:sp>
        <p:nvSpPr>
          <p:cNvPr id="18" name="Line 21"/>
          <p:cNvSpPr>
            <a:spLocks noChangeShapeType="1"/>
          </p:cNvSpPr>
          <p:nvPr/>
        </p:nvSpPr>
        <p:spPr bwMode="auto">
          <a:xfrm>
            <a:off x="5780088" y="6032500"/>
            <a:ext cx="0" cy="228600"/>
          </a:xfrm>
          <a:prstGeom prst="line">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2"/>
          <p:cNvSpPr>
            <a:spLocks noChangeShapeType="1"/>
          </p:cNvSpPr>
          <p:nvPr/>
        </p:nvSpPr>
        <p:spPr bwMode="auto">
          <a:xfrm>
            <a:off x="5780088" y="4838700"/>
            <a:ext cx="0" cy="228600"/>
          </a:xfrm>
          <a:prstGeom prst="line">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24"/>
          <p:cNvSpPr>
            <a:spLocks noChangeShapeType="1"/>
          </p:cNvSpPr>
          <p:nvPr/>
        </p:nvSpPr>
        <p:spPr bwMode="auto">
          <a:xfrm>
            <a:off x="5780088" y="4241800"/>
            <a:ext cx="0" cy="228600"/>
          </a:xfrm>
          <a:prstGeom prst="line">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25"/>
          <p:cNvSpPr>
            <a:spLocks noChangeShapeType="1"/>
          </p:cNvSpPr>
          <p:nvPr/>
        </p:nvSpPr>
        <p:spPr bwMode="auto">
          <a:xfrm>
            <a:off x="5780088" y="3721100"/>
            <a:ext cx="0" cy="228600"/>
          </a:xfrm>
          <a:prstGeom prst="line">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26"/>
          <p:cNvSpPr>
            <a:spLocks noChangeShapeType="1"/>
          </p:cNvSpPr>
          <p:nvPr/>
        </p:nvSpPr>
        <p:spPr bwMode="auto">
          <a:xfrm>
            <a:off x="5780088" y="3124200"/>
            <a:ext cx="0" cy="228600"/>
          </a:xfrm>
          <a:prstGeom prst="line">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27"/>
          <p:cNvSpPr>
            <a:spLocks noChangeShapeType="1"/>
          </p:cNvSpPr>
          <p:nvPr/>
        </p:nvSpPr>
        <p:spPr bwMode="auto">
          <a:xfrm>
            <a:off x="5780088" y="2527300"/>
            <a:ext cx="0" cy="228600"/>
          </a:xfrm>
          <a:prstGeom prst="line">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28"/>
          <p:cNvSpPr>
            <a:spLocks noChangeShapeType="1"/>
          </p:cNvSpPr>
          <p:nvPr/>
        </p:nvSpPr>
        <p:spPr bwMode="auto">
          <a:xfrm>
            <a:off x="5780088" y="1943100"/>
            <a:ext cx="0" cy="228600"/>
          </a:xfrm>
          <a:prstGeom prst="line">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29"/>
          <p:cNvSpPr>
            <a:spLocks noChangeShapeType="1"/>
          </p:cNvSpPr>
          <p:nvPr/>
        </p:nvSpPr>
        <p:spPr bwMode="auto">
          <a:xfrm>
            <a:off x="5780088" y="1409700"/>
            <a:ext cx="0" cy="228600"/>
          </a:xfrm>
          <a:prstGeom prst="line">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30"/>
          <p:cNvSpPr>
            <a:spLocks noChangeShapeType="1"/>
          </p:cNvSpPr>
          <p:nvPr/>
        </p:nvSpPr>
        <p:spPr bwMode="auto">
          <a:xfrm>
            <a:off x="5780088" y="622300"/>
            <a:ext cx="0" cy="228600"/>
          </a:xfrm>
          <a:prstGeom prst="line">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AutoShape 34"/>
          <p:cNvSpPr>
            <a:spLocks noChangeArrowheads="1"/>
          </p:cNvSpPr>
          <p:nvPr/>
        </p:nvSpPr>
        <p:spPr bwMode="auto">
          <a:xfrm>
            <a:off x="6999288" y="3352800"/>
            <a:ext cx="1219200" cy="304800"/>
          </a:xfrm>
          <a:prstGeom prst="flowChartAlternateProcess">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1"/>
                </a:solidFill>
              </a:rPr>
              <a:t>score &amp; reset</a:t>
            </a:r>
          </a:p>
        </p:txBody>
      </p:sp>
      <p:sp>
        <p:nvSpPr>
          <p:cNvPr id="28" name="AutoShape 35"/>
          <p:cNvSpPr>
            <a:spLocks noChangeArrowheads="1"/>
          </p:cNvSpPr>
          <p:nvPr/>
        </p:nvSpPr>
        <p:spPr bwMode="auto">
          <a:xfrm>
            <a:off x="6999288" y="2755900"/>
            <a:ext cx="1219200" cy="304800"/>
          </a:xfrm>
          <a:prstGeom prst="flowChartAlternateProcess">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1"/>
                </a:solidFill>
              </a:rPr>
              <a:t>return ball</a:t>
            </a:r>
          </a:p>
        </p:txBody>
      </p:sp>
      <p:sp>
        <p:nvSpPr>
          <p:cNvPr id="29" name="AutoShape 36"/>
          <p:cNvSpPr>
            <a:spLocks noChangeArrowheads="1"/>
          </p:cNvSpPr>
          <p:nvPr/>
        </p:nvSpPr>
        <p:spPr bwMode="auto">
          <a:xfrm>
            <a:off x="6999288" y="2171700"/>
            <a:ext cx="1219200" cy="304800"/>
          </a:xfrm>
          <a:prstGeom prst="flowChartAlternateProcess">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1"/>
                </a:solidFill>
              </a:rPr>
              <a:t>bounce ball</a:t>
            </a:r>
          </a:p>
        </p:txBody>
      </p:sp>
      <p:sp>
        <p:nvSpPr>
          <p:cNvPr id="30" name="Line 38"/>
          <p:cNvSpPr>
            <a:spLocks noChangeShapeType="1"/>
          </p:cNvSpPr>
          <p:nvPr/>
        </p:nvSpPr>
        <p:spPr bwMode="auto">
          <a:xfrm>
            <a:off x="6770688" y="2362200"/>
            <a:ext cx="228600"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9"/>
          <p:cNvSpPr>
            <a:spLocks noChangeShapeType="1"/>
          </p:cNvSpPr>
          <p:nvPr/>
        </p:nvSpPr>
        <p:spPr bwMode="auto">
          <a:xfrm>
            <a:off x="6770688" y="2933700"/>
            <a:ext cx="228600"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40"/>
          <p:cNvSpPr>
            <a:spLocks noChangeShapeType="1"/>
          </p:cNvSpPr>
          <p:nvPr/>
        </p:nvSpPr>
        <p:spPr bwMode="auto">
          <a:xfrm>
            <a:off x="6770688" y="3530600"/>
            <a:ext cx="228600"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AutoShape 42"/>
          <p:cNvSpPr>
            <a:spLocks noChangeArrowheads="1"/>
          </p:cNvSpPr>
          <p:nvPr/>
        </p:nvSpPr>
        <p:spPr bwMode="auto">
          <a:xfrm>
            <a:off x="4789488" y="5067300"/>
            <a:ext cx="1981200" cy="381000"/>
          </a:xfrm>
          <a:prstGeom prst="flowChartPreparation">
            <a:avLst/>
          </a:pr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0000"/>
              </a:lnSpc>
            </a:pPr>
            <a:r>
              <a:rPr lang="en-US">
                <a:solidFill>
                  <a:srgbClr val="00FF00"/>
                </a:solidFill>
              </a:rPr>
              <a:t>paddles at top</a:t>
            </a:r>
          </a:p>
          <a:p>
            <a:pPr algn="ctr">
              <a:lnSpc>
                <a:spcPct val="70000"/>
              </a:lnSpc>
            </a:pPr>
            <a:r>
              <a:rPr lang="en-US">
                <a:solidFill>
                  <a:srgbClr val="00FF00"/>
                </a:solidFill>
              </a:rPr>
              <a:t>or bottom</a:t>
            </a:r>
          </a:p>
        </p:txBody>
      </p:sp>
      <p:sp>
        <p:nvSpPr>
          <p:cNvPr id="34" name="Line 43"/>
          <p:cNvSpPr>
            <a:spLocks noChangeShapeType="1"/>
          </p:cNvSpPr>
          <p:nvPr/>
        </p:nvSpPr>
        <p:spPr bwMode="auto">
          <a:xfrm>
            <a:off x="5780088" y="5435600"/>
            <a:ext cx="0" cy="228600"/>
          </a:xfrm>
          <a:prstGeom prst="line">
            <a:avLst/>
          </a:prstGeom>
          <a:noFill/>
          <a:ln w="2857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AutoShape 44"/>
          <p:cNvSpPr>
            <a:spLocks noChangeArrowheads="1"/>
          </p:cNvSpPr>
          <p:nvPr/>
        </p:nvSpPr>
        <p:spPr bwMode="auto">
          <a:xfrm>
            <a:off x="6999288" y="5067300"/>
            <a:ext cx="1219200" cy="304800"/>
          </a:xfrm>
          <a:prstGeom prst="flowChartAlternateProcess">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1"/>
                </a:solidFill>
              </a:rPr>
              <a:t>stop paddle</a:t>
            </a:r>
          </a:p>
        </p:txBody>
      </p:sp>
      <p:sp>
        <p:nvSpPr>
          <p:cNvPr id="36" name="Line 45"/>
          <p:cNvSpPr>
            <a:spLocks noChangeShapeType="1"/>
          </p:cNvSpPr>
          <p:nvPr/>
        </p:nvSpPr>
        <p:spPr bwMode="auto">
          <a:xfrm>
            <a:off x="6770688" y="5245100"/>
            <a:ext cx="228600"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AutoShape 46"/>
          <p:cNvSpPr>
            <a:spLocks noChangeArrowheads="1"/>
          </p:cNvSpPr>
          <p:nvPr/>
        </p:nvSpPr>
        <p:spPr bwMode="auto">
          <a:xfrm>
            <a:off x="1131888" y="2514600"/>
            <a:ext cx="1458912" cy="304800"/>
          </a:xfrm>
          <a:prstGeom prst="flowChartAlternateProcess">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accent1"/>
                </a:solidFill>
              </a:rPr>
              <a:t>exit game</a:t>
            </a:r>
          </a:p>
        </p:txBody>
      </p:sp>
      <p:sp>
        <p:nvSpPr>
          <p:cNvPr id="38" name="Line 47"/>
          <p:cNvSpPr>
            <a:spLocks noChangeShapeType="1"/>
          </p:cNvSpPr>
          <p:nvPr/>
        </p:nvSpPr>
        <p:spPr bwMode="auto">
          <a:xfrm>
            <a:off x="1817688" y="7620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48"/>
          <p:cNvSpPr>
            <a:spLocks noChangeShapeType="1"/>
          </p:cNvSpPr>
          <p:nvPr/>
        </p:nvSpPr>
        <p:spPr bwMode="auto">
          <a:xfrm>
            <a:off x="1817688" y="12954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49"/>
          <p:cNvSpPr>
            <a:spLocks noChangeShapeType="1"/>
          </p:cNvSpPr>
          <p:nvPr/>
        </p:nvSpPr>
        <p:spPr bwMode="auto">
          <a:xfrm>
            <a:off x="2579688" y="1905000"/>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50"/>
          <p:cNvSpPr>
            <a:spLocks noChangeShapeType="1"/>
          </p:cNvSpPr>
          <p:nvPr/>
        </p:nvSpPr>
        <p:spPr bwMode="auto">
          <a:xfrm>
            <a:off x="1889785" y="22860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42" name="AutoShape 51"/>
          <p:cNvCxnSpPr>
            <a:cxnSpLocks noChangeShapeType="1"/>
            <a:stCxn id="5" idx="0"/>
            <a:endCxn id="10" idx="2"/>
          </p:cNvCxnSpPr>
          <p:nvPr/>
        </p:nvCxnSpPr>
        <p:spPr bwMode="auto">
          <a:xfrm rot="16200000">
            <a:off x="3675063" y="288925"/>
            <a:ext cx="1281113" cy="1643063"/>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52"/>
          <p:cNvCxnSpPr>
            <a:cxnSpLocks noChangeShapeType="1"/>
            <a:stCxn id="15" idx="1"/>
            <a:endCxn id="7" idx="1"/>
          </p:cNvCxnSpPr>
          <p:nvPr/>
        </p:nvCxnSpPr>
        <p:spPr bwMode="auto">
          <a:xfrm rot="10800000">
            <a:off x="1093788" y="1898650"/>
            <a:ext cx="3848100" cy="2203450"/>
          </a:xfrm>
          <a:prstGeom prst="bentConnector3">
            <a:avLst>
              <a:gd name="adj1" fmla="val 105941"/>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53"/>
          <p:cNvCxnSpPr>
            <a:cxnSpLocks noChangeShapeType="1"/>
            <a:stCxn id="9" idx="0"/>
            <a:endCxn id="10" idx="0"/>
          </p:cNvCxnSpPr>
          <p:nvPr/>
        </p:nvCxnSpPr>
        <p:spPr bwMode="auto">
          <a:xfrm flipV="1">
            <a:off x="6423025" y="469900"/>
            <a:ext cx="1588" cy="5943600"/>
          </a:xfrm>
          <a:prstGeom prst="bentConnector3">
            <a:avLst>
              <a:gd name="adj1" fmla="val 141100000"/>
            </a:avLst>
          </a:prstGeom>
          <a:noFill/>
          <a:ln w="28575">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 Box 55"/>
          <p:cNvSpPr txBox="1">
            <a:spLocks noChangeArrowheads="1"/>
          </p:cNvSpPr>
          <p:nvPr/>
        </p:nvSpPr>
        <p:spPr bwMode="auto">
          <a:xfrm>
            <a:off x="914400" y="4780746"/>
            <a:ext cx="24872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400" b="1" dirty="0"/>
              <a:t>Pong </a:t>
            </a:r>
          </a:p>
          <a:p>
            <a:pPr algn="ctr"/>
            <a:r>
              <a:rPr lang="en-US" sz="2400" b="1" dirty="0"/>
              <a:t>Game Loop</a:t>
            </a:r>
          </a:p>
        </p:txBody>
      </p:sp>
    </p:spTree>
    <p:extLst>
      <p:ext uri="{BB962C8B-B14F-4D97-AF65-F5344CB8AC3E}">
        <p14:creationId xmlns:p14="http://schemas.microsoft.com/office/powerpoint/2010/main" val="664620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SCREENSHORT OF OUR PROJECT</a:t>
            </a:r>
          </a:p>
        </p:txBody>
      </p:sp>
      <p:pic>
        <p:nvPicPr>
          <p:cNvPr id="6" name="Content Placeholder 5" descr="Text&#10;&#10;Description automatically generated">
            <a:extLst>
              <a:ext uri="{FF2B5EF4-FFF2-40B4-BE49-F238E27FC236}">
                <a16:creationId xmlns:a16="http://schemas.microsoft.com/office/drawing/2014/main" id="{18551071-6F82-4969-BC39-4735547FB581}"/>
              </a:ext>
            </a:extLst>
          </p:cNvPr>
          <p:cNvPicPr>
            <a:picLocks noGrp="1" noChangeAspect="1"/>
          </p:cNvPicPr>
          <p:nvPr>
            <p:ph idx="1"/>
          </p:nvPr>
        </p:nvPicPr>
        <p:blipFill>
          <a:blip r:embed="rId2"/>
          <a:stretch>
            <a:fillRect/>
          </a:stretch>
        </p:blipFill>
        <p:spPr>
          <a:xfrm>
            <a:off x="2704192" y="2667000"/>
            <a:ext cx="4261078" cy="333216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749</TotalTime>
  <Words>308</Words>
  <Application>Microsoft Office PowerPoint</Application>
  <PresentationFormat>On-screen Show (4:3)</PresentationFormat>
  <Paragraphs>83</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Corbel</vt:lpstr>
      <vt:lpstr>Times New Roman</vt:lpstr>
      <vt:lpstr>Parallax</vt:lpstr>
      <vt:lpstr>Project Presented By Group-80 </vt:lpstr>
      <vt:lpstr>Project Topic:             Pong game developed using python</vt:lpstr>
      <vt:lpstr>PowerPoint Presentation</vt:lpstr>
      <vt:lpstr>PowerPoint Presentation</vt:lpstr>
      <vt:lpstr>PowerPoint Presentation</vt:lpstr>
      <vt:lpstr>SCREENSHORT OF OUR PROJECT</vt:lpstr>
    </vt:vector>
  </TitlesOfParts>
  <Company>Murray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Pilgrim</dc:creator>
  <cp:lastModifiedBy>Arya Nath</cp:lastModifiedBy>
  <cp:revision>18</cp:revision>
  <dcterms:created xsi:type="dcterms:W3CDTF">2011-08-24T22:21:53Z</dcterms:created>
  <dcterms:modified xsi:type="dcterms:W3CDTF">2021-12-30T17:50:37Z</dcterms:modified>
</cp:coreProperties>
</file>