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9"/>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77" r:id="rId14"/>
    <p:sldId id="268" r:id="rId15"/>
    <p:sldId id="278" r:id="rId16"/>
    <p:sldId id="269" r:id="rId17"/>
    <p:sldId id="276" r:id="rId18"/>
  </p:sldIdLst>
  <p:sldSz cx="9144000" cy="5143500" type="screen16x9"/>
  <p:notesSz cx="6858000" cy="9144000"/>
  <p:embeddedFontLst>
    <p:embeddedFont>
      <p:font typeface="Bangers" panose="00000500000000000000" pitchFamily="2" charset="0"/>
      <p:regular r:id="rId20"/>
    </p:embeddedFont>
    <p:embeddedFont>
      <p:font typeface="Bebas Neue" panose="020B0606020202050201" pitchFamily="34" charset="0"/>
      <p:regular r:id="rId21"/>
    </p:embeddedFont>
    <p:embeddedFont>
      <p:font typeface="Bodoni MT Black" panose="02070A03080606020203" pitchFamily="18" charset="0"/>
      <p:bold r:id="rId22"/>
      <p:boldItalic r:id="rId23"/>
    </p:embeddedFont>
    <p:embeddedFont>
      <p:font typeface="Bookman Old Style" panose="02050604050505020204" pitchFamily="18" charset="0"/>
      <p:regular r:id="rId24"/>
      <p:bold r:id="rId25"/>
      <p:italic r:id="rId26"/>
      <p:boldItalic r:id="rId27"/>
    </p:embeddedFont>
    <p:embeddedFont>
      <p:font typeface="Changa One" panose="020B0604020202020204" charset="0"/>
      <p:regular r:id="rId28"/>
      <p:italic r:id="rId29"/>
    </p:embeddedFont>
    <p:embeddedFont>
      <p:font typeface="Hanson" pitchFamily="2" charset="0"/>
      <p:bold r:id="rId30"/>
    </p:embeddedFont>
    <p:embeddedFont>
      <p:font typeface="Nunito" pitchFamily="2" charset="0"/>
      <p:regular r:id="rId31"/>
      <p:bold r:id="rId32"/>
      <p:italic r:id="rId33"/>
      <p:boldItalic r:id="rId34"/>
    </p:embeddedFont>
    <p:embeddedFont>
      <p:font typeface="Segoe UI Black" panose="020B0A02040204020203" pitchFamily="34" charset="0"/>
      <p:bold r:id="rId35"/>
      <p:boldItalic r:id="rId36"/>
    </p:embeddedFont>
    <p:embeddedFont>
      <p:font typeface="Sitka Subheading" panose="02000505000000020004"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B6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C5B5CE-E01D-4E3C-AD4F-1BBAA6709297}">
  <a:tblStyle styleId="{75C5B5CE-E01D-4E3C-AD4F-1BBAA67092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26f740d499_1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26f740d499_1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293e9cf21d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293e9cf21d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128d1c22daa_0_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128d1c22daa_0_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128d1c22daa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128d1c22daa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128d1c22daa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128d1c22daa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4485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128d1c22daa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128d1c22daa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128d1c22daa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128d1c22daa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4850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128d1c22daa_0_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128d1c22daa_0_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6"/>
        <p:cNvGrpSpPr/>
        <p:nvPr/>
      </p:nvGrpSpPr>
      <p:grpSpPr>
        <a:xfrm>
          <a:off x="0" y="0"/>
          <a:ext cx="0" cy="0"/>
          <a:chOff x="0" y="0"/>
          <a:chExt cx="0" cy="0"/>
        </a:xfrm>
      </p:grpSpPr>
      <p:sp>
        <p:nvSpPr>
          <p:cNvPr id="1547" name="Google Shape;1547;g1293e9cf21d_0_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8" name="Google Shape;1548;g1293e9cf21d_0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2760bd9e8f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2760bd9e8f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26f740d499_1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26f740d499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12760bd9e8f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12760bd9e8f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12760bd9e8f_0_5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12760bd9e8f_0_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128d1c22daa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128d1c22daa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128d1c22daa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128d1c22daa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128d1c22daa_0_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128d1c22daa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28d1c22daa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28d1c22daa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915925" y="1543650"/>
            <a:ext cx="5513400" cy="1875300"/>
          </a:xfrm>
          <a:prstGeom prst="rect">
            <a:avLst/>
          </a:prstGeom>
        </p:spPr>
        <p:txBody>
          <a:bodyPr spcFirstLastPara="1" wrap="square" lIns="91425" tIns="91425" rIns="91425" bIns="91425" anchor="t" anchorCtr="0">
            <a:noAutofit/>
          </a:bodyPr>
          <a:lstStyle>
            <a:lvl1pPr lvl="0" algn="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26503" y="3418950"/>
            <a:ext cx="3902400" cy="4095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54"/>
        <p:cNvGrpSpPr/>
        <p:nvPr/>
      </p:nvGrpSpPr>
      <p:grpSpPr>
        <a:xfrm>
          <a:off x="0" y="0"/>
          <a:ext cx="0" cy="0"/>
          <a:chOff x="0" y="0"/>
          <a:chExt cx="0" cy="0"/>
        </a:xfrm>
      </p:grpSpPr>
      <p:sp>
        <p:nvSpPr>
          <p:cNvPr id="155" name="Google Shape;155;p13"/>
          <p:cNvSpPr txBox="1">
            <a:spLocks noGrp="1"/>
          </p:cNvSpPr>
          <p:nvPr>
            <p:ph type="title" hasCustomPrompt="1"/>
          </p:nvPr>
        </p:nvSpPr>
        <p:spPr>
          <a:xfrm>
            <a:off x="722495" y="1253752"/>
            <a:ext cx="8706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9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6" name="Google Shape;156;p13"/>
          <p:cNvSpPr txBox="1">
            <a:spLocks noGrp="1"/>
          </p:cNvSpPr>
          <p:nvPr>
            <p:ph type="subTitle" idx="1"/>
          </p:nvPr>
        </p:nvSpPr>
        <p:spPr>
          <a:xfrm>
            <a:off x="722373" y="2280318"/>
            <a:ext cx="22785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7" name="Google Shape;157;p13"/>
          <p:cNvSpPr txBox="1">
            <a:spLocks noGrp="1"/>
          </p:cNvSpPr>
          <p:nvPr>
            <p:ph type="title" idx="2" hasCustomPrompt="1"/>
          </p:nvPr>
        </p:nvSpPr>
        <p:spPr>
          <a:xfrm>
            <a:off x="3417525" y="1253752"/>
            <a:ext cx="8706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9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8" name="Google Shape;158;p13"/>
          <p:cNvSpPr txBox="1">
            <a:spLocks noGrp="1"/>
          </p:cNvSpPr>
          <p:nvPr>
            <p:ph type="subTitle" idx="3"/>
          </p:nvPr>
        </p:nvSpPr>
        <p:spPr>
          <a:xfrm>
            <a:off x="3417525" y="2280318"/>
            <a:ext cx="22785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9" name="Google Shape;159;p13"/>
          <p:cNvSpPr txBox="1">
            <a:spLocks noGrp="1"/>
          </p:cNvSpPr>
          <p:nvPr>
            <p:ph type="subTitle" idx="4"/>
          </p:nvPr>
        </p:nvSpPr>
        <p:spPr>
          <a:xfrm>
            <a:off x="717600" y="1845923"/>
            <a:ext cx="2278500" cy="40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2500">
                <a:solidFill>
                  <a:schemeClr val="accent2"/>
                </a:solidFill>
                <a:latin typeface="Changa One"/>
                <a:ea typeface="Changa One"/>
                <a:cs typeface="Changa One"/>
                <a:sym typeface="Changa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0" name="Google Shape;160;p13"/>
          <p:cNvSpPr txBox="1">
            <a:spLocks noGrp="1"/>
          </p:cNvSpPr>
          <p:nvPr>
            <p:ph type="subTitle" idx="5"/>
          </p:nvPr>
        </p:nvSpPr>
        <p:spPr>
          <a:xfrm>
            <a:off x="3417527" y="1845923"/>
            <a:ext cx="2278500" cy="40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2500">
                <a:solidFill>
                  <a:schemeClr val="accent2"/>
                </a:solidFill>
                <a:latin typeface="Changa One"/>
                <a:ea typeface="Changa One"/>
                <a:cs typeface="Changa One"/>
                <a:sym typeface="Changa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1" name="Google Shape;161;p13"/>
          <p:cNvSpPr txBox="1">
            <a:spLocks noGrp="1"/>
          </p:cNvSpPr>
          <p:nvPr>
            <p:ph type="title" idx="6"/>
          </p:nvPr>
        </p:nvSpPr>
        <p:spPr>
          <a:xfrm>
            <a:off x="720000" y="458800"/>
            <a:ext cx="4976100" cy="6885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62" name="Google Shape;162;p13"/>
          <p:cNvSpPr txBox="1">
            <a:spLocks noGrp="1"/>
          </p:cNvSpPr>
          <p:nvPr>
            <p:ph type="title" idx="7" hasCustomPrompt="1"/>
          </p:nvPr>
        </p:nvSpPr>
        <p:spPr>
          <a:xfrm>
            <a:off x="727395" y="2972691"/>
            <a:ext cx="8706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9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3" name="Google Shape;163;p13"/>
          <p:cNvSpPr txBox="1">
            <a:spLocks noGrp="1"/>
          </p:cNvSpPr>
          <p:nvPr>
            <p:ph type="subTitle" idx="8"/>
          </p:nvPr>
        </p:nvSpPr>
        <p:spPr>
          <a:xfrm>
            <a:off x="727273" y="3999257"/>
            <a:ext cx="22785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4" name="Google Shape;164;p13"/>
          <p:cNvSpPr txBox="1">
            <a:spLocks noGrp="1"/>
          </p:cNvSpPr>
          <p:nvPr>
            <p:ph type="title" idx="9" hasCustomPrompt="1"/>
          </p:nvPr>
        </p:nvSpPr>
        <p:spPr>
          <a:xfrm>
            <a:off x="3422425" y="2972691"/>
            <a:ext cx="8706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9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5" name="Google Shape;165;p13"/>
          <p:cNvSpPr txBox="1">
            <a:spLocks noGrp="1"/>
          </p:cNvSpPr>
          <p:nvPr>
            <p:ph type="subTitle" idx="13"/>
          </p:nvPr>
        </p:nvSpPr>
        <p:spPr>
          <a:xfrm>
            <a:off x="3422425" y="3999257"/>
            <a:ext cx="22785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6" name="Google Shape;166;p13"/>
          <p:cNvSpPr txBox="1">
            <a:spLocks noGrp="1"/>
          </p:cNvSpPr>
          <p:nvPr>
            <p:ph type="subTitle" idx="14"/>
          </p:nvPr>
        </p:nvSpPr>
        <p:spPr>
          <a:xfrm>
            <a:off x="722500" y="3564850"/>
            <a:ext cx="2278500" cy="40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2500">
                <a:solidFill>
                  <a:schemeClr val="accent2"/>
                </a:solidFill>
                <a:latin typeface="Changa One"/>
                <a:ea typeface="Changa One"/>
                <a:cs typeface="Changa One"/>
                <a:sym typeface="Changa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7" name="Google Shape;167;p13"/>
          <p:cNvSpPr txBox="1">
            <a:spLocks noGrp="1"/>
          </p:cNvSpPr>
          <p:nvPr>
            <p:ph type="subTitle" idx="15"/>
          </p:nvPr>
        </p:nvSpPr>
        <p:spPr>
          <a:xfrm>
            <a:off x="3422427" y="3564850"/>
            <a:ext cx="2278500" cy="40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2500">
                <a:solidFill>
                  <a:schemeClr val="accent2"/>
                </a:solidFill>
                <a:latin typeface="Changa One"/>
                <a:ea typeface="Changa One"/>
                <a:cs typeface="Changa One"/>
                <a:sym typeface="Changa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8" name="Google Shape;168;p13"/>
          <p:cNvSpPr/>
          <p:nvPr/>
        </p:nvSpPr>
        <p:spPr>
          <a:xfrm>
            <a:off x="104300" y="4756957"/>
            <a:ext cx="254898" cy="256681"/>
          </a:xfrm>
          <a:custGeom>
            <a:avLst/>
            <a:gdLst/>
            <a:ahLst/>
            <a:cxnLst/>
            <a:rect l="l" t="t" r="r" b="b"/>
            <a:pathLst>
              <a:path w="2024" h="2038" extrusionOk="0">
                <a:moveTo>
                  <a:pt x="1084" y="261"/>
                </a:moveTo>
                <a:cubicBezTo>
                  <a:pt x="1099" y="347"/>
                  <a:pt x="1128" y="463"/>
                  <a:pt x="1157" y="535"/>
                </a:cubicBezTo>
                <a:cubicBezTo>
                  <a:pt x="1171" y="636"/>
                  <a:pt x="1200" y="723"/>
                  <a:pt x="1243" y="824"/>
                </a:cubicBezTo>
                <a:cubicBezTo>
                  <a:pt x="1258" y="853"/>
                  <a:pt x="1301" y="867"/>
                  <a:pt x="1503" y="940"/>
                </a:cubicBezTo>
                <a:cubicBezTo>
                  <a:pt x="1576" y="969"/>
                  <a:pt x="1677" y="998"/>
                  <a:pt x="1763" y="1041"/>
                </a:cubicBezTo>
                <a:cubicBezTo>
                  <a:pt x="1648" y="1084"/>
                  <a:pt x="1460" y="1156"/>
                  <a:pt x="1301" y="1214"/>
                </a:cubicBezTo>
                <a:cubicBezTo>
                  <a:pt x="1272" y="1229"/>
                  <a:pt x="1258" y="1243"/>
                  <a:pt x="1243" y="1272"/>
                </a:cubicBezTo>
                <a:cubicBezTo>
                  <a:pt x="1171" y="1445"/>
                  <a:pt x="1070" y="1662"/>
                  <a:pt x="998" y="1778"/>
                </a:cubicBezTo>
                <a:cubicBezTo>
                  <a:pt x="954" y="1662"/>
                  <a:pt x="896" y="1431"/>
                  <a:pt x="839" y="1243"/>
                </a:cubicBezTo>
                <a:cubicBezTo>
                  <a:pt x="839" y="1200"/>
                  <a:pt x="810" y="1171"/>
                  <a:pt x="766" y="1171"/>
                </a:cubicBezTo>
                <a:cubicBezTo>
                  <a:pt x="579" y="1142"/>
                  <a:pt x="362" y="1084"/>
                  <a:pt x="246" y="1055"/>
                </a:cubicBezTo>
                <a:cubicBezTo>
                  <a:pt x="434" y="954"/>
                  <a:pt x="622" y="867"/>
                  <a:pt x="824" y="781"/>
                </a:cubicBezTo>
                <a:cubicBezTo>
                  <a:pt x="839" y="766"/>
                  <a:pt x="868" y="752"/>
                  <a:pt x="868" y="737"/>
                </a:cubicBezTo>
                <a:cubicBezTo>
                  <a:pt x="940" y="564"/>
                  <a:pt x="1027" y="376"/>
                  <a:pt x="1084" y="261"/>
                </a:cubicBezTo>
                <a:close/>
                <a:moveTo>
                  <a:pt x="1099" y="1"/>
                </a:moveTo>
                <a:cubicBezTo>
                  <a:pt x="1041" y="1"/>
                  <a:pt x="954" y="1"/>
                  <a:pt x="723" y="636"/>
                </a:cubicBezTo>
                <a:cubicBezTo>
                  <a:pt x="44" y="911"/>
                  <a:pt x="15" y="998"/>
                  <a:pt x="1" y="1041"/>
                </a:cubicBezTo>
                <a:cubicBezTo>
                  <a:pt x="1" y="1070"/>
                  <a:pt x="1" y="1099"/>
                  <a:pt x="15" y="1128"/>
                </a:cubicBezTo>
                <a:cubicBezTo>
                  <a:pt x="44" y="1156"/>
                  <a:pt x="87" y="1229"/>
                  <a:pt x="680" y="1344"/>
                </a:cubicBezTo>
                <a:cubicBezTo>
                  <a:pt x="853" y="2038"/>
                  <a:pt x="925" y="2038"/>
                  <a:pt x="983" y="2038"/>
                </a:cubicBezTo>
                <a:lnTo>
                  <a:pt x="998" y="2038"/>
                </a:lnTo>
                <a:cubicBezTo>
                  <a:pt x="1055" y="2038"/>
                  <a:pt x="1113" y="2038"/>
                  <a:pt x="1402" y="1373"/>
                </a:cubicBezTo>
                <a:cubicBezTo>
                  <a:pt x="1604" y="1315"/>
                  <a:pt x="1792" y="1229"/>
                  <a:pt x="1980" y="1128"/>
                </a:cubicBezTo>
                <a:cubicBezTo>
                  <a:pt x="2009" y="1099"/>
                  <a:pt x="2023" y="1070"/>
                  <a:pt x="2023" y="1026"/>
                </a:cubicBezTo>
                <a:cubicBezTo>
                  <a:pt x="1995" y="940"/>
                  <a:pt x="1908" y="896"/>
                  <a:pt x="1561" y="781"/>
                </a:cubicBezTo>
                <a:lnTo>
                  <a:pt x="1388" y="709"/>
                </a:lnTo>
                <a:cubicBezTo>
                  <a:pt x="1373" y="665"/>
                  <a:pt x="1344" y="578"/>
                  <a:pt x="1330" y="506"/>
                </a:cubicBezTo>
                <a:cubicBezTo>
                  <a:pt x="1301" y="347"/>
                  <a:pt x="1258" y="188"/>
                  <a:pt x="1185" y="44"/>
                </a:cubicBezTo>
                <a:cubicBezTo>
                  <a:pt x="1157" y="29"/>
                  <a:pt x="1128" y="1"/>
                  <a:pt x="10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 name="Google Shape;169;p13"/>
          <p:cNvGrpSpPr/>
          <p:nvPr/>
        </p:nvGrpSpPr>
        <p:grpSpPr>
          <a:xfrm>
            <a:off x="7049232" y="238544"/>
            <a:ext cx="200991" cy="206083"/>
            <a:chOff x="2950083" y="2942772"/>
            <a:chExt cx="142245" cy="145837"/>
          </a:xfrm>
        </p:grpSpPr>
        <p:sp>
          <p:nvSpPr>
            <p:cNvPr id="170" name="Google Shape;170;p13"/>
            <p:cNvSpPr/>
            <p:nvPr/>
          </p:nvSpPr>
          <p:spPr>
            <a:xfrm>
              <a:off x="3016800" y="2942772"/>
              <a:ext cx="17449" cy="145837"/>
            </a:xfrm>
            <a:custGeom>
              <a:avLst/>
              <a:gdLst/>
              <a:ahLst/>
              <a:cxnLst/>
              <a:rect l="l" t="t" r="r" b="b"/>
              <a:pathLst>
                <a:path w="204" h="1705" extrusionOk="0">
                  <a:moveTo>
                    <a:pt x="102" y="0"/>
                  </a:moveTo>
                  <a:cubicBezTo>
                    <a:pt x="59" y="0"/>
                    <a:pt x="15" y="43"/>
                    <a:pt x="15" y="101"/>
                  </a:cubicBezTo>
                  <a:lnTo>
                    <a:pt x="1" y="1618"/>
                  </a:lnTo>
                  <a:cubicBezTo>
                    <a:pt x="1" y="1662"/>
                    <a:pt x="44" y="1705"/>
                    <a:pt x="102" y="1705"/>
                  </a:cubicBezTo>
                  <a:cubicBezTo>
                    <a:pt x="145" y="1705"/>
                    <a:pt x="189" y="1662"/>
                    <a:pt x="189" y="1618"/>
                  </a:cubicBezTo>
                  <a:lnTo>
                    <a:pt x="203" y="101"/>
                  </a:lnTo>
                  <a:cubicBezTo>
                    <a:pt x="203" y="43"/>
                    <a:pt x="160"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2962486" y="2969971"/>
              <a:ext cx="129842" cy="90239"/>
            </a:xfrm>
            <a:custGeom>
              <a:avLst/>
              <a:gdLst/>
              <a:ahLst/>
              <a:cxnLst/>
              <a:rect l="l" t="t" r="r" b="b"/>
              <a:pathLst>
                <a:path w="1518" h="1055" extrusionOk="0">
                  <a:moveTo>
                    <a:pt x="1378" y="1"/>
                  </a:moveTo>
                  <a:cubicBezTo>
                    <a:pt x="1362" y="1"/>
                    <a:pt x="1346" y="5"/>
                    <a:pt x="1329" y="14"/>
                  </a:cubicBezTo>
                  <a:lnTo>
                    <a:pt x="72" y="896"/>
                  </a:lnTo>
                  <a:cubicBezTo>
                    <a:pt x="0" y="939"/>
                    <a:pt x="29" y="1055"/>
                    <a:pt x="116" y="1055"/>
                  </a:cubicBezTo>
                  <a:cubicBezTo>
                    <a:pt x="145" y="1055"/>
                    <a:pt x="159" y="1055"/>
                    <a:pt x="174" y="1040"/>
                  </a:cubicBezTo>
                  <a:lnTo>
                    <a:pt x="1445" y="159"/>
                  </a:lnTo>
                  <a:cubicBezTo>
                    <a:pt x="1518" y="110"/>
                    <a:pt x="1458" y="1"/>
                    <a:pt x="1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a:off x="2975316" y="2963727"/>
              <a:ext cx="100931" cy="101445"/>
            </a:xfrm>
            <a:custGeom>
              <a:avLst/>
              <a:gdLst/>
              <a:ahLst/>
              <a:cxnLst/>
              <a:rect l="l" t="t" r="r" b="b"/>
              <a:pathLst>
                <a:path w="1180" h="1186" extrusionOk="0">
                  <a:moveTo>
                    <a:pt x="133" y="1"/>
                  </a:moveTo>
                  <a:cubicBezTo>
                    <a:pt x="61" y="1"/>
                    <a:pt x="0" y="93"/>
                    <a:pt x="67" y="160"/>
                  </a:cubicBezTo>
                  <a:lnTo>
                    <a:pt x="1006" y="1157"/>
                  </a:lnTo>
                  <a:cubicBezTo>
                    <a:pt x="1020" y="1171"/>
                    <a:pt x="1049" y="1185"/>
                    <a:pt x="1078" y="1185"/>
                  </a:cubicBezTo>
                  <a:cubicBezTo>
                    <a:pt x="1093" y="1185"/>
                    <a:pt x="1122" y="1171"/>
                    <a:pt x="1136" y="1157"/>
                  </a:cubicBezTo>
                  <a:cubicBezTo>
                    <a:pt x="1179" y="1128"/>
                    <a:pt x="1179" y="1070"/>
                    <a:pt x="1136" y="1026"/>
                  </a:cubicBezTo>
                  <a:lnTo>
                    <a:pt x="197" y="30"/>
                  </a:lnTo>
                  <a:cubicBezTo>
                    <a:pt x="177" y="9"/>
                    <a:pt x="154"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2950083" y="3005724"/>
              <a:ext cx="140962" cy="16166"/>
            </a:xfrm>
            <a:custGeom>
              <a:avLst/>
              <a:gdLst/>
              <a:ahLst/>
              <a:cxnLst/>
              <a:rect l="l" t="t" r="r" b="b"/>
              <a:pathLst>
                <a:path w="1648" h="189" extrusionOk="0">
                  <a:moveTo>
                    <a:pt x="1561" y="1"/>
                  </a:moveTo>
                  <a:lnTo>
                    <a:pt x="102" y="15"/>
                  </a:lnTo>
                  <a:cubicBezTo>
                    <a:pt x="44" y="15"/>
                    <a:pt x="1" y="59"/>
                    <a:pt x="1" y="102"/>
                  </a:cubicBezTo>
                  <a:cubicBezTo>
                    <a:pt x="1" y="160"/>
                    <a:pt x="44" y="189"/>
                    <a:pt x="102" y="189"/>
                  </a:cubicBezTo>
                  <a:lnTo>
                    <a:pt x="1561" y="174"/>
                  </a:lnTo>
                  <a:cubicBezTo>
                    <a:pt x="1604" y="174"/>
                    <a:pt x="1648" y="131"/>
                    <a:pt x="1648" y="88"/>
                  </a:cubicBezTo>
                  <a:cubicBezTo>
                    <a:pt x="1648" y="44"/>
                    <a:pt x="1604" y="1"/>
                    <a:pt x="1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3"/>
          <p:cNvGrpSpPr/>
          <p:nvPr/>
        </p:nvGrpSpPr>
        <p:grpSpPr>
          <a:xfrm>
            <a:off x="8423988" y="4734325"/>
            <a:ext cx="478830" cy="301953"/>
            <a:chOff x="4274113" y="691325"/>
            <a:chExt cx="478830" cy="301953"/>
          </a:xfrm>
        </p:grpSpPr>
        <p:sp>
          <p:nvSpPr>
            <p:cNvPr id="175" name="Google Shape;175;p13"/>
            <p:cNvSpPr/>
            <p:nvPr/>
          </p:nvSpPr>
          <p:spPr>
            <a:xfrm>
              <a:off x="4319329" y="691325"/>
              <a:ext cx="352459" cy="301953"/>
            </a:xfrm>
            <a:custGeom>
              <a:avLst/>
              <a:gdLst/>
              <a:ahLst/>
              <a:cxnLst/>
              <a:rect l="l" t="t" r="r" b="b"/>
              <a:pathLst>
                <a:path w="3266" h="2798" extrusionOk="0">
                  <a:moveTo>
                    <a:pt x="1864" y="182"/>
                  </a:moveTo>
                  <a:cubicBezTo>
                    <a:pt x="2543" y="182"/>
                    <a:pt x="3078" y="731"/>
                    <a:pt x="3078" y="1396"/>
                  </a:cubicBezTo>
                  <a:cubicBezTo>
                    <a:pt x="3078" y="2131"/>
                    <a:pt x="2473" y="2620"/>
                    <a:pt x="1845" y="2620"/>
                  </a:cubicBezTo>
                  <a:cubicBezTo>
                    <a:pt x="1547" y="2620"/>
                    <a:pt x="1244" y="2509"/>
                    <a:pt x="997" y="2263"/>
                  </a:cubicBezTo>
                  <a:cubicBezTo>
                    <a:pt x="231" y="1497"/>
                    <a:pt x="781" y="182"/>
                    <a:pt x="1864" y="182"/>
                  </a:cubicBezTo>
                  <a:close/>
                  <a:moveTo>
                    <a:pt x="1862" y="0"/>
                  </a:moveTo>
                  <a:cubicBezTo>
                    <a:pt x="1518" y="0"/>
                    <a:pt x="1167" y="128"/>
                    <a:pt x="882" y="413"/>
                  </a:cubicBezTo>
                  <a:cubicBezTo>
                    <a:pt x="0" y="1295"/>
                    <a:pt x="622" y="2797"/>
                    <a:pt x="1864" y="2797"/>
                  </a:cubicBezTo>
                  <a:cubicBezTo>
                    <a:pt x="2630" y="2797"/>
                    <a:pt x="3266" y="2162"/>
                    <a:pt x="3266" y="1396"/>
                  </a:cubicBezTo>
                  <a:cubicBezTo>
                    <a:pt x="3266" y="556"/>
                    <a:pt x="2579" y="0"/>
                    <a:pt x="1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4274113" y="754564"/>
              <a:ext cx="478830" cy="211302"/>
            </a:xfrm>
            <a:custGeom>
              <a:avLst/>
              <a:gdLst/>
              <a:ahLst/>
              <a:cxnLst/>
              <a:rect l="l" t="t" r="r" b="b"/>
              <a:pathLst>
                <a:path w="4437" h="1958" extrusionOk="0">
                  <a:moveTo>
                    <a:pt x="3825" y="0"/>
                  </a:moveTo>
                  <a:cubicBezTo>
                    <a:pt x="3634" y="0"/>
                    <a:pt x="3456" y="23"/>
                    <a:pt x="3396" y="30"/>
                  </a:cubicBezTo>
                  <a:cubicBezTo>
                    <a:pt x="3338" y="44"/>
                    <a:pt x="3309" y="88"/>
                    <a:pt x="3323" y="131"/>
                  </a:cubicBezTo>
                  <a:cubicBezTo>
                    <a:pt x="3323" y="179"/>
                    <a:pt x="3353" y="207"/>
                    <a:pt x="3388" y="207"/>
                  </a:cubicBezTo>
                  <a:cubicBezTo>
                    <a:pt x="3395" y="207"/>
                    <a:pt x="3403" y="206"/>
                    <a:pt x="3410" y="203"/>
                  </a:cubicBezTo>
                  <a:cubicBezTo>
                    <a:pt x="3547" y="186"/>
                    <a:pt x="3694" y="176"/>
                    <a:pt x="3825" y="176"/>
                  </a:cubicBezTo>
                  <a:cubicBezTo>
                    <a:pt x="4025" y="176"/>
                    <a:pt x="4190" y="200"/>
                    <a:pt x="4234" y="261"/>
                  </a:cubicBezTo>
                  <a:cubicBezTo>
                    <a:pt x="4234" y="261"/>
                    <a:pt x="4248" y="275"/>
                    <a:pt x="4234" y="304"/>
                  </a:cubicBezTo>
                  <a:cubicBezTo>
                    <a:pt x="4205" y="405"/>
                    <a:pt x="3670" y="723"/>
                    <a:pt x="2601" y="1142"/>
                  </a:cubicBezTo>
                  <a:cubicBezTo>
                    <a:pt x="1625" y="1538"/>
                    <a:pt x="754" y="1785"/>
                    <a:pt x="387" y="1785"/>
                  </a:cubicBezTo>
                  <a:cubicBezTo>
                    <a:pt x="325" y="1785"/>
                    <a:pt x="277" y="1778"/>
                    <a:pt x="246" y="1764"/>
                  </a:cubicBezTo>
                  <a:cubicBezTo>
                    <a:pt x="217" y="1735"/>
                    <a:pt x="174" y="1720"/>
                    <a:pt x="174" y="1677"/>
                  </a:cubicBezTo>
                  <a:cubicBezTo>
                    <a:pt x="174" y="1547"/>
                    <a:pt x="578" y="1272"/>
                    <a:pt x="954" y="1084"/>
                  </a:cubicBezTo>
                  <a:cubicBezTo>
                    <a:pt x="997" y="1070"/>
                    <a:pt x="1026" y="1012"/>
                    <a:pt x="997" y="969"/>
                  </a:cubicBezTo>
                  <a:cubicBezTo>
                    <a:pt x="986" y="936"/>
                    <a:pt x="951" y="920"/>
                    <a:pt x="916" y="920"/>
                  </a:cubicBezTo>
                  <a:cubicBezTo>
                    <a:pt x="904" y="920"/>
                    <a:pt x="892" y="922"/>
                    <a:pt x="882" y="926"/>
                  </a:cubicBezTo>
                  <a:cubicBezTo>
                    <a:pt x="665" y="1027"/>
                    <a:pt x="0" y="1373"/>
                    <a:pt x="0" y="1677"/>
                  </a:cubicBezTo>
                  <a:cubicBezTo>
                    <a:pt x="0" y="1792"/>
                    <a:pt x="73" y="1894"/>
                    <a:pt x="174" y="1923"/>
                  </a:cubicBezTo>
                  <a:cubicBezTo>
                    <a:pt x="227" y="1944"/>
                    <a:pt x="279" y="1957"/>
                    <a:pt x="332" y="1957"/>
                  </a:cubicBezTo>
                  <a:cubicBezTo>
                    <a:pt x="352" y="1957"/>
                    <a:pt x="371" y="1955"/>
                    <a:pt x="390" y="1951"/>
                  </a:cubicBezTo>
                  <a:cubicBezTo>
                    <a:pt x="968" y="1951"/>
                    <a:pt x="2254" y="1504"/>
                    <a:pt x="3092" y="1142"/>
                  </a:cubicBezTo>
                  <a:cubicBezTo>
                    <a:pt x="3656" y="911"/>
                    <a:pt x="4349" y="564"/>
                    <a:pt x="4407" y="362"/>
                  </a:cubicBezTo>
                  <a:cubicBezTo>
                    <a:pt x="4436" y="290"/>
                    <a:pt x="4422" y="203"/>
                    <a:pt x="4378" y="145"/>
                  </a:cubicBezTo>
                  <a:cubicBezTo>
                    <a:pt x="4278" y="30"/>
                    <a:pt x="4043" y="0"/>
                    <a:pt x="3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13"/>
          <p:cNvSpPr/>
          <p:nvPr/>
        </p:nvSpPr>
        <p:spPr>
          <a:xfrm>
            <a:off x="8465562" y="77565"/>
            <a:ext cx="395705" cy="390638"/>
          </a:xfrm>
          <a:custGeom>
            <a:avLst/>
            <a:gdLst/>
            <a:ahLst/>
            <a:cxnLst/>
            <a:rect l="l" t="t" r="r" b="b"/>
            <a:pathLst>
              <a:path w="4451" h="4394" extrusionOk="0">
                <a:moveTo>
                  <a:pt x="2266" y="0"/>
                </a:moveTo>
                <a:cubicBezTo>
                  <a:pt x="1767" y="0"/>
                  <a:pt x="1235" y="189"/>
                  <a:pt x="824" y="550"/>
                </a:cubicBezTo>
                <a:cubicBezTo>
                  <a:pt x="73" y="1215"/>
                  <a:pt x="0" y="2197"/>
                  <a:pt x="622" y="3194"/>
                </a:cubicBezTo>
                <a:cubicBezTo>
                  <a:pt x="1041" y="3859"/>
                  <a:pt x="1575" y="4249"/>
                  <a:pt x="2197" y="4365"/>
                </a:cubicBezTo>
                <a:cubicBezTo>
                  <a:pt x="2312" y="4379"/>
                  <a:pt x="2428" y="4394"/>
                  <a:pt x="2543" y="4394"/>
                </a:cubicBezTo>
                <a:cubicBezTo>
                  <a:pt x="3540" y="4394"/>
                  <a:pt x="4378" y="3729"/>
                  <a:pt x="4407" y="3686"/>
                </a:cubicBezTo>
                <a:cubicBezTo>
                  <a:pt x="4451" y="3657"/>
                  <a:pt x="4451" y="3599"/>
                  <a:pt x="4422" y="3570"/>
                </a:cubicBezTo>
                <a:cubicBezTo>
                  <a:pt x="4406" y="3546"/>
                  <a:pt x="4381" y="3535"/>
                  <a:pt x="4355" y="3535"/>
                </a:cubicBezTo>
                <a:cubicBezTo>
                  <a:pt x="4334" y="3535"/>
                  <a:pt x="4311" y="3543"/>
                  <a:pt x="4292" y="3556"/>
                </a:cubicBezTo>
                <a:cubicBezTo>
                  <a:pt x="4292" y="3556"/>
                  <a:pt x="3480" y="4205"/>
                  <a:pt x="2552" y="4205"/>
                </a:cubicBezTo>
                <a:cubicBezTo>
                  <a:pt x="2445" y="4205"/>
                  <a:pt x="2335" y="4196"/>
                  <a:pt x="2226" y="4177"/>
                </a:cubicBezTo>
                <a:cubicBezTo>
                  <a:pt x="1648" y="4090"/>
                  <a:pt x="1156" y="3729"/>
                  <a:pt x="766" y="3093"/>
                </a:cubicBezTo>
                <a:cubicBezTo>
                  <a:pt x="203" y="2183"/>
                  <a:pt x="289" y="1273"/>
                  <a:pt x="940" y="695"/>
                </a:cubicBezTo>
                <a:cubicBezTo>
                  <a:pt x="1314" y="362"/>
                  <a:pt x="1808" y="187"/>
                  <a:pt x="2268" y="187"/>
                </a:cubicBezTo>
                <a:cubicBezTo>
                  <a:pt x="2606" y="187"/>
                  <a:pt x="2926" y="282"/>
                  <a:pt x="3165" y="478"/>
                </a:cubicBezTo>
                <a:cubicBezTo>
                  <a:pt x="3887" y="1056"/>
                  <a:pt x="4046" y="1880"/>
                  <a:pt x="3844" y="2385"/>
                </a:cubicBezTo>
                <a:cubicBezTo>
                  <a:pt x="3700" y="2725"/>
                  <a:pt x="3402" y="2912"/>
                  <a:pt x="3004" y="2912"/>
                </a:cubicBezTo>
                <a:cubicBezTo>
                  <a:pt x="2962" y="2912"/>
                  <a:pt x="2920" y="2910"/>
                  <a:pt x="2876" y="2905"/>
                </a:cubicBezTo>
                <a:cubicBezTo>
                  <a:pt x="2124" y="2819"/>
                  <a:pt x="1922" y="2414"/>
                  <a:pt x="1864" y="2183"/>
                </a:cubicBezTo>
                <a:cubicBezTo>
                  <a:pt x="1792" y="1865"/>
                  <a:pt x="1908" y="1547"/>
                  <a:pt x="2153" y="1345"/>
                </a:cubicBezTo>
                <a:cubicBezTo>
                  <a:pt x="2215" y="1310"/>
                  <a:pt x="2281" y="1292"/>
                  <a:pt x="2345" y="1292"/>
                </a:cubicBezTo>
                <a:cubicBezTo>
                  <a:pt x="2415" y="1292"/>
                  <a:pt x="2483" y="1314"/>
                  <a:pt x="2543" y="1359"/>
                </a:cubicBezTo>
                <a:cubicBezTo>
                  <a:pt x="2702" y="1461"/>
                  <a:pt x="2789" y="1619"/>
                  <a:pt x="2804" y="1807"/>
                </a:cubicBezTo>
                <a:cubicBezTo>
                  <a:pt x="2789" y="1865"/>
                  <a:pt x="2746" y="1923"/>
                  <a:pt x="2688" y="1937"/>
                </a:cubicBezTo>
                <a:cubicBezTo>
                  <a:pt x="2645" y="1952"/>
                  <a:pt x="2616" y="2010"/>
                  <a:pt x="2630" y="2053"/>
                </a:cubicBezTo>
                <a:cubicBezTo>
                  <a:pt x="2642" y="2089"/>
                  <a:pt x="2683" y="2114"/>
                  <a:pt x="2722" y="2114"/>
                </a:cubicBezTo>
                <a:cubicBezTo>
                  <a:pt x="2730" y="2114"/>
                  <a:pt x="2738" y="2113"/>
                  <a:pt x="2746" y="2111"/>
                </a:cubicBezTo>
                <a:cubicBezTo>
                  <a:pt x="2876" y="2067"/>
                  <a:pt x="2962" y="1952"/>
                  <a:pt x="2977" y="1822"/>
                </a:cubicBezTo>
                <a:cubicBezTo>
                  <a:pt x="2977" y="1576"/>
                  <a:pt x="2847" y="1330"/>
                  <a:pt x="2645" y="1200"/>
                </a:cubicBezTo>
                <a:cubicBezTo>
                  <a:pt x="2551" y="1143"/>
                  <a:pt x="2450" y="1114"/>
                  <a:pt x="2348" y="1114"/>
                </a:cubicBezTo>
                <a:cubicBezTo>
                  <a:pt x="2247" y="1114"/>
                  <a:pt x="2146" y="1143"/>
                  <a:pt x="2052" y="1200"/>
                </a:cubicBezTo>
                <a:cubicBezTo>
                  <a:pt x="1734" y="1432"/>
                  <a:pt x="1590" y="1836"/>
                  <a:pt x="1691" y="2212"/>
                </a:cubicBezTo>
                <a:cubicBezTo>
                  <a:pt x="1807" y="2703"/>
                  <a:pt x="2226" y="3007"/>
                  <a:pt x="2847" y="3079"/>
                </a:cubicBezTo>
                <a:cubicBezTo>
                  <a:pt x="2902" y="3085"/>
                  <a:pt x="2956" y="3088"/>
                  <a:pt x="3009" y="3088"/>
                </a:cubicBezTo>
                <a:cubicBezTo>
                  <a:pt x="3478" y="3088"/>
                  <a:pt x="3835" y="2859"/>
                  <a:pt x="4017" y="2443"/>
                </a:cubicBezTo>
                <a:cubicBezTo>
                  <a:pt x="4248" y="1880"/>
                  <a:pt x="4075" y="969"/>
                  <a:pt x="3280" y="334"/>
                </a:cubicBezTo>
                <a:cubicBezTo>
                  <a:pt x="3006" y="109"/>
                  <a:pt x="2645" y="0"/>
                  <a:pt x="2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13"/>
          <p:cNvGrpSpPr/>
          <p:nvPr/>
        </p:nvGrpSpPr>
        <p:grpSpPr>
          <a:xfrm>
            <a:off x="6848244" y="4734331"/>
            <a:ext cx="200991" cy="206083"/>
            <a:chOff x="2950083" y="2942772"/>
            <a:chExt cx="142245" cy="145837"/>
          </a:xfrm>
        </p:grpSpPr>
        <p:sp>
          <p:nvSpPr>
            <p:cNvPr id="179" name="Google Shape;179;p13"/>
            <p:cNvSpPr/>
            <p:nvPr/>
          </p:nvSpPr>
          <p:spPr>
            <a:xfrm>
              <a:off x="3016800" y="2942772"/>
              <a:ext cx="17449" cy="145837"/>
            </a:xfrm>
            <a:custGeom>
              <a:avLst/>
              <a:gdLst/>
              <a:ahLst/>
              <a:cxnLst/>
              <a:rect l="l" t="t" r="r" b="b"/>
              <a:pathLst>
                <a:path w="204" h="1705" extrusionOk="0">
                  <a:moveTo>
                    <a:pt x="102" y="0"/>
                  </a:moveTo>
                  <a:cubicBezTo>
                    <a:pt x="59" y="0"/>
                    <a:pt x="15" y="43"/>
                    <a:pt x="15" y="101"/>
                  </a:cubicBezTo>
                  <a:lnTo>
                    <a:pt x="1" y="1618"/>
                  </a:lnTo>
                  <a:cubicBezTo>
                    <a:pt x="1" y="1662"/>
                    <a:pt x="44" y="1705"/>
                    <a:pt x="102" y="1705"/>
                  </a:cubicBezTo>
                  <a:cubicBezTo>
                    <a:pt x="145" y="1705"/>
                    <a:pt x="189" y="1662"/>
                    <a:pt x="189" y="1618"/>
                  </a:cubicBezTo>
                  <a:lnTo>
                    <a:pt x="203" y="101"/>
                  </a:lnTo>
                  <a:cubicBezTo>
                    <a:pt x="203" y="43"/>
                    <a:pt x="160"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2962486" y="2969971"/>
              <a:ext cx="129842" cy="90239"/>
            </a:xfrm>
            <a:custGeom>
              <a:avLst/>
              <a:gdLst/>
              <a:ahLst/>
              <a:cxnLst/>
              <a:rect l="l" t="t" r="r" b="b"/>
              <a:pathLst>
                <a:path w="1518" h="1055" extrusionOk="0">
                  <a:moveTo>
                    <a:pt x="1378" y="1"/>
                  </a:moveTo>
                  <a:cubicBezTo>
                    <a:pt x="1362" y="1"/>
                    <a:pt x="1346" y="5"/>
                    <a:pt x="1329" y="14"/>
                  </a:cubicBezTo>
                  <a:lnTo>
                    <a:pt x="72" y="896"/>
                  </a:lnTo>
                  <a:cubicBezTo>
                    <a:pt x="0" y="939"/>
                    <a:pt x="29" y="1055"/>
                    <a:pt x="116" y="1055"/>
                  </a:cubicBezTo>
                  <a:cubicBezTo>
                    <a:pt x="145" y="1055"/>
                    <a:pt x="159" y="1055"/>
                    <a:pt x="174" y="1040"/>
                  </a:cubicBezTo>
                  <a:lnTo>
                    <a:pt x="1445" y="159"/>
                  </a:lnTo>
                  <a:cubicBezTo>
                    <a:pt x="1518" y="110"/>
                    <a:pt x="1458" y="1"/>
                    <a:pt x="1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2975316" y="2963727"/>
              <a:ext cx="100931" cy="101445"/>
            </a:xfrm>
            <a:custGeom>
              <a:avLst/>
              <a:gdLst/>
              <a:ahLst/>
              <a:cxnLst/>
              <a:rect l="l" t="t" r="r" b="b"/>
              <a:pathLst>
                <a:path w="1180" h="1186" extrusionOk="0">
                  <a:moveTo>
                    <a:pt x="133" y="1"/>
                  </a:moveTo>
                  <a:cubicBezTo>
                    <a:pt x="61" y="1"/>
                    <a:pt x="0" y="93"/>
                    <a:pt x="67" y="160"/>
                  </a:cubicBezTo>
                  <a:lnTo>
                    <a:pt x="1006" y="1157"/>
                  </a:lnTo>
                  <a:cubicBezTo>
                    <a:pt x="1020" y="1171"/>
                    <a:pt x="1049" y="1185"/>
                    <a:pt x="1078" y="1185"/>
                  </a:cubicBezTo>
                  <a:cubicBezTo>
                    <a:pt x="1093" y="1185"/>
                    <a:pt x="1122" y="1171"/>
                    <a:pt x="1136" y="1157"/>
                  </a:cubicBezTo>
                  <a:cubicBezTo>
                    <a:pt x="1179" y="1128"/>
                    <a:pt x="1179" y="1070"/>
                    <a:pt x="1136" y="1026"/>
                  </a:cubicBezTo>
                  <a:lnTo>
                    <a:pt x="197" y="30"/>
                  </a:lnTo>
                  <a:cubicBezTo>
                    <a:pt x="177" y="9"/>
                    <a:pt x="154"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2950083" y="3005724"/>
              <a:ext cx="140962" cy="16166"/>
            </a:xfrm>
            <a:custGeom>
              <a:avLst/>
              <a:gdLst/>
              <a:ahLst/>
              <a:cxnLst/>
              <a:rect l="l" t="t" r="r" b="b"/>
              <a:pathLst>
                <a:path w="1648" h="189" extrusionOk="0">
                  <a:moveTo>
                    <a:pt x="1561" y="1"/>
                  </a:moveTo>
                  <a:lnTo>
                    <a:pt x="102" y="15"/>
                  </a:lnTo>
                  <a:cubicBezTo>
                    <a:pt x="44" y="15"/>
                    <a:pt x="1" y="59"/>
                    <a:pt x="1" y="102"/>
                  </a:cubicBezTo>
                  <a:cubicBezTo>
                    <a:pt x="1" y="160"/>
                    <a:pt x="44" y="189"/>
                    <a:pt x="102" y="189"/>
                  </a:cubicBezTo>
                  <a:lnTo>
                    <a:pt x="1561" y="174"/>
                  </a:lnTo>
                  <a:cubicBezTo>
                    <a:pt x="1604" y="174"/>
                    <a:pt x="1648" y="131"/>
                    <a:pt x="1648" y="88"/>
                  </a:cubicBezTo>
                  <a:cubicBezTo>
                    <a:pt x="1648" y="44"/>
                    <a:pt x="1604" y="1"/>
                    <a:pt x="1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13"/>
          <p:cNvGrpSpPr/>
          <p:nvPr/>
        </p:nvGrpSpPr>
        <p:grpSpPr>
          <a:xfrm>
            <a:off x="854732" y="146269"/>
            <a:ext cx="200991" cy="206083"/>
            <a:chOff x="2950083" y="2942772"/>
            <a:chExt cx="142245" cy="145837"/>
          </a:xfrm>
        </p:grpSpPr>
        <p:sp>
          <p:nvSpPr>
            <p:cNvPr id="184" name="Google Shape;184;p13"/>
            <p:cNvSpPr/>
            <p:nvPr/>
          </p:nvSpPr>
          <p:spPr>
            <a:xfrm>
              <a:off x="3016800" y="2942772"/>
              <a:ext cx="17449" cy="145837"/>
            </a:xfrm>
            <a:custGeom>
              <a:avLst/>
              <a:gdLst/>
              <a:ahLst/>
              <a:cxnLst/>
              <a:rect l="l" t="t" r="r" b="b"/>
              <a:pathLst>
                <a:path w="204" h="1705" extrusionOk="0">
                  <a:moveTo>
                    <a:pt x="102" y="0"/>
                  </a:moveTo>
                  <a:cubicBezTo>
                    <a:pt x="59" y="0"/>
                    <a:pt x="15" y="43"/>
                    <a:pt x="15" y="101"/>
                  </a:cubicBezTo>
                  <a:lnTo>
                    <a:pt x="1" y="1618"/>
                  </a:lnTo>
                  <a:cubicBezTo>
                    <a:pt x="1" y="1662"/>
                    <a:pt x="44" y="1705"/>
                    <a:pt x="102" y="1705"/>
                  </a:cubicBezTo>
                  <a:cubicBezTo>
                    <a:pt x="145" y="1705"/>
                    <a:pt x="189" y="1662"/>
                    <a:pt x="189" y="1618"/>
                  </a:cubicBezTo>
                  <a:lnTo>
                    <a:pt x="203" y="101"/>
                  </a:lnTo>
                  <a:cubicBezTo>
                    <a:pt x="203" y="43"/>
                    <a:pt x="160"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2962486" y="2969971"/>
              <a:ext cx="129842" cy="90239"/>
            </a:xfrm>
            <a:custGeom>
              <a:avLst/>
              <a:gdLst/>
              <a:ahLst/>
              <a:cxnLst/>
              <a:rect l="l" t="t" r="r" b="b"/>
              <a:pathLst>
                <a:path w="1518" h="1055" extrusionOk="0">
                  <a:moveTo>
                    <a:pt x="1378" y="1"/>
                  </a:moveTo>
                  <a:cubicBezTo>
                    <a:pt x="1362" y="1"/>
                    <a:pt x="1346" y="5"/>
                    <a:pt x="1329" y="14"/>
                  </a:cubicBezTo>
                  <a:lnTo>
                    <a:pt x="72" y="896"/>
                  </a:lnTo>
                  <a:cubicBezTo>
                    <a:pt x="0" y="939"/>
                    <a:pt x="29" y="1055"/>
                    <a:pt x="116" y="1055"/>
                  </a:cubicBezTo>
                  <a:cubicBezTo>
                    <a:pt x="145" y="1055"/>
                    <a:pt x="159" y="1055"/>
                    <a:pt x="174" y="1040"/>
                  </a:cubicBezTo>
                  <a:lnTo>
                    <a:pt x="1445" y="159"/>
                  </a:lnTo>
                  <a:cubicBezTo>
                    <a:pt x="1518" y="110"/>
                    <a:pt x="1458" y="1"/>
                    <a:pt x="1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2975316" y="2963727"/>
              <a:ext cx="100931" cy="101445"/>
            </a:xfrm>
            <a:custGeom>
              <a:avLst/>
              <a:gdLst/>
              <a:ahLst/>
              <a:cxnLst/>
              <a:rect l="l" t="t" r="r" b="b"/>
              <a:pathLst>
                <a:path w="1180" h="1186" extrusionOk="0">
                  <a:moveTo>
                    <a:pt x="133" y="1"/>
                  </a:moveTo>
                  <a:cubicBezTo>
                    <a:pt x="61" y="1"/>
                    <a:pt x="0" y="93"/>
                    <a:pt x="67" y="160"/>
                  </a:cubicBezTo>
                  <a:lnTo>
                    <a:pt x="1006" y="1157"/>
                  </a:lnTo>
                  <a:cubicBezTo>
                    <a:pt x="1020" y="1171"/>
                    <a:pt x="1049" y="1185"/>
                    <a:pt x="1078" y="1185"/>
                  </a:cubicBezTo>
                  <a:cubicBezTo>
                    <a:pt x="1093" y="1185"/>
                    <a:pt x="1122" y="1171"/>
                    <a:pt x="1136" y="1157"/>
                  </a:cubicBezTo>
                  <a:cubicBezTo>
                    <a:pt x="1179" y="1128"/>
                    <a:pt x="1179" y="1070"/>
                    <a:pt x="1136" y="1026"/>
                  </a:cubicBezTo>
                  <a:lnTo>
                    <a:pt x="197" y="30"/>
                  </a:lnTo>
                  <a:cubicBezTo>
                    <a:pt x="177" y="9"/>
                    <a:pt x="154"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2950083" y="3005724"/>
              <a:ext cx="140962" cy="16166"/>
            </a:xfrm>
            <a:custGeom>
              <a:avLst/>
              <a:gdLst/>
              <a:ahLst/>
              <a:cxnLst/>
              <a:rect l="l" t="t" r="r" b="b"/>
              <a:pathLst>
                <a:path w="1648" h="189" extrusionOk="0">
                  <a:moveTo>
                    <a:pt x="1561" y="1"/>
                  </a:moveTo>
                  <a:lnTo>
                    <a:pt x="102" y="15"/>
                  </a:lnTo>
                  <a:cubicBezTo>
                    <a:pt x="44" y="15"/>
                    <a:pt x="1" y="59"/>
                    <a:pt x="1" y="102"/>
                  </a:cubicBezTo>
                  <a:cubicBezTo>
                    <a:pt x="1" y="160"/>
                    <a:pt x="44" y="189"/>
                    <a:pt x="102" y="189"/>
                  </a:cubicBezTo>
                  <a:lnTo>
                    <a:pt x="1561" y="174"/>
                  </a:lnTo>
                  <a:cubicBezTo>
                    <a:pt x="1604" y="174"/>
                    <a:pt x="1648" y="131"/>
                    <a:pt x="1648" y="88"/>
                  </a:cubicBezTo>
                  <a:cubicBezTo>
                    <a:pt x="1648" y="44"/>
                    <a:pt x="1604" y="1"/>
                    <a:pt x="1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3"/>
          <p:cNvSpPr/>
          <p:nvPr/>
        </p:nvSpPr>
        <p:spPr>
          <a:xfrm>
            <a:off x="235899" y="373884"/>
            <a:ext cx="123306" cy="112888"/>
          </a:xfrm>
          <a:custGeom>
            <a:avLst/>
            <a:gdLst/>
            <a:ahLst/>
            <a:cxnLst/>
            <a:rect l="l" t="t" r="r" b="b"/>
            <a:pathLst>
              <a:path w="1373" h="1257" extrusionOk="0">
                <a:moveTo>
                  <a:pt x="751" y="187"/>
                </a:moveTo>
                <a:cubicBezTo>
                  <a:pt x="997" y="187"/>
                  <a:pt x="1185" y="389"/>
                  <a:pt x="1185" y="620"/>
                </a:cubicBezTo>
                <a:cubicBezTo>
                  <a:pt x="1185" y="866"/>
                  <a:pt x="983" y="1068"/>
                  <a:pt x="737" y="1068"/>
                </a:cubicBezTo>
                <a:cubicBezTo>
                  <a:pt x="145" y="1068"/>
                  <a:pt x="145" y="187"/>
                  <a:pt x="737" y="187"/>
                </a:cubicBezTo>
                <a:close/>
                <a:moveTo>
                  <a:pt x="750" y="0"/>
                </a:moveTo>
                <a:cubicBezTo>
                  <a:pt x="513" y="0"/>
                  <a:pt x="278" y="137"/>
                  <a:pt x="174" y="389"/>
                </a:cubicBezTo>
                <a:cubicBezTo>
                  <a:pt x="0" y="794"/>
                  <a:pt x="304" y="1256"/>
                  <a:pt x="737" y="1256"/>
                </a:cubicBezTo>
                <a:cubicBezTo>
                  <a:pt x="1084" y="1256"/>
                  <a:pt x="1373" y="967"/>
                  <a:pt x="1373" y="635"/>
                </a:cubicBezTo>
                <a:cubicBezTo>
                  <a:pt x="1373" y="461"/>
                  <a:pt x="1301" y="302"/>
                  <a:pt x="1185" y="187"/>
                </a:cubicBezTo>
                <a:cubicBezTo>
                  <a:pt x="1064" y="60"/>
                  <a:pt x="906" y="0"/>
                  <a:pt x="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rot="447799" flipH="1">
            <a:off x="8279758" y="2502228"/>
            <a:ext cx="651779" cy="429956"/>
          </a:xfrm>
          <a:custGeom>
            <a:avLst/>
            <a:gdLst/>
            <a:ahLst/>
            <a:cxnLst/>
            <a:rect l="l" t="t" r="r" b="b"/>
            <a:pathLst>
              <a:path w="6156" h="4061" extrusionOk="0">
                <a:moveTo>
                  <a:pt x="3063" y="621"/>
                </a:moveTo>
                <a:cubicBezTo>
                  <a:pt x="3266" y="795"/>
                  <a:pt x="3352" y="1069"/>
                  <a:pt x="3280" y="1315"/>
                </a:cubicBezTo>
                <a:cubicBezTo>
                  <a:pt x="3262" y="1406"/>
                  <a:pt x="3186" y="1463"/>
                  <a:pt x="3107" y="1463"/>
                </a:cubicBezTo>
                <a:cubicBezTo>
                  <a:pt x="3061" y="1463"/>
                  <a:pt x="3014" y="1444"/>
                  <a:pt x="2977" y="1402"/>
                </a:cubicBezTo>
                <a:cubicBezTo>
                  <a:pt x="2803" y="1257"/>
                  <a:pt x="2847" y="925"/>
                  <a:pt x="3049" y="621"/>
                </a:cubicBezTo>
                <a:close/>
                <a:moveTo>
                  <a:pt x="4927" y="1517"/>
                </a:moveTo>
                <a:lnTo>
                  <a:pt x="4927" y="1517"/>
                </a:lnTo>
                <a:cubicBezTo>
                  <a:pt x="4913" y="1806"/>
                  <a:pt x="4696" y="2066"/>
                  <a:pt x="4407" y="2139"/>
                </a:cubicBezTo>
                <a:lnTo>
                  <a:pt x="4364" y="2139"/>
                </a:lnTo>
                <a:cubicBezTo>
                  <a:pt x="4292" y="2139"/>
                  <a:pt x="4292" y="2110"/>
                  <a:pt x="4292" y="2095"/>
                </a:cubicBezTo>
                <a:cubicBezTo>
                  <a:pt x="4277" y="1951"/>
                  <a:pt x="4537" y="1604"/>
                  <a:pt x="4927" y="1517"/>
                </a:cubicBezTo>
                <a:close/>
                <a:moveTo>
                  <a:pt x="1720" y="2384"/>
                </a:moveTo>
                <a:cubicBezTo>
                  <a:pt x="1763" y="2384"/>
                  <a:pt x="1806" y="2413"/>
                  <a:pt x="1835" y="2456"/>
                </a:cubicBezTo>
                <a:cubicBezTo>
                  <a:pt x="1965" y="2586"/>
                  <a:pt x="1994" y="2789"/>
                  <a:pt x="1922" y="2962"/>
                </a:cubicBezTo>
                <a:cubicBezTo>
                  <a:pt x="1821" y="3136"/>
                  <a:pt x="1633" y="3237"/>
                  <a:pt x="1431" y="3237"/>
                </a:cubicBezTo>
                <a:cubicBezTo>
                  <a:pt x="1387" y="2962"/>
                  <a:pt x="1445" y="2688"/>
                  <a:pt x="1590" y="2456"/>
                </a:cubicBezTo>
                <a:cubicBezTo>
                  <a:pt x="1619" y="2413"/>
                  <a:pt x="1662" y="2384"/>
                  <a:pt x="1720" y="2384"/>
                </a:cubicBezTo>
                <a:close/>
                <a:moveTo>
                  <a:pt x="3757" y="2630"/>
                </a:moveTo>
                <a:cubicBezTo>
                  <a:pt x="3771" y="2630"/>
                  <a:pt x="3800" y="2659"/>
                  <a:pt x="3829" y="2760"/>
                </a:cubicBezTo>
                <a:cubicBezTo>
                  <a:pt x="3916" y="2977"/>
                  <a:pt x="3858" y="3237"/>
                  <a:pt x="3714" y="3410"/>
                </a:cubicBezTo>
                <a:cubicBezTo>
                  <a:pt x="3584" y="3208"/>
                  <a:pt x="3569" y="2948"/>
                  <a:pt x="3656" y="2731"/>
                </a:cubicBezTo>
                <a:cubicBezTo>
                  <a:pt x="3699" y="2659"/>
                  <a:pt x="3728" y="2630"/>
                  <a:pt x="3757" y="2630"/>
                </a:cubicBezTo>
                <a:close/>
                <a:moveTo>
                  <a:pt x="3836" y="172"/>
                </a:moveTo>
                <a:cubicBezTo>
                  <a:pt x="3998" y="172"/>
                  <a:pt x="4161" y="220"/>
                  <a:pt x="4306" y="318"/>
                </a:cubicBezTo>
                <a:cubicBezTo>
                  <a:pt x="4682" y="520"/>
                  <a:pt x="4913" y="896"/>
                  <a:pt x="4956" y="1315"/>
                </a:cubicBezTo>
                <a:cubicBezTo>
                  <a:pt x="4494" y="1402"/>
                  <a:pt x="4118" y="1835"/>
                  <a:pt x="4133" y="2095"/>
                </a:cubicBezTo>
                <a:cubicBezTo>
                  <a:pt x="4133" y="2217"/>
                  <a:pt x="4234" y="2313"/>
                  <a:pt x="4353" y="2313"/>
                </a:cubicBezTo>
                <a:cubicBezTo>
                  <a:pt x="4362" y="2313"/>
                  <a:pt x="4370" y="2313"/>
                  <a:pt x="4378" y="2312"/>
                </a:cubicBezTo>
                <a:lnTo>
                  <a:pt x="4451" y="2312"/>
                </a:lnTo>
                <a:cubicBezTo>
                  <a:pt x="4826" y="2254"/>
                  <a:pt x="5086" y="1922"/>
                  <a:pt x="5130" y="1488"/>
                </a:cubicBezTo>
                <a:cubicBezTo>
                  <a:pt x="5346" y="1503"/>
                  <a:pt x="5549" y="1604"/>
                  <a:pt x="5693" y="1777"/>
                </a:cubicBezTo>
                <a:cubicBezTo>
                  <a:pt x="5924" y="2023"/>
                  <a:pt x="5968" y="2399"/>
                  <a:pt x="5809" y="2702"/>
                </a:cubicBezTo>
                <a:cubicBezTo>
                  <a:pt x="5563" y="3280"/>
                  <a:pt x="4855" y="3815"/>
                  <a:pt x="4335" y="3815"/>
                </a:cubicBezTo>
                <a:cubicBezTo>
                  <a:pt x="4205" y="3815"/>
                  <a:pt x="4075" y="3771"/>
                  <a:pt x="3974" y="3699"/>
                </a:cubicBezTo>
                <a:cubicBezTo>
                  <a:pt x="3930" y="3656"/>
                  <a:pt x="3873" y="3612"/>
                  <a:pt x="3829" y="3555"/>
                </a:cubicBezTo>
                <a:cubicBezTo>
                  <a:pt x="4046" y="3323"/>
                  <a:pt x="4118" y="3005"/>
                  <a:pt x="4003" y="2702"/>
                </a:cubicBezTo>
                <a:cubicBezTo>
                  <a:pt x="3930" y="2485"/>
                  <a:pt x="3815" y="2442"/>
                  <a:pt x="3757" y="2442"/>
                </a:cubicBezTo>
                <a:cubicBezTo>
                  <a:pt x="3641" y="2456"/>
                  <a:pt x="3540" y="2529"/>
                  <a:pt x="3497" y="2644"/>
                </a:cubicBezTo>
                <a:cubicBezTo>
                  <a:pt x="3381" y="2933"/>
                  <a:pt x="3410" y="3266"/>
                  <a:pt x="3584" y="3540"/>
                </a:cubicBezTo>
                <a:cubicBezTo>
                  <a:pt x="3367" y="3685"/>
                  <a:pt x="2962" y="3872"/>
                  <a:pt x="2240" y="3872"/>
                </a:cubicBezTo>
                <a:lnTo>
                  <a:pt x="2197" y="3872"/>
                </a:lnTo>
                <a:cubicBezTo>
                  <a:pt x="2175" y="3874"/>
                  <a:pt x="2154" y="3875"/>
                  <a:pt x="2132" y="3875"/>
                </a:cubicBezTo>
                <a:cubicBezTo>
                  <a:pt x="1840" y="3875"/>
                  <a:pt x="1582" y="3693"/>
                  <a:pt x="1474" y="3410"/>
                </a:cubicBezTo>
                <a:cubicBezTo>
                  <a:pt x="1734" y="3410"/>
                  <a:pt x="1980" y="3266"/>
                  <a:pt x="2110" y="3034"/>
                </a:cubicBezTo>
                <a:cubicBezTo>
                  <a:pt x="2211" y="2803"/>
                  <a:pt x="2168" y="2529"/>
                  <a:pt x="1994" y="2341"/>
                </a:cubicBezTo>
                <a:cubicBezTo>
                  <a:pt x="1936" y="2254"/>
                  <a:pt x="1835" y="2196"/>
                  <a:pt x="1734" y="2196"/>
                </a:cubicBezTo>
                <a:cubicBezTo>
                  <a:pt x="1619" y="2196"/>
                  <a:pt x="1532" y="2254"/>
                  <a:pt x="1460" y="2341"/>
                </a:cubicBezTo>
                <a:cubicBezTo>
                  <a:pt x="1301" y="2601"/>
                  <a:pt x="1228" y="2904"/>
                  <a:pt x="1257" y="3208"/>
                </a:cubicBezTo>
                <a:cubicBezTo>
                  <a:pt x="1041" y="3164"/>
                  <a:pt x="838" y="3063"/>
                  <a:pt x="665" y="2933"/>
                </a:cubicBezTo>
                <a:cubicBezTo>
                  <a:pt x="347" y="2702"/>
                  <a:pt x="217" y="2283"/>
                  <a:pt x="347" y="1922"/>
                </a:cubicBezTo>
                <a:cubicBezTo>
                  <a:pt x="492" y="1503"/>
                  <a:pt x="853" y="1156"/>
                  <a:pt x="1171" y="1156"/>
                </a:cubicBezTo>
                <a:cubicBezTo>
                  <a:pt x="1243" y="1156"/>
                  <a:pt x="1315" y="1185"/>
                  <a:pt x="1387" y="1228"/>
                </a:cubicBezTo>
                <a:cubicBezTo>
                  <a:pt x="1402" y="1235"/>
                  <a:pt x="1416" y="1239"/>
                  <a:pt x="1431" y="1239"/>
                </a:cubicBezTo>
                <a:cubicBezTo>
                  <a:pt x="1445" y="1239"/>
                  <a:pt x="1460" y="1235"/>
                  <a:pt x="1474" y="1228"/>
                </a:cubicBezTo>
                <a:cubicBezTo>
                  <a:pt x="1503" y="1199"/>
                  <a:pt x="1517" y="1170"/>
                  <a:pt x="1517" y="1127"/>
                </a:cubicBezTo>
                <a:cubicBezTo>
                  <a:pt x="1517" y="1127"/>
                  <a:pt x="1460" y="650"/>
                  <a:pt x="1676" y="390"/>
                </a:cubicBezTo>
                <a:cubicBezTo>
                  <a:pt x="1770" y="279"/>
                  <a:pt x="1910" y="224"/>
                  <a:pt x="2088" y="224"/>
                </a:cubicBezTo>
                <a:cubicBezTo>
                  <a:pt x="2212" y="224"/>
                  <a:pt x="2355" y="250"/>
                  <a:pt x="2514" y="304"/>
                </a:cubicBezTo>
                <a:cubicBezTo>
                  <a:pt x="2659" y="347"/>
                  <a:pt x="2803" y="419"/>
                  <a:pt x="2933" y="506"/>
                </a:cubicBezTo>
                <a:cubicBezTo>
                  <a:pt x="2688" y="853"/>
                  <a:pt x="2601" y="1315"/>
                  <a:pt x="2876" y="1546"/>
                </a:cubicBezTo>
                <a:cubicBezTo>
                  <a:pt x="2947" y="1608"/>
                  <a:pt x="3033" y="1636"/>
                  <a:pt x="3118" y="1636"/>
                </a:cubicBezTo>
                <a:cubicBezTo>
                  <a:pt x="3272" y="1636"/>
                  <a:pt x="3421" y="1541"/>
                  <a:pt x="3468" y="1373"/>
                </a:cubicBezTo>
                <a:cubicBezTo>
                  <a:pt x="3555" y="1040"/>
                  <a:pt x="3454" y="694"/>
                  <a:pt x="3193" y="477"/>
                </a:cubicBezTo>
                <a:cubicBezTo>
                  <a:pt x="3358" y="278"/>
                  <a:pt x="3595" y="172"/>
                  <a:pt x="3836" y="172"/>
                </a:cubicBezTo>
                <a:close/>
                <a:moveTo>
                  <a:pt x="3833" y="0"/>
                </a:moveTo>
                <a:cubicBezTo>
                  <a:pt x="3532" y="0"/>
                  <a:pt x="3238" y="129"/>
                  <a:pt x="3035" y="376"/>
                </a:cubicBezTo>
                <a:cubicBezTo>
                  <a:pt x="2890" y="275"/>
                  <a:pt x="2731" y="202"/>
                  <a:pt x="2558" y="145"/>
                </a:cubicBezTo>
                <a:cubicBezTo>
                  <a:pt x="2382" y="90"/>
                  <a:pt x="2224" y="62"/>
                  <a:pt x="2083" y="62"/>
                </a:cubicBezTo>
                <a:cubicBezTo>
                  <a:pt x="1851" y="62"/>
                  <a:pt x="1666" y="137"/>
                  <a:pt x="1532" y="289"/>
                </a:cubicBezTo>
                <a:cubicBezTo>
                  <a:pt x="1373" y="491"/>
                  <a:pt x="1301" y="751"/>
                  <a:pt x="1315" y="1012"/>
                </a:cubicBezTo>
                <a:cubicBezTo>
                  <a:pt x="1285" y="1001"/>
                  <a:pt x="1247" y="991"/>
                  <a:pt x="1207" y="991"/>
                </a:cubicBezTo>
                <a:cubicBezTo>
                  <a:pt x="1190" y="991"/>
                  <a:pt x="1173" y="993"/>
                  <a:pt x="1156" y="997"/>
                </a:cubicBezTo>
                <a:cubicBezTo>
                  <a:pt x="766" y="997"/>
                  <a:pt x="333" y="1373"/>
                  <a:pt x="174" y="1864"/>
                </a:cubicBezTo>
                <a:cubicBezTo>
                  <a:pt x="0" y="2312"/>
                  <a:pt x="159" y="2818"/>
                  <a:pt x="549" y="3092"/>
                </a:cubicBezTo>
                <a:cubicBezTo>
                  <a:pt x="766" y="3251"/>
                  <a:pt x="1012" y="3367"/>
                  <a:pt x="1286" y="3410"/>
                </a:cubicBezTo>
                <a:cubicBezTo>
                  <a:pt x="1399" y="3804"/>
                  <a:pt x="1758" y="4061"/>
                  <a:pt x="2163" y="4061"/>
                </a:cubicBezTo>
                <a:cubicBezTo>
                  <a:pt x="2174" y="4061"/>
                  <a:pt x="2185" y="4061"/>
                  <a:pt x="2197" y="4060"/>
                </a:cubicBezTo>
                <a:lnTo>
                  <a:pt x="2240" y="4060"/>
                </a:lnTo>
                <a:cubicBezTo>
                  <a:pt x="2876" y="4060"/>
                  <a:pt x="3367" y="3930"/>
                  <a:pt x="3699" y="3670"/>
                </a:cubicBezTo>
                <a:cubicBezTo>
                  <a:pt x="3743" y="3728"/>
                  <a:pt x="3800" y="3786"/>
                  <a:pt x="3858" y="3829"/>
                </a:cubicBezTo>
                <a:cubicBezTo>
                  <a:pt x="4003" y="3930"/>
                  <a:pt x="4162" y="3988"/>
                  <a:pt x="4335" y="3988"/>
                </a:cubicBezTo>
                <a:cubicBezTo>
                  <a:pt x="4913" y="3988"/>
                  <a:pt x="5679" y="3410"/>
                  <a:pt x="5953" y="2760"/>
                </a:cubicBezTo>
                <a:cubicBezTo>
                  <a:pt x="6155" y="2399"/>
                  <a:pt x="6083" y="1951"/>
                  <a:pt x="5809" y="1647"/>
                </a:cubicBezTo>
                <a:cubicBezTo>
                  <a:pt x="5635" y="1445"/>
                  <a:pt x="5375" y="1315"/>
                  <a:pt x="5115" y="1301"/>
                </a:cubicBezTo>
                <a:cubicBezTo>
                  <a:pt x="5072" y="824"/>
                  <a:pt x="4797" y="405"/>
                  <a:pt x="4393" y="159"/>
                </a:cubicBezTo>
                <a:cubicBezTo>
                  <a:pt x="4218" y="52"/>
                  <a:pt x="4024" y="0"/>
                  <a:pt x="3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1"/>
        </a:solidFill>
        <a:effectLst/>
      </p:bgPr>
    </p:bg>
    <p:spTree>
      <p:nvGrpSpPr>
        <p:cNvPr id="1" name="Shape 190"/>
        <p:cNvGrpSpPr/>
        <p:nvPr/>
      </p:nvGrpSpPr>
      <p:grpSpPr>
        <a:xfrm>
          <a:off x="0" y="0"/>
          <a:ext cx="0" cy="0"/>
          <a:chOff x="0" y="0"/>
          <a:chExt cx="0" cy="0"/>
        </a:xfrm>
      </p:grpSpPr>
      <p:sp>
        <p:nvSpPr>
          <p:cNvPr id="191" name="Google Shape;191;p14"/>
          <p:cNvSpPr txBox="1">
            <a:spLocks noGrp="1"/>
          </p:cNvSpPr>
          <p:nvPr>
            <p:ph type="title"/>
          </p:nvPr>
        </p:nvSpPr>
        <p:spPr>
          <a:xfrm>
            <a:off x="1874100" y="3425988"/>
            <a:ext cx="53958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92" name="Google Shape;192;p14"/>
          <p:cNvSpPr txBox="1">
            <a:spLocks noGrp="1"/>
          </p:cNvSpPr>
          <p:nvPr>
            <p:ph type="subTitle" idx="1"/>
          </p:nvPr>
        </p:nvSpPr>
        <p:spPr>
          <a:xfrm>
            <a:off x="1874100" y="1338025"/>
            <a:ext cx="5395800" cy="20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None/>
              <a:defRPr sz="3000">
                <a:solidFill>
                  <a:schemeClr val="lt1"/>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193" name="Google Shape;193;p14"/>
          <p:cNvGrpSpPr/>
          <p:nvPr/>
        </p:nvGrpSpPr>
        <p:grpSpPr>
          <a:xfrm>
            <a:off x="715107" y="1657956"/>
            <a:ext cx="200991" cy="206083"/>
            <a:chOff x="2950083" y="2942772"/>
            <a:chExt cx="142245" cy="145837"/>
          </a:xfrm>
        </p:grpSpPr>
        <p:sp>
          <p:nvSpPr>
            <p:cNvPr id="194" name="Google Shape;194;p14"/>
            <p:cNvSpPr/>
            <p:nvPr/>
          </p:nvSpPr>
          <p:spPr>
            <a:xfrm>
              <a:off x="3016800" y="2942772"/>
              <a:ext cx="17449" cy="145837"/>
            </a:xfrm>
            <a:custGeom>
              <a:avLst/>
              <a:gdLst/>
              <a:ahLst/>
              <a:cxnLst/>
              <a:rect l="l" t="t" r="r" b="b"/>
              <a:pathLst>
                <a:path w="204" h="1705" extrusionOk="0">
                  <a:moveTo>
                    <a:pt x="102" y="0"/>
                  </a:moveTo>
                  <a:cubicBezTo>
                    <a:pt x="59" y="0"/>
                    <a:pt x="15" y="43"/>
                    <a:pt x="15" y="101"/>
                  </a:cubicBezTo>
                  <a:lnTo>
                    <a:pt x="1" y="1618"/>
                  </a:lnTo>
                  <a:cubicBezTo>
                    <a:pt x="1" y="1662"/>
                    <a:pt x="44" y="1705"/>
                    <a:pt x="102" y="1705"/>
                  </a:cubicBezTo>
                  <a:cubicBezTo>
                    <a:pt x="145" y="1705"/>
                    <a:pt x="189" y="1662"/>
                    <a:pt x="189" y="1618"/>
                  </a:cubicBezTo>
                  <a:lnTo>
                    <a:pt x="203" y="101"/>
                  </a:lnTo>
                  <a:cubicBezTo>
                    <a:pt x="203" y="43"/>
                    <a:pt x="160" y="0"/>
                    <a:pt x="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a:off x="2962486" y="2969971"/>
              <a:ext cx="129842" cy="90239"/>
            </a:xfrm>
            <a:custGeom>
              <a:avLst/>
              <a:gdLst/>
              <a:ahLst/>
              <a:cxnLst/>
              <a:rect l="l" t="t" r="r" b="b"/>
              <a:pathLst>
                <a:path w="1518" h="1055" extrusionOk="0">
                  <a:moveTo>
                    <a:pt x="1378" y="1"/>
                  </a:moveTo>
                  <a:cubicBezTo>
                    <a:pt x="1362" y="1"/>
                    <a:pt x="1346" y="5"/>
                    <a:pt x="1329" y="14"/>
                  </a:cubicBezTo>
                  <a:lnTo>
                    <a:pt x="72" y="896"/>
                  </a:lnTo>
                  <a:cubicBezTo>
                    <a:pt x="0" y="939"/>
                    <a:pt x="29" y="1055"/>
                    <a:pt x="116" y="1055"/>
                  </a:cubicBezTo>
                  <a:cubicBezTo>
                    <a:pt x="145" y="1055"/>
                    <a:pt x="159" y="1055"/>
                    <a:pt x="174" y="1040"/>
                  </a:cubicBezTo>
                  <a:lnTo>
                    <a:pt x="1445" y="159"/>
                  </a:lnTo>
                  <a:cubicBezTo>
                    <a:pt x="1518" y="110"/>
                    <a:pt x="1458" y="1"/>
                    <a:pt x="1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a:off x="2975316" y="2963727"/>
              <a:ext cx="100931" cy="101445"/>
            </a:xfrm>
            <a:custGeom>
              <a:avLst/>
              <a:gdLst/>
              <a:ahLst/>
              <a:cxnLst/>
              <a:rect l="l" t="t" r="r" b="b"/>
              <a:pathLst>
                <a:path w="1180" h="1186" extrusionOk="0">
                  <a:moveTo>
                    <a:pt x="133" y="1"/>
                  </a:moveTo>
                  <a:cubicBezTo>
                    <a:pt x="61" y="1"/>
                    <a:pt x="0" y="93"/>
                    <a:pt x="67" y="160"/>
                  </a:cubicBezTo>
                  <a:lnTo>
                    <a:pt x="1006" y="1157"/>
                  </a:lnTo>
                  <a:cubicBezTo>
                    <a:pt x="1020" y="1171"/>
                    <a:pt x="1049" y="1185"/>
                    <a:pt x="1078" y="1185"/>
                  </a:cubicBezTo>
                  <a:cubicBezTo>
                    <a:pt x="1093" y="1185"/>
                    <a:pt x="1122" y="1171"/>
                    <a:pt x="1136" y="1157"/>
                  </a:cubicBezTo>
                  <a:cubicBezTo>
                    <a:pt x="1179" y="1128"/>
                    <a:pt x="1179" y="1070"/>
                    <a:pt x="1136" y="1026"/>
                  </a:cubicBezTo>
                  <a:lnTo>
                    <a:pt x="197" y="30"/>
                  </a:lnTo>
                  <a:cubicBezTo>
                    <a:pt x="177" y="9"/>
                    <a:pt x="154"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a:off x="2950083" y="3005724"/>
              <a:ext cx="140962" cy="16166"/>
            </a:xfrm>
            <a:custGeom>
              <a:avLst/>
              <a:gdLst/>
              <a:ahLst/>
              <a:cxnLst/>
              <a:rect l="l" t="t" r="r" b="b"/>
              <a:pathLst>
                <a:path w="1648" h="189" extrusionOk="0">
                  <a:moveTo>
                    <a:pt x="1561" y="1"/>
                  </a:moveTo>
                  <a:lnTo>
                    <a:pt x="102" y="15"/>
                  </a:lnTo>
                  <a:cubicBezTo>
                    <a:pt x="44" y="15"/>
                    <a:pt x="1" y="59"/>
                    <a:pt x="1" y="102"/>
                  </a:cubicBezTo>
                  <a:cubicBezTo>
                    <a:pt x="1" y="160"/>
                    <a:pt x="44" y="189"/>
                    <a:pt x="102" y="189"/>
                  </a:cubicBezTo>
                  <a:lnTo>
                    <a:pt x="1561" y="174"/>
                  </a:lnTo>
                  <a:cubicBezTo>
                    <a:pt x="1604" y="174"/>
                    <a:pt x="1648" y="131"/>
                    <a:pt x="1648" y="88"/>
                  </a:cubicBezTo>
                  <a:cubicBezTo>
                    <a:pt x="1648" y="44"/>
                    <a:pt x="1604" y="1"/>
                    <a:pt x="15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14"/>
          <p:cNvSpPr/>
          <p:nvPr/>
        </p:nvSpPr>
        <p:spPr>
          <a:xfrm>
            <a:off x="3763612" y="278227"/>
            <a:ext cx="395705" cy="390638"/>
          </a:xfrm>
          <a:custGeom>
            <a:avLst/>
            <a:gdLst/>
            <a:ahLst/>
            <a:cxnLst/>
            <a:rect l="l" t="t" r="r" b="b"/>
            <a:pathLst>
              <a:path w="4451" h="4394" extrusionOk="0">
                <a:moveTo>
                  <a:pt x="2266" y="0"/>
                </a:moveTo>
                <a:cubicBezTo>
                  <a:pt x="1767" y="0"/>
                  <a:pt x="1235" y="189"/>
                  <a:pt x="824" y="550"/>
                </a:cubicBezTo>
                <a:cubicBezTo>
                  <a:pt x="73" y="1215"/>
                  <a:pt x="0" y="2197"/>
                  <a:pt x="622" y="3194"/>
                </a:cubicBezTo>
                <a:cubicBezTo>
                  <a:pt x="1041" y="3859"/>
                  <a:pt x="1575" y="4249"/>
                  <a:pt x="2197" y="4365"/>
                </a:cubicBezTo>
                <a:cubicBezTo>
                  <a:pt x="2312" y="4379"/>
                  <a:pt x="2428" y="4394"/>
                  <a:pt x="2543" y="4394"/>
                </a:cubicBezTo>
                <a:cubicBezTo>
                  <a:pt x="3540" y="4394"/>
                  <a:pt x="4378" y="3729"/>
                  <a:pt x="4407" y="3686"/>
                </a:cubicBezTo>
                <a:cubicBezTo>
                  <a:pt x="4451" y="3657"/>
                  <a:pt x="4451" y="3599"/>
                  <a:pt x="4422" y="3570"/>
                </a:cubicBezTo>
                <a:cubicBezTo>
                  <a:pt x="4406" y="3546"/>
                  <a:pt x="4381" y="3535"/>
                  <a:pt x="4355" y="3535"/>
                </a:cubicBezTo>
                <a:cubicBezTo>
                  <a:pt x="4334" y="3535"/>
                  <a:pt x="4311" y="3543"/>
                  <a:pt x="4292" y="3556"/>
                </a:cubicBezTo>
                <a:cubicBezTo>
                  <a:pt x="4292" y="3556"/>
                  <a:pt x="3480" y="4205"/>
                  <a:pt x="2552" y="4205"/>
                </a:cubicBezTo>
                <a:cubicBezTo>
                  <a:pt x="2445" y="4205"/>
                  <a:pt x="2335" y="4196"/>
                  <a:pt x="2226" y="4177"/>
                </a:cubicBezTo>
                <a:cubicBezTo>
                  <a:pt x="1648" y="4090"/>
                  <a:pt x="1156" y="3729"/>
                  <a:pt x="766" y="3093"/>
                </a:cubicBezTo>
                <a:cubicBezTo>
                  <a:pt x="203" y="2183"/>
                  <a:pt x="289" y="1273"/>
                  <a:pt x="940" y="695"/>
                </a:cubicBezTo>
                <a:cubicBezTo>
                  <a:pt x="1314" y="362"/>
                  <a:pt x="1808" y="187"/>
                  <a:pt x="2268" y="187"/>
                </a:cubicBezTo>
                <a:cubicBezTo>
                  <a:pt x="2606" y="187"/>
                  <a:pt x="2926" y="282"/>
                  <a:pt x="3165" y="478"/>
                </a:cubicBezTo>
                <a:cubicBezTo>
                  <a:pt x="3887" y="1056"/>
                  <a:pt x="4046" y="1880"/>
                  <a:pt x="3844" y="2385"/>
                </a:cubicBezTo>
                <a:cubicBezTo>
                  <a:pt x="3700" y="2725"/>
                  <a:pt x="3402" y="2912"/>
                  <a:pt x="3004" y="2912"/>
                </a:cubicBezTo>
                <a:cubicBezTo>
                  <a:pt x="2962" y="2912"/>
                  <a:pt x="2920" y="2910"/>
                  <a:pt x="2876" y="2905"/>
                </a:cubicBezTo>
                <a:cubicBezTo>
                  <a:pt x="2124" y="2819"/>
                  <a:pt x="1922" y="2414"/>
                  <a:pt x="1864" y="2183"/>
                </a:cubicBezTo>
                <a:cubicBezTo>
                  <a:pt x="1792" y="1865"/>
                  <a:pt x="1908" y="1547"/>
                  <a:pt x="2153" y="1345"/>
                </a:cubicBezTo>
                <a:cubicBezTo>
                  <a:pt x="2215" y="1310"/>
                  <a:pt x="2281" y="1292"/>
                  <a:pt x="2345" y="1292"/>
                </a:cubicBezTo>
                <a:cubicBezTo>
                  <a:pt x="2415" y="1292"/>
                  <a:pt x="2483" y="1314"/>
                  <a:pt x="2543" y="1359"/>
                </a:cubicBezTo>
                <a:cubicBezTo>
                  <a:pt x="2702" y="1461"/>
                  <a:pt x="2789" y="1619"/>
                  <a:pt x="2804" y="1807"/>
                </a:cubicBezTo>
                <a:cubicBezTo>
                  <a:pt x="2789" y="1865"/>
                  <a:pt x="2746" y="1923"/>
                  <a:pt x="2688" y="1937"/>
                </a:cubicBezTo>
                <a:cubicBezTo>
                  <a:pt x="2645" y="1952"/>
                  <a:pt x="2616" y="2010"/>
                  <a:pt x="2630" y="2053"/>
                </a:cubicBezTo>
                <a:cubicBezTo>
                  <a:pt x="2642" y="2089"/>
                  <a:pt x="2683" y="2114"/>
                  <a:pt x="2722" y="2114"/>
                </a:cubicBezTo>
                <a:cubicBezTo>
                  <a:pt x="2730" y="2114"/>
                  <a:pt x="2738" y="2113"/>
                  <a:pt x="2746" y="2111"/>
                </a:cubicBezTo>
                <a:cubicBezTo>
                  <a:pt x="2876" y="2067"/>
                  <a:pt x="2962" y="1952"/>
                  <a:pt x="2977" y="1822"/>
                </a:cubicBezTo>
                <a:cubicBezTo>
                  <a:pt x="2977" y="1576"/>
                  <a:pt x="2847" y="1330"/>
                  <a:pt x="2645" y="1200"/>
                </a:cubicBezTo>
                <a:cubicBezTo>
                  <a:pt x="2551" y="1143"/>
                  <a:pt x="2450" y="1114"/>
                  <a:pt x="2348" y="1114"/>
                </a:cubicBezTo>
                <a:cubicBezTo>
                  <a:pt x="2247" y="1114"/>
                  <a:pt x="2146" y="1143"/>
                  <a:pt x="2052" y="1200"/>
                </a:cubicBezTo>
                <a:cubicBezTo>
                  <a:pt x="1734" y="1432"/>
                  <a:pt x="1590" y="1836"/>
                  <a:pt x="1691" y="2212"/>
                </a:cubicBezTo>
                <a:cubicBezTo>
                  <a:pt x="1807" y="2703"/>
                  <a:pt x="2226" y="3007"/>
                  <a:pt x="2847" y="3079"/>
                </a:cubicBezTo>
                <a:cubicBezTo>
                  <a:pt x="2902" y="3085"/>
                  <a:pt x="2956" y="3088"/>
                  <a:pt x="3009" y="3088"/>
                </a:cubicBezTo>
                <a:cubicBezTo>
                  <a:pt x="3478" y="3088"/>
                  <a:pt x="3835" y="2859"/>
                  <a:pt x="4017" y="2443"/>
                </a:cubicBezTo>
                <a:cubicBezTo>
                  <a:pt x="4248" y="1880"/>
                  <a:pt x="4075" y="969"/>
                  <a:pt x="3280" y="334"/>
                </a:cubicBezTo>
                <a:cubicBezTo>
                  <a:pt x="3006" y="109"/>
                  <a:pt x="2645" y="0"/>
                  <a:pt x="2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a:off x="346536" y="4797559"/>
            <a:ext cx="123306" cy="112888"/>
          </a:xfrm>
          <a:custGeom>
            <a:avLst/>
            <a:gdLst/>
            <a:ahLst/>
            <a:cxnLst/>
            <a:rect l="l" t="t" r="r" b="b"/>
            <a:pathLst>
              <a:path w="1373" h="1257" extrusionOk="0">
                <a:moveTo>
                  <a:pt x="751" y="187"/>
                </a:moveTo>
                <a:cubicBezTo>
                  <a:pt x="997" y="187"/>
                  <a:pt x="1185" y="389"/>
                  <a:pt x="1185" y="620"/>
                </a:cubicBezTo>
                <a:cubicBezTo>
                  <a:pt x="1185" y="866"/>
                  <a:pt x="983" y="1068"/>
                  <a:pt x="737" y="1068"/>
                </a:cubicBezTo>
                <a:cubicBezTo>
                  <a:pt x="145" y="1068"/>
                  <a:pt x="145" y="187"/>
                  <a:pt x="737" y="187"/>
                </a:cubicBezTo>
                <a:close/>
                <a:moveTo>
                  <a:pt x="750" y="0"/>
                </a:moveTo>
                <a:cubicBezTo>
                  <a:pt x="513" y="0"/>
                  <a:pt x="278" y="137"/>
                  <a:pt x="174" y="389"/>
                </a:cubicBezTo>
                <a:cubicBezTo>
                  <a:pt x="0" y="794"/>
                  <a:pt x="304" y="1256"/>
                  <a:pt x="737" y="1256"/>
                </a:cubicBezTo>
                <a:cubicBezTo>
                  <a:pt x="1084" y="1256"/>
                  <a:pt x="1373" y="967"/>
                  <a:pt x="1373" y="635"/>
                </a:cubicBezTo>
                <a:cubicBezTo>
                  <a:pt x="1373" y="461"/>
                  <a:pt x="1301" y="302"/>
                  <a:pt x="1185" y="187"/>
                </a:cubicBezTo>
                <a:cubicBezTo>
                  <a:pt x="1064" y="60"/>
                  <a:pt x="906" y="0"/>
                  <a:pt x="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rot="462781" flipH="1">
            <a:off x="7926923" y="3563751"/>
            <a:ext cx="651784" cy="429960"/>
          </a:xfrm>
          <a:custGeom>
            <a:avLst/>
            <a:gdLst/>
            <a:ahLst/>
            <a:cxnLst/>
            <a:rect l="l" t="t" r="r" b="b"/>
            <a:pathLst>
              <a:path w="6156" h="4061" extrusionOk="0">
                <a:moveTo>
                  <a:pt x="3063" y="621"/>
                </a:moveTo>
                <a:cubicBezTo>
                  <a:pt x="3266" y="795"/>
                  <a:pt x="3352" y="1069"/>
                  <a:pt x="3280" y="1315"/>
                </a:cubicBezTo>
                <a:cubicBezTo>
                  <a:pt x="3262" y="1406"/>
                  <a:pt x="3186" y="1463"/>
                  <a:pt x="3107" y="1463"/>
                </a:cubicBezTo>
                <a:cubicBezTo>
                  <a:pt x="3061" y="1463"/>
                  <a:pt x="3014" y="1444"/>
                  <a:pt x="2977" y="1402"/>
                </a:cubicBezTo>
                <a:cubicBezTo>
                  <a:pt x="2803" y="1257"/>
                  <a:pt x="2847" y="925"/>
                  <a:pt x="3049" y="621"/>
                </a:cubicBezTo>
                <a:close/>
                <a:moveTo>
                  <a:pt x="4927" y="1517"/>
                </a:moveTo>
                <a:lnTo>
                  <a:pt x="4927" y="1517"/>
                </a:lnTo>
                <a:cubicBezTo>
                  <a:pt x="4913" y="1806"/>
                  <a:pt x="4696" y="2066"/>
                  <a:pt x="4407" y="2139"/>
                </a:cubicBezTo>
                <a:lnTo>
                  <a:pt x="4364" y="2139"/>
                </a:lnTo>
                <a:cubicBezTo>
                  <a:pt x="4292" y="2139"/>
                  <a:pt x="4292" y="2110"/>
                  <a:pt x="4292" y="2095"/>
                </a:cubicBezTo>
                <a:cubicBezTo>
                  <a:pt x="4277" y="1951"/>
                  <a:pt x="4537" y="1604"/>
                  <a:pt x="4927" y="1517"/>
                </a:cubicBezTo>
                <a:close/>
                <a:moveTo>
                  <a:pt x="1720" y="2384"/>
                </a:moveTo>
                <a:cubicBezTo>
                  <a:pt x="1763" y="2384"/>
                  <a:pt x="1806" y="2413"/>
                  <a:pt x="1835" y="2456"/>
                </a:cubicBezTo>
                <a:cubicBezTo>
                  <a:pt x="1965" y="2586"/>
                  <a:pt x="1994" y="2789"/>
                  <a:pt x="1922" y="2962"/>
                </a:cubicBezTo>
                <a:cubicBezTo>
                  <a:pt x="1821" y="3136"/>
                  <a:pt x="1633" y="3237"/>
                  <a:pt x="1431" y="3237"/>
                </a:cubicBezTo>
                <a:cubicBezTo>
                  <a:pt x="1387" y="2962"/>
                  <a:pt x="1445" y="2688"/>
                  <a:pt x="1590" y="2456"/>
                </a:cubicBezTo>
                <a:cubicBezTo>
                  <a:pt x="1619" y="2413"/>
                  <a:pt x="1662" y="2384"/>
                  <a:pt x="1720" y="2384"/>
                </a:cubicBezTo>
                <a:close/>
                <a:moveTo>
                  <a:pt x="3757" y="2630"/>
                </a:moveTo>
                <a:cubicBezTo>
                  <a:pt x="3771" y="2630"/>
                  <a:pt x="3800" y="2659"/>
                  <a:pt x="3829" y="2760"/>
                </a:cubicBezTo>
                <a:cubicBezTo>
                  <a:pt x="3916" y="2977"/>
                  <a:pt x="3858" y="3237"/>
                  <a:pt x="3714" y="3410"/>
                </a:cubicBezTo>
                <a:cubicBezTo>
                  <a:pt x="3584" y="3208"/>
                  <a:pt x="3569" y="2948"/>
                  <a:pt x="3656" y="2731"/>
                </a:cubicBezTo>
                <a:cubicBezTo>
                  <a:pt x="3699" y="2659"/>
                  <a:pt x="3728" y="2630"/>
                  <a:pt x="3757" y="2630"/>
                </a:cubicBezTo>
                <a:close/>
                <a:moveTo>
                  <a:pt x="3836" y="172"/>
                </a:moveTo>
                <a:cubicBezTo>
                  <a:pt x="3998" y="172"/>
                  <a:pt x="4161" y="220"/>
                  <a:pt x="4306" y="318"/>
                </a:cubicBezTo>
                <a:cubicBezTo>
                  <a:pt x="4682" y="520"/>
                  <a:pt x="4913" y="896"/>
                  <a:pt x="4956" y="1315"/>
                </a:cubicBezTo>
                <a:cubicBezTo>
                  <a:pt x="4494" y="1402"/>
                  <a:pt x="4118" y="1835"/>
                  <a:pt x="4133" y="2095"/>
                </a:cubicBezTo>
                <a:cubicBezTo>
                  <a:pt x="4133" y="2217"/>
                  <a:pt x="4234" y="2313"/>
                  <a:pt x="4353" y="2313"/>
                </a:cubicBezTo>
                <a:cubicBezTo>
                  <a:pt x="4362" y="2313"/>
                  <a:pt x="4370" y="2313"/>
                  <a:pt x="4378" y="2312"/>
                </a:cubicBezTo>
                <a:lnTo>
                  <a:pt x="4451" y="2312"/>
                </a:lnTo>
                <a:cubicBezTo>
                  <a:pt x="4826" y="2254"/>
                  <a:pt x="5086" y="1922"/>
                  <a:pt x="5130" y="1488"/>
                </a:cubicBezTo>
                <a:cubicBezTo>
                  <a:pt x="5346" y="1503"/>
                  <a:pt x="5549" y="1604"/>
                  <a:pt x="5693" y="1777"/>
                </a:cubicBezTo>
                <a:cubicBezTo>
                  <a:pt x="5924" y="2023"/>
                  <a:pt x="5968" y="2399"/>
                  <a:pt x="5809" y="2702"/>
                </a:cubicBezTo>
                <a:cubicBezTo>
                  <a:pt x="5563" y="3280"/>
                  <a:pt x="4855" y="3815"/>
                  <a:pt x="4335" y="3815"/>
                </a:cubicBezTo>
                <a:cubicBezTo>
                  <a:pt x="4205" y="3815"/>
                  <a:pt x="4075" y="3771"/>
                  <a:pt x="3974" y="3699"/>
                </a:cubicBezTo>
                <a:cubicBezTo>
                  <a:pt x="3930" y="3656"/>
                  <a:pt x="3873" y="3612"/>
                  <a:pt x="3829" y="3555"/>
                </a:cubicBezTo>
                <a:cubicBezTo>
                  <a:pt x="4046" y="3323"/>
                  <a:pt x="4118" y="3005"/>
                  <a:pt x="4003" y="2702"/>
                </a:cubicBezTo>
                <a:cubicBezTo>
                  <a:pt x="3930" y="2485"/>
                  <a:pt x="3815" y="2442"/>
                  <a:pt x="3757" y="2442"/>
                </a:cubicBezTo>
                <a:cubicBezTo>
                  <a:pt x="3641" y="2456"/>
                  <a:pt x="3540" y="2529"/>
                  <a:pt x="3497" y="2644"/>
                </a:cubicBezTo>
                <a:cubicBezTo>
                  <a:pt x="3381" y="2933"/>
                  <a:pt x="3410" y="3266"/>
                  <a:pt x="3584" y="3540"/>
                </a:cubicBezTo>
                <a:cubicBezTo>
                  <a:pt x="3367" y="3685"/>
                  <a:pt x="2962" y="3872"/>
                  <a:pt x="2240" y="3872"/>
                </a:cubicBezTo>
                <a:lnTo>
                  <a:pt x="2197" y="3872"/>
                </a:lnTo>
                <a:cubicBezTo>
                  <a:pt x="2175" y="3874"/>
                  <a:pt x="2154" y="3875"/>
                  <a:pt x="2132" y="3875"/>
                </a:cubicBezTo>
                <a:cubicBezTo>
                  <a:pt x="1840" y="3875"/>
                  <a:pt x="1582" y="3693"/>
                  <a:pt x="1474" y="3410"/>
                </a:cubicBezTo>
                <a:cubicBezTo>
                  <a:pt x="1734" y="3410"/>
                  <a:pt x="1980" y="3266"/>
                  <a:pt x="2110" y="3034"/>
                </a:cubicBezTo>
                <a:cubicBezTo>
                  <a:pt x="2211" y="2803"/>
                  <a:pt x="2168" y="2529"/>
                  <a:pt x="1994" y="2341"/>
                </a:cubicBezTo>
                <a:cubicBezTo>
                  <a:pt x="1936" y="2254"/>
                  <a:pt x="1835" y="2196"/>
                  <a:pt x="1734" y="2196"/>
                </a:cubicBezTo>
                <a:cubicBezTo>
                  <a:pt x="1619" y="2196"/>
                  <a:pt x="1532" y="2254"/>
                  <a:pt x="1460" y="2341"/>
                </a:cubicBezTo>
                <a:cubicBezTo>
                  <a:pt x="1301" y="2601"/>
                  <a:pt x="1228" y="2904"/>
                  <a:pt x="1257" y="3208"/>
                </a:cubicBezTo>
                <a:cubicBezTo>
                  <a:pt x="1041" y="3164"/>
                  <a:pt x="838" y="3063"/>
                  <a:pt x="665" y="2933"/>
                </a:cubicBezTo>
                <a:cubicBezTo>
                  <a:pt x="347" y="2702"/>
                  <a:pt x="217" y="2283"/>
                  <a:pt x="347" y="1922"/>
                </a:cubicBezTo>
                <a:cubicBezTo>
                  <a:pt x="492" y="1503"/>
                  <a:pt x="853" y="1156"/>
                  <a:pt x="1171" y="1156"/>
                </a:cubicBezTo>
                <a:cubicBezTo>
                  <a:pt x="1243" y="1156"/>
                  <a:pt x="1315" y="1185"/>
                  <a:pt x="1387" y="1228"/>
                </a:cubicBezTo>
                <a:cubicBezTo>
                  <a:pt x="1402" y="1235"/>
                  <a:pt x="1416" y="1239"/>
                  <a:pt x="1431" y="1239"/>
                </a:cubicBezTo>
                <a:cubicBezTo>
                  <a:pt x="1445" y="1239"/>
                  <a:pt x="1460" y="1235"/>
                  <a:pt x="1474" y="1228"/>
                </a:cubicBezTo>
                <a:cubicBezTo>
                  <a:pt x="1503" y="1199"/>
                  <a:pt x="1517" y="1170"/>
                  <a:pt x="1517" y="1127"/>
                </a:cubicBezTo>
                <a:cubicBezTo>
                  <a:pt x="1517" y="1127"/>
                  <a:pt x="1460" y="650"/>
                  <a:pt x="1676" y="390"/>
                </a:cubicBezTo>
                <a:cubicBezTo>
                  <a:pt x="1770" y="279"/>
                  <a:pt x="1910" y="224"/>
                  <a:pt x="2088" y="224"/>
                </a:cubicBezTo>
                <a:cubicBezTo>
                  <a:pt x="2212" y="224"/>
                  <a:pt x="2355" y="250"/>
                  <a:pt x="2514" y="304"/>
                </a:cubicBezTo>
                <a:cubicBezTo>
                  <a:pt x="2659" y="347"/>
                  <a:pt x="2803" y="419"/>
                  <a:pt x="2933" y="506"/>
                </a:cubicBezTo>
                <a:cubicBezTo>
                  <a:pt x="2688" y="853"/>
                  <a:pt x="2601" y="1315"/>
                  <a:pt x="2876" y="1546"/>
                </a:cubicBezTo>
                <a:cubicBezTo>
                  <a:pt x="2947" y="1608"/>
                  <a:pt x="3033" y="1636"/>
                  <a:pt x="3118" y="1636"/>
                </a:cubicBezTo>
                <a:cubicBezTo>
                  <a:pt x="3272" y="1636"/>
                  <a:pt x="3421" y="1541"/>
                  <a:pt x="3468" y="1373"/>
                </a:cubicBezTo>
                <a:cubicBezTo>
                  <a:pt x="3555" y="1040"/>
                  <a:pt x="3454" y="694"/>
                  <a:pt x="3193" y="477"/>
                </a:cubicBezTo>
                <a:cubicBezTo>
                  <a:pt x="3358" y="278"/>
                  <a:pt x="3595" y="172"/>
                  <a:pt x="3836" y="172"/>
                </a:cubicBezTo>
                <a:close/>
                <a:moveTo>
                  <a:pt x="3833" y="0"/>
                </a:moveTo>
                <a:cubicBezTo>
                  <a:pt x="3532" y="0"/>
                  <a:pt x="3238" y="129"/>
                  <a:pt x="3035" y="376"/>
                </a:cubicBezTo>
                <a:cubicBezTo>
                  <a:pt x="2890" y="275"/>
                  <a:pt x="2731" y="202"/>
                  <a:pt x="2558" y="145"/>
                </a:cubicBezTo>
                <a:cubicBezTo>
                  <a:pt x="2382" y="90"/>
                  <a:pt x="2224" y="62"/>
                  <a:pt x="2083" y="62"/>
                </a:cubicBezTo>
                <a:cubicBezTo>
                  <a:pt x="1851" y="62"/>
                  <a:pt x="1666" y="137"/>
                  <a:pt x="1532" y="289"/>
                </a:cubicBezTo>
                <a:cubicBezTo>
                  <a:pt x="1373" y="491"/>
                  <a:pt x="1301" y="751"/>
                  <a:pt x="1315" y="1012"/>
                </a:cubicBezTo>
                <a:cubicBezTo>
                  <a:pt x="1285" y="1001"/>
                  <a:pt x="1247" y="991"/>
                  <a:pt x="1207" y="991"/>
                </a:cubicBezTo>
                <a:cubicBezTo>
                  <a:pt x="1190" y="991"/>
                  <a:pt x="1173" y="993"/>
                  <a:pt x="1156" y="997"/>
                </a:cubicBezTo>
                <a:cubicBezTo>
                  <a:pt x="766" y="997"/>
                  <a:pt x="333" y="1373"/>
                  <a:pt x="174" y="1864"/>
                </a:cubicBezTo>
                <a:cubicBezTo>
                  <a:pt x="0" y="2312"/>
                  <a:pt x="159" y="2818"/>
                  <a:pt x="549" y="3092"/>
                </a:cubicBezTo>
                <a:cubicBezTo>
                  <a:pt x="766" y="3251"/>
                  <a:pt x="1012" y="3367"/>
                  <a:pt x="1286" y="3410"/>
                </a:cubicBezTo>
                <a:cubicBezTo>
                  <a:pt x="1399" y="3804"/>
                  <a:pt x="1758" y="4061"/>
                  <a:pt x="2163" y="4061"/>
                </a:cubicBezTo>
                <a:cubicBezTo>
                  <a:pt x="2174" y="4061"/>
                  <a:pt x="2185" y="4061"/>
                  <a:pt x="2197" y="4060"/>
                </a:cubicBezTo>
                <a:lnTo>
                  <a:pt x="2240" y="4060"/>
                </a:lnTo>
                <a:cubicBezTo>
                  <a:pt x="2876" y="4060"/>
                  <a:pt x="3367" y="3930"/>
                  <a:pt x="3699" y="3670"/>
                </a:cubicBezTo>
                <a:cubicBezTo>
                  <a:pt x="3743" y="3728"/>
                  <a:pt x="3800" y="3786"/>
                  <a:pt x="3858" y="3829"/>
                </a:cubicBezTo>
                <a:cubicBezTo>
                  <a:pt x="4003" y="3930"/>
                  <a:pt x="4162" y="3988"/>
                  <a:pt x="4335" y="3988"/>
                </a:cubicBezTo>
                <a:cubicBezTo>
                  <a:pt x="4913" y="3988"/>
                  <a:pt x="5679" y="3410"/>
                  <a:pt x="5953" y="2760"/>
                </a:cubicBezTo>
                <a:cubicBezTo>
                  <a:pt x="6155" y="2399"/>
                  <a:pt x="6083" y="1951"/>
                  <a:pt x="5809" y="1647"/>
                </a:cubicBezTo>
                <a:cubicBezTo>
                  <a:pt x="5635" y="1445"/>
                  <a:pt x="5375" y="1315"/>
                  <a:pt x="5115" y="1301"/>
                </a:cubicBezTo>
                <a:cubicBezTo>
                  <a:pt x="5072" y="824"/>
                  <a:pt x="4797" y="405"/>
                  <a:pt x="4393" y="159"/>
                </a:cubicBezTo>
                <a:cubicBezTo>
                  <a:pt x="4218" y="52"/>
                  <a:pt x="4024" y="0"/>
                  <a:pt x="38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rot="-462781">
            <a:off x="372423" y="320026"/>
            <a:ext cx="651784" cy="429960"/>
          </a:xfrm>
          <a:custGeom>
            <a:avLst/>
            <a:gdLst/>
            <a:ahLst/>
            <a:cxnLst/>
            <a:rect l="l" t="t" r="r" b="b"/>
            <a:pathLst>
              <a:path w="6156" h="4061" extrusionOk="0">
                <a:moveTo>
                  <a:pt x="3063" y="621"/>
                </a:moveTo>
                <a:cubicBezTo>
                  <a:pt x="3266" y="795"/>
                  <a:pt x="3352" y="1069"/>
                  <a:pt x="3280" y="1315"/>
                </a:cubicBezTo>
                <a:cubicBezTo>
                  <a:pt x="3262" y="1406"/>
                  <a:pt x="3186" y="1463"/>
                  <a:pt x="3107" y="1463"/>
                </a:cubicBezTo>
                <a:cubicBezTo>
                  <a:pt x="3061" y="1463"/>
                  <a:pt x="3014" y="1444"/>
                  <a:pt x="2977" y="1402"/>
                </a:cubicBezTo>
                <a:cubicBezTo>
                  <a:pt x="2803" y="1257"/>
                  <a:pt x="2847" y="925"/>
                  <a:pt x="3049" y="621"/>
                </a:cubicBezTo>
                <a:close/>
                <a:moveTo>
                  <a:pt x="4927" y="1517"/>
                </a:moveTo>
                <a:lnTo>
                  <a:pt x="4927" y="1517"/>
                </a:lnTo>
                <a:cubicBezTo>
                  <a:pt x="4913" y="1806"/>
                  <a:pt x="4696" y="2066"/>
                  <a:pt x="4407" y="2139"/>
                </a:cubicBezTo>
                <a:lnTo>
                  <a:pt x="4364" y="2139"/>
                </a:lnTo>
                <a:cubicBezTo>
                  <a:pt x="4292" y="2139"/>
                  <a:pt x="4292" y="2110"/>
                  <a:pt x="4292" y="2095"/>
                </a:cubicBezTo>
                <a:cubicBezTo>
                  <a:pt x="4277" y="1951"/>
                  <a:pt x="4537" y="1604"/>
                  <a:pt x="4927" y="1517"/>
                </a:cubicBezTo>
                <a:close/>
                <a:moveTo>
                  <a:pt x="1720" y="2384"/>
                </a:moveTo>
                <a:cubicBezTo>
                  <a:pt x="1763" y="2384"/>
                  <a:pt x="1806" y="2413"/>
                  <a:pt x="1835" y="2456"/>
                </a:cubicBezTo>
                <a:cubicBezTo>
                  <a:pt x="1965" y="2586"/>
                  <a:pt x="1994" y="2789"/>
                  <a:pt x="1922" y="2962"/>
                </a:cubicBezTo>
                <a:cubicBezTo>
                  <a:pt x="1821" y="3136"/>
                  <a:pt x="1633" y="3237"/>
                  <a:pt x="1431" y="3237"/>
                </a:cubicBezTo>
                <a:cubicBezTo>
                  <a:pt x="1387" y="2962"/>
                  <a:pt x="1445" y="2688"/>
                  <a:pt x="1590" y="2456"/>
                </a:cubicBezTo>
                <a:cubicBezTo>
                  <a:pt x="1619" y="2413"/>
                  <a:pt x="1662" y="2384"/>
                  <a:pt x="1720" y="2384"/>
                </a:cubicBezTo>
                <a:close/>
                <a:moveTo>
                  <a:pt x="3757" y="2630"/>
                </a:moveTo>
                <a:cubicBezTo>
                  <a:pt x="3771" y="2630"/>
                  <a:pt x="3800" y="2659"/>
                  <a:pt x="3829" y="2760"/>
                </a:cubicBezTo>
                <a:cubicBezTo>
                  <a:pt x="3916" y="2977"/>
                  <a:pt x="3858" y="3237"/>
                  <a:pt x="3714" y="3410"/>
                </a:cubicBezTo>
                <a:cubicBezTo>
                  <a:pt x="3584" y="3208"/>
                  <a:pt x="3569" y="2948"/>
                  <a:pt x="3656" y="2731"/>
                </a:cubicBezTo>
                <a:cubicBezTo>
                  <a:pt x="3699" y="2659"/>
                  <a:pt x="3728" y="2630"/>
                  <a:pt x="3757" y="2630"/>
                </a:cubicBezTo>
                <a:close/>
                <a:moveTo>
                  <a:pt x="3836" y="172"/>
                </a:moveTo>
                <a:cubicBezTo>
                  <a:pt x="3998" y="172"/>
                  <a:pt x="4161" y="220"/>
                  <a:pt x="4306" y="318"/>
                </a:cubicBezTo>
                <a:cubicBezTo>
                  <a:pt x="4682" y="520"/>
                  <a:pt x="4913" y="896"/>
                  <a:pt x="4956" y="1315"/>
                </a:cubicBezTo>
                <a:cubicBezTo>
                  <a:pt x="4494" y="1402"/>
                  <a:pt x="4118" y="1835"/>
                  <a:pt x="4133" y="2095"/>
                </a:cubicBezTo>
                <a:cubicBezTo>
                  <a:pt x="4133" y="2217"/>
                  <a:pt x="4234" y="2313"/>
                  <a:pt x="4353" y="2313"/>
                </a:cubicBezTo>
                <a:cubicBezTo>
                  <a:pt x="4362" y="2313"/>
                  <a:pt x="4370" y="2313"/>
                  <a:pt x="4378" y="2312"/>
                </a:cubicBezTo>
                <a:lnTo>
                  <a:pt x="4451" y="2312"/>
                </a:lnTo>
                <a:cubicBezTo>
                  <a:pt x="4826" y="2254"/>
                  <a:pt x="5086" y="1922"/>
                  <a:pt x="5130" y="1488"/>
                </a:cubicBezTo>
                <a:cubicBezTo>
                  <a:pt x="5346" y="1503"/>
                  <a:pt x="5549" y="1604"/>
                  <a:pt x="5693" y="1777"/>
                </a:cubicBezTo>
                <a:cubicBezTo>
                  <a:pt x="5924" y="2023"/>
                  <a:pt x="5968" y="2399"/>
                  <a:pt x="5809" y="2702"/>
                </a:cubicBezTo>
                <a:cubicBezTo>
                  <a:pt x="5563" y="3280"/>
                  <a:pt x="4855" y="3815"/>
                  <a:pt x="4335" y="3815"/>
                </a:cubicBezTo>
                <a:cubicBezTo>
                  <a:pt x="4205" y="3815"/>
                  <a:pt x="4075" y="3771"/>
                  <a:pt x="3974" y="3699"/>
                </a:cubicBezTo>
                <a:cubicBezTo>
                  <a:pt x="3930" y="3656"/>
                  <a:pt x="3873" y="3612"/>
                  <a:pt x="3829" y="3555"/>
                </a:cubicBezTo>
                <a:cubicBezTo>
                  <a:pt x="4046" y="3323"/>
                  <a:pt x="4118" y="3005"/>
                  <a:pt x="4003" y="2702"/>
                </a:cubicBezTo>
                <a:cubicBezTo>
                  <a:pt x="3930" y="2485"/>
                  <a:pt x="3815" y="2442"/>
                  <a:pt x="3757" y="2442"/>
                </a:cubicBezTo>
                <a:cubicBezTo>
                  <a:pt x="3641" y="2456"/>
                  <a:pt x="3540" y="2529"/>
                  <a:pt x="3497" y="2644"/>
                </a:cubicBezTo>
                <a:cubicBezTo>
                  <a:pt x="3381" y="2933"/>
                  <a:pt x="3410" y="3266"/>
                  <a:pt x="3584" y="3540"/>
                </a:cubicBezTo>
                <a:cubicBezTo>
                  <a:pt x="3367" y="3685"/>
                  <a:pt x="2962" y="3872"/>
                  <a:pt x="2240" y="3872"/>
                </a:cubicBezTo>
                <a:lnTo>
                  <a:pt x="2197" y="3872"/>
                </a:lnTo>
                <a:cubicBezTo>
                  <a:pt x="2175" y="3874"/>
                  <a:pt x="2154" y="3875"/>
                  <a:pt x="2132" y="3875"/>
                </a:cubicBezTo>
                <a:cubicBezTo>
                  <a:pt x="1840" y="3875"/>
                  <a:pt x="1582" y="3693"/>
                  <a:pt x="1474" y="3410"/>
                </a:cubicBezTo>
                <a:cubicBezTo>
                  <a:pt x="1734" y="3410"/>
                  <a:pt x="1980" y="3266"/>
                  <a:pt x="2110" y="3034"/>
                </a:cubicBezTo>
                <a:cubicBezTo>
                  <a:pt x="2211" y="2803"/>
                  <a:pt x="2168" y="2529"/>
                  <a:pt x="1994" y="2341"/>
                </a:cubicBezTo>
                <a:cubicBezTo>
                  <a:pt x="1936" y="2254"/>
                  <a:pt x="1835" y="2196"/>
                  <a:pt x="1734" y="2196"/>
                </a:cubicBezTo>
                <a:cubicBezTo>
                  <a:pt x="1619" y="2196"/>
                  <a:pt x="1532" y="2254"/>
                  <a:pt x="1460" y="2341"/>
                </a:cubicBezTo>
                <a:cubicBezTo>
                  <a:pt x="1301" y="2601"/>
                  <a:pt x="1228" y="2904"/>
                  <a:pt x="1257" y="3208"/>
                </a:cubicBezTo>
                <a:cubicBezTo>
                  <a:pt x="1041" y="3164"/>
                  <a:pt x="838" y="3063"/>
                  <a:pt x="665" y="2933"/>
                </a:cubicBezTo>
                <a:cubicBezTo>
                  <a:pt x="347" y="2702"/>
                  <a:pt x="217" y="2283"/>
                  <a:pt x="347" y="1922"/>
                </a:cubicBezTo>
                <a:cubicBezTo>
                  <a:pt x="492" y="1503"/>
                  <a:pt x="853" y="1156"/>
                  <a:pt x="1171" y="1156"/>
                </a:cubicBezTo>
                <a:cubicBezTo>
                  <a:pt x="1243" y="1156"/>
                  <a:pt x="1315" y="1185"/>
                  <a:pt x="1387" y="1228"/>
                </a:cubicBezTo>
                <a:cubicBezTo>
                  <a:pt x="1402" y="1235"/>
                  <a:pt x="1416" y="1239"/>
                  <a:pt x="1431" y="1239"/>
                </a:cubicBezTo>
                <a:cubicBezTo>
                  <a:pt x="1445" y="1239"/>
                  <a:pt x="1460" y="1235"/>
                  <a:pt x="1474" y="1228"/>
                </a:cubicBezTo>
                <a:cubicBezTo>
                  <a:pt x="1503" y="1199"/>
                  <a:pt x="1517" y="1170"/>
                  <a:pt x="1517" y="1127"/>
                </a:cubicBezTo>
                <a:cubicBezTo>
                  <a:pt x="1517" y="1127"/>
                  <a:pt x="1460" y="650"/>
                  <a:pt x="1676" y="390"/>
                </a:cubicBezTo>
                <a:cubicBezTo>
                  <a:pt x="1770" y="279"/>
                  <a:pt x="1910" y="224"/>
                  <a:pt x="2088" y="224"/>
                </a:cubicBezTo>
                <a:cubicBezTo>
                  <a:pt x="2212" y="224"/>
                  <a:pt x="2355" y="250"/>
                  <a:pt x="2514" y="304"/>
                </a:cubicBezTo>
                <a:cubicBezTo>
                  <a:pt x="2659" y="347"/>
                  <a:pt x="2803" y="419"/>
                  <a:pt x="2933" y="506"/>
                </a:cubicBezTo>
                <a:cubicBezTo>
                  <a:pt x="2688" y="853"/>
                  <a:pt x="2601" y="1315"/>
                  <a:pt x="2876" y="1546"/>
                </a:cubicBezTo>
                <a:cubicBezTo>
                  <a:pt x="2947" y="1608"/>
                  <a:pt x="3033" y="1636"/>
                  <a:pt x="3118" y="1636"/>
                </a:cubicBezTo>
                <a:cubicBezTo>
                  <a:pt x="3272" y="1636"/>
                  <a:pt x="3421" y="1541"/>
                  <a:pt x="3468" y="1373"/>
                </a:cubicBezTo>
                <a:cubicBezTo>
                  <a:pt x="3555" y="1040"/>
                  <a:pt x="3454" y="694"/>
                  <a:pt x="3193" y="477"/>
                </a:cubicBezTo>
                <a:cubicBezTo>
                  <a:pt x="3358" y="278"/>
                  <a:pt x="3595" y="172"/>
                  <a:pt x="3836" y="172"/>
                </a:cubicBezTo>
                <a:close/>
                <a:moveTo>
                  <a:pt x="3833" y="0"/>
                </a:moveTo>
                <a:cubicBezTo>
                  <a:pt x="3532" y="0"/>
                  <a:pt x="3238" y="129"/>
                  <a:pt x="3035" y="376"/>
                </a:cubicBezTo>
                <a:cubicBezTo>
                  <a:pt x="2890" y="275"/>
                  <a:pt x="2731" y="202"/>
                  <a:pt x="2558" y="145"/>
                </a:cubicBezTo>
                <a:cubicBezTo>
                  <a:pt x="2382" y="90"/>
                  <a:pt x="2224" y="62"/>
                  <a:pt x="2083" y="62"/>
                </a:cubicBezTo>
                <a:cubicBezTo>
                  <a:pt x="1851" y="62"/>
                  <a:pt x="1666" y="137"/>
                  <a:pt x="1532" y="289"/>
                </a:cubicBezTo>
                <a:cubicBezTo>
                  <a:pt x="1373" y="491"/>
                  <a:pt x="1301" y="751"/>
                  <a:pt x="1315" y="1012"/>
                </a:cubicBezTo>
                <a:cubicBezTo>
                  <a:pt x="1285" y="1001"/>
                  <a:pt x="1247" y="991"/>
                  <a:pt x="1207" y="991"/>
                </a:cubicBezTo>
                <a:cubicBezTo>
                  <a:pt x="1190" y="991"/>
                  <a:pt x="1173" y="993"/>
                  <a:pt x="1156" y="997"/>
                </a:cubicBezTo>
                <a:cubicBezTo>
                  <a:pt x="766" y="997"/>
                  <a:pt x="333" y="1373"/>
                  <a:pt x="174" y="1864"/>
                </a:cubicBezTo>
                <a:cubicBezTo>
                  <a:pt x="0" y="2312"/>
                  <a:pt x="159" y="2818"/>
                  <a:pt x="549" y="3092"/>
                </a:cubicBezTo>
                <a:cubicBezTo>
                  <a:pt x="766" y="3251"/>
                  <a:pt x="1012" y="3367"/>
                  <a:pt x="1286" y="3410"/>
                </a:cubicBezTo>
                <a:cubicBezTo>
                  <a:pt x="1399" y="3804"/>
                  <a:pt x="1758" y="4061"/>
                  <a:pt x="2163" y="4061"/>
                </a:cubicBezTo>
                <a:cubicBezTo>
                  <a:pt x="2174" y="4061"/>
                  <a:pt x="2185" y="4061"/>
                  <a:pt x="2197" y="4060"/>
                </a:cubicBezTo>
                <a:lnTo>
                  <a:pt x="2240" y="4060"/>
                </a:lnTo>
                <a:cubicBezTo>
                  <a:pt x="2876" y="4060"/>
                  <a:pt x="3367" y="3930"/>
                  <a:pt x="3699" y="3670"/>
                </a:cubicBezTo>
                <a:cubicBezTo>
                  <a:pt x="3743" y="3728"/>
                  <a:pt x="3800" y="3786"/>
                  <a:pt x="3858" y="3829"/>
                </a:cubicBezTo>
                <a:cubicBezTo>
                  <a:pt x="4003" y="3930"/>
                  <a:pt x="4162" y="3988"/>
                  <a:pt x="4335" y="3988"/>
                </a:cubicBezTo>
                <a:cubicBezTo>
                  <a:pt x="4913" y="3988"/>
                  <a:pt x="5679" y="3410"/>
                  <a:pt x="5953" y="2760"/>
                </a:cubicBezTo>
                <a:cubicBezTo>
                  <a:pt x="6155" y="2399"/>
                  <a:pt x="6083" y="1951"/>
                  <a:pt x="5809" y="1647"/>
                </a:cubicBezTo>
                <a:cubicBezTo>
                  <a:pt x="5635" y="1445"/>
                  <a:pt x="5375" y="1315"/>
                  <a:pt x="5115" y="1301"/>
                </a:cubicBezTo>
                <a:cubicBezTo>
                  <a:pt x="5072" y="824"/>
                  <a:pt x="4797" y="405"/>
                  <a:pt x="4393" y="159"/>
                </a:cubicBezTo>
                <a:cubicBezTo>
                  <a:pt x="4218" y="52"/>
                  <a:pt x="4024" y="0"/>
                  <a:pt x="38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rot="881434">
            <a:off x="8719381" y="1462636"/>
            <a:ext cx="221915" cy="223479"/>
          </a:xfrm>
          <a:custGeom>
            <a:avLst/>
            <a:gdLst/>
            <a:ahLst/>
            <a:cxnLst/>
            <a:rect l="l" t="t" r="r" b="b"/>
            <a:pathLst>
              <a:path w="2024" h="2038" extrusionOk="0">
                <a:moveTo>
                  <a:pt x="1084" y="261"/>
                </a:moveTo>
                <a:cubicBezTo>
                  <a:pt x="1099" y="347"/>
                  <a:pt x="1128" y="463"/>
                  <a:pt x="1157" y="535"/>
                </a:cubicBezTo>
                <a:cubicBezTo>
                  <a:pt x="1171" y="636"/>
                  <a:pt x="1200" y="723"/>
                  <a:pt x="1243" y="824"/>
                </a:cubicBezTo>
                <a:cubicBezTo>
                  <a:pt x="1258" y="853"/>
                  <a:pt x="1301" y="867"/>
                  <a:pt x="1503" y="940"/>
                </a:cubicBezTo>
                <a:cubicBezTo>
                  <a:pt x="1576" y="969"/>
                  <a:pt x="1677" y="998"/>
                  <a:pt x="1763" y="1041"/>
                </a:cubicBezTo>
                <a:cubicBezTo>
                  <a:pt x="1648" y="1084"/>
                  <a:pt x="1460" y="1156"/>
                  <a:pt x="1301" y="1214"/>
                </a:cubicBezTo>
                <a:cubicBezTo>
                  <a:pt x="1272" y="1229"/>
                  <a:pt x="1258" y="1243"/>
                  <a:pt x="1243" y="1272"/>
                </a:cubicBezTo>
                <a:cubicBezTo>
                  <a:pt x="1171" y="1445"/>
                  <a:pt x="1070" y="1662"/>
                  <a:pt x="998" y="1778"/>
                </a:cubicBezTo>
                <a:cubicBezTo>
                  <a:pt x="954" y="1662"/>
                  <a:pt x="896" y="1431"/>
                  <a:pt x="839" y="1243"/>
                </a:cubicBezTo>
                <a:cubicBezTo>
                  <a:pt x="839" y="1200"/>
                  <a:pt x="810" y="1171"/>
                  <a:pt x="766" y="1171"/>
                </a:cubicBezTo>
                <a:cubicBezTo>
                  <a:pt x="579" y="1142"/>
                  <a:pt x="362" y="1084"/>
                  <a:pt x="246" y="1055"/>
                </a:cubicBezTo>
                <a:cubicBezTo>
                  <a:pt x="434" y="954"/>
                  <a:pt x="622" y="867"/>
                  <a:pt x="824" y="781"/>
                </a:cubicBezTo>
                <a:cubicBezTo>
                  <a:pt x="839" y="766"/>
                  <a:pt x="868" y="752"/>
                  <a:pt x="868" y="737"/>
                </a:cubicBezTo>
                <a:cubicBezTo>
                  <a:pt x="940" y="564"/>
                  <a:pt x="1027" y="376"/>
                  <a:pt x="1084" y="261"/>
                </a:cubicBezTo>
                <a:close/>
                <a:moveTo>
                  <a:pt x="1099" y="1"/>
                </a:moveTo>
                <a:cubicBezTo>
                  <a:pt x="1041" y="1"/>
                  <a:pt x="954" y="1"/>
                  <a:pt x="723" y="636"/>
                </a:cubicBezTo>
                <a:cubicBezTo>
                  <a:pt x="44" y="911"/>
                  <a:pt x="15" y="998"/>
                  <a:pt x="1" y="1041"/>
                </a:cubicBezTo>
                <a:cubicBezTo>
                  <a:pt x="1" y="1070"/>
                  <a:pt x="1" y="1099"/>
                  <a:pt x="15" y="1128"/>
                </a:cubicBezTo>
                <a:cubicBezTo>
                  <a:pt x="44" y="1156"/>
                  <a:pt x="87" y="1229"/>
                  <a:pt x="680" y="1344"/>
                </a:cubicBezTo>
                <a:cubicBezTo>
                  <a:pt x="853" y="2038"/>
                  <a:pt x="925" y="2038"/>
                  <a:pt x="983" y="2038"/>
                </a:cubicBezTo>
                <a:lnTo>
                  <a:pt x="998" y="2038"/>
                </a:lnTo>
                <a:cubicBezTo>
                  <a:pt x="1055" y="2038"/>
                  <a:pt x="1113" y="2038"/>
                  <a:pt x="1402" y="1373"/>
                </a:cubicBezTo>
                <a:cubicBezTo>
                  <a:pt x="1604" y="1315"/>
                  <a:pt x="1792" y="1229"/>
                  <a:pt x="1980" y="1128"/>
                </a:cubicBezTo>
                <a:cubicBezTo>
                  <a:pt x="2009" y="1099"/>
                  <a:pt x="2023" y="1070"/>
                  <a:pt x="2023" y="1026"/>
                </a:cubicBezTo>
                <a:cubicBezTo>
                  <a:pt x="1995" y="940"/>
                  <a:pt x="1908" y="896"/>
                  <a:pt x="1561" y="781"/>
                </a:cubicBezTo>
                <a:lnTo>
                  <a:pt x="1388" y="709"/>
                </a:lnTo>
                <a:cubicBezTo>
                  <a:pt x="1373" y="665"/>
                  <a:pt x="1344" y="578"/>
                  <a:pt x="1330" y="506"/>
                </a:cubicBezTo>
                <a:cubicBezTo>
                  <a:pt x="1301" y="347"/>
                  <a:pt x="1258" y="188"/>
                  <a:pt x="1185" y="44"/>
                </a:cubicBezTo>
                <a:cubicBezTo>
                  <a:pt x="1157" y="29"/>
                  <a:pt x="1128"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14"/>
          <p:cNvGrpSpPr/>
          <p:nvPr/>
        </p:nvGrpSpPr>
        <p:grpSpPr>
          <a:xfrm>
            <a:off x="7140388" y="4703025"/>
            <a:ext cx="478830" cy="301953"/>
            <a:chOff x="4274113" y="691325"/>
            <a:chExt cx="478830" cy="301953"/>
          </a:xfrm>
        </p:grpSpPr>
        <p:sp>
          <p:nvSpPr>
            <p:cNvPr id="204" name="Google Shape;204;p14"/>
            <p:cNvSpPr/>
            <p:nvPr/>
          </p:nvSpPr>
          <p:spPr>
            <a:xfrm>
              <a:off x="4319329" y="691325"/>
              <a:ext cx="352459" cy="301953"/>
            </a:xfrm>
            <a:custGeom>
              <a:avLst/>
              <a:gdLst/>
              <a:ahLst/>
              <a:cxnLst/>
              <a:rect l="l" t="t" r="r" b="b"/>
              <a:pathLst>
                <a:path w="3266" h="2798" extrusionOk="0">
                  <a:moveTo>
                    <a:pt x="1864" y="182"/>
                  </a:moveTo>
                  <a:cubicBezTo>
                    <a:pt x="2543" y="182"/>
                    <a:pt x="3078" y="731"/>
                    <a:pt x="3078" y="1396"/>
                  </a:cubicBezTo>
                  <a:cubicBezTo>
                    <a:pt x="3078" y="2131"/>
                    <a:pt x="2473" y="2620"/>
                    <a:pt x="1845" y="2620"/>
                  </a:cubicBezTo>
                  <a:cubicBezTo>
                    <a:pt x="1547" y="2620"/>
                    <a:pt x="1244" y="2509"/>
                    <a:pt x="997" y="2263"/>
                  </a:cubicBezTo>
                  <a:cubicBezTo>
                    <a:pt x="231" y="1497"/>
                    <a:pt x="781" y="182"/>
                    <a:pt x="1864" y="182"/>
                  </a:cubicBezTo>
                  <a:close/>
                  <a:moveTo>
                    <a:pt x="1862" y="0"/>
                  </a:moveTo>
                  <a:cubicBezTo>
                    <a:pt x="1518" y="0"/>
                    <a:pt x="1167" y="128"/>
                    <a:pt x="882" y="413"/>
                  </a:cubicBezTo>
                  <a:cubicBezTo>
                    <a:pt x="0" y="1295"/>
                    <a:pt x="622" y="2797"/>
                    <a:pt x="1864" y="2797"/>
                  </a:cubicBezTo>
                  <a:cubicBezTo>
                    <a:pt x="2630" y="2797"/>
                    <a:pt x="3266" y="2162"/>
                    <a:pt x="3266" y="1396"/>
                  </a:cubicBezTo>
                  <a:cubicBezTo>
                    <a:pt x="3266" y="556"/>
                    <a:pt x="2579" y="0"/>
                    <a:pt x="1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a:off x="4274113" y="754564"/>
              <a:ext cx="478830" cy="211302"/>
            </a:xfrm>
            <a:custGeom>
              <a:avLst/>
              <a:gdLst/>
              <a:ahLst/>
              <a:cxnLst/>
              <a:rect l="l" t="t" r="r" b="b"/>
              <a:pathLst>
                <a:path w="4437" h="1958" extrusionOk="0">
                  <a:moveTo>
                    <a:pt x="3825" y="0"/>
                  </a:moveTo>
                  <a:cubicBezTo>
                    <a:pt x="3634" y="0"/>
                    <a:pt x="3456" y="23"/>
                    <a:pt x="3396" y="30"/>
                  </a:cubicBezTo>
                  <a:cubicBezTo>
                    <a:pt x="3338" y="44"/>
                    <a:pt x="3309" y="88"/>
                    <a:pt x="3323" y="131"/>
                  </a:cubicBezTo>
                  <a:cubicBezTo>
                    <a:pt x="3323" y="179"/>
                    <a:pt x="3353" y="207"/>
                    <a:pt x="3388" y="207"/>
                  </a:cubicBezTo>
                  <a:cubicBezTo>
                    <a:pt x="3395" y="207"/>
                    <a:pt x="3403" y="206"/>
                    <a:pt x="3410" y="203"/>
                  </a:cubicBezTo>
                  <a:cubicBezTo>
                    <a:pt x="3547" y="186"/>
                    <a:pt x="3694" y="176"/>
                    <a:pt x="3825" y="176"/>
                  </a:cubicBezTo>
                  <a:cubicBezTo>
                    <a:pt x="4025" y="176"/>
                    <a:pt x="4190" y="200"/>
                    <a:pt x="4234" y="261"/>
                  </a:cubicBezTo>
                  <a:cubicBezTo>
                    <a:pt x="4234" y="261"/>
                    <a:pt x="4248" y="275"/>
                    <a:pt x="4234" y="304"/>
                  </a:cubicBezTo>
                  <a:cubicBezTo>
                    <a:pt x="4205" y="405"/>
                    <a:pt x="3670" y="723"/>
                    <a:pt x="2601" y="1142"/>
                  </a:cubicBezTo>
                  <a:cubicBezTo>
                    <a:pt x="1625" y="1538"/>
                    <a:pt x="754" y="1785"/>
                    <a:pt x="387" y="1785"/>
                  </a:cubicBezTo>
                  <a:cubicBezTo>
                    <a:pt x="325" y="1785"/>
                    <a:pt x="277" y="1778"/>
                    <a:pt x="246" y="1764"/>
                  </a:cubicBezTo>
                  <a:cubicBezTo>
                    <a:pt x="217" y="1735"/>
                    <a:pt x="174" y="1720"/>
                    <a:pt x="174" y="1677"/>
                  </a:cubicBezTo>
                  <a:cubicBezTo>
                    <a:pt x="174" y="1547"/>
                    <a:pt x="578" y="1272"/>
                    <a:pt x="954" y="1084"/>
                  </a:cubicBezTo>
                  <a:cubicBezTo>
                    <a:pt x="997" y="1070"/>
                    <a:pt x="1026" y="1012"/>
                    <a:pt x="997" y="969"/>
                  </a:cubicBezTo>
                  <a:cubicBezTo>
                    <a:pt x="986" y="936"/>
                    <a:pt x="951" y="920"/>
                    <a:pt x="916" y="920"/>
                  </a:cubicBezTo>
                  <a:cubicBezTo>
                    <a:pt x="904" y="920"/>
                    <a:pt x="892" y="922"/>
                    <a:pt x="882" y="926"/>
                  </a:cubicBezTo>
                  <a:cubicBezTo>
                    <a:pt x="665" y="1027"/>
                    <a:pt x="0" y="1373"/>
                    <a:pt x="0" y="1677"/>
                  </a:cubicBezTo>
                  <a:cubicBezTo>
                    <a:pt x="0" y="1792"/>
                    <a:pt x="73" y="1894"/>
                    <a:pt x="174" y="1923"/>
                  </a:cubicBezTo>
                  <a:cubicBezTo>
                    <a:pt x="227" y="1944"/>
                    <a:pt x="279" y="1957"/>
                    <a:pt x="332" y="1957"/>
                  </a:cubicBezTo>
                  <a:cubicBezTo>
                    <a:pt x="352" y="1957"/>
                    <a:pt x="371" y="1955"/>
                    <a:pt x="390" y="1951"/>
                  </a:cubicBezTo>
                  <a:cubicBezTo>
                    <a:pt x="968" y="1951"/>
                    <a:pt x="2254" y="1504"/>
                    <a:pt x="3092" y="1142"/>
                  </a:cubicBezTo>
                  <a:cubicBezTo>
                    <a:pt x="3656" y="911"/>
                    <a:pt x="4349" y="564"/>
                    <a:pt x="4407" y="362"/>
                  </a:cubicBezTo>
                  <a:cubicBezTo>
                    <a:pt x="4436" y="290"/>
                    <a:pt x="4422" y="203"/>
                    <a:pt x="4378" y="145"/>
                  </a:cubicBezTo>
                  <a:cubicBezTo>
                    <a:pt x="4278" y="30"/>
                    <a:pt x="4043" y="0"/>
                    <a:pt x="3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27"/>
        <p:cNvGrpSpPr/>
        <p:nvPr/>
      </p:nvGrpSpPr>
      <p:grpSpPr>
        <a:xfrm>
          <a:off x="0" y="0"/>
          <a:ext cx="0" cy="0"/>
          <a:chOff x="0" y="0"/>
          <a:chExt cx="0" cy="0"/>
        </a:xfrm>
      </p:grpSpPr>
      <p:sp>
        <p:nvSpPr>
          <p:cNvPr id="228" name="Google Shape;228;p16"/>
          <p:cNvSpPr txBox="1">
            <a:spLocks noGrp="1"/>
          </p:cNvSpPr>
          <p:nvPr>
            <p:ph type="subTitle" idx="1"/>
          </p:nvPr>
        </p:nvSpPr>
        <p:spPr>
          <a:xfrm>
            <a:off x="866194" y="3090108"/>
            <a:ext cx="2278500" cy="861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9" name="Google Shape;229;p16"/>
          <p:cNvSpPr txBox="1">
            <a:spLocks noGrp="1"/>
          </p:cNvSpPr>
          <p:nvPr>
            <p:ph type="subTitle" idx="2"/>
          </p:nvPr>
        </p:nvSpPr>
        <p:spPr>
          <a:xfrm>
            <a:off x="866194" y="2624533"/>
            <a:ext cx="2278500" cy="406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Bebas Neue"/>
              <a:buNone/>
              <a:defRPr sz="2500">
                <a:solidFill>
                  <a:schemeClr val="accent2"/>
                </a:solidFill>
                <a:latin typeface="Changa One"/>
                <a:ea typeface="Changa One"/>
                <a:cs typeface="Changa One"/>
                <a:sym typeface="Changa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30" name="Google Shape;230;p16"/>
          <p:cNvSpPr txBox="1">
            <a:spLocks noGrp="1"/>
          </p:cNvSpPr>
          <p:nvPr>
            <p:ph type="title"/>
          </p:nvPr>
        </p:nvSpPr>
        <p:spPr>
          <a:xfrm>
            <a:off x="1473900" y="458800"/>
            <a:ext cx="6196200" cy="68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231" name="Google Shape;231;p16"/>
          <p:cNvSpPr txBox="1">
            <a:spLocks noGrp="1"/>
          </p:cNvSpPr>
          <p:nvPr>
            <p:ph type="subTitle" idx="3"/>
          </p:nvPr>
        </p:nvSpPr>
        <p:spPr>
          <a:xfrm>
            <a:off x="3432744" y="3094808"/>
            <a:ext cx="2278500" cy="861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16"/>
          <p:cNvSpPr txBox="1">
            <a:spLocks noGrp="1"/>
          </p:cNvSpPr>
          <p:nvPr>
            <p:ph type="subTitle" idx="4"/>
          </p:nvPr>
        </p:nvSpPr>
        <p:spPr>
          <a:xfrm>
            <a:off x="3432744" y="2629233"/>
            <a:ext cx="2278500" cy="406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Bebas Neue"/>
              <a:buNone/>
              <a:defRPr sz="2500">
                <a:solidFill>
                  <a:schemeClr val="accent2"/>
                </a:solidFill>
                <a:latin typeface="Changa One"/>
                <a:ea typeface="Changa One"/>
                <a:cs typeface="Changa One"/>
                <a:sym typeface="Changa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33" name="Google Shape;233;p16"/>
          <p:cNvSpPr txBox="1">
            <a:spLocks noGrp="1"/>
          </p:cNvSpPr>
          <p:nvPr>
            <p:ph type="subTitle" idx="5"/>
          </p:nvPr>
        </p:nvSpPr>
        <p:spPr>
          <a:xfrm>
            <a:off x="5999294" y="3090108"/>
            <a:ext cx="2278500" cy="861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 name="Google Shape;234;p16"/>
          <p:cNvSpPr txBox="1">
            <a:spLocks noGrp="1"/>
          </p:cNvSpPr>
          <p:nvPr>
            <p:ph type="subTitle" idx="6"/>
          </p:nvPr>
        </p:nvSpPr>
        <p:spPr>
          <a:xfrm>
            <a:off x="5999294" y="2624533"/>
            <a:ext cx="2278500" cy="406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Bebas Neue"/>
              <a:buNone/>
              <a:defRPr sz="2500">
                <a:solidFill>
                  <a:schemeClr val="accent2"/>
                </a:solidFill>
                <a:latin typeface="Changa One"/>
                <a:ea typeface="Changa One"/>
                <a:cs typeface="Changa One"/>
                <a:sym typeface="Changa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235" name="Google Shape;235;p16"/>
          <p:cNvGrpSpPr/>
          <p:nvPr/>
        </p:nvGrpSpPr>
        <p:grpSpPr>
          <a:xfrm>
            <a:off x="8015600" y="4681225"/>
            <a:ext cx="478830" cy="301953"/>
            <a:chOff x="4274113" y="691325"/>
            <a:chExt cx="478830" cy="301953"/>
          </a:xfrm>
        </p:grpSpPr>
        <p:sp>
          <p:nvSpPr>
            <p:cNvPr id="236" name="Google Shape;236;p16"/>
            <p:cNvSpPr/>
            <p:nvPr/>
          </p:nvSpPr>
          <p:spPr>
            <a:xfrm>
              <a:off x="4319329" y="691325"/>
              <a:ext cx="352459" cy="301953"/>
            </a:xfrm>
            <a:custGeom>
              <a:avLst/>
              <a:gdLst/>
              <a:ahLst/>
              <a:cxnLst/>
              <a:rect l="l" t="t" r="r" b="b"/>
              <a:pathLst>
                <a:path w="3266" h="2798" extrusionOk="0">
                  <a:moveTo>
                    <a:pt x="1864" y="182"/>
                  </a:moveTo>
                  <a:cubicBezTo>
                    <a:pt x="2543" y="182"/>
                    <a:pt x="3078" y="731"/>
                    <a:pt x="3078" y="1396"/>
                  </a:cubicBezTo>
                  <a:cubicBezTo>
                    <a:pt x="3078" y="2131"/>
                    <a:pt x="2473" y="2620"/>
                    <a:pt x="1845" y="2620"/>
                  </a:cubicBezTo>
                  <a:cubicBezTo>
                    <a:pt x="1547" y="2620"/>
                    <a:pt x="1244" y="2509"/>
                    <a:pt x="997" y="2263"/>
                  </a:cubicBezTo>
                  <a:cubicBezTo>
                    <a:pt x="231" y="1497"/>
                    <a:pt x="781" y="182"/>
                    <a:pt x="1864" y="182"/>
                  </a:cubicBezTo>
                  <a:close/>
                  <a:moveTo>
                    <a:pt x="1862" y="0"/>
                  </a:moveTo>
                  <a:cubicBezTo>
                    <a:pt x="1518" y="0"/>
                    <a:pt x="1167" y="128"/>
                    <a:pt x="882" y="413"/>
                  </a:cubicBezTo>
                  <a:cubicBezTo>
                    <a:pt x="0" y="1295"/>
                    <a:pt x="622" y="2797"/>
                    <a:pt x="1864" y="2797"/>
                  </a:cubicBezTo>
                  <a:cubicBezTo>
                    <a:pt x="2630" y="2797"/>
                    <a:pt x="3266" y="2162"/>
                    <a:pt x="3266" y="1396"/>
                  </a:cubicBezTo>
                  <a:cubicBezTo>
                    <a:pt x="3266" y="556"/>
                    <a:pt x="2579" y="0"/>
                    <a:pt x="1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a:off x="4274113" y="754564"/>
              <a:ext cx="478830" cy="211302"/>
            </a:xfrm>
            <a:custGeom>
              <a:avLst/>
              <a:gdLst/>
              <a:ahLst/>
              <a:cxnLst/>
              <a:rect l="l" t="t" r="r" b="b"/>
              <a:pathLst>
                <a:path w="4437" h="1958" extrusionOk="0">
                  <a:moveTo>
                    <a:pt x="3825" y="0"/>
                  </a:moveTo>
                  <a:cubicBezTo>
                    <a:pt x="3634" y="0"/>
                    <a:pt x="3456" y="23"/>
                    <a:pt x="3396" y="30"/>
                  </a:cubicBezTo>
                  <a:cubicBezTo>
                    <a:pt x="3338" y="44"/>
                    <a:pt x="3309" y="88"/>
                    <a:pt x="3323" y="131"/>
                  </a:cubicBezTo>
                  <a:cubicBezTo>
                    <a:pt x="3323" y="179"/>
                    <a:pt x="3353" y="207"/>
                    <a:pt x="3388" y="207"/>
                  </a:cubicBezTo>
                  <a:cubicBezTo>
                    <a:pt x="3395" y="207"/>
                    <a:pt x="3403" y="206"/>
                    <a:pt x="3410" y="203"/>
                  </a:cubicBezTo>
                  <a:cubicBezTo>
                    <a:pt x="3547" y="186"/>
                    <a:pt x="3694" y="176"/>
                    <a:pt x="3825" y="176"/>
                  </a:cubicBezTo>
                  <a:cubicBezTo>
                    <a:pt x="4025" y="176"/>
                    <a:pt x="4190" y="200"/>
                    <a:pt x="4234" y="261"/>
                  </a:cubicBezTo>
                  <a:cubicBezTo>
                    <a:pt x="4234" y="261"/>
                    <a:pt x="4248" y="275"/>
                    <a:pt x="4234" y="304"/>
                  </a:cubicBezTo>
                  <a:cubicBezTo>
                    <a:pt x="4205" y="405"/>
                    <a:pt x="3670" y="723"/>
                    <a:pt x="2601" y="1142"/>
                  </a:cubicBezTo>
                  <a:cubicBezTo>
                    <a:pt x="1625" y="1538"/>
                    <a:pt x="754" y="1785"/>
                    <a:pt x="387" y="1785"/>
                  </a:cubicBezTo>
                  <a:cubicBezTo>
                    <a:pt x="325" y="1785"/>
                    <a:pt x="277" y="1778"/>
                    <a:pt x="246" y="1764"/>
                  </a:cubicBezTo>
                  <a:cubicBezTo>
                    <a:pt x="217" y="1735"/>
                    <a:pt x="174" y="1720"/>
                    <a:pt x="174" y="1677"/>
                  </a:cubicBezTo>
                  <a:cubicBezTo>
                    <a:pt x="174" y="1547"/>
                    <a:pt x="578" y="1272"/>
                    <a:pt x="954" y="1084"/>
                  </a:cubicBezTo>
                  <a:cubicBezTo>
                    <a:pt x="997" y="1070"/>
                    <a:pt x="1026" y="1012"/>
                    <a:pt x="997" y="969"/>
                  </a:cubicBezTo>
                  <a:cubicBezTo>
                    <a:pt x="986" y="936"/>
                    <a:pt x="951" y="920"/>
                    <a:pt x="916" y="920"/>
                  </a:cubicBezTo>
                  <a:cubicBezTo>
                    <a:pt x="904" y="920"/>
                    <a:pt x="892" y="922"/>
                    <a:pt x="882" y="926"/>
                  </a:cubicBezTo>
                  <a:cubicBezTo>
                    <a:pt x="665" y="1027"/>
                    <a:pt x="0" y="1373"/>
                    <a:pt x="0" y="1677"/>
                  </a:cubicBezTo>
                  <a:cubicBezTo>
                    <a:pt x="0" y="1792"/>
                    <a:pt x="73" y="1894"/>
                    <a:pt x="174" y="1923"/>
                  </a:cubicBezTo>
                  <a:cubicBezTo>
                    <a:pt x="227" y="1944"/>
                    <a:pt x="279" y="1957"/>
                    <a:pt x="332" y="1957"/>
                  </a:cubicBezTo>
                  <a:cubicBezTo>
                    <a:pt x="352" y="1957"/>
                    <a:pt x="371" y="1955"/>
                    <a:pt x="390" y="1951"/>
                  </a:cubicBezTo>
                  <a:cubicBezTo>
                    <a:pt x="968" y="1951"/>
                    <a:pt x="2254" y="1504"/>
                    <a:pt x="3092" y="1142"/>
                  </a:cubicBezTo>
                  <a:cubicBezTo>
                    <a:pt x="3656" y="911"/>
                    <a:pt x="4349" y="564"/>
                    <a:pt x="4407" y="362"/>
                  </a:cubicBezTo>
                  <a:cubicBezTo>
                    <a:pt x="4436" y="290"/>
                    <a:pt x="4422" y="203"/>
                    <a:pt x="4378" y="145"/>
                  </a:cubicBezTo>
                  <a:cubicBezTo>
                    <a:pt x="4278" y="30"/>
                    <a:pt x="4043" y="0"/>
                    <a:pt x="3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6"/>
          <p:cNvSpPr/>
          <p:nvPr/>
        </p:nvSpPr>
        <p:spPr>
          <a:xfrm rot="447799" flipH="1">
            <a:off x="7929133" y="160653"/>
            <a:ext cx="651779" cy="429956"/>
          </a:xfrm>
          <a:custGeom>
            <a:avLst/>
            <a:gdLst/>
            <a:ahLst/>
            <a:cxnLst/>
            <a:rect l="l" t="t" r="r" b="b"/>
            <a:pathLst>
              <a:path w="6156" h="4061" extrusionOk="0">
                <a:moveTo>
                  <a:pt x="3063" y="621"/>
                </a:moveTo>
                <a:cubicBezTo>
                  <a:pt x="3266" y="795"/>
                  <a:pt x="3352" y="1069"/>
                  <a:pt x="3280" y="1315"/>
                </a:cubicBezTo>
                <a:cubicBezTo>
                  <a:pt x="3262" y="1406"/>
                  <a:pt x="3186" y="1463"/>
                  <a:pt x="3107" y="1463"/>
                </a:cubicBezTo>
                <a:cubicBezTo>
                  <a:pt x="3061" y="1463"/>
                  <a:pt x="3014" y="1444"/>
                  <a:pt x="2977" y="1402"/>
                </a:cubicBezTo>
                <a:cubicBezTo>
                  <a:pt x="2803" y="1257"/>
                  <a:pt x="2847" y="925"/>
                  <a:pt x="3049" y="621"/>
                </a:cubicBezTo>
                <a:close/>
                <a:moveTo>
                  <a:pt x="4927" y="1517"/>
                </a:moveTo>
                <a:lnTo>
                  <a:pt x="4927" y="1517"/>
                </a:lnTo>
                <a:cubicBezTo>
                  <a:pt x="4913" y="1806"/>
                  <a:pt x="4696" y="2066"/>
                  <a:pt x="4407" y="2139"/>
                </a:cubicBezTo>
                <a:lnTo>
                  <a:pt x="4364" y="2139"/>
                </a:lnTo>
                <a:cubicBezTo>
                  <a:pt x="4292" y="2139"/>
                  <a:pt x="4292" y="2110"/>
                  <a:pt x="4292" y="2095"/>
                </a:cubicBezTo>
                <a:cubicBezTo>
                  <a:pt x="4277" y="1951"/>
                  <a:pt x="4537" y="1604"/>
                  <a:pt x="4927" y="1517"/>
                </a:cubicBezTo>
                <a:close/>
                <a:moveTo>
                  <a:pt x="1720" y="2384"/>
                </a:moveTo>
                <a:cubicBezTo>
                  <a:pt x="1763" y="2384"/>
                  <a:pt x="1806" y="2413"/>
                  <a:pt x="1835" y="2456"/>
                </a:cubicBezTo>
                <a:cubicBezTo>
                  <a:pt x="1965" y="2586"/>
                  <a:pt x="1994" y="2789"/>
                  <a:pt x="1922" y="2962"/>
                </a:cubicBezTo>
                <a:cubicBezTo>
                  <a:pt x="1821" y="3136"/>
                  <a:pt x="1633" y="3237"/>
                  <a:pt x="1431" y="3237"/>
                </a:cubicBezTo>
                <a:cubicBezTo>
                  <a:pt x="1387" y="2962"/>
                  <a:pt x="1445" y="2688"/>
                  <a:pt x="1590" y="2456"/>
                </a:cubicBezTo>
                <a:cubicBezTo>
                  <a:pt x="1619" y="2413"/>
                  <a:pt x="1662" y="2384"/>
                  <a:pt x="1720" y="2384"/>
                </a:cubicBezTo>
                <a:close/>
                <a:moveTo>
                  <a:pt x="3757" y="2630"/>
                </a:moveTo>
                <a:cubicBezTo>
                  <a:pt x="3771" y="2630"/>
                  <a:pt x="3800" y="2659"/>
                  <a:pt x="3829" y="2760"/>
                </a:cubicBezTo>
                <a:cubicBezTo>
                  <a:pt x="3916" y="2977"/>
                  <a:pt x="3858" y="3237"/>
                  <a:pt x="3714" y="3410"/>
                </a:cubicBezTo>
                <a:cubicBezTo>
                  <a:pt x="3584" y="3208"/>
                  <a:pt x="3569" y="2948"/>
                  <a:pt x="3656" y="2731"/>
                </a:cubicBezTo>
                <a:cubicBezTo>
                  <a:pt x="3699" y="2659"/>
                  <a:pt x="3728" y="2630"/>
                  <a:pt x="3757" y="2630"/>
                </a:cubicBezTo>
                <a:close/>
                <a:moveTo>
                  <a:pt x="3836" y="172"/>
                </a:moveTo>
                <a:cubicBezTo>
                  <a:pt x="3998" y="172"/>
                  <a:pt x="4161" y="220"/>
                  <a:pt x="4306" y="318"/>
                </a:cubicBezTo>
                <a:cubicBezTo>
                  <a:pt x="4682" y="520"/>
                  <a:pt x="4913" y="896"/>
                  <a:pt x="4956" y="1315"/>
                </a:cubicBezTo>
                <a:cubicBezTo>
                  <a:pt x="4494" y="1402"/>
                  <a:pt x="4118" y="1835"/>
                  <a:pt x="4133" y="2095"/>
                </a:cubicBezTo>
                <a:cubicBezTo>
                  <a:pt x="4133" y="2217"/>
                  <a:pt x="4234" y="2313"/>
                  <a:pt x="4353" y="2313"/>
                </a:cubicBezTo>
                <a:cubicBezTo>
                  <a:pt x="4362" y="2313"/>
                  <a:pt x="4370" y="2313"/>
                  <a:pt x="4378" y="2312"/>
                </a:cubicBezTo>
                <a:lnTo>
                  <a:pt x="4451" y="2312"/>
                </a:lnTo>
                <a:cubicBezTo>
                  <a:pt x="4826" y="2254"/>
                  <a:pt x="5086" y="1922"/>
                  <a:pt x="5130" y="1488"/>
                </a:cubicBezTo>
                <a:cubicBezTo>
                  <a:pt x="5346" y="1503"/>
                  <a:pt x="5549" y="1604"/>
                  <a:pt x="5693" y="1777"/>
                </a:cubicBezTo>
                <a:cubicBezTo>
                  <a:pt x="5924" y="2023"/>
                  <a:pt x="5968" y="2399"/>
                  <a:pt x="5809" y="2702"/>
                </a:cubicBezTo>
                <a:cubicBezTo>
                  <a:pt x="5563" y="3280"/>
                  <a:pt x="4855" y="3815"/>
                  <a:pt x="4335" y="3815"/>
                </a:cubicBezTo>
                <a:cubicBezTo>
                  <a:pt x="4205" y="3815"/>
                  <a:pt x="4075" y="3771"/>
                  <a:pt x="3974" y="3699"/>
                </a:cubicBezTo>
                <a:cubicBezTo>
                  <a:pt x="3930" y="3656"/>
                  <a:pt x="3873" y="3612"/>
                  <a:pt x="3829" y="3555"/>
                </a:cubicBezTo>
                <a:cubicBezTo>
                  <a:pt x="4046" y="3323"/>
                  <a:pt x="4118" y="3005"/>
                  <a:pt x="4003" y="2702"/>
                </a:cubicBezTo>
                <a:cubicBezTo>
                  <a:pt x="3930" y="2485"/>
                  <a:pt x="3815" y="2442"/>
                  <a:pt x="3757" y="2442"/>
                </a:cubicBezTo>
                <a:cubicBezTo>
                  <a:pt x="3641" y="2456"/>
                  <a:pt x="3540" y="2529"/>
                  <a:pt x="3497" y="2644"/>
                </a:cubicBezTo>
                <a:cubicBezTo>
                  <a:pt x="3381" y="2933"/>
                  <a:pt x="3410" y="3266"/>
                  <a:pt x="3584" y="3540"/>
                </a:cubicBezTo>
                <a:cubicBezTo>
                  <a:pt x="3367" y="3685"/>
                  <a:pt x="2962" y="3872"/>
                  <a:pt x="2240" y="3872"/>
                </a:cubicBezTo>
                <a:lnTo>
                  <a:pt x="2197" y="3872"/>
                </a:lnTo>
                <a:cubicBezTo>
                  <a:pt x="2175" y="3874"/>
                  <a:pt x="2154" y="3875"/>
                  <a:pt x="2132" y="3875"/>
                </a:cubicBezTo>
                <a:cubicBezTo>
                  <a:pt x="1840" y="3875"/>
                  <a:pt x="1582" y="3693"/>
                  <a:pt x="1474" y="3410"/>
                </a:cubicBezTo>
                <a:cubicBezTo>
                  <a:pt x="1734" y="3410"/>
                  <a:pt x="1980" y="3266"/>
                  <a:pt x="2110" y="3034"/>
                </a:cubicBezTo>
                <a:cubicBezTo>
                  <a:pt x="2211" y="2803"/>
                  <a:pt x="2168" y="2529"/>
                  <a:pt x="1994" y="2341"/>
                </a:cubicBezTo>
                <a:cubicBezTo>
                  <a:pt x="1936" y="2254"/>
                  <a:pt x="1835" y="2196"/>
                  <a:pt x="1734" y="2196"/>
                </a:cubicBezTo>
                <a:cubicBezTo>
                  <a:pt x="1619" y="2196"/>
                  <a:pt x="1532" y="2254"/>
                  <a:pt x="1460" y="2341"/>
                </a:cubicBezTo>
                <a:cubicBezTo>
                  <a:pt x="1301" y="2601"/>
                  <a:pt x="1228" y="2904"/>
                  <a:pt x="1257" y="3208"/>
                </a:cubicBezTo>
                <a:cubicBezTo>
                  <a:pt x="1041" y="3164"/>
                  <a:pt x="838" y="3063"/>
                  <a:pt x="665" y="2933"/>
                </a:cubicBezTo>
                <a:cubicBezTo>
                  <a:pt x="347" y="2702"/>
                  <a:pt x="217" y="2283"/>
                  <a:pt x="347" y="1922"/>
                </a:cubicBezTo>
                <a:cubicBezTo>
                  <a:pt x="492" y="1503"/>
                  <a:pt x="853" y="1156"/>
                  <a:pt x="1171" y="1156"/>
                </a:cubicBezTo>
                <a:cubicBezTo>
                  <a:pt x="1243" y="1156"/>
                  <a:pt x="1315" y="1185"/>
                  <a:pt x="1387" y="1228"/>
                </a:cubicBezTo>
                <a:cubicBezTo>
                  <a:pt x="1402" y="1235"/>
                  <a:pt x="1416" y="1239"/>
                  <a:pt x="1431" y="1239"/>
                </a:cubicBezTo>
                <a:cubicBezTo>
                  <a:pt x="1445" y="1239"/>
                  <a:pt x="1460" y="1235"/>
                  <a:pt x="1474" y="1228"/>
                </a:cubicBezTo>
                <a:cubicBezTo>
                  <a:pt x="1503" y="1199"/>
                  <a:pt x="1517" y="1170"/>
                  <a:pt x="1517" y="1127"/>
                </a:cubicBezTo>
                <a:cubicBezTo>
                  <a:pt x="1517" y="1127"/>
                  <a:pt x="1460" y="650"/>
                  <a:pt x="1676" y="390"/>
                </a:cubicBezTo>
                <a:cubicBezTo>
                  <a:pt x="1770" y="279"/>
                  <a:pt x="1910" y="224"/>
                  <a:pt x="2088" y="224"/>
                </a:cubicBezTo>
                <a:cubicBezTo>
                  <a:pt x="2212" y="224"/>
                  <a:pt x="2355" y="250"/>
                  <a:pt x="2514" y="304"/>
                </a:cubicBezTo>
                <a:cubicBezTo>
                  <a:pt x="2659" y="347"/>
                  <a:pt x="2803" y="419"/>
                  <a:pt x="2933" y="506"/>
                </a:cubicBezTo>
                <a:cubicBezTo>
                  <a:pt x="2688" y="853"/>
                  <a:pt x="2601" y="1315"/>
                  <a:pt x="2876" y="1546"/>
                </a:cubicBezTo>
                <a:cubicBezTo>
                  <a:pt x="2947" y="1608"/>
                  <a:pt x="3033" y="1636"/>
                  <a:pt x="3118" y="1636"/>
                </a:cubicBezTo>
                <a:cubicBezTo>
                  <a:pt x="3272" y="1636"/>
                  <a:pt x="3421" y="1541"/>
                  <a:pt x="3468" y="1373"/>
                </a:cubicBezTo>
                <a:cubicBezTo>
                  <a:pt x="3555" y="1040"/>
                  <a:pt x="3454" y="694"/>
                  <a:pt x="3193" y="477"/>
                </a:cubicBezTo>
                <a:cubicBezTo>
                  <a:pt x="3358" y="278"/>
                  <a:pt x="3595" y="172"/>
                  <a:pt x="3836" y="172"/>
                </a:cubicBezTo>
                <a:close/>
                <a:moveTo>
                  <a:pt x="3833" y="0"/>
                </a:moveTo>
                <a:cubicBezTo>
                  <a:pt x="3532" y="0"/>
                  <a:pt x="3238" y="129"/>
                  <a:pt x="3035" y="376"/>
                </a:cubicBezTo>
                <a:cubicBezTo>
                  <a:pt x="2890" y="275"/>
                  <a:pt x="2731" y="202"/>
                  <a:pt x="2558" y="145"/>
                </a:cubicBezTo>
                <a:cubicBezTo>
                  <a:pt x="2382" y="90"/>
                  <a:pt x="2224" y="62"/>
                  <a:pt x="2083" y="62"/>
                </a:cubicBezTo>
                <a:cubicBezTo>
                  <a:pt x="1851" y="62"/>
                  <a:pt x="1666" y="137"/>
                  <a:pt x="1532" y="289"/>
                </a:cubicBezTo>
                <a:cubicBezTo>
                  <a:pt x="1373" y="491"/>
                  <a:pt x="1301" y="751"/>
                  <a:pt x="1315" y="1012"/>
                </a:cubicBezTo>
                <a:cubicBezTo>
                  <a:pt x="1285" y="1001"/>
                  <a:pt x="1247" y="991"/>
                  <a:pt x="1207" y="991"/>
                </a:cubicBezTo>
                <a:cubicBezTo>
                  <a:pt x="1190" y="991"/>
                  <a:pt x="1173" y="993"/>
                  <a:pt x="1156" y="997"/>
                </a:cubicBezTo>
                <a:cubicBezTo>
                  <a:pt x="766" y="997"/>
                  <a:pt x="333" y="1373"/>
                  <a:pt x="174" y="1864"/>
                </a:cubicBezTo>
                <a:cubicBezTo>
                  <a:pt x="0" y="2312"/>
                  <a:pt x="159" y="2818"/>
                  <a:pt x="549" y="3092"/>
                </a:cubicBezTo>
                <a:cubicBezTo>
                  <a:pt x="766" y="3251"/>
                  <a:pt x="1012" y="3367"/>
                  <a:pt x="1286" y="3410"/>
                </a:cubicBezTo>
                <a:cubicBezTo>
                  <a:pt x="1399" y="3804"/>
                  <a:pt x="1758" y="4061"/>
                  <a:pt x="2163" y="4061"/>
                </a:cubicBezTo>
                <a:cubicBezTo>
                  <a:pt x="2174" y="4061"/>
                  <a:pt x="2185" y="4061"/>
                  <a:pt x="2197" y="4060"/>
                </a:cubicBezTo>
                <a:lnTo>
                  <a:pt x="2240" y="4060"/>
                </a:lnTo>
                <a:cubicBezTo>
                  <a:pt x="2876" y="4060"/>
                  <a:pt x="3367" y="3930"/>
                  <a:pt x="3699" y="3670"/>
                </a:cubicBezTo>
                <a:cubicBezTo>
                  <a:pt x="3743" y="3728"/>
                  <a:pt x="3800" y="3786"/>
                  <a:pt x="3858" y="3829"/>
                </a:cubicBezTo>
                <a:cubicBezTo>
                  <a:pt x="4003" y="3930"/>
                  <a:pt x="4162" y="3988"/>
                  <a:pt x="4335" y="3988"/>
                </a:cubicBezTo>
                <a:cubicBezTo>
                  <a:pt x="4913" y="3988"/>
                  <a:pt x="5679" y="3410"/>
                  <a:pt x="5953" y="2760"/>
                </a:cubicBezTo>
                <a:cubicBezTo>
                  <a:pt x="6155" y="2399"/>
                  <a:pt x="6083" y="1951"/>
                  <a:pt x="5809" y="1647"/>
                </a:cubicBezTo>
                <a:cubicBezTo>
                  <a:pt x="5635" y="1445"/>
                  <a:pt x="5375" y="1315"/>
                  <a:pt x="5115" y="1301"/>
                </a:cubicBezTo>
                <a:cubicBezTo>
                  <a:pt x="5072" y="824"/>
                  <a:pt x="4797" y="405"/>
                  <a:pt x="4393" y="159"/>
                </a:cubicBezTo>
                <a:cubicBezTo>
                  <a:pt x="4218" y="52"/>
                  <a:pt x="4024" y="0"/>
                  <a:pt x="3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16"/>
          <p:cNvGrpSpPr/>
          <p:nvPr/>
        </p:nvGrpSpPr>
        <p:grpSpPr>
          <a:xfrm>
            <a:off x="8644244" y="4128744"/>
            <a:ext cx="200991" cy="206083"/>
            <a:chOff x="2950083" y="2942772"/>
            <a:chExt cx="142245" cy="145837"/>
          </a:xfrm>
        </p:grpSpPr>
        <p:sp>
          <p:nvSpPr>
            <p:cNvPr id="240" name="Google Shape;240;p16"/>
            <p:cNvSpPr/>
            <p:nvPr/>
          </p:nvSpPr>
          <p:spPr>
            <a:xfrm>
              <a:off x="3016800" y="2942772"/>
              <a:ext cx="17449" cy="145837"/>
            </a:xfrm>
            <a:custGeom>
              <a:avLst/>
              <a:gdLst/>
              <a:ahLst/>
              <a:cxnLst/>
              <a:rect l="l" t="t" r="r" b="b"/>
              <a:pathLst>
                <a:path w="204" h="1705" extrusionOk="0">
                  <a:moveTo>
                    <a:pt x="102" y="0"/>
                  </a:moveTo>
                  <a:cubicBezTo>
                    <a:pt x="59" y="0"/>
                    <a:pt x="15" y="43"/>
                    <a:pt x="15" y="101"/>
                  </a:cubicBezTo>
                  <a:lnTo>
                    <a:pt x="1" y="1618"/>
                  </a:lnTo>
                  <a:cubicBezTo>
                    <a:pt x="1" y="1662"/>
                    <a:pt x="44" y="1705"/>
                    <a:pt x="102" y="1705"/>
                  </a:cubicBezTo>
                  <a:cubicBezTo>
                    <a:pt x="145" y="1705"/>
                    <a:pt x="189" y="1662"/>
                    <a:pt x="189" y="1618"/>
                  </a:cubicBezTo>
                  <a:lnTo>
                    <a:pt x="203" y="101"/>
                  </a:lnTo>
                  <a:cubicBezTo>
                    <a:pt x="203" y="43"/>
                    <a:pt x="160"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962486" y="2969971"/>
              <a:ext cx="129842" cy="90239"/>
            </a:xfrm>
            <a:custGeom>
              <a:avLst/>
              <a:gdLst/>
              <a:ahLst/>
              <a:cxnLst/>
              <a:rect l="l" t="t" r="r" b="b"/>
              <a:pathLst>
                <a:path w="1518" h="1055" extrusionOk="0">
                  <a:moveTo>
                    <a:pt x="1378" y="1"/>
                  </a:moveTo>
                  <a:cubicBezTo>
                    <a:pt x="1362" y="1"/>
                    <a:pt x="1346" y="5"/>
                    <a:pt x="1329" y="14"/>
                  </a:cubicBezTo>
                  <a:lnTo>
                    <a:pt x="72" y="896"/>
                  </a:lnTo>
                  <a:cubicBezTo>
                    <a:pt x="0" y="939"/>
                    <a:pt x="29" y="1055"/>
                    <a:pt x="116" y="1055"/>
                  </a:cubicBezTo>
                  <a:cubicBezTo>
                    <a:pt x="145" y="1055"/>
                    <a:pt x="159" y="1055"/>
                    <a:pt x="174" y="1040"/>
                  </a:cubicBezTo>
                  <a:lnTo>
                    <a:pt x="1445" y="159"/>
                  </a:lnTo>
                  <a:cubicBezTo>
                    <a:pt x="1518" y="110"/>
                    <a:pt x="1458" y="1"/>
                    <a:pt x="1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975316" y="2963727"/>
              <a:ext cx="100931" cy="101445"/>
            </a:xfrm>
            <a:custGeom>
              <a:avLst/>
              <a:gdLst/>
              <a:ahLst/>
              <a:cxnLst/>
              <a:rect l="l" t="t" r="r" b="b"/>
              <a:pathLst>
                <a:path w="1180" h="1186" extrusionOk="0">
                  <a:moveTo>
                    <a:pt x="133" y="1"/>
                  </a:moveTo>
                  <a:cubicBezTo>
                    <a:pt x="61" y="1"/>
                    <a:pt x="0" y="93"/>
                    <a:pt x="67" y="160"/>
                  </a:cubicBezTo>
                  <a:lnTo>
                    <a:pt x="1006" y="1157"/>
                  </a:lnTo>
                  <a:cubicBezTo>
                    <a:pt x="1020" y="1171"/>
                    <a:pt x="1049" y="1185"/>
                    <a:pt x="1078" y="1185"/>
                  </a:cubicBezTo>
                  <a:cubicBezTo>
                    <a:pt x="1093" y="1185"/>
                    <a:pt x="1122" y="1171"/>
                    <a:pt x="1136" y="1157"/>
                  </a:cubicBezTo>
                  <a:cubicBezTo>
                    <a:pt x="1179" y="1128"/>
                    <a:pt x="1179" y="1070"/>
                    <a:pt x="1136" y="1026"/>
                  </a:cubicBezTo>
                  <a:lnTo>
                    <a:pt x="197" y="30"/>
                  </a:lnTo>
                  <a:cubicBezTo>
                    <a:pt x="177" y="9"/>
                    <a:pt x="154"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950083" y="3005724"/>
              <a:ext cx="140962" cy="16166"/>
            </a:xfrm>
            <a:custGeom>
              <a:avLst/>
              <a:gdLst/>
              <a:ahLst/>
              <a:cxnLst/>
              <a:rect l="l" t="t" r="r" b="b"/>
              <a:pathLst>
                <a:path w="1648" h="189" extrusionOk="0">
                  <a:moveTo>
                    <a:pt x="1561" y="1"/>
                  </a:moveTo>
                  <a:lnTo>
                    <a:pt x="102" y="15"/>
                  </a:lnTo>
                  <a:cubicBezTo>
                    <a:pt x="44" y="15"/>
                    <a:pt x="1" y="59"/>
                    <a:pt x="1" y="102"/>
                  </a:cubicBezTo>
                  <a:cubicBezTo>
                    <a:pt x="1" y="160"/>
                    <a:pt x="44" y="189"/>
                    <a:pt x="102" y="189"/>
                  </a:cubicBezTo>
                  <a:lnTo>
                    <a:pt x="1561" y="174"/>
                  </a:lnTo>
                  <a:cubicBezTo>
                    <a:pt x="1604" y="174"/>
                    <a:pt x="1648" y="131"/>
                    <a:pt x="1648" y="88"/>
                  </a:cubicBezTo>
                  <a:cubicBezTo>
                    <a:pt x="1648" y="44"/>
                    <a:pt x="1604" y="1"/>
                    <a:pt x="1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16"/>
          <p:cNvSpPr/>
          <p:nvPr/>
        </p:nvSpPr>
        <p:spPr>
          <a:xfrm>
            <a:off x="715099" y="246446"/>
            <a:ext cx="123306" cy="112888"/>
          </a:xfrm>
          <a:custGeom>
            <a:avLst/>
            <a:gdLst/>
            <a:ahLst/>
            <a:cxnLst/>
            <a:rect l="l" t="t" r="r" b="b"/>
            <a:pathLst>
              <a:path w="1373" h="1257" extrusionOk="0">
                <a:moveTo>
                  <a:pt x="751" y="187"/>
                </a:moveTo>
                <a:cubicBezTo>
                  <a:pt x="997" y="187"/>
                  <a:pt x="1185" y="389"/>
                  <a:pt x="1185" y="620"/>
                </a:cubicBezTo>
                <a:cubicBezTo>
                  <a:pt x="1185" y="866"/>
                  <a:pt x="983" y="1068"/>
                  <a:pt x="737" y="1068"/>
                </a:cubicBezTo>
                <a:cubicBezTo>
                  <a:pt x="145" y="1068"/>
                  <a:pt x="145" y="187"/>
                  <a:pt x="737" y="187"/>
                </a:cubicBezTo>
                <a:close/>
                <a:moveTo>
                  <a:pt x="750" y="0"/>
                </a:moveTo>
                <a:cubicBezTo>
                  <a:pt x="513" y="0"/>
                  <a:pt x="278" y="137"/>
                  <a:pt x="174" y="389"/>
                </a:cubicBezTo>
                <a:cubicBezTo>
                  <a:pt x="0" y="794"/>
                  <a:pt x="304" y="1256"/>
                  <a:pt x="737" y="1256"/>
                </a:cubicBezTo>
                <a:cubicBezTo>
                  <a:pt x="1084" y="1256"/>
                  <a:pt x="1373" y="967"/>
                  <a:pt x="1373" y="635"/>
                </a:cubicBezTo>
                <a:cubicBezTo>
                  <a:pt x="1373" y="461"/>
                  <a:pt x="1301" y="302"/>
                  <a:pt x="1185" y="187"/>
                </a:cubicBezTo>
                <a:cubicBezTo>
                  <a:pt x="1064" y="60"/>
                  <a:pt x="906" y="0"/>
                  <a:pt x="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166325" y="535007"/>
            <a:ext cx="254898" cy="256681"/>
          </a:xfrm>
          <a:custGeom>
            <a:avLst/>
            <a:gdLst/>
            <a:ahLst/>
            <a:cxnLst/>
            <a:rect l="l" t="t" r="r" b="b"/>
            <a:pathLst>
              <a:path w="2024" h="2038" extrusionOk="0">
                <a:moveTo>
                  <a:pt x="1084" y="261"/>
                </a:moveTo>
                <a:cubicBezTo>
                  <a:pt x="1099" y="347"/>
                  <a:pt x="1128" y="463"/>
                  <a:pt x="1157" y="535"/>
                </a:cubicBezTo>
                <a:cubicBezTo>
                  <a:pt x="1171" y="636"/>
                  <a:pt x="1200" y="723"/>
                  <a:pt x="1243" y="824"/>
                </a:cubicBezTo>
                <a:cubicBezTo>
                  <a:pt x="1258" y="853"/>
                  <a:pt x="1301" y="867"/>
                  <a:pt x="1503" y="940"/>
                </a:cubicBezTo>
                <a:cubicBezTo>
                  <a:pt x="1576" y="969"/>
                  <a:pt x="1677" y="998"/>
                  <a:pt x="1763" y="1041"/>
                </a:cubicBezTo>
                <a:cubicBezTo>
                  <a:pt x="1648" y="1084"/>
                  <a:pt x="1460" y="1156"/>
                  <a:pt x="1301" y="1214"/>
                </a:cubicBezTo>
                <a:cubicBezTo>
                  <a:pt x="1272" y="1229"/>
                  <a:pt x="1258" y="1243"/>
                  <a:pt x="1243" y="1272"/>
                </a:cubicBezTo>
                <a:cubicBezTo>
                  <a:pt x="1171" y="1445"/>
                  <a:pt x="1070" y="1662"/>
                  <a:pt x="998" y="1778"/>
                </a:cubicBezTo>
                <a:cubicBezTo>
                  <a:pt x="954" y="1662"/>
                  <a:pt x="896" y="1431"/>
                  <a:pt x="839" y="1243"/>
                </a:cubicBezTo>
                <a:cubicBezTo>
                  <a:pt x="839" y="1200"/>
                  <a:pt x="810" y="1171"/>
                  <a:pt x="766" y="1171"/>
                </a:cubicBezTo>
                <a:cubicBezTo>
                  <a:pt x="579" y="1142"/>
                  <a:pt x="362" y="1084"/>
                  <a:pt x="246" y="1055"/>
                </a:cubicBezTo>
                <a:cubicBezTo>
                  <a:pt x="434" y="954"/>
                  <a:pt x="622" y="867"/>
                  <a:pt x="824" y="781"/>
                </a:cubicBezTo>
                <a:cubicBezTo>
                  <a:pt x="839" y="766"/>
                  <a:pt x="868" y="752"/>
                  <a:pt x="868" y="737"/>
                </a:cubicBezTo>
                <a:cubicBezTo>
                  <a:pt x="940" y="564"/>
                  <a:pt x="1027" y="376"/>
                  <a:pt x="1084" y="261"/>
                </a:cubicBezTo>
                <a:close/>
                <a:moveTo>
                  <a:pt x="1099" y="1"/>
                </a:moveTo>
                <a:cubicBezTo>
                  <a:pt x="1041" y="1"/>
                  <a:pt x="954" y="1"/>
                  <a:pt x="723" y="636"/>
                </a:cubicBezTo>
                <a:cubicBezTo>
                  <a:pt x="44" y="911"/>
                  <a:pt x="15" y="998"/>
                  <a:pt x="1" y="1041"/>
                </a:cubicBezTo>
                <a:cubicBezTo>
                  <a:pt x="1" y="1070"/>
                  <a:pt x="1" y="1099"/>
                  <a:pt x="15" y="1128"/>
                </a:cubicBezTo>
                <a:cubicBezTo>
                  <a:pt x="44" y="1156"/>
                  <a:pt x="87" y="1229"/>
                  <a:pt x="680" y="1344"/>
                </a:cubicBezTo>
                <a:cubicBezTo>
                  <a:pt x="853" y="2038"/>
                  <a:pt x="925" y="2038"/>
                  <a:pt x="983" y="2038"/>
                </a:cubicBezTo>
                <a:lnTo>
                  <a:pt x="998" y="2038"/>
                </a:lnTo>
                <a:cubicBezTo>
                  <a:pt x="1055" y="2038"/>
                  <a:pt x="1113" y="2038"/>
                  <a:pt x="1402" y="1373"/>
                </a:cubicBezTo>
                <a:cubicBezTo>
                  <a:pt x="1604" y="1315"/>
                  <a:pt x="1792" y="1229"/>
                  <a:pt x="1980" y="1128"/>
                </a:cubicBezTo>
                <a:cubicBezTo>
                  <a:pt x="2009" y="1099"/>
                  <a:pt x="2023" y="1070"/>
                  <a:pt x="2023" y="1026"/>
                </a:cubicBezTo>
                <a:cubicBezTo>
                  <a:pt x="1995" y="940"/>
                  <a:pt x="1908" y="896"/>
                  <a:pt x="1561" y="781"/>
                </a:cubicBezTo>
                <a:lnTo>
                  <a:pt x="1388" y="709"/>
                </a:lnTo>
                <a:cubicBezTo>
                  <a:pt x="1373" y="665"/>
                  <a:pt x="1344" y="578"/>
                  <a:pt x="1330" y="506"/>
                </a:cubicBezTo>
                <a:cubicBezTo>
                  <a:pt x="1301" y="347"/>
                  <a:pt x="1258" y="188"/>
                  <a:pt x="1185" y="44"/>
                </a:cubicBezTo>
                <a:cubicBezTo>
                  <a:pt x="1157" y="29"/>
                  <a:pt x="1128" y="1"/>
                  <a:pt x="10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166325" y="4413178"/>
            <a:ext cx="395705" cy="390638"/>
          </a:xfrm>
          <a:custGeom>
            <a:avLst/>
            <a:gdLst/>
            <a:ahLst/>
            <a:cxnLst/>
            <a:rect l="l" t="t" r="r" b="b"/>
            <a:pathLst>
              <a:path w="4451" h="4394" extrusionOk="0">
                <a:moveTo>
                  <a:pt x="2266" y="0"/>
                </a:moveTo>
                <a:cubicBezTo>
                  <a:pt x="1767" y="0"/>
                  <a:pt x="1235" y="189"/>
                  <a:pt x="824" y="550"/>
                </a:cubicBezTo>
                <a:cubicBezTo>
                  <a:pt x="73" y="1215"/>
                  <a:pt x="0" y="2197"/>
                  <a:pt x="622" y="3194"/>
                </a:cubicBezTo>
                <a:cubicBezTo>
                  <a:pt x="1041" y="3859"/>
                  <a:pt x="1575" y="4249"/>
                  <a:pt x="2197" y="4365"/>
                </a:cubicBezTo>
                <a:cubicBezTo>
                  <a:pt x="2312" y="4379"/>
                  <a:pt x="2428" y="4394"/>
                  <a:pt x="2543" y="4394"/>
                </a:cubicBezTo>
                <a:cubicBezTo>
                  <a:pt x="3540" y="4394"/>
                  <a:pt x="4378" y="3729"/>
                  <a:pt x="4407" y="3686"/>
                </a:cubicBezTo>
                <a:cubicBezTo>
                  <a:pt x="4451" y="3657"/>
                  <a:pt x="4451" y="3599"/>
                  <a:pt x="4422" y="3570"/>
                </a:cubicBezTo>
                <a:cubicBezTo>
                  <a:pt x="4406" y="3546"/>
                  <a:pt x="4381" y="3535"/>
                  <a:pt x="4355" y="3535"/>
                </a:cubicBezTo>
                <a:cubicBezTo>
                  <a:pt x="4334" y="3535"/>
                  <a:pt x="4311" y="3543"/>
                  <a:pt x="4292" y="3556"/>
                </a:cubicBezTo>
                <a:cubicBezTo>
                  <a:pt x="4292" y="3556"/>
                  <a:pt x="3480" y="4205"/>
                  <a:pt x="2552" y="4205"/>
                </a:cubicBezTo>
                <a:cubicBezTo>
                  <a:pt x="2445" y="4205"/>
                  <a:pt x="2335" y="4196"/>
                  <a:pt x="2226" y="4177"/>
                </a:cubicBezTo>
                <a:cubicBezTo>
                  <a:pt x="1648" y="4090"/>
                  <a:pt x="1156" y="3729"/>
                  <a:pt x="766" y="3093"/>
                </a:cubicBezTo>
                <a:cubicBezTo>
                  <a:pt x="203" y="2183"/>
                  <a:pt x="289" y="1273"/>
                  <a:pt x="940" y="695"/>
                </a:cubicBezTo>
                <a:cubicBezTo>
                  <a:pt x="1314" y="362"/>
                  <a:pt x="1808" y="187"/>
                  <a:pt x="2268" y="187"/>
                </a:cubicBezTo>
                <a:cubicBezTo>
                  <a:pt x="2606" y="187"/>
                  <a:pt x="2926" y="282"/>
                  <a:pt x="3165" y="478"/>
                </a:cubicBezTo>
                <a:cubicBezTo>
                  <a:pt x="3887" y="1056"/>
                  <a:pt x="4046" y="1880"/>
                  <a:pt x="3844" y="2385"/>
                </a:cubicBezTo>
                <a:cubicBezTo>
                  <a:pt x="3700" y="2725"/>
                  <a:pt x="3402" y="2912"/>
                  <a:pt x="3004" y="2912"/>
                </a:cubicBezTo>
                <a:cubicBezTo>
                  <a:pt x="2962" y="2912"/>
                  <a:pt x="2920" y="2910"/>
                  <a:pt x="2876" y="2905"/>
                </a:cubicBezTo>
                <a:cubicBezTo>
                  <a:pt x="2124" y="2819"/>
                  <a:pt x="1922" y="2414"/>
                  <a:pt x="1864" y="2183"/>
                </a:cubicBezTo>
                <a:cubicBezTo>
                  <a:pt x="1792" y="1865"/>
                  <a:pt x="1908" y="1547"/>
                  <a:pt x="2153" y="1345"/>
                </a:cubicBezTo>
                <a:cubicBezTo>
                  <a:pt x="2215" y="1310"/>
                  <a:pt x="2281" y="1292"/>
                  <a:pt x="2345" y="1292"/>
                </a:cubicBezTo>
                <a:cubicBezTo>
                  <a:pt x="2415" y="1292"/>
                  <a:pt x="2483" y="1314"/>
                  <a:pt x="2543" y="1359"/>
                </a:cubicBezTo>
                <a:cubicBezTo>
                  <a:pt x="2702" y="1461"/>
                  <a:pt x="2789" y="1619"/>
                  <a:pt x="2804" y="1807"/>
                </a:cubicBezTo>
                <a:cubicBezTo>
                  <a:pt x="2789" y="1865"/>
                  <a:pt x="2746" y="1923"/>
                  <a:pt x="2688" y="1937"/>
                </a:cubicBezTo>
                <a:cubicBezTo>
                  <a:pt x="2645" y="1952"/>
                  <a:pt x="2616" y="2010"/>
                  <a:pt x="2630" y="2053"/>
                </a:cubicBezTo>
                <a:cubicBezTo>
                  <a:pt x="2642" y="2089"/>
                  <a:pt x="2683" y="2114"/>
                  <a:pt x="2722" y="2114"/>
                </a:cubicBezTo>
                <a:cubicBezTo>
                  <a:pt x="2730" y="2114"/>
                  <a:pt x="2738" y="2113"/>
                  <a:pt x="2746" y="2111"/>
                </a:cubicBezTo>
                <a:cubicBezTo>
                  <a:pt x="2876" y="2067"/>
                  <a:pt x="2962" y="1952"/>
                  <a:pt x="2977" y="1822"/>
                </a:cubicBezTo>
                <a:cubicBezTo>
                  <a:pt x="2977" y="1576"/>
                  <a:pt x="2847" y="1330"/>
                  <a:pt x="2645" y="1200"/>
                </a:cubicBezTo>
                <a:cubicBezTo>
                  <a:pt x="2551" y="1143"/>
                  <a:pt x="2450" y="1114"/>
                  <a:pt x="2348" y="1114"/>
                </a:cubicBezTo>
                <a:cubicBezTo>
                  <a:pt x="2247" y="1114"/>
                  <a:pt x="2146" y="1143"/>
                  <a:pt x="2052" y="1200"/>
                </a:cubicBezTo>
                <a:cubicBezTo>
                  <a:pt x="1734" y="1432"/>
                  <a:pt x="1590" y="1836"/>
                  <a:pt x="1691" y="2212"/>
                </a:cubicBezTo>
                <a:cubicBezTo>
                  <a:pt x="1807" y="2703"/>
                  <a:pt x="2226" y="3007"/>
                  <a:pt x="2847" y="3079"/>
                </a:cubicBezTo>
                <a:cubicBezTo>
                  <a:pt x="2902" y="3085"/>
                  <a:pt x="2956" y="3088"/>
                  <a:pt x="3009" y="3088"/>
                </a:cubicBezTo>
                <a:cubicBezTo>
                  <a:pt x="3478" y="3088"/>
                  <a:pt x="3835" y="2859"/>
                  <a:pt x="4017" y="2443"/>
                </a:cubicBezTo>
                <a:cubicBezTo>
                  <a:pt x="4248" y="1880"/>
                  <a:pt x="4075" y="969"/>
                  <a:pt x="3280" y="334"/>
                </a:cubicBezTo>
                <a:cubicBezTo>
                  <a:pt x="3006" y="109"/>
                  <a:pt x="2645" y="0"/>
                  <a:pt x="2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247"/>
        <p:cNvGrpSpPr/>
        <p:nvPr/>
      </p:nvGrpSpPr>
      <p:grpSpPr>
        <a:xfrm>
          <a:off x="0" y="0"/>
          <a:ext cx="0" cy="0"/>
          <a:chOff x="0" y="0"/>
          <a:chExt cx="0" cy="0"/>
        </a:xfrm>
      </p:grpSpPr>
      <p:sp>
        <p:nvSpPr>
          <p:cNvPr id="248" name="Google Shape;248;p17"/>
          <p:cNvSpPr txBox="1">
            <a:spLocks noGrp="1"/>
          </p:cNvSpPr>
          <p:nvPr>
            <p:ph type="subTitle" idx="1"/>
          </p:nvPr>
        </p:nvSpPr>
        <p:spPr>
          <a:xfrm>
            <a:off x="1207249" y="2290201"/>
            <a:ext cx="1948800" cy="556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17"/>
          <p:cNvSpPr txBox="1">
            <a:spLocks noGrp="1"/>
          </p:cNvSpPr>
          <p:nvPr>
            <p:ph type="subTitle" idx="2"/>
          </p:nvPr>
        </p:nvSpPr>
        <p:spPr>
          <a:xfrm>
            <a:off x="1203175" y="1855800"/>
            <a:ext cx="1948800" cy="406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Bebas Neue"/>
              <a:buNone/>
              <a:defRPr sz="2500">
                <a:solidFill>
                  <a:schemeClr val="accent2"/>
                </a:solidFill>
                <a:latin typeface="Changa One"/>
                <a:ea typeface="Changa One"/>
                <a:cs typeface="Changa One"/>
                <a:sym typeface="Changa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0" name="Google Shape;250;p17"/>
          <p:cNvSpPr txBox="1">
            <a:spLocks noGrp="1"/>
          </p:cNvSpPr>
          <p:nvPr>
            <p:ph type="title"/>
          </p:nvPr>
        </p:nvSpPr>
        <p:spPr>
          <a:xfrm>
            <a:off x="1800450" y="458800"/>
            <a:ext cx="5543100" cy="68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251" name="Google Shape;251;p17"/>
          <p:cNvSpPr txBox="1">
            <a:spLocks noGrp="1"/>
          </p:cNvSpPr>
          <p:nvPr>
            <p:ph type="subTitle" idx="3"/>
          </p:nvPr>
        </p:nvSpPr>
        <p:spPr>
          <a:xfrm>
            <a:off x="3595507" y="2290201"/>
            <a:ext cx="1953000" cy="556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2" name="Google Shape;252;p17"/>
          <p:cNvSpPr txBox="1">
            <a:spLocks noGrp="1"/>
          </p:cNvSpPr>
          <p:nvPr>
            <p:ph type="subTitle" idx="4"/>
          </p:nvPr>
        </p:nvSpPr>
        <p:spPr>
          <a:xfrm>
            <a:off x="3591425" y="1855800"/>
            <a:ext cx="1953000" cy="406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Bebas Neue"/>
              <a:buNone/>
              <a:defRPr sz="2500">
                <a:solidFill>
                  <a:schemeClr val="accent2"/>
                </a:solidFill>
                <a:latin typeface="Changa One"/>
                <a:ea typeface="Changa One"/>
                <a:cs typeface="Changa One"/>
                <a:sym typeface="Changa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3" name="Google Shape;253;p17"/>
          <p:cNvSpPr txBox="1">
            <a:spLocks noGrp="1"/>
          </p:cNvSpPr>
          <p:nvPr>
            <p:ph type="subTitle" idx="5"/>
          </p:nvPr>
        </p:nvSpPr>
        <p:spPr>
          <a:xfrm>
            <a:off x="5992024" y="2290201"/>
            <a:ext cx="1948800" cy="556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4" name="Google Shape;254;p17"/>
          <p:cNvSpPr txBox="1">
            <a:spLocks noGrp="1"/>
          </p:cNvSpPr>
          <p:nvPr>
            <p:ph type="subTitle" idx="6"/>
          </p:nvPr>
        </p:nvSpPr>
        <p:spPr>
          <a:xfrm>
            <a:off x="5987950" y="1855800"/>
            <a:ext cx="1948800" cy="406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Bebas Neue"/>
              <a:buNone/>
              <a:defRPr sz="2500">
                <a:solidFill>
                  <a:schemeClr val="accent2"/>
                </a:solidFill>
                <a:latin typeface="Changa One"/>
                <a:ea typeface="Changa One"/>
                <a:cs typeface="Changa One"/>
                <a:sym typeface="Changa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5" name="Google Shape;255;p17"/>
          <p:cNvSpPr txBox="1">
            <a:spLocks noGrp="1"/>
          </p:cNvSpPr>
          <p:nvPr>
            <p:ph type="subTitle" idx="7"/>
          </p:nvPr>
        </p:nvSpPr>
        <p:spPr>
          <a:xfrm>
            <a:off x="1207249" y="3703350"/>
            <a:ext cx="1948800" cy="556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17"/>
          <p:cNvSpPr txBox="1">
            <a:spLocks noGrp="1"/>
          </p:cNvSpPr>
          <p:nvPr>
            <p:ph type="subTitle" idx="8"/>
          </p:nvPr>
        </p:nvSpPr>
        <p:spPr>
          <a:xfrm>
            <a:off x="1203175" y="3268949"/>
            <a:ext cx="1948800" cy="406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Bebas Neue"/>
              <a:buNone/>
              <a:defRPr sz="2500">
                <a:solidFill>
                  <a:schemeClr val="accent2"/>
                </a:solidFill>
                <a:latin typeface="Changa One"/>
                <a:ea typeface="Changa One"/>
                <a:cs typeface="Changa One"/>
                <a:sym typeface="Changa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7" name="Google Shape;257;p17"/>
          <p:cNvSpPr txBox="1">
            <a:spLocks noGrp="1"/>
          </p:cNvSpPr>
          <p:nvPr>
            <p:ph type="subTitle" idx="9"/>
          </p:nvPr>
        </p:nvSpPr>
        <p:spPr>
          <a:xfrm>
            <a:off x="3595507" y="3703350"/>
            <a:ext cx="1953000" cy="556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8" name="Google Shape;258;p17"/>
          <p:cNvSpPr txBox="1">
            <a:spLocks noGrp="1"/>
          </p:cNvSpPr>
          <p:nvPr>
            <p:ph type="subTitle" idx="13"/>
          </p:nvPr>
        </p:nvSpPr>
        <p:spPr>
          <a:xfrm>
            <a:off x="3591425" y="3268949"/>
            <a:ext cx="1953000" cy="406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Bebas Neue"/>
              <a:buNone/>
              <a:defRPr sz="2500">
                <a:solidFill>
                  <a:schemeClr val="accent2"/>
                </a:solidFill>
                <a:latin typeface="Changa One"/>
                <a:ea typeface="Changa One"/>
                <a:cs typeface="Changa One"/>
                <a:sym typeface="Changa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9" name="Google Shape;259;p17"/>
          <p:cNvSpPr txBox="1">
            <a:spLocks noGrp="1"/>
          </p:cNvSpPr>
          <p:nvPr>
            <p:ph type="subTitle" idx="14"/>
          </p:nvPr>
        </p:nvSpPr>
        <p:spPr>
          <a:xfrm>
            <a:off x="5992024" y="3703350"/>
            <a:ext cx="1948800" cy="556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0" name="Google Shape;260;p17"/>
          <p:cNvSpPr txBox="1">
            <a:spLocks noGrp="1"/>
          </p:cNvSpPr>
          <p:nvPr>
            <p:ph type="subTitle" idx="15"/>
          </p:nvPr>
        </p:nvSpPr>
        <p:spPr>
          <a:xfrm>
            <a:off x="5987950" y="3268949"/>
            <a:ext cx="1948800" cy="406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Bebas Neue"/>
              <a:buNone/>
              <a:defRPr sz="2500">
                <a:solidFill>
                  <a:schemeClr val="accent2"/>
                </a:solidFill>
                <a:latin typeface="Changa One"/>
                <a:ea typeface="Changa One"/>
                <a:cs typeface="Changa One"/>
                <a:sym typeface="Changa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261" name="Google Shape;261;p17"/>
          <p:cNvGrpSpPr/>
          <p:nvPr/>
        </p:nvGrpSpPr>
        <p:grpSpPr>
          <a:xfrm>
            <a:off x="421213" y="120150"/>
            <a:ext cx="478830" cy="301953"/>
            <a:chOff x="4274113" y="691325"/>
            <a:chExt cx="478830" cy="301953"/>
          </a:xfrm>
        </p:grpSpPr>
        <p:sp>
          <p:nvSpPr>
            <p:cNvPr id="262" name="Google Shape;262;p17"/>
            <p:cNvSpPr/>
            <p:nvPr/>
          </p:nvSpPr>
          <p:spPr>
            <a:xfrm>
              <a:off x="4319329" y="691325"/>
              <a:ext cx="352459" cy="301953"/>
            </a:xfrm>
            <a:custGeom>
              <a:avLst/>
              <a:gdLst/>
              <a:ahLst/>
              <a:cxnLst/>
              <a:rect l="l" t="t" r="r" b="b"/>
              <a:pathLst>
                <a:path w="3266" h="2798" extrusionOk="0">
                  <a:moveTo>
                    <a:pt x="1864" y="182"/>
                  </a:moveTo>
                  <a:cubicBezTo>
                    <a:pt x="2543" y="182"/>
                    <a:pt x="3078" y="731"/>
                    <a:pt x="3078" y="1396"/>
                  </a:cubicBezTo>
                  <a:cubicBezTo>
                    <a:pt x="3078" y="2131"/>
                    <a:pt x="2473" y="2620"/>
                    <a:pt x="1845" y="2620"/>
                  </a:cubicBezTo>
                  <a:cubicBezTo>
                    <a:pt x="1547" y="2620"/>
                    <a:pt x="1244" y="2509"/>
                    <a:pt x="997" y="2263"/>
                  </a:cubicBezTo>
                  <a:cubicBezTo>
                    <a:pt x="231" y="1497"/>
                    <a:pt x="781" y="182"/>
                    <a:pt x="1864" y="182"/>
                  </a:cubicBezTo>
                  <a:close/>
                  <a:moveTo>
                    <a:pt x="1862" y="0"/>
                  </a:moveTo>
                  <a:cubicBezTo>
                    <a:pt x="1518" y="0"/>
                    <a:pt x="1167" y="128"/>
                    <a:pt x="882" y="413"/>
                  </a:cubicBezTo>
                  <a:cubicBezTo>
                    <a:pt x="0" y="1295"/>
                    <a:pt x="622" y="2797"/>
                    <a:pt x="1864" y="2797"/>
                  </a:cubicBezTo>
                  <a:cubicBezTo>
                    <a:pt x="2630" y="2797"/>
                    <a:pt x="3266" y="2162"/>
                    <a:pt x="3266" y="1396"/>
                  </a:cubicBezTo>
                  <a:cubicBezTo>
                    <a:pt x="3266" y="556"/>
                    <a:pt x="2579" y="0"/>
                    <a:pt x="1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7"/>
            <p:cNvSpPr/>
            <p:nvPr/>
          </p:nvSpPr>
          <p:spPr>
            <a:xfrm>
              <a:off x="4274113" y="754564"/>
              <a:ext cx="478830" cy="211302"/>
            </a:xfrm>
            <a:custGeom>
              <a:avLst/>
              <a:gdLst/>
              <a:ahLst/>
              <a:cxnLst/>
              <a:rect l="l" t="t" r="r" b="b"/>
              <a:pathLst>
                <a:path w="4437" h="1958" extrusionOk="0">
                  <a:moveTo>
                    <a:pt x="3825" y="0"/>
                  </a:moveTo>
                  <a:cubicBezTo>
                    <a:pt x="3634" y="0"/>
                    <a:pt x="3456" y="23"/>
                    <a:pt x="3396" y="30"/>
                  </a:cubicBezTo>
                  <a:cubicBezTo>
                    <a:pt x="3338" y="44"/>
                    <a:pt x="3309" y="88"/>
                    <a:pt x="3323" y="131"/>
                  </a:cubicBezTo>
                  <a:cubicBezTo>
                    <a:pt x="3323" y="179"/>
                    <a:pt x="3353" y="207"/>
                    <a:pt x="3388" y="207"/>
                  </a:cubicBezTo>
                  <a:cubicBezTo>
                    <a:pt x="3395" y="207"/>
                    <a:pt x="3403" y="206"/>
                    <a:pt x="3410" y="203"/>
                  </a:cubicBezTo>
                  <a:cubicBezTo>
                    <a:pt x="3547" y="186"/>
                    <a:pt x="3694" y="176"/>
                    <a:pt x="3825" y="176"/>
                  </a:cubicBezTo>
                  <a:cubicBezTo>
                    <a:pt x="4025" y="176"/>
                    <a:pt x="4190" y="200"/>
                    <a:pt x="4234" y="261"/>
                  </a:cubicBezTo>
                  <a:cubicBezTo>
                    <a:pt x="4234" y="261"/>
                    <a:pt x="4248" y="275"/>
                    <a:pt x="4234" y="304"/>
                  </a:cubicBezTo>
                  <a:cubicBezTo>
                    <a:pt x="4205" y="405"/>
                    <a:pt x="3670" y="723"/>
                    <a:pt x="2601" y="1142"/>
                  </a:cubicBezTo>
                  <a:cubicBezTo>
                    <a:pt x="1625" y="1538"/>
                    <a:pt x="754" y="1785"/>
                    <a:pt x="387" y="1785"/>
                  </a:cubicBezTo>
                  <a:cubicBezTo>
                    <a:pt x="325" y="1785"/>
                    <a:pt x="277" y="1778"/>
                    <a:pt x="246" y="1764"/>
                  </a:cubicBezTo>
                  <a:cubicBezTo>
                    <a:pt x="217" y="1735"/>
                    <a:pt x="174" y="1720"/>
                    <a:pt x="174" y="1677"/>
                  </a:cubicBezTo>
                  <a:cubicBezTo>
                    <a:pt x="174" y="1547"/>
                    <a:pt x="578" y="1272"/>
                    <a:pt x="954" y="1084"/>
                  </a:cubicBezTo>
                  <a:cubicBezTo>
                    <a:pt x="997" y="1070"/>
                    <a:pt x="1026" y="1012"/>
                    <a:pt x="997" y="969"/>
                  </a:cubicBezTo>
                  <a:cubicBezTo>
                    <a:pt x="986" y="936"/>
                    <a:pt x="951" y="920"/>
                    <a:pt x="916" y="920"/>
                  </a:cubicBezTo>
                  <a:cubicBezTo>
                    <a:pt x="904" y="920"/>
                    <a:pt x="892" y="922"/>
                    <a:pt x="882" y="926"/>
                  </a:cubicBezTo>
                  <a:cubicBezTo>
                    <a:pt x="665" y="1027"/>
                    <a:pt x="0" y="1373"/>
                    <a:pt x="0" y="1677"/>
                  </a:cubicBezTo>
                  <a:cubicBezTo>
                    <a:pt x="0" y="1792"/>
                    <a:pt x="73" y="1894"/>
                    <a:pt x="174" y="1923"/>
                  </a:cubicBezTo>
                  <a:cubicBezTo>
                    <a:pt x="227" y="1944"/>
                    <a:pt x="279" y="1957"/>
                    <a:pt x="332" y="1957"/>
                  </a:cubicBezTo>
                  <a:cubicBezTo>
                    <a:pt x="352" y="1957"/>
                    <a:pt x="371" y="1955"/>
                    <a:pt x="390" y="1951"/>
                  </a:cubicBezTo>
                  <a:cubicBezTo>
                    <a:pt x="968" y="1951"/>
                    <a:pt x="2254" y="1504"/>
                    <a:pt x="3092" y="1142"/>
                  </a:cubicBezTo>
                  <a:cubicBezTo>
                    <a:pt x="3656" y="911"/>
                    <a:pt x="4349" y="564"/>
                    <a:pt x="4407" y="362"/>
                  </a:cubicBezTo>
                  <a:cubicBezTo>
                    <a:pt x="4436" y="290"/>
                    <a:pt x="4422" y="203"/>
                    <a:pt x="4378" y="145"/>
                  </a:cubicBezTo>
                  <a:cubicBezTo>
                    <a:pt x="4278" y="30"/>
                    <a:pt x="4043" y="0"/>
                    <a:pt x="3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17"/>
          <p:cNvSpPr/>
          <p:nvPr/>
        </p:nvSpPr>
        <p:spPr>
          <a:xfrm>
            <a:off x="8606074" y="120159"/>
            <a:ext cx="123306" cy="112888"/>
          </a:xfrm>
          <a:custGeom>
            <a:avLst/>
            <a:gdLst/>
            <a:ahLst/>
            <a:cxnLst/>
            <a:rect l="l" t="t" r="r" b="b"/>
            <a:pathLst>
              <a:path w="1373" h="1257" extrusionOk="0">
                <a:moveTo>
                  <a:pt x="751" y="187"/>
                </a:moveTo>
                <a:cubicBezTo>
                  <a:pt x="997" y="187"/>
                  <a:pt x="1185" y="389"/>
                  <a:pt x="1185" y="620"/>
                </a:cubicBezTo>
                <a:cubicBezTo>
                  <a:pt x="1185" y="866"/>
                  <a:pt x="983" y="1068"/>
                  <a:pt x="737" y="1068"/>
                </a:cubicBezTo>
                <a:cubicBezTo>
                  <a:pt x="145" y="1068"/>
                  <a:pt x="145" y="187"/>
                  <a:pt x="737" y="187"/>
                </a:cubicBezTo>
                <a:close/>
                <a:moveTo>
                  <a:pt x="750" y="0"/>
                </a:moveTo>
                <a:cubicBezTo>
                  <a:pt x="513" y="0"/>
                  <a:pt x="278" y="137"/>
                  <a:pt x="174" y="389"/>
                </a:cubicBezTo>
                <a:cubicBezTo>
                  <a:pt x="0" y="794"/>
                  <a:pt x="304" y="1256"/>
                  <a:pt x="737" y="1256"/>
                </a:cubicBezTo>
                <a:cubicBezTo>
                  <a:pt x="1084" y="1256"/>
                  <a:pt x="1373" y="967"/>
                  <a:pt x="1373" y="635"/>
                </a:cubicBezTo>
                <a:cubicBezTo>
                  <a:pt x="1373" y="461"/>
                  <a:pt x="1301" y="302"/>
                  <a:pt x="1185" y="187"/>
                </a:cubicBezTo>
                <a:cubicBezTo>
                  <a:pt x="1064" y="60"/>
                  <a:pt x="906" y="0"/>
                  <a:pt x="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7"/>
          <p:cNvSpPr/>
          <p:nvPr/>
        </p:nvSpPr>
        <p:spPr>
          <a:xfrm>
            <a:off x="166325" y="717132"/>
            <a:ext cx="254898" cy="256681"/>
          </a:xfrm>
          <a:custGeom>
            <a:avLst/>
            <a:gdLst/>
            <a:ahLst/>
            <a:cxnLst/>
            <a:rect l="l" t="t" r="r" b="b"/>
            <a:pathLst>
              <a:path w="2024" h="2038" extrusionOk="0">
                <a:moveTo>
                  <a:pt x="1084" y="261"/>
                </a:moveTo>
                <a:cubicBezTo>
                  <a:pt x="1099" y="347"/>
                  <a:pt x="1128" y="463"/>
                  <a:pt x="1157" y="535"/>
                </a:cubicBezTo>
                <a:cubicBezTo>
                  <a:pt x="1171" y="636"/>
                  <a:pt x="1200" y="723"/>
                  <a:pt x="1243" y="824"/>
                </a:cubicBezTo>
                <a:cubicBezTo>
                  <a:pt x="1258" y="853"/>
                  <a:pt x="1301" y="867"/>
                  <a:pt x="1503" y="940"/>
                </a:cubicBezTo>
                <a:cubicBezTo>
                  <a:pt x="1576" y="969"/>
                  <a:pt x="1677" y="998"/>
                  <a:pt x="1763" y="1041"/>
                </a:cubicBezTo>
                <a:cubicBezTo>
                  <a:pt x="1648" y="1084"/>
                  <a:pt x="1460" y="1156"/>
                  <a:pt x="1301" y="1214"/>
                </a:cubicBezTo>
                <a:cubicBezTo>
                  <a:pt x="1272" y="1229"/>
                  <a:pt x="1258" y="1243"/>
                  <a:pt x="1243" y="1272"/>
                </a:cubicBezTo>
                <a:cubicBezTo>
                  <a:pt x="1171" y="1445"/>
                  <a:pt x="1070" y="1662"/>
                  <a:pt x="998" y="1778"/>
                </a:cubicBezTo>
                <a:cubicBezTo>
                  <a:pt x="954" y="1662"/>
                  <a:pt x="896" y="1431"/>
                  <a:pt x="839" y="1243"/>
                </a:cubicBezTo>
                <a:cubicBezTo>
                  <a:pt x="839" y="1200"/>
                  <a:pt x="810" y="1171"/>
                  <a:pt x="766" y="1171"/>
                </a:cubicBezTo>
                <a:cubicBezTo>
                  <a:pt x="579" y="1142"/>
                  <a:pt x="362" y="1084"/>
                  <a:pt x="246" y="1055"/>
                </a:cubicBezTo>
                <a:cubicBezTo>
                  <a:pt x="434" y="954"/>
                  <a:pt x="622" y="867"/>
                  <a:pt x="824" y="781"/>
                </a:cubicBezTo>
                <a:cubicBezTo>
                  <a:pt x="839" y="766"/>
                  <a:pt x="868" y="752"/>
                  <a:pt x="868" y="737"/>
                </a:cubicBezTo>
                <a:cubicBezTo>
                  <a:pt x="940" y="564"/>
                  <a:pt x="1027" y="376"/>
                  <a:pt x="1084" y="261"/>
                </a:cubicBezTo>
                <a:close/>
                <a:moveTo>
                  <a:pt x="1099" y="1"/>
                </a:moveTo>
                <a:cubicBezTo>
                  <a:pt x="1041" y="1"/>
                  <a:pt x="954" y="1"/>
                  <a:pt x="723" y="636"/>
                </a:cubicBezTo>
                <a:cubicBezTo>
                  <a:pt x="44" y="911"/>
                  <a:pt x="15" y="998"/>
                  <a:pt x="1" y="1041"/>
                </a:cubicBezTo>
                <a:cubicBezTo>
                  <a:pt x="1" y="1070"/>
                  <a:pt x="1" y="1099"/>
                  <a:pt x="15" y="1128"/>
                </a:cubicBezTo>
                <a:cubicBezTo>
                  <a:pt x="44" y="1156"/>
                  <a:pt x="87" y="1229"/>
                  <a:pt x="680" y="1344"/>
                </a:cubicBezTo>
                <a:cubicBezTo>
                  <a:pt x="853" y="2038"/>
                  <a:pt x="925" y="2038"/>
                  <a:pt x="983" y="2038"/>
                </a:cubicBezTo>
                <a:lnTo>
                  <a:pt x="998" y="2038"/>
                </a:lnTo>
                <a:cubicBezTo>
                  <a:pt x="1055" y="2038"/>
                  <a:pt x="1113" y="2038"/>
                  <a:pt x="1402" y="1373"/>
                </a:cubicBezTo>
                <a:cubicBezTo>
                  <a:pt x="1604" y="1315"/>
                  <a:pt x="1792" y="1229"/>
                  <a:pt x="1980" y="1128"/>
                </a:cubicBezTo>
                <a:cubicBezTo>
                  <a:pt x="2009" y="1099"/>
                  <a:pt x="2023" y="1070"/>
                  <a:pt x="2023" y="1026"/>
                </a:cubicBezTo>
                <a:cubicBezTo>
                  <a:pt x="1995" y="940"/>
                  <a:pt x="1908" y="896"/>
                  <a:pt x="1561" y="781"/>
                </a:cubicBezTo>
                <a:lnTo>
                  <a:pt x="1388" y="709"/>
                </a:lnTo>
                <a:cubicBezTo>
                  <a:pt x="1373" y="665"/>
                  <a:pt x="1344" y="578"/>
                  <a:pt x="1330" y="506"/>
                </a:cubicBezTo>
                <a:cubicBezTo>
                  <a:pt x="1301" y="347"/>
                  <a:pt x="1258" y="188"/>
                  <a:pt x="1185" y="44"/>
                </a:cubicBezTo>
                <a:cubicBezTo>
                  <a:pt x="1157" y="29"/>
                  <a:pt x="1128" y="1"/>
                  <a:pt x="10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7"/>
          <p:cNvSpPr/>
          <p:nvPr/>
        </p:nvSpPr>
        <p:spPr>
          <a:xfrm>
            <a:off x="8606075" y="4073415"/>
            <a:ext cx="395705" cy="390638"/>
          </a:xfrm>
          <a:custGeom>
            <a:avLst/>
            <a:gdLst/>
            <a:ahLst/>
            <a:cxnLst/>
            <a:rect l="l" t="t" r="r" b="b"/>
            <a:pathLst>
              <a:path w="4451" h="4394" extrusionOk="0">
                <a:moveTo>
                  <a:pt x="2266" y="0"/>
                </a:moveTo>
                <a:cubicBezTo>
                  <a:pt x="1767" y="0"/>
                  <a:pt x="1235" y="189"/>
                  <a:pt x="824" y="550"/>
                </a:cubicBezTo>
                <a:cubicBezTo>
                  <a:pt x="73" y="1215"/>
                  <a:pt x="0" y="2197"/>
                  <a:pt x="622" y="3194"/>
                </a:cubicBezTo>
                <a:cubicBezTo>
                  <a:pt x="1041" y="3859"/>
                  <a:pt x="1575" y="4249"/>
                  <a:pt x="2197" y="4365"/>
                </a:cubicBezTo>
                <a:cubicBezTo>
                  <a:pt x="2312" y="4379"/>
                  <a:pt x="2428" y="4394"/>
                  <a:pt x="2543" y="4394"/>
                </a:cubicBezTo>
                <a:cubicBezTo>
                  <a:pt x="3540" y="4394"/>
                  <a:pt x="4378" y="3729"/>
                  <a:pt x="4407" y="3686"/>
                </a:cubicBezTo>
                <a:cubicBezTo>
                  <a:pt x="4451" y="3657"/>
                  <a:pt x="4451" y="3599"/>
                  <a:pt x="4422" y="3570"/>
                </a:cubicBezTo>
                <a:cubicBezTo>
                  <a:pt x="4406" y="3546"/>
                  <a:pt x="4381" y="3535"/>
                  <a:pt x="4355" y="3535"/>
                </a:cubicBezTo>
                <a:cubicBezTo>
                  <a:pt x="4334" y="3535"/>
                  <a:pt x="4311" y="3543"/>
                  <a:pt x="4292" y="3556"/>
                </a:cubicBezTo>
                <a:cubicBezTo>
                  <a:pt x="4292" y="3556"/>
                  <a:pt x="3480" y="4205"/>
                  <a:pt x="2552" y="4205"/>
                </a:cubicBezTo>
                <a:cubicBezTo>
                  <a:pt x="2445" y="4205"/>
                  <a:pt x="2335" y="4196"/>
                  <a:pt x="2226" y="4177"/>
                </a:cubicBezTo>
                <a:cubicBezTo>
                  <a:pt x="1648" y="4090"/>
                  <a:pt x="1156" y="3729"/>
                  <a:pt x="766" y="3093"/>
                </a:cubicBezTo>
                <a:cubicBezTo>
                  <a:pt x="203" y="2183"/>
                  <a:pt x="289" y="1273"/>
                  <a:pt x="940" y="695"/>
                </a:cubicBezTo>
                <a:cubicBezTo>
                  <a:pt x="1314" y="362"/>
                  <a:pt x="1808" y="187"/>
                  <a:pt x="2268" y="187"/>
                </a:cubicBezTo>
                <a:cubicBezTo>
                  <a:pt x="2606" y="187"/>
                  <a:pt x="2926" y="282"/>
                  <a:pt x="3165" y="478"/>
                </a:cubicBezTo>
                <a:cubicBezTo>
                  <a:pt x="3887" y="1056"/>
                  <a:pt x="4046" y="1880"/>
                  <a:pt x="3844" y="2385"/>
                </a:cubicBezTo>
                <a:cubicBezTo>
                  <a:pt x="3700" y="2725"/>
                  <a:pt x="3402" y="2912"/>
                  <a:pt x="3004" y="2912"/>
                </a:cubicBezTo>
                <a:cubicBezTo>
                  <a:pt x="2962" y="2912"/>
                  <a:pt x="2920" y="2910"/>
                  <a:pt x="2876" y="2905"/>
                </a:cubicBezTo>
                <a:cubicBezTo>
                  <a:pt x="2124" y="2819"/>
                  <a:pt x="1922" y="2414"/>
                  <a:pt x="1864" y="2183"/>
                </a:cubicBezTo>
                <a:cubicBezTo>
                  <a:pt x="1792" y="1865"/>
                  <a:pt x="1908" y="1547"/>
                  <a:pt x="2153" y="1345"/>
                </a:cubicBezTo>
                <a:cubicBezTo>
                  <a:pt x="2215" y="1310"/>
                  <a:pt x="2281" y="1292"/>
                  <a:pt x="2345" y="1292"/>
                </a:cubicBezTo>
                <a:cubicBezTo>
                  <a:pt x="2415" y="1292"/>
                  <a:pt x="2483" y="1314"/>
                  <a:pt x="2543" y="1359"/>
                </a:cubicBezTo>
                <a:cubicBezTo>
                  <a:pt x="2702" y="1461"/>
                  <a:pt x="2789" y="1619"/>
                  <a:pt x="2804" y="1807"/>
                </a:cubicBezTo>
                <a:cubicBezTo>
                  <a:pt x="2789" y="1865"/>
                  <a:pt x="2746" y="1923"/>
                  <a:pt x="2688" y="1937"/>
                </a:cubicBezTo>
                <a:cubicBezTo>
                  <a:pt x="2645" y="1952"/>
                  <a:pt x="2616" y="2010"/>
                  <a:pt x="2630" y="2053"/>
                </a:cubicBezTo>
                <a:cubicBezTo>
                  <a:pt x="2642" y="2089"/>
                  <a:pt x="2683" y="2114"/>
                  <a:pt x="2722" y="2114"/>
                </a:cubicBezTo>
                <a:cubicBezTo>
                  <a:pt x="2730" y="2114"/>
                  <a:pt x="2738" y="2113"/>
                  <a:pt x="2746" y="2111"/>
                </a:cubicBezTo>
                <a:cubicBezTo>
                  <a:pt x="2876" y="2067"/>
                  <a:pt x="2962" y="1952"/>
                  <a:pt x="2977" y="1822"/>
                </a:cubicBezTo>
                <a:cubicBezTo>
                  <a:pt x="2977" y="1576"/>
                  <a:pt x="2847" y="1330"/>
                  <a:pt x="2645" y="1200"/>
                </a:cubicBezTo>
                <a:cubicBezTo>
                  <a:pt x="2551" y="1143"/>
                  <a:pt x="2450" y="1114"/>
                  <a:pt x="2348" y="1114"/>
                </a:cubicBezTo>
                <a:cubicBezTo>
                  <a:pt x="2247" y="1114"/>
                  <a:pt x="2146" y="1143"/>
                  <a:pt x="2052" y="1200"/>
                </a:cubicBezTo>
                <a:cubicBezTo>
                  <a:pt x="1734" y="1432"/>
                  <a:pt x="1590" y="1836"/>
                  <a:pt x="1691" y="2212"/>
                </a:cubicBezTo>
                <a:cubicBezTo>
                  <a:pt x="1807" y="2703"/>
                  <a:pt x="2226" y="3007"/>
                  <a:pt x="2847" y="3079"/>
                </a:cubicBezTo>
                <a:cubicBezTo>
                  <a:pt x="2902" y="3085"/>
                  <a:pt x="2956" y="3088"/>
                  <a:pt x="3009" y="3088"/>
                </a:cubicBezTo>
                <a:cubicBezTo>
                  <a:pt x="3478" y="3088"/>
                  <a:pt x="3835" y="2859"/>
                  <a:pt x="4017" y="2443"/>
                </a:cubicBezTo>
                <a:cubicBezTo>
                  <a:pt x="4248" y="1880"/>
                  <a:pt x="4075" y="969"/>
                  <a:pt x="3280" y="334"/>
                </a:cubicBezTo>
                <a:cubicBezTo>
                  <a:pt x="3006" y="109"/>
                  <a:pt x="2645" y="0"/>
                  <a:pt x="2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7"/>
          <p:cNvSpPr/>
          <p:nvPr/>
        </p:nvSpPr>
        <p:spPr>
          <a:xfrm rot="447799" flipH="1">
            <a:off x="7877183" y="4570203"/>
            <a:ext cx="651779" cy="429956"/>
          </a:xfrm>
          <a:custGeom>
            <a:avLst/>
            <a:gdLst/>
            <a:ahLst/>
            <a:cxnLst/>
            <a:rect l="l" t="t" r="r" b="b"/>
            <a:pathLst>
              <a:path w="6156" h="4061" extrusionOk="0">
                <a:moveTo>
                  <a:pt x="3063" y="621"/>
                </a:moveTo>
                <a:cubicBezTo>
                  <a:pt x="3266" y="795"/>
                  <a:pt x="3352" y="1069"/>
                  <a:pt x="3280" y="1315"/>
                </a:cubicBezTo>
                <a:cubicBezTo>
                  <a:pt x="3262" y="1406"/>
                  <a:pt x="3186" y="1463"/>
                  <a:pt x="3107" y="1463"/>
                </a:cubicBezTo>
                <a:cubicBezTo>
                  <a:pt x="3061" y="1463"/>
                  <a:pt x="3014" y="1444"/>
                  <a:pt x="2977" y="1402"/>
                </a:cubicBezTo>
                <a:cubicBezTo>
                  <a:pt x="2803" y="1257"/>
                  <a:pt x="2847" y="925"/>
                  <a:pt x="3049" y="621"/>
                </a:cubicBezTo>
                <a:close/>
                <a:moveTo>
                  <a:pt x="4927" y="1517"/>
                </a:moveTo>
                <a:lnTo>
                  <a:pt x="4927" y="1517"/>
                </a:lnTo>
                <a:cubicBezTo>
                  <a:pt x="4913" y="1806"/>
                  <a:pt x="4696" y="2066"/>
                  <a:pt x="4407" y="2139"/>
                </a:cubicBezTo>
                <a:lnTo>
                  <a:pt x="4364" y="2139"/>
                </a:lnTo>
                <a:cubicBezTo>
                  <a:pt x="4292" y="2139"/>
                  <a:pt x="4292" y="2110"/>
                  <a:pt x="4292" y="2095"/>
                </a:cubicBezTo>
                <a:cubicBezTo>
                  <a:pt x="4277" y="1951"/>
                  <a:pt x="4537" y="1604"/>
                  <a:pt x="4927" y="1517"/>
                </a:cubicBezTo>
                <a:close/>
                <a:moveTo>
                  <a:pt x="1720" y="2384"/>
                </a:moveTo>
                <a:cubicBezTo>
                  <a:pt x="1763" y="2384"/>
                  <a:pt x="1806" y="2413"/>
                  <a:pt x="1835" y="2456"/>
                </a:cubicBezTo>
                <a:cubicBezTo>
                  <a:pt x="1965" y="2586"/>
                  <a:pt x="1994" y="2789"/>
                  <a:pt x="1922" y="2962"/>
                </a:cubicBezTo>
                <a:cubicBezTo>
                  <a:pt x="1821" y="3136"/>
                  <a:pt x="1633" y="3237"/>
                  <a:pt x="1431" y="3237"/>
                </a:cubicBezTo>
                <a:cubicBezTo>
                  <a:pt x="1387" y="2962"/>
                  <a:pt x="1445" y="2688"/>
                  <a:pt x="1590" y="2456"/>
                </a:cubicBezTo>
                <a:cubicBezTo>
                  <a:pt x="1619" y="2413"/>
                  <a:pt x="1662" y="2384"/>
                  <a:pt x="1720" y="2384"/>
                </a:cubicBezTo>
                <a:close/>
                <a:moveTo>
                  <a:pt x="3757" y="2630"/>
                </a:moveTo>
                <a:cubicBezTo>
                  <a:pt x="3771" y="2630"/>
                  <a:pt x="3800" y="2659"/>
                  <a:pt x="3829" y="2760"/>
                </a:cubicBezTo>
                <a:cubicBezTo>
                  <a:pt x="3916" y="2977"/>
                  <a:pt x="3858" y="3237"/>
                  <a:pt x="3714" y="3410"/>
                </a:cubicBezTo>
                <a:cubicBezTo>
                  <a:pt x="3584" y="3208"/>
                  <a:pt x="3569" y="2948"/>
                  <a:pt x="3656" y="2731"/>
                </a:cubicBezTo>
                <a:cubicBezTo>
                  <a:pt x="3699" y="2659"/>
                  <a:pt x="3728" y="2630"/>
                  <a:pt x="3757" y="2630"/>
                </a:cubicBezTo>
                <a:close/>
                <a:moveTo>
                  <a:pt x="3836" y="172"/>
                </a:moveTo>
                <a:cubicBezTo>
                  <a:pt x="3998" y="172"/>
                  <a:pt x="4161" y="220"/>
                  <a:pt x="4306" y="318"/>
                </a:cubicBezTo>
                <a:cubicBezTo>
                  <a:pt x="4682" y="520"/>
                  <a:pt x="4913" y="896"/>
                  <a:pt x="4956" y="1315"/>
                </a:cubicBezTo>
                <a:cubicBezTo>
                  <a:pt x="4494" y="1402"/>
                  <a:pt x="4118" y="1835"/>
                  <a:pt x="4133" y="2095"/>
                </a:cubicBezTo>
                <a:cubicBezTo>
                  <a:pt x="4133" y="2217"/>
                  <a:pt x="4234" y="2313"/>
                  <a:pt x="4353" y="2313"/>
                </a:cubicBezTo>
                <a:cubicBezTo>
                  <a:pt x="4362" y="2313"/>
                  <a:pt x="4370" y="2313"/>
                  <a:pt x="4378" y="2312"/>
                </a:cubicBezTo>
                <a:lnTo>
                  <a:pt x="4451" y="2312"/>
                </a:lnTo>
                <a:cubicBezTo>
                  <a:pt x="4826" y="2254"/>
                  <a:pt x="5086" y="1922"/>
                  <a:pt x="5130" y="1488"/>
                </a:cubicBezTo>
                <a:cubicBezTo>
                  <a:pt x="5346" y="1503"/>
                  <a:pt x="5549" y="1604"/>
                  <a:pt x="5693" y="1777"/>
                </a:cubicBezTo>
                <a:cubicBezTo>
                  <a:pt x="5924" y="2023"/>
                  <a:pt x="5968" y="2399"/>
                  <a:pt x="5809" y="2702"/>
                </a:cubicBezTo>
                <a:cubicBezTo>
                  <a:pt x="5563" y="3280"/>
                  <a:pt x="4855" y="3815"/>
                  <a:pt x="4335" y="3815"/>
                </a:cubicBezTo>
                <a:cubicBezTo>
                  <a:pt x="4205" y="3815"/>
                  <a:pt x="4075" y="3771"/>
                  <a:pt x="3974" y="3699"/>
                </a:cubicBezTo>
                <a:cubicBezTo>
                  <a:pt x="3930" y="3656"/>
                  <a:pt x="3873" y="3612"/>
                  <a:pt x="3829" y="3555"/>
                </a:cubicBezTo>
                <a:cubicBezTo>
                  <a:pt x="4046" y="3323"/>
                  <a:pt x="4118" y="3005"/>
                  <a:pt x="4003" y="2702"/>
                </a:cubicBezTo>
                <a:cubicBezTo>
                  <a:pt x="3930" y="2485"/>
                  <a:pt x="3815" y="2442"/>
                  <a:pt x="3757" y="2442"/>
                </a:cubicBezTo>
                <a:cubicBezTo>
                  <a:pt x="3641" y="2456"/>
                  <a:pt x="3540" y="2529"/>
                  <a:pt x="3497" y="2644"/>
                </a:cubicBezTo>
                <a:cubicBezTo>
                  <a:pt x="3381" y="2933"/>
                  <a:pt x="3410" y="3266"/>
                  <a:pt x="3584" y="3540"/>
                </a:cubicBezTo>
                <a:cubicBezTo>
                  <a:pt x="3367" y="3685"/>
                  <a:pt x="2962" y="3872"/>
                  <a:pt x="2240" y="3872"/>
                </a:cubicBezTo>
                <a:lnTo>
                  <a:pt x="2197" y="3872"/>
                </a:lnTo>
                <a:cubicBezTo>
                  <a:pt x="2175" y="3874"/>
                  <a:pt x="2154" y="3875"/>
                  <a:pt x="2132" y="3875"/>
                </a:cubicBezTo>
                <a:cubicBezTo>
                  <a:pt x="1840" y="3875"/>
                  <a:pt x="1582" y="3693"/>
                  <a:pt x="1474" y="3410"/>
                </a:cubicBezTo>
                <a:cubicBezTo>
                  <a:pt x="1734" y="3410"/>
                  <a:pt x="1980" y="3266"/>
                  <a:pt x="2110" y="3034"/>
                </a:cubicBezTo>
                <a:cubicBezTo>
                  <a:pt x="2211" y="2803"/>
                  <a:pt x="2168" y="2529"/>
                  <a:pt x="1994" y="2341"/>
                </a:cubicBezTo>
                <a:cubicBezTo>
                  <a:pt x="1936" y="2254"/>
                  <a:pt x="1835" y="2196"/>
                  <a:pt x="1734" y="2196"/>
                </a:cubicBezTo>
                <a:cubicBezTo>
                  <a:pt x="1619" y="2196"/>
                  <a:pt x="1532" y="2254"/>
                  <a:pt x="1460" y="2341"/>
                </a:cubicBezTo>
                <a:cubicBezTo>
                  <a:pt x="1301" y="2601"/>
                  <a:pt x="1228" y="2904"/>
                  <a:pt x="1257" y="3208"/>
                </a:cubicBezTo>
                <a:cubicBezTo>
                  <a:pt x="1041" y="3164"/>
                  <a:pt x="838" y="3063"/>
                  <a:pt x="665" y="2933"/>
                </a:cubicBezTo>
                <a:cubicBezTo>
                  <a:pt x="347" y="2702"/>
                  <a:pt x="217" y="2283"/>
                  <a:pt x="347" y="1922"/>
                </a:cubicBezTo>
                <a:cubicBezTo>
                  <a:pt x="492" y="1503"/>
                  <a:pt x="853" y="1156"/>
                  <a:pt x="1171" y="1156"/>
                </a:cubicBezTo>
                <a:cubicBezTo>
                  <a:pt x="1243" y="1156"/>
                  <a:pt x="1315" y="1185"/>
                  <a:pt x="1387" y="1228"/>
                </a:cubicBezTo>
                <a:cubicBezTo>
                  <a:pt x="1402" y="1235"/>
                  <a:pt x="1416" y="1239"/>
                  <a:pt x="1431" y="1239"/>
                </a:cubicBezTo>
                <a:cubicBezTo>
                  <a:pt x="1445" y="1239"/>
                  <a:pt x="1460" y="1235"/>
                  <a:pt x="1474" y="1228"/>
                </a:cubicBezTo>
                <a:cubicBezTo>
                  <a:pt x="1503" y="1199"/>
                  <a:pt x="1517" y="1170"/>
                  <a:pt x="1517" y="1127"/>
                </a:cubicBezTo>
                <a:cubicBezTo>
                  <a:pt x="1517" y="1127"/>
                  <a:pt x="1460" y="650"/>
                  <a:pt x="1676" y="390"/>
                </a:cubicBezTo>
                <a:cubicBezTo>
                  <a:pt x="1770" y="279"/>
                  <a:pt x="1910" y="224"/>
                  <a:pt x="2088" y="224"/>
                </a:cubicBezTo>
                <a:cubicBezTo>
                  <a:pt x="2212" y="224"/>
                  <a:pt x="2355" y="250"/>
                  <a:pt x="2514" y="304"/>
                </a:cubicBezTo>
                <a:cubicBezTo>
                  <a:pt x="2659" y="347"/>
                  <a:pt x="2803" y="419"/>
                  <a:pt x="2933" y="506"/>
                </a:cubicBezTo>
                <a:cubicBezTo>
                  <a:pt x="2688" y="853"/>
                  <a:pt x="2601" y="1315"/>
                  <a:pt x="2876" y="1546"/>
                </a:cubicBezTo>
                <a:cubicBezTo>
                  <a:pt x="2947" y="1608"/>
                  <a:pt x="3033" y="1636"/>
                  <a:pt x="3118" y="1636"/>
                </a:cubicBezTo>
                <a:cubicBezTo>
                  <a:pt x="3272" y="1636"/>
                  <a:pt x="3421" y="1541"/>
                  <a:pt x="3468" y="1373"/>
                </a:cubicBezTo>
                <a:cubicBezTo>
                  <a:pt x="3555" y="1040"/>
                  <a:pt x="3454" y="694"/>
                  <a:pt x="3193" y="477"/>
                </a:cubicBezTo>
                <a:cubicBezTo>
                  <a:pt x="3358" y="278"/>
                  <a:pt x="3595" y="172"/>
                  <a:pt x="3836" y="172"/>
                </a:cubicBezTo>
                <a:close/>
                <a:moveTo>
                  <a:pt x="3833" y="0"/>
                </a:moveTo>
                <a:cubicBezTo>
                  <a:pt x="3532" y="0"/>
                  <a:pt x="3238" y="129"/>
                  <a:pt x="3035" y="376"/>
                </a:cubicBezTo>
                <a:cubicBezTo>
                  <a:pt x="2890" y="275"/>
                  <a:pt x="2731" y="202"/>
                  <a:pt x="2558" y="145"/>
                </a:cubicBezTo>
                <a:cubicBezTo>
                  <a:pt x="2382" y="90"/>
                  <a:pt x="2224" y="62"/>
                  <a:pt x="2083" y="62"/>
                </a:cubicBezTo>
                <a:cubicBezTo>
                  <a:pt x="1851" y="62"/>
                  <a:pt x="1666" y="137"/>
                  <a:pt x="1532" y="289"/>
                </a:cubicBezTo>
                <a:cubicBezTo>
                  <a:pt x="1373" y="491"/>
                  <a:pt x="1301" y="751"/>
                  <a:pt x="1315" y="1012"/>
                </a:cubicBezTo>
                <a:cubicBezTo>
                  <a:pt x="1285" y="1001"/>
                  <a:pt x="1247" y="991"/>
                  <a:pt x="1207" y="991"/>
                </a:cubicBezTo>
                <a:cubicBezTo>
                  <a:pt x="1190" y="991"/>
                  <a:pt x="1173" y="993"/>
                  <a:pt x="1156" y="997"/>
                </a:cubicBezTo>
                <a:cubicBezTo>
                  <a:pt x="766" y="997"/>
                  <a:pt x="333" y="1373"/>
                  <a:pt x="174" y="1864"/>
                </a:cubicBezTo>
                <a:cubicBezTo>
                  <a:pt x="0" y="2312"/>
                  <a:pt x="159" y="2818"/>
                  <a:pt x="549" y="3092"/>
                </a:cubicBezTo>
                <a:cubicBezTo>
                  <a:pt x="766" y="3251"/>
                  <a:pt x="1012" y="3367"/>
                  <a:pt x="1286" y="3410"/>
                </a:cubicBezTo>
                <a:cubicBezTo>
                  <a:pt x="1399" y="3804"/>
                  <a:pt x="1758" y="4061"/>
                  <a:pt x="2163" y="4061"/>
                </a:cubicBezTo>
                <a:cubicBezTo>
                  <a:pt x="2174" y="4061"/>
                  <a:pt x="2185" y="4061"/>
                  <a:pt x="2197" y="4060"/>
                </a:cubicBezTo>
                <a:lnTo>
                  <a:pt x="2240" y="4060"/>
                </a:lnTo>
                <a:cubicBezTo>
                  <a:pt x="2876" y="4060"/>
                  <a:pt x="3367" y="3930"/>
                  <a:pt x="3699" y="3670"/>
                </a:cubicBezTo>
                <a:cubicBezTo>
                  <a:pt x="3743" y="3728"/>
                  <a:pt x="3800" y="3786"/>
                  <a:pt x="3858" y="3829"/>
                </a:cubicBezTo>
                <a:cubicBezTo>
                  <a:pt x="4003" y="3930"/>
                  <a:pt x="4162" y="3988"/>
                  <a:pt x="4335" y="3988"/>
                </a:cubicBezTo>
                <a:cubicBezTo>
                  <a:pt x="4913" y="3988"/>
                  <a:pt x="5679" y="3410"/>
                  <a:pt x="5953" y="2760"/>
                </a:cubicBezTo>
                <a:cubicBezTo>
                  <a:pt x="6155" y="2399"/>
                  <a:pt x="6083" y="1951"/>
                  <a:pt x="5809" y="1647"/>
                </a:cubicBezTo>
                <a:cubicBezTo>
                  <a:pt x="5635" y="1445"/>
                  <a:pt x="5375" y="1315"/>
                  <a:pt x="5115" y="1301"/>
                </a:cubicBezTo>
                <a:cubicBezTo>
                  <a:pt x="5072" y="824"/>
                  <a:pt x="4797" y="405"/>
                  <a:pt x="4393" y="159"/>
                </a:cubicBezTo>
                <a:cubicBezTo>
                  <a:pt x="4218" y="52"/>
                  <a:pt x="4024" y="0"/>
                  <a:pt x="3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17"/>
          <p:cNvGrpSpPr/>
          <p:nvPr/>
        </p:nvGrpSpPr>
        <p:grpSpPr>
          <a:xfrm>
            <a:off x="193282" y="4759644"/>
            <a:ext cx="200991" cy="206083"/>
            <a:chOff x="2950083" y="2942772"/>
            <a:chExt cx="142245" cy="145837"/>
          </a:xfrm>
        </p:grpSpPr>
        <p:sp>
          <p:nvSpPr>
            <p:cNvPr id="269" name="Google Shape;269;p17"/>
            <p:cNvSpPr/>
            <p:nvPr/>
          </p:nvSpPr>
          <p:spPr>
            <a:xfrm>
              <a:off x="3016800" y="2942772"/>
              <a:ext cx="17449" cy="145837"/>
            </a:xfrm>
            <a:custGeom>
              <a:avLst/>
              <a:gdLst/>
              <a:ahLst/>
              <a:cxnLst/>
              <a:rect l="l" t="t" r="r" b="b"/>
              <a:pathLst>
                <a:path w="204" h="1705" extrusionOk="0">
                  <a:moveTo>
                    <a:pt x="102" y="0"/>
                  </a:moveTo>
                  <a:cubicBezTo>
                    <a:pt x="59" y="0"/>
                    <a:pt x="15" y="43"/>
                    <a:pt x="15" y="101"/>
                  </a:cubicBezTo>
                  <a:lnTo>
                    <a:pt x="1" y="1618"/>
                  </a:lnTo>
                  <a:cubicBezTo>
                    <a:pt x="1" y="1662"/>
                    <a:pt x="44" y="1705"/>
                    <a:pt x="102" y="1705"/>
                  </a:cubicBezTo>
                  <a:cubicBezTo>
                    <a:pt x="145" y="1705"/>
                    <a:pt x="189" y="1662"/>
                    <a:pt x="189" y="1618"/>
                  </a:cubicBezTo>
                  <a:lnTo>
                    <a:pt x="203" y="101"/>
                  </a:lnTo>
                  <a:cubicBezTo>
                    <a:pt x="203" y="43"/>
                    <a:pt x="160"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7"/>
            <p:cNvSpPr/>
            <p:nvPr/>
          </p:nvSpPr>
          <p:spPr>
            <a:xfrm>
              <a:off x="2975316" y="2963727"/>
              <a:ext cx="100931" cy="101445"/>
            </a:xfrm>
            <a:custGeom>
              <a:avLst/>
              <a:gdLst/>
              <a:ahLst/>
              <a:cxnLst/>
              <a:rect l="l" t="t" r="r" b="b"/>
              <a:pathLst>
                <a:path w="1180" h="1186" extrusionOk="0">
                  <a:moveTo>
                    <a:pt x="133" y="1"/>
                  </a:moveTo>
                  <a:cubicBezTo>
                    <a:pt x="61" y="1"/>
                    <a:pt x="0" y="93"/>
                    <a:pt x="67" y="160"/>
                  </a:cubicBezTo>
                  <a:lnTo>
                    <a:pt x="1006" y="1157"/>
                  </a:lnTo>
                  <a:cubicBezTo>
                    <a:pt x="1020" y="1171"/>
                    <a:pt x="1049" y="1185"/>
                    <a:pt x="1078" y="1185"/>
                  </a:cubicBezTo>
                  <a:cubicBezTo>
                    <a:pt x="1093" y="1185"/>
                    <a:pt x="1122" y="1171"/>
                    <a:pt x="1136" y="1157"/>
                  </a:cubicBezTo>
                  <a:cubicBezTo>
                    <a:pt x="1179" y="1128"/>
                    <a:pt x="1179" y="1070"/>
                    <a:pt x="1136" y="1026"/>
                  </a:cubicBezTo>
                  <a:lnTo>
                    <a:pt x="197" y="30"/>
                  </a:lnTo>
                  <a:cubicBezTo>
                    <a:pt x="177" y="9"/>
                    <a:pt x="154"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p:nvPr/>
          </p:nvSpPr>
          <p:spPr>
            <a:xfrm>
              <a:off x="2962486" y="2969971"/>
              <a:ext cx="129842" cy="90239"/>
            </a:xfrm>
            <a:custGeom>
              <a:avLst/>
              <a:gdLst/>
              <a:ahLst/>
              <a:cxnLst/>
              <a:rect l="l" t="t" r="r" b="b"/>
              <a:pathLst>
                <a:path w="1518" h="1055" extrusionOk="0">
                  <a:moveTo>
                    <a:pt x="1378" y="1"/>
                  </a:moveTo>
                  <a:cubicBezTo>
                    <a:pt x="1362" y="1"/>
                    <a:pt x="1346" y="5"/>
                    <a:pt x="1329" y="14"/>
                  </a:cubicBezTo>
                  <a:lnTo>
                    <a:pt x="72" y="896"/>
                  </a:lnTo>
                  <a:cubicBezTo>
                    <a:pt x="0" y="939"/>
                    <a:pt x="29" y="1055"/>
                    <a:pt x="116" y="1055"/>
                  </a:cubicBezTo>
                  <a:cubicBezTo>
                    <a:pt x="145" y="1055"/>
                    <a:pt x="159" y="1055"/>
                    <a:pt x="174" y="1040"/>
                  </a:cubicBezTo>
                  <a:lnTo>
                    <a:pt x="1445" y="159"/>
                  </a:lnTo>
                  <a:cubicBezTo>
                    <a:pt x="1518" y="110"/>
                    <a:pt x="1458" y="1"/>
                    <a:pt x="1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7"/>
            <p:cNvSpPr/>
            <p:nvPr/>
          </p:nvSpPr>
          <p:spPr>
            <a:xfrm>
              <a:off x="2950083" y="3005724"/>
              <a:ext cx="140962" cy="16166"/>
            </a:xfrm>
            <a:custGeom>
              <a:avLst/>
              <a:gdLst/>
              <a:ahLst/>
              <a:cxnLst/>
              <a:rect l="l" t="t" r="r" b="b"/>
              <a:pathLst>
                <a:path w="1648" h="189" extrusionOk="0">
                  <a:moveTo>
                    <a:pt x="1561" y="1"/>
                  </a:moveTo>
                  <a:lnTo>
                    <a:pt x="102" y="15"/>
                  </a:lnTo>
                  <a:cubicBezTo>
                    <a:pt x="44" y="15"/>
                    <a:pt x="1" y="59"/>
                    <a:pt x="1" y="102"/>
                  </a:cubicBezTo>
                  <a:cubicBezTo>
                    <a:pt x="1" y="160"/>
                    <a:pt x="44" y="189"/>
                    <a:pt x="102" y="189"/>
                  </a:cubicBezTo>
                  <a:lnTo>
                    <a:pt x="1561" y="174"/>
                  </a:lnTo>
                  <a:cubicBezTo>
                    <a:pt x="1604" y="174"/>
                    <a:pt x="1648" y="131"/>
                    <a:pt x="1648" y="88"/>
                  </a:cubicBezTo>
                  <a:cubicBezTo>
                    <a:pt x="1648" y="44"/>
                    <a:pt x="1604" y="1"/>
                    <a:pt x="1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lt1"/>
        </a:solidFill>
        <a:effectLst/>
      </p:bgPr>
    </p:bg>
    <p:spTree>
      <p:nvGrpSpPr>
        <p:cNvPr id="1" name="Shape 273"/>
        <p:cNvGrpSpPr/>
        <p:nvPr/>
      </p:nvGrpSpPr>
      <p:grpSpPr>
        <a:xfrm>
          <a:off x="0" y="0"/>
          <a:ext cx="0" cy="0"/>
          <a:chOff x="0" y="0"/>
          <a:chExt cx="0" cy="0"/>
        </a:xfrm>
      </p:grpSpPr>
      <p:sp>
        <p:nvSpPr>
          <p:cNvPr id="274" name="Google Shape;274;p18"/>
          <p:cNvSpPr txBox="1">
            <a:spLocks noGrp="1"/>
          </p:cNvSpPr>
          <p:nvPr>
            <p:ph type="title"/>
          </p:nvPr>
        </p:nvSpPr>
        <p:spPr>
          <a:xfrm>
            <a:off x="1012050" y="458800"/>
            <a:ext cx="7119900" cy="68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275" name="Google Shape;275;p18"/>
          <p:cNvSpPr/>
          <p:nvPr/>
        </p:nvSpPr>
        <p:spPr>
          <a:xfrm rot="447799" flipH="1">
            <a:off x="33270" y="4216728"/>
            <a:ext cx="651779" cy="429956"/>
          </a:xfrm>
          <a:custGeom>
            <a:avLst/>
            <a:gdLst/>
            <a:ahLst/>
            <a:cxnLst/>
            <a:rect l="l" t="t" r="r" b="b"/>
            <a:pathLst>
              <a:path w="6156" h="4061" extrusionOk="0">
                <a:moveTo>
                  <a:pt x="3063" y="621"/>
                </a:moveTo>
                <a:cubicBezTo>
                  <a:pt x="3266" y="795"/>
                  <a:pt x="3352" y="1069"/>
                  <a:pt x="3280" y="1315"/>
                </a:cubicBezTo>
                <a:cubicBezTo>
                  <a:pt x="3262" y="1406"/>
                  <a:pt x="3186" y="1463"/>
                  <a:pt x="3107" y="1463"/>
                </a:cubicBezTo>
                <a:cubicBezTo>
                  <a:pt x="3061" y="1463"/>
                  <a:pt x="3014" y="1444"/>
                  <a:pt x="2977" y="1402"/>
                </a:cubicBezTo>
                <a:cubicBezTo>
                  <a:pt x="2803" y="1257"/>
                  <a:pt x="2847" y="925"/>
                  <a:pt x="3049" y="621"/>
                </a:cubicBezTo>
                <a:close/>
                <a:moveTo>
                  <a:pt x="4927" y="1517"/>
                </a:moveTo>
                <a:lnTo>
                  <a:pt x="4927" y="1517"/>
                </a:lnTo>
                <a:cubicBezTo>
                  <a:pt x="4913" y="1806"/>
                  <a:pt x="4696" y="2066"/>
                  <a:pt x="4407" y="2139"/>
                </a:cubicBezTo>
                <a:lnTo>
                  <a:pt x="4364" y="2139"/>
                </a:lnTo>
                <a:cubicBezTo>
                  <a:pt x="4292" y="2139"/>
                  <a:pt x="4292" y="2110"/>
                  <a:pt x="4292" y="2095"/>
                </a:cubicBezTo>
                <a:cubicBezTo>
                  <a:pt x="4277" y="1951"/>
                  <a:pt x="4537" y="1604"/>
                  <a:pt x="4927" y="1517"/>
                </a:cubicBezTo>
                <a:close/>
                <a:moveTo>
                  <a:pt x="1720" y="2384"/>
                </a:moveTo>
                <a:cubicBezTo>
                  <a:pt x="1763" y="2384"/>
                  <a:pt x="1806" y="2413"/>
                  <a:pt x="1835" y="2456"/>
                </a:cubicBezTo>
                <a:cubicBezTo>
                  <a:pt x="1965" y="2586"/>
                  <a:pt x="1994" y="2789"/>
                  <a:pt x="1922" y="2962"/>
                </a:cubicBezTo>
                <a:cubicBezTo>
                  <a:pt x="1821" y="3136"/>
                  <a:pt x="1633" y="3237"/>
                  <a:pt x="1431" y="3237"/>
                </a:cubicBezTo>
                <a:cubicBezTo>
                  <a:pt x="1387" y="2962"/>
                  <a:pt x="1445" y="2688"/>
                  <a:pt x="1590" y="2456"/>
                </a:cubicBezTo>
                <a:cubicBezTo>
                  <a:pt x="1619" y="2413"/>
                  <a:pt x="1662" y="2384"/>
                  <a:pt x="1720" y="2384"/>
                </a:cubicBezTo>
                <a:close/>
                <a:moveTo>
                  <a:pt x="3757" y="2630"/>
                </a:moveTo>
                <a:cubicBezTo>
                  <a:pt x="3771" y="2630"/>
                  <a:pt x="3800" y="2659"/>
                  <a:pt x="3829" y="2760"/>
                </a:cubicBezTo>
                <a:cubicBezTo>
                  <a:pt x="3916" y="2977"/>
                  <a:pt x="3858" y="3237"/>
                  <a:pt x="3714" y="3410"/>
                </a:cubicBezTo>
                <a:cubicBezTo>
                  <a:pt x="3584" y="3208"/>
                  <a:pt x="3569" y="2948"/>
                  <a:pt x="3656" y="2731"/>
                </a:cubicBezTo>
                <a:cubicBezTo>
                  <a:pt x="3699" y="2659"/>
                  <a:pt x="3728" y="2630"/>
                  <a:pt x="3757" y="2630"/>
                </a:cubicBezTo>
                <a:close/>
                <a:moveTo>
                  <a:pt x="3836" y="172"/>
                </a:moveTo>
                <a:cubicBezTo>
                  <a:pt x="3998" y="172"/>
                  <a:pt x="4161" y="220"/>
                  <a:pt x="4306" y="318"/>
                </a:cubicBezTo>
                <a:cubicBezTo>
                  <a:pt x="4682" y="520"/>
                  <a:pt x="4913" y="896"/>
                  <a:pt x="4956" y="1315"/>
                </a:cubicBezTo>
                <a:cubicBezTo>
                  <a:pt x="4494" y="1402"/>
                  <a:pt x="4118" y="1835"/>
                  <a:pt x="4133" y="2095"/>
                </a:cubicBezTo>
                <a:cubicBezTo>
                  <a:pt x="4133" y="2217"/>
                  <a:pt x="4234" y="2313"/>
                  <a:pt x="4353" y="2313"/>
                </a:cubicBezTo>
                <a:cubicBezTo>
                  <a:pt x="4362" y="2313"/>
                  <a:pt x="4370" y="2313"/>
                  <a:pt x="4378" y="2312"/>
                </a:cubicBezTo>
                <a:lnTo>
                  <a:pt x="4451" y="2312"/>
                </a:lnTo>
                <a:cubicBezTo>
                  <a:pt x="4826" y="2254"/>
                  <a:pt x="5086" y="1922"/>
                  <a:pt x="5130" y="1488"/>
                </a:cubicBezTo>
                <a:cubicBezTo>
                  <a:pt x="5346" y="1503"/>
                  <a:pt x="5549" y="1604"/>
                  <a:pt x="5693" y="1777"/>
                </a:cubicBezTo>
                <a:cubicBezTo>
                  <a:pt x="5924" y="2023"/>
                  <a:pt x="5968" y="2399"/>
                  <a:pt x="5809" y="2702"/>
                </a:cubicBezTo>
                <a:cubicBezTo>
                  <a:pt x="5563" y="3280"/>
                  <a:pt x="4855" y="3815"/>
                  <a:pt x="4335" y="3815"/>
                </a:cubicBezTo>
                <a:cubicBezTo>
                  <a:pt x="4205" y="3815"/>
                  <a:pt x="4075" y="3771"/>
                  <a:pt x="3974" y="3699"/>
                </a:cubicBezTo>
                <a:cubicBezTo>
                  <a:pt x="3930" y="3656"/>
                  <a:pt x="3873" y="3612"/>
                  <a:pt x="3829" y="3555"/>
                </a:cubicBezTo>
                <a:cubicBezTo>
                  <a:pt x="4046" y="3323"/>
                  <a:pt x="4118" y="3005"/>
                  <a:pt x="4003" y="2702"/>
                </a:cubicBezTo>
                <a:cubicBezTo>
                  <a:pt x="3930" y="2485"/>
                  <a:pt x="3815" y="2442"/>
                  <a:pt x="3757" y="2442"/>
                </a:cubicBezTo>
                <a:cubicBezTo>
                  <a:pt x="3641" y="2456"/>
                  <a:pt x="3540" y="2529"/>
                  <a:pt x="3497" y="2644"/>
                </a:cubicBezTo>
                <a:cubicBezTo>
                  <a:pt x="3381" y="2933"/>
                  <a:pt x="3410" y="3266"/>
                  <a:pt x="3584" y="3540"/>
                </a:cubicBezTo>
                <a:cubicBezTo>
                  <a:pt x="3367" y="3685"/>
                  <a:pt x="2962" y="3872"/>
                  <a:pt x="2240" y="3872"/>
                </a:cubicBezTo>
                <a:lnTo>
                  <a:pt x="2197" y="3872"/>
                </a:lnTo>
                <a:cubicBezTo>
                  <a:pt x="2175" y="3874"/>
                  <a:pt x="2154" y="3875"/>
                  <a:pt x="2132" y="3875"/>
                </a:cubicBezTo>
                <a:cubicBezTo>
                  <a:pt x="1840" y="3875"/>
                  <a:pt x="1582" y="3693"/>
                  <a:pt x="1474" y="3410"/>
                </a:cubicBezTo>
                <a:cubicBezTo>
                  <a:pt x="1734" y="3410"/>
                  <a:pt x="1980" y="3266"/>
                  <a:pt x="2110" y="3034"/>
                </a:cubicBezTo>
                <a:cubicBezTo>
                  <a:pt x="2211" y="2803"/>
                  <a:pt x="2168" y="2529"/>
                  <a:pt x="1994" y="2341"/>
                </a:cubicBezTo>
                <a:cubicBezTo>
                  <a:pt x="1936" y="2254"/>
                  <a:pt x="1835" y="2196"/>
                  <a:pt x="1734" y="2196"/>
                </a:cubicBezTo>
                <a:cubicBezTo>
                  <a:pt x="1619" y="2196"/>
                  <a:pt x="1532" y="2254"/>
                  <a:pt x="1460" y="2341"/>
                </a:cubicBezTo>
                <a:cubicBezTo>
                  <a:pt x="1301" y="2601"/>
                  <a:pt x="1228" y="2904"/>
                  <a:pt x="1257" y="3208"/>
                </a:cubicBezTo>
                <a:cubicBezTo>
                  <a:pt x="1041" y="3164"/>
                  <a:pt x="838" y="3063"/>
                  <a:pt x="665" y="2933"/>
                </a:cubicBezTo>
                <a:cubicBezTo>
                  <a:pt x="347" y="2702"/>
                  <a:pt x="217" y="2283"/>
                  <a:pt x="347" y="1922"/>
                </a:cubicBezTo>
                <a:cubicBezTo>
                  <a:pt x="492" y="1503"/>
                  <a:pt x="853" y="1156"/>
                  <a:pt x="1171" y="1156"/>
                </a:cubicBezTo>
                <a:cubicBezTo>
                  <a:pt x="1243" y="1156"/>
                  <a:pt x="1315" y="1185"/>
                  <a:pt x="1387" y="1228"/>
                </a:cubicBezTo>
                <a:cubicBezTo>
                  <a:pt x="1402" y="1235"/>
                  <a:pt x="1416" y="1239"/>
                  <a:pt x="1431" y="1239"/>
                </a:cubicBezTo>
                <a:cubicBezTo>
                  <a:pt x="1445" y="1239"/>
                  <a:pt x="1460" y="1235"/>
                  <a:pt x="1474" y="1228"/>
                </a:cubicBezTo>
                <a:cubicBezTo>
                  <a:pt x="1503" y="1199"/>
                  <a:pt x="1517" y="1170"/>
                  <a:pt x="1517" y="1127"/>
                </a:cubicBezTo>
                <a:cubicBezTo>
                  <a:pt x="1517" y="1127"/>
                  <a:pt x="1460" y="650"/>
                  <a:pt x="1676" y="390"/>
                </a:cubicBezTo>
                <a:cubicBezTo>
                  <a:pt x="1770" y="279"/>
                  <a:pt x="1910" y="224"/>
                  <a:pt x="2088" y="224"/>
                </a:cubicBezTo>
                <a:cubicBezTo>
                  <a:pt x="2212" y="224"/>
                  <a:pt x="2355" y="250"/>
                  <a:pt x="2514" y="304"/>
                </a:cubicBezTo>
                <a:cubicBezTo>
                  <a:pt x="2659" y="347"/>
                  <a:pt x="2803" y="419"/>
                  <a:pt x="2933" y="506"/>
                </a:cubicBezTo>
                <a:cubicBezTo>
                  <a:pt x="2688" y="853"/>
                  <a:pt x="2601" y="1315"/>
                  <a:pt x="2876" y="1546"/>
                </a:cubicBezTo>
                <a:cubicBezTo>
                  <a:pt x="2947" y="1608"/>
                  <a:pt x="3033" y="1636"/>
                  <a:pt x="3118" y="1636"/>
                </a:cubicBezTo>
                <a:cubicBezTo>
                  <a:pt x="3272" y="1636"/>
                  <a:pt x="3421" y="1541"/>
                  <a:pt x="3468" y="1373"/>
                </a:cubicBezTo>
                <a:cubicBezTo>
                  <a:pt x="3555" y="1040"/>
                  <a:pt x="3454" y="694"/>
                  <a:pt x="3193" y="477"/>
                </a:cubicBezTo>
                <a:cubicBezTo>
                  <a:pt x="3358" y="278"/>
                  <a:pt x="3595" y="172"/>
                  <a:pt x="3836" y="172"/>
                </a:cubicBezTo>
                <a:close/>
                <a:moveTo>
                  <a:pt x="3833" y="0"/>
                </a:moveTo>
                <a:cubicBezTo>
                  <a:pt x="3532" y="0"/>
                  <a:pt x="3238" y="129"/>
                  <a:pt x="3035" y="376"/>
                </a:cubicBezTo>
                <a:cubicBezTo>
                  <a:pt x="2890" y="275"/>
                  <a:pt x="2731" y="202"/>
                  <a:pt x="2558" y="145"/>
                </a:cubicBezTo>
                <a:cubicBezTo>
                  <a:pt x="2382" y="90"/>
                  <a:pt x="2224" y="62"/>
                  <a:pt x="2083" y="62"/>
                </a:cubicBezTo>
                <a:cubicBezTo>
                  <a:pt x="1851" y="62"/>
                  <a:pt x="1666" y="137"/>
                  <a:pt x="1532" y="289"/>
                </a:cubicBezTo>
                <a:cubicBezTo>
                  <a:pt x="1373" y="491"/>
                  <a:pt x="1301" y="751"/>
                  <a:pt x="1315" y="1012"/>
                </a:cubicBezTo>
                <a:cubicBezTo>
                  <a:pt x="1285" y="1001"/>
                  <a:pt x="1247" y="991"/>
                  <a:pt x="1207" y="991"/>
                </a:cubicBezTo>
                <a:cubicBezTo>
                  <a:pt x="1190" y="991"/>
                  <a:pt x="1173" y="993"/>
                  <a:pt x="1156" y="997"/>
                </a:cubicBezTo>
                <a:cubicBezTo>
                  <a:pt x="766" y="997"/>
                  <a:pt x="333" y="1373"/>
                  <a:pt x="174" y="1864"/>
                </a:cubicBezTo>
                <a:cubicBezTo>
                  <a:pt x="0" y="2312"/>
                  <a:pt x="159" y="2818"/>
                  <a:pt x="549" y="3092"/>
                </a:cubicBezTo>
                <a:cubicBezTo>
                  <a:pt x="766" y="3251"/>
                  <a:pt x="1012" y="3367"/>
                  <a:pt x="1286" y="3410"/>
                </a:cubicBezTo>
                <a:cubicBezTo>
                  <a:pt x="1399" y="3804"/>
                  <a:pt x="1758" y="4061"/>
                  <a:pt x="2163" y="4061"/>
                </a:cubicBezTo>
                <a:cubicBezTo>
                  <a:pt x="2174" y="4061"/>
                  <a:pt x="2185" y="4061"/>
                  <a:pt x="2197" y="4060"/>
                </a:cubicBezTo>
                <a:lnTo>
                  <a:pt x="2240" y="4060"/>
                </a:lnTo>
                <a:cubicBezTo>
                  <a:pt x="2876" y="4060"/>
                  <a:pt x="3367" y="3930"/>
                  <a:pt x="3699" y="3670"/>
                </a:cubicBezTo>
                <a:cubicBezTo>
                  <a:pt x="3743" y="3728"/>
                  <a:pt x="3800" y="3786"/>
                  <a:pt x="3858" y="3829"/>
                </a:cubicBezTo>
                <a:cubicBezTo>
                  <a:pt x="4003" y="3930"/>
                  <a:pt x="4162" y="3988"/>
                  <a:pt x="4335" y="3988"/>
                </a:cubicBezTo>
                <a:cubicBezTo>
                  <a:pt x="4913" y="3988"/>
                  <a:pt x="5679" y="3410"/>
                  <a:pt x="5953" y="2760"/>
                </a:cubicBezTo>
                <a:cubicBezTo>
                  <a:pt x="6155" y="2399"/>
                  <a:pt x="6083" y="1951"/>
                  <a:pt x="5809" y="1647"/>
                </a:cubicBezTo>
                <a:cubicBezTo>
                  <a:pt x="5635" y="1445"/>
                  <a:pt x="5375" y="1315"/>
                  <a:pt x="5115" y="1301"/>
                </a:cubicBezTo>
                <a:cubicBezTo>
                  <a:pt x="5072" y="824"/>
                  <a:pt x="4797" y="405"/>
                  <a:pt x="4393" y="159"/>
                </a:cubicBezTo>
                <a:cubicBezTo>
                  <a:pt x="4218" y="52"/>
                  <a:pt x="4024" y="0"/>
                  <a:pt x="3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161312" y="252515"/>
            <a:ext cx="395705" cy="390638"/>
          </a:xfrm>
          <a:custGeom>
            <a:avLst/>
            <a:gdLst/>
            <a:ahLst/>
            <a:cxnLst/>
            <a:rect l="l" t="t" r="r" b="b"/>
            <a:pathLst>
              <a:path w="4451" h="4394" extrusionOk="0">
                <a:moveTo>
                  <a:pt x="2266" y="0"/>
                </a:moveTo>
                <a:cubicBezTo>
                  <a:pt x="1767" y="0"/>
                  <a:pt x="1235" y="189"/>
                  <a:pt x="824" y="550"/>
                </a:cubicBezTo>
                <a:cubicBezTo>
                  <a:pt x="73" y="1215"/>
                  <a:pt x="0" y="2197"/>
                  <a:pt x="622" y="3194"/>
                </a:cubicBezTo>
                <a:cubicBezTo>
                  <a:pt x="1041" y="3859"/>
                  <a:pt x="1575" y="4249"/>
                  <a:pt x="2197" y="4365"/>
                </a:cubicBezTo>
                <a:cubicBezTo>
                  <a:pt x="2312" y="4379"/>
                  <a:pt x="2428" y="4394"/>
                  <a:pt x="2543" y="4394"/>
                </a:cubicBezTo>
                <a:cubicBezTo>
                  <a:pt x="3540" y="4394"/>
                  <a:pt x="4378" y="3729"/>
                  <a:pt x="4407" y="3686"/>
                </a:cubicBezTo>
                <a:cubicBezTo>
                  <a:pt x="4451" y="3657"/>
                  <a:pt x="4451" y="3599"/>
                  <a:pt x="4422" y="3570"/>
                </a:cubicBezTo>
                <a:cubicBezTo>
                  <a:pt x="4406" y="3546"/>
                  <a:pt x="4381" y="3535"/>
                  <a:pt x="4355" y="3535"/>
                </a:cubicBezTo>
                <a:cubicBezTo>
                  <a:pt x="4334" y="3535"/>
                  <a:pt x="4311" y="3543"/>
                  <a:pt x="4292" y="3556"/>
                </a:cubicBezTo>
                <a:cubicBezTo>
                  <a:pt x="4292" y="3556"/>
                  <a:pt x="3480" y="4205"/>
                  <a:pt x="2552" y="4205"/>
                </a:cubicBezTo>
                <a:cubicBezTo>
                  <a:pt x="2445" y="4205"/>
                  <a:pt x="2335" y="4196"/>
                  <a:pt x="2226" y="4177"/>
                </a:cubicBezTo>
                <a:cubicBezTo>
                  <a:pt x="1648" y="4090"/>
                  <a:pt x="1156" y="3729"/>
                  <a:pt x="766" y="3093"/>
                </a:cubicBezTo>
                <a:cubicBezTo>
                  <a:pt x="203" y="2183"/>
                  <a:pt x="289" y="1273"/>
                  <a:pt x="940" y="695"/>
                </a:cubicBezTo>
                <a:cubicBezTo>
                  <a:pt x="1314" y="362"/>
                  <a:pt x="1808" y="187"/>
                  <a:pt x="2268" y="187"/>
                </a:cubicBezTo>
                <a:cubicBezTo>
                  <a:pt x="2606" y="187"/>
                  <a:pt x="2926" y="282"/>
                  <a:pt x="3165" y="478"/>
                </a:cubicBezTo>
                <a:cubicBezTo>
                  <a:pt x="3887" y="1056"/>
                  <a:pt x="4046" y="1880"/>
                  <a:pt x="3844" y="2385"/>
                </a:cubicBezTo>
                <a:cubicBezTo>
                  <a:pt x="3700" y="2725"/>
                  <a:pt x="3402" y="2912"/>
                  <a:pt x="3004" y="2912"/>
                </a:cubicBezTo>
                <a:cubicBezTo>
                  <a:pt x="2962" y="2912"/>
                  <a:pt x="2920" y="2910"/>
                  <a:pt x="2876" y="2905"/>
                </a:cubicBezTo>
                <a:cubicBezTo>
                  <a:pt x="2124" y="2819"/>
                  <a:pt x="1922" y="2414"/>
                  <a:pt x="1864" y="2183"/>
                </a:cubicBezTo>
                <a:cubicBezTo>
                  <a:pt x="1792" y="1865"/>
                  <a:pt x="1908" y="1547"/>
                  <a:pt x="2153" y="1345"/>
                </a:cubicBezTo>
                <a:cubicBezTo>
                  <a:pt x="2215" y="1310"/>
                  <a:pt x="2281" y="1292"/>
                  <a:pt x="2345" y="1292"/>
                </a:cubicBezTo>
                <a:cubicBezTo>
                  <a:pt x="2415" y="1292"/>
                  <a:pt x="2483" y="1314"/>
                  <a:pt x="2543" y="1359"/>
                </a:cubicBezTo>
                <a:cubicBezTo>
                  <a:pt x="2702" y="1461"/>
                  <a:pt x="2789" y="1619"/>
                  <a:pt x="2804" y="1807"/>
                </a:cubicBezTo>
                <a:cubicBezTo>
                  <a:pt x="2789" y="1865"/>
                  <a:pt x="2746" y="1923"/>
                  <a:pt x="2688" y="1937"/>
                </a:cubicBezTo>
                <a:cubicBezTo>
                  <a:pt x="2645" y="1952"/>
                  <a:pt x="2616" y="2010"/>
                  <a:pt x="2630" y="2053"/>
                </a:cubicBezTo>
                <a:cubicBezTo>
                  <a:pt x="2642" y="2089"/>
                  <a:pt x="2683" y="2114"/>
                  <a:pt x="2722" y="2114"/>
                </a:cubicBezTo>
                <a:cubicBezTo>
                  <a:pt x="2730" y="2114"/>
                  <a:pt x="2738" y="2113"/>
                  <a:pt x="2746" y="2111"/>
                </a:cubicBezTo>
                <a:cubicBezTo>
                  <a:pt x="2876" y="2067"/>
                  <a:pt x="2962" y="1952"/>
                  <a:pt x="2977" y="1822"/>
                </a:cubicBezTo>
                <a:cubicBezTo>
                  <a:pt x="2977" y="1576"/>
                  <a:pt x="2847" y="1330"/>
                  <a:pt x="2645" y="1200"/>
                </a:cubicBezTo>
                <a:cubicBezTo>
                  <a:pt x="2551" y="1143"/>
                  <a:pt x="2450" y="1114"/>
                  <a:pt x="2348" y="1114"/>
                </a:cubicBezTo>
                <a:cubicBezTo>
                  <a:pt x="2247" y="1114"/>
                  <a:pt x="2146" y="1143"/>
                  <a:pt x="2052" y="1200"/>
                </a:cubicBezTo>
                <a:cubicBezTo>
                  <a:pt x="1734" y="1432"/>
                  <a:pt x="1590" y="1836"/>
                  <a:pt x="1691" y="2212"/>
                </a:cubicBezTo>
                <a:cubicBezTo>
                  <a:pt x="1807" y="2703"/>
                  <a:pt x="2226" y="3007"/>
                  <a:pt x="2847" y="3079"/>
                </a:cubicBezTo>
                <a:cubicBezTo>
                  <a:pt x="2902" y="3085"/>
                  <a:pt x="2956" y="3088"/>
                  <a:pt x="3009" y="3088"/>
                </a:cubicBezTo>
                <a:cubicBezTo>
                  <a:pt x="3478" y="3088"/>
                  <a:pt x="3835" y="2859"/>
                  <a:pt x="4017" y="2443"/>
                </a:cubicBezTo>
                <a:cubicBezTo>
                  <a:pt x="4248" y="1880"/>
                  <a:pt x="4075" y="969"/>
                  <a:pt x="3280" y="334"/>
                </a:cubicBezTo>
                <a:cubicBezTo>
                  <a:pt x="3006" y="109"/>
                  <a:pt x="2645" y="0"/>
                  <a:pt x="2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18"/>
          <p:cNvGrpSpPr/>
          <p:nvPr/>
        </p:nvGrpSpPr>
        <p:grpSpPr>
          <a:xfrm>
            <a:off x="853319" y="4830181"/>
            <a:ext cx="200991" cy="206083"/>
            <a:chOff x="2950083" y="2942772"/>
            <a:chExt cx="142245" cy="145837"/>
          </a:xfrm>
        </p:grpSpPr>
        <p:sp>
          <p:nvSpPr>
            <p:cNvPr id="278" name="Google Shape;278;p18"/>
            <p:cNvSpPr/>
            <p:nvPr/>
          </p:nvSpPr>
          <p:spPr>
            <a:xfrm>
              <a:off x="3016800" y="2942772"/>
              <a:ext cx="17449" cy="145837"/>
            </a:xfrm>
            <a:custGeom>
              <a:avLst/>
              <a:gdLst/>
              <a:ahLst/>
              <a:cxnLst/>
              <a:rect l="l" t="t" r="r" b="b"/>
              <a:pathLst>
                <a:path w="204" h="1705" extrusionOk="0">
                  <a:moveTo>
                    <a:pt x="102" y="0"/>
                  </a:moveTo>
                  <a:cubicBezTo>
                    <a:pt x="59" y="0"/>
                    <a:pt x="15" y="43"/>
                    <a:pt x="15" y="101"/>
                  </a:cubicBezTo>
                  <a:lnTo>
                    <a:pt x="1" y="1618"/>
                  </a:lnTo>
                  <a:cubicBezTo>
                    <a:pt x="1" y="1662"/>
                    <a:pt x="44" y="1705"/>
                    <a:pt x="102" y="1705"/>
                  </a:cubicBezTo>
                  <a:cubicBezTo>
                    <a:pt x="145" y="1705"/>
                    <a:pt x="189" y="1662"/>
                    <a:pt x="189" y="1618"/>
                  </a:cubicBezTo>
                  <a:lnTo>
                    <a:pt x="203" y="101"/>
                  </a:lnTo>
                  <a:cubicBezTo>
                    <a:pt x="203" y="43"/>
                    <a:pt x="160"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p:nvPr/>
          </p:nvSpPr>
          <p:spPr>
            <a:xfrm>
              <a:off x="2962486" y="2969971"/>
              <a:ext cx="129842" cy="90239"/>
            </a:xfrm>
            <a:custGeom>
              <a:avLst/>
              <a:gdLst/>
              <a:ahLst/>
              <a:cxnLst/>
              <a:rect l="l" t="t" r="r" b="b"/>
              <a:pathLst>
                <a:path w="1518" h="1055" extrusionOk="0">
                  <a:moveTo>
                    <a:pt x="1378" y="1"/>
                  </a:moveTo>
                  <a:cubicBezTo>
                    <a:pt x="1362" y="1"/>
                    <a:pt x="1346" y="5"/>
                    <a:pt x="1329" y="14"/>
                  </a:cubicBezTo>
                  <a:lnTo>
                    <a:pt x="72" y="896"/>
                  </a:lnTo>
                  <a:cubicBezTo>
                    <a:pt x="0" y="939"/>
                    <a:pt x="29" y="1055"/>
                    <a:pt x="116" y="1055"/>
                  </a:cubicBezTo>
                  <a:cubicBezTo>
                    <a:pt x="145" y="1055"/>
                    <a:pt x="159" y="1055"/>
                    <a:pt x="174" y="1040"/>
                  </a:cubicBezTo>
                  <a:lnTo>
                    <a:pt x="1445" y="159"/>
                  </a:lnTo>
                  <a:cubicBezTo>
                    <a:pt x="1518" y="110"/>
                    <a:pt x="1458" y="1"/>
                    <a:pt x="1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p:nvPr/>
          </p:nvSpPr>
          <p:spPr>
            <a:xfrm>
              <a:off x="2975316" y="2963727"/>
              <a:ext cx="100931" cy="101445"/>
            </a:xfrm>
            <a:custGeom>
              <a:avLst/>
              <a:gdLst/>
              <a:ahLst/>
              <a:cxnLst/>
              <a:rect l="l" t="t" r="r" b="b"/>
              <a:pathLst>
                <a:path w="1180" h="1186" extrusionOk="0">
                  <a:moveTo>
                    <a:pt x="133" y="1"/>
                  </a:moveTo>
                  <a:cubicBezTo>
                    <a:pt x="61" y="1"/>
                    <a:pt x="0" y="93"/>
                    <a:pt x="67" y="160"/>
                  </a:cubicBezTo>
                  <a:lnTo>
                    <a:pt x="1006" y="1157"/>
                  </a:lnTo>
                  <a:cubicBezTo>
                    <a:pt x="1020" y="1171"/>
                    <a:pt x="1049" y="1185"/>
                    <a:pt x="1078" y="1185"/>
                  </a:cubicBezTo>
                  <a:cubicBezTo>
                    <a:pt x="1093" y="1185"/>
                    <a:pt x="1122" y="1171"/>
                    <a:pt x="1136" y="1157"/>
                  </a:cubicBezTo>
                  <a:cubicBezTo>
                    <a:pt x="1179" y="1128"/>
                    <a:pt x="1179" y="1070"/>
                    <a:pt x="1136" y="1026"/>
                  </a:cubicBezTo>
                  <a:lnTo>
                    <a:pt x="197" y="30"/>
                  </a:lnTo>
                  <a:cubicBezTo>
                    <a:pt x="177" y="9"/>
                    <a:pt x="154"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p:nvPr/>
          </p:nvSpPr>
          <p:spPr>
            <a:xfrm>
              <a:off x="2950083" y="3005724"/>
              <a:ext cx="140962" cy="16166"/>
            </a:xfrm>
            <a:custGeom>
              <a:avLst/>
              <a:gdLst/>
              <a:ahLst/>
              <a:cxnLst/>
              <a:rect l="l" t="t" r="r" b="b"/>
              <a:pathLst>
                <a:path w="1648" h="189" extrusionOk="0">
                  <a:moveTo>
                    <a:pt x="1561" y="1"/>
                  </a:moveTo>
                  <a:lnTo>
                    <a:pt x="102" y="15"/>
                  </a:lnTo>
                  <a:cubicBezTo>
                    <a:pt x="44" y="15"/>
                    <a:pt x="1" y="59"/>
                    <a:pt x="1" y="102"/>
                  </a:cubicBezTo>
                  <a:cubicBezTo>
                    <a:pt x="1" y="160"/>
                    <a:pt x="44" y="189"/>
                    <a:pt x="102" y="189"/>
                  </a:cubicBezTo>
                  <a:lnTo>
                    <a:pt x="1561" y="174"/>
                  </a:lnTo>
                  <a:cubicBezTo>
                    <a:pt x="1604" y="174"/>
                    <a:pt x="1648" y="131"/>
                    <a:pt x="1648" y="88"/>
                  </a:cubicBezTo>
                  <a:cubicBezTo>
                    <a:pt x="1648" y="44"/>
                    <a:pt x="1604" y="1"/>
                    <a:pt x="1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18"/>
          <p:cNvSpPr/>
          <p:nvPr/>
        </p:nvSpPr>
        <p:spPr>
          <a:xfrm>
            <a:off x="8647925" y="3975507"/>
            <a:ext cx="254898" cy="256681"/>
          </a:xfrm>
          <a:custGeom>
            <a:avLst/>
            <a:gdLst/>
            <a:ahLst/>
            <a:cxnLst/>
            <a:rect l="l" t="t" r="r" b="b"/>
            <a:pathLst>
              <a:path w="2024" h="2038" extrusionOk="0">
                <a:moveTo>
                  <a:pt x="1084" y="261"/>
                </a:moveTo>
                <a:cubicBezTo>
                  <a:pt x="1099" y="347"/>
                  <a:pt x="1128" y="463"/>
                  <a:pt x="1157" y="535"/>
                </a:cubicBezTo>
                <a:cubicBezTo>
                  <a:pt x="1171" y="636"/>
                  <a:pt x="1200" y="723"/>
                  <a:pt x="1243" y="824"/>
                </a:cubicBezTo>
                <a:cubicBezTo>
                  <a:pt x="1258" y="853"/>
                  <a:pt x="1301" y="867"/>
                  <a:pt x="1503" y="940"/>
                </a:cubicBezTo>
                <a:cubicBezTo>
                  <a:pt x="1576" y="969"/>
                  <a:pt x="1677" y="998"/>
                  <a:pt x="1763" y="1041"/>
                </a:cubicBezTo>
                <a:cubicBezTo>
                  <a:pt x="1648" y="1084"/>
                  <a:pt x="1460" y="1156"/>
                  <a:pt x="1301" y="1214"/>
                </a:cubicBezTo>
                <a:cubicBezTo>
                  <a:pt x="1272" y="1229"/>
                  <a:pt x="1258" y="1243"/>
                  <a:pt x="1243" y="1272"/>
                </a:cubicBezTo>
                <a:cubicBezTo>
                  <a:pt x="1171" y="1445"/>
                  <a:pt x="1070" y="1662"/>
                  <a:pt x="998" y="1778"/>
                </a:cubicBezTo>
                <a:cubicBezTo>
                  <a:pt x="954" y="1662"/>
                  <a:pt x="896" y="1431"/>
                  <a:pt x="839" y="1243"/>
                </a:cubicBezTo>
                <a:cubicBezTo>
                  <a:pt x="839" y="1200"/>
                  <a:pt x="810" y="1171"/>
                  <a:pt x="766" y="1171"/>
                </a:cubicBezTo>
                <a:cubicBezTo>
                  <a:pt x="579" y="1142"/>
                  <a:pt x="362" y="1084"/>
                  <a:pt x="246" y="1055"/>
                </a:cubicBezTo>
                <a:cubicBezTo>
                  <a:pt x="434" y="954"/>
                  <a:pt x="622" y="867"/>
                  <a:pt x="824" y="781"/>
                </a:cubicBezTo>
                <a:cubicBezTo>
                  <a:pt x="839" y="766"/>
                  <a:pt x="868" y="752"/>
                  <a:pt x="868" y="737"/>
                </a:cubicBezTo>
                <a:cubicBezTo>
                  <a:pt x="940" y="564"/>
                  <a:pt x="1027" y="376"/>
                  <a:pt x="1084" y="261"/>
                </a:cubicBezTo>
                <a:close/>
                <a:moveTo>
                  <a:pt x="1099" y="1"/>
                </a:moveTo>
                <a:cubicBezTo>
                  <a:pt x="1041" y="1"/>
                  <a:pt x="954" y="1"/>
                  <a:pt x="723" y="636"/>
                </a:cubicBezTo>
                <a:cubicBezTo>
                  <a:pt x="44" y="911"/>
                  <a:pt x="15" y="998"/>
                  <a:pt x="1" y="1041"/>
                </a:cubicBezTo>
                <a:cubicBezTo>
                  <a:pt x="1" y="1070"/>
                  <a:pt x="1" y="1099"/>
                  <a:pt x="15" y="1128"/>
                </a:cubicBezTo>
                <a:cubicBezTo>
                  <a:pt x="44" y="1156"/>
                  <a:pt x="87" y="1229"/>
                  <a:pt x="680" y="1344"/>
                </a:cubicBezTo>
                <a:cubicBezTo>
                  <a:pt x="853" y="2038"/>
                  <a:pt x="925" y="2038"/>
                  <a:pt x="983" y="2038"/>
                </a:cubicBezTo>
                <a:lnTo>
                  <a:pt x="998" y="2038"/>
                </a:lnTo>
                <a:cubicBezTo>
                  <a:pt x="1055" y="2038"/>
                  <a:pt x="1113" y="2038"/>
                  <a:pt x="1402" y="1373"/>
                </a:cubicBezTo>
                <a:cubicBezTo>
                  <a:pt x="1604" y="1315"/>
                  <a:pt x="1792" y="1229"/>
                  <a:pt x="1980" y="1128"/>
                </a:cubicBezTo>
                <a:cubicBezTo>
                  <a:pt x="2009" y="1099"/>
                  <a:pt x="2023" y="1070"/>
                  <a:pt x="2023" y="1026"/>
                </a:cubicBezTo>
                <a:cubicBezTo>
                  <a:pt x="1995" y="940"/>
                  <a:pt x="1908" y="896"/>
                  <a:pt x="1561" y="781"/>
                </a:cubicBezTo>
                <a:lnTo>
                  <a:pt x="1388" y="709"/>
                </a:lnTo>
                <a:cubicBezTo>
                  <a:pt x="1373" y="665"/>
                  <a:pt x="1344" y="578"/>
                  <a:pt x="1330" y="506"/>
                </a:cubicBezTo>
                <a:cubicBezTo>
                  <a:pt x="1301" y="347"/>
                  <a:pt x="1258" y="188"/>
                  <a:pt x="1185" y="44"/>
                </a:cubicBezTo>
                <a:cubicBezTo>
                  <a:pt x="1157" y="29"/>
                  <a:pt x="1128" y="1"/>
                  <a:pt x="10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18"/>
          <p:cNvGrpSpPr/>
          <p:nvPr/>
        </p:nvGrpSpPr>
        <p:grpSpPr>
          <a:xfrm>
            <a:off x="8423988" y="4734325"/>
            <a:ext cx="478830" cy="301953"/>
            <a:chOff x="4274113" y="691325"/>
            <a:chExt cx="478830" cy="301953"/>
          </a:xfrm>
        </p:grpSpPr>
        <p:sp>
          <p:nvSpPr>
            <p:cNvPr id="284" name="Google Shape;284;p18"/>
            <p:cNvSpPr/>
            <p:nvPr/>
          </p:nvSpPr>
          <p:spPr>
            <a:xfrm>
              <a:off x="4319329" y="691325"/>
              <a:ext cx="352459" cy="301953"/>
            </a:xfrm>
            <a:custGeom>
              <a:avLst/>
              <a:gdLst/>
              <a:ahLst/>
              <a:cxnLst/>
              <a:rect l="l" t="t" r="r" b="b"/>
              <a:pathLst>
                <a:path w="3266" h="2798" extrusionOk="0">
                  <a:moveTo>
                    <a:pt x="1864" y="182"/>
                  </a:moveTo>
                  <a:cubicBezTo>
                    <a:pt x="2543" y="182"/>
                    <a:pt x="3078" y="731"/>
                    <a:pt x="3078" y="1396"/>
                  </a:cubicBezTo>
                  <a:cubicBezTo>
                    <a:pt x="3078" y="2131"/>
                    <a:pt x="2473" y="2620"/>
                    <a:pt x="1845" y="2620"/>
                  </a:cubicBezTo>
                  <a:cubicBezTo>
                    <a:pt x="1547" y="2620"/>
                    <a:pt x="1244" y="2509"/>
                    <a:pt x="997" y="2263"/>
                  </a:cubicBezTo>
                  <a:cubicBezTo>
                    <a:pt x="231" y="1497"/>
                    <a:pt x="781" y="182"/>
                    <a:pt x="1864" y="182"/>
                  </a:cubicBezTo>
                  <a:close/>
                  <a:moveTo>
                    <a:pt x="1862" y="0"/>
                  </a:moveTo>
                  <a:cubicBezTo>
                    <a:pt x="1518" y="0"/>
                    <a:pt x="1167" y="128"/>
                    <a:pt x="882" y="413"/>
                  </a:cubicBezTo>
                  <a:cubicBezTo>
                    <a:pt x="0" y="1295"/>
                    <a:pt x="622" y="2797"/>
                    <a:pt x="1864" y="2797"/>
                  </a:cubicBezTo>
                  <a:cubicBezTo>
                    <a:pt x="2630" y="2797"/>
                    <a:pt x="3266" y="2162"/>
                    <a:pt x="3266" y="1396"/>
                  </a:cubicBezTo>
                  <a:cubicBezTo>
                    <a:pt x="3266" y="556"/>
                    <a:pt x="2579" y="0"/>
                    <a:pt x="1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p:nvPr/>
          </p:nvSpPr>
          <p:spPr>
            <a:xfrm>
              <a:off x="4274113" y="754564"/>
              <a:ext cx="478830" cy="211302"/>
            </a:xfrm>
            <a:custGeom>
              <a:avLst/>
              <a:gdLst/>
              <a:ahLst/>
              <a:cxnLst/>
              <a:rect l="l" t="t" r="r" b="b"/>
              <a:pathLst>
                <a:path w="4437" h="1958" extrusionOk="0">
                  <a:moveTo>
                    <a:pt x="3825" y="0"/>
                  </a:moveTo>
                  <a:cubicBezTo>
                    <a:pt x="3634" y="0"/>
                    <a:pt x="3456" y="23"/>
                    <a:pt x="3396" y="30"/>
                  </a:cubicBezTo>
                  <a:cubicBezTo>
                    <a:pt x="3338" y="44"/>
                    <a:pt x="3309" y="88"/>
                    <a:pt x="3323" y="131"/>
                  </a:cubicBezTo>
                  <a:cubicBezTo>
                    <a:pt x="3323" y="179"/>
                    <a:pt x="3353" y="207"/>
                    <a:pt x="3388" y="207"/>
                  </a:cubicBezTo>
                  <a:cubicBezTo>
                    <a:pt x="3395" y="207"/>
                    <a:pt x="3403" y="206"/>
                    <a:pt x="3410" y="203"/>
                  </a:cubicBezTo>
                  <a:cubicBezTo>
                    <a:pt x="3547" y="186"/>
                    <a:pt x="3694" y="176"/>
                    <a:pt x="3825" y="176"/>
                  </a:cubicBezTo>
                  <a:cubicBezTo>
                    <a:pt x="4025" y="176"/>
                    <a:pt x="4190" y="200"/>
                    <a:pt x="4234" y="261"/>
                  </a:cubicBezTo>
                  <a:cubicBezTo>
                    <a:pt x="4234" y="261"/>
                    <a:pt x="4248" y="275"/>
                    <a:pt x="4234" y="304"/>
                  </a:cubicBezTo>
                  <a:cubicBezTo>
                    <a:pt x="4205" y="405"/>
                    <a:pt x="3670" y="723"/>
                    <a:pt x="2601" y="1142"/>
                  </a:cubicBezTo>
                  <a:cubicBezTo>
                    <a:pt x="1625" y="1538"/>
                    <a:pt x="754" y="1785"/>
                    <a:pt x="387" y="1785"/>
                  </a:cubicBezTo>
                  <a:cubicBezTo>
                    <a:pt x="325" y="1785"/>
                    <a:pt x="277" y="1778"/>
                    <a:pt x="246" y="1764"/>
                  </a:cubicBezTo>
                  <a:cubicBezTo>
                    <a:pt x="217" y="1735"/>
                    <a:pt x="174" y="1720"/>
                    <a:pt x="174" y="1677"/>
                  </a:cubicBezTo>
                  <a:cubicBezTo>
                    <a:pt x="174" y="1547"/>
                    <a:pt x="578" y="1272"/>
                    <a:pt x="954" y="1084"/>
                  </a:cubicBezTo>
                  <a:cubicBezTo>
                    <a:pt x="997" y="1070"/>
                    <a:pt x="1026" y="1012"/>
                    <a:pt x="997" y="969"/>
                  </a:cubicBezTo>
                  <a:cubicBezTo>
                    <a:pt x="986" y="936"/>
                    <a:pt x="951" y="920"/>
                    <a:pt x="916" y="920"/>
                  </a:cubicBezTo>
                  <a:cubicBezTo>
                    <a:pt x="904" y="920"/>
                    <a:pt x="892" y="922"/>
                    <a:pt x="882" y="926"/>
                  </a:cubicBezTo>
                  <a:cubicBezTo>
                    <a:pt x="665" y="1027"/>
                    <a:pt x="0" y="1373"/>
                    <a:pt x="0" y="1677"/>
                  </a:cubicBezTo>
                  <a:cubicBezTo>
                    <a:pt x="0" y="1792"/>
                    <a:pt x="73" y="1894"/>
                    <a:pt x="174" y="1923"/>
                  </a:cubicBezTo>
                  <a:cubicBezTo>
                    <a:pt x="227" y="1944"/>
                    <a:pt x="279" y="1957"/>
                    <a:pt x="332" y="1957"/>
                  </a:cubicBezTo>
                  <a:cubicBezTo>
                    <a:pt x="352" y="1957"/>
                    <a:pt x="371" y="1955"/>
                    <a:pt x="390" y="1951"/>
                  </a:cubicBezTo>
                  <a:cubicBezTo>
                    <a:pt x="968" y="1951"/>
                    <a:pt x="2254" y="1504"/>
                    <a:pt x="3092" y="1142"/>
                  </a:cubicBezTo>
                  <a:cubicBezTo>
                    <a:pt x="3656" y="911"/>
                    <a:pt x="4349" y="564"/>
                    <a:pt x="4407" y="362"/>
                  </a:cubicBezTo>
                  <a:cubicBezTo>
                    <a:pt x="4436" y="290"/>
                    <a:pt x="4422" y="203"/>
                    <a:pt x="4378" y="145"/>
                  </a:cubicBezTo>
                  <a:cubicBezTo>
                    <a:pt x="4278" y="30"/>
                    <a:pt x="4043" y="0"/>
                    <a:pt x="3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8"/>
          <p:cNvGrpSpPr/>
          <p:nvPr/>
        </p:nvGrpSpPr>
        <p:grpSpPr>
          <a:xfrm>
            <a:off x="8755707" y="118294"/>
            <a:ext cx="200991" cy="206083"/>
            <a:chOff x="2950083" y="2942772"/>
            <a:chExt cx="142245" cy="145837"/>
          </a:xfrm>
        </p:grpSpPr>
        <p:sp>
          <p:nvSpPr>
            <p:cNvPr id="287" name="Google Shape;287;p18"/>
            <p:cNvSpPr/>
            <p:nvPr/>
          </p:nvSpPr>
          <p:spPr>
            <a:xfrm>
              <a:off x="3016800" y="2942772"/>
              <a:ext cx="17449" cy="145837"/>
            </a:xfrm>
            <a:custGeom>
              <a:avLst/>
              <a:gdLst/>
              <a:ahLst/>
              <a:cxnLst/>
              <a:rect l="l" t="t" r="r" b="b"/>
              <a:pathLst>
                <a:path w="204" h="1705" extrusionOk="0">
                  <a:moveTo>
                    <a:pt x="102" y="0"/>
                  </a:moveTo>
                  <a:cubicBezTo>
                    <a:pt x="59" y="0"/>
                    <a:pt x="15" y="43"/>
                    <a:pt x="15" y="101"/>
                  </a:cubicBezTo>
                  <a:lnTo>
                    <a:pt x="1" y="1618"/>
                  </a:lnTo>
                  <a:cubicBezTo>
                    <a:pt x="1" y="1662"/>
                    <a:pt x="44" y="1705"/>
                    <a:pt x="102" y="1705"/>
                  </a:cubicBezTo>
                  <a:cubicBezTo>
                    <a:pt x="145" y="1705"/>
                    <a:pt x="189" y="1662"/>
                    <a:pt x="189" y="1618"/>
                  </a:cubicBezTo>
                  <a:lnTo>
                    <a:pt x="203" y="101"/>
                  </a:lnTo>
                  <a:cubicBezTo>
                    <a:pt x="203" y="43"/>
                    <a:pt x="160"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8"/>
            <p:cNvSpPr/>
            <p:nvPr/>
          </p:nvSpPr>
          <p:spPr>
            <a:xfrm>
              <a:off x="2962486" y="2969971"/>
              <a:ext cx="129842" cy="90239"/>
            </a:xfrm>
            <a:custGeom>
              <a:avLst/>
              <a:gdLst/>
              <a:ahLst/>
              <a:cxnLst/>
              <a:rect l="l" t="t" r="r" b="b"/>
              <a:pathLst>
                <a:path w="1518" h="1055" extrusionOk="0">
                  <a:moveTo>
                    <a:pt x="1378" y="1"/>
                  </a:moveTo>
                  <a:cubicBezTo>
                    <a:pt x="1362" y="1"/>
                    <a:pt x="1346" y="5"/>
                    <a:pt x="1329" y="14"/>
                  </a:cubicBezTo>
                  <a:lnTo>
                    <a:pt x="72" y="896"/>
                  </a:lnTo>
                  <a:cubicBezTo>
                    <a:pt x="0" y="939"/>
                    <a:pt x="29" y="1055"/>
                    <a:pt x="116" y="1055"/>
                  </a:cubicBezTo>
                  <a:cubicBezTo>
                    <a:pt x="145" y="1055"/>
                    <a:pt x="159" y="1055"/>
                    <a:pt x="174" y="1040"/>
                  </a:cubicBezTo>
                  <a:lnTo>
                    <a:pt x="1445" y="159"/>
                  </a:lnTo>
                  <a:cubicBezTo>
                    <a:pt x="1518" y="110"/>
                    <a:pt x="1458" y="1"/>
                    <a:pt x="1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8"/>
            <p:cNvSpPr/>
            <p:nvPr/>
          </p:nvSpPr>
          <p:spPr>
            <a:xfrm>
              <a:off x="2975316" y="2963727"/>
              <a:ext cx="100931" cy="101445"/>
            </a:xfrm>
            <a:custGeom>
              <a:avLst/>
              <a:gdLst/>
              <a:ahLst/>
              <a:cxnLst/>
              <a:rect l="l" t="t" r="r" b="b"/>
              <a:pathLst>
                <a:path w="1180" h="1186" extrusionOk="0">
                  <a:moveTo>
                    <a:pt x="133" y="1"/>
                  </a:moveTo>
                  <a:cubicBezTo>
                    <a:pt x="61" y="1"/>
                    <a:pt x="0" y="93"/>
                    <a:pt x="67" y="160"/>
                  </a:cubicBezTo>
                  <a:lnTo>
                    <a:pt x="1006" y="1157"/>
                  </a:lnTo>
                  <a:cubicBezTo>
                    <a:pt x="1020" y="1171"/>
                    <a:pt x="1049" y="1185"/>
                    <a:pt x="1078" y="1185"/>
                  </a:cubicBezTo>
                  <a:cubicBezTo>
                    <a:pt x="1093" y="1185"/>
                    <a:pt x="1122" y="1171"/>
                    <a:pt x="1136" y="1157"/>
                  </a:cubicBezTo>
                  <a:cubicBezTo>
                    <a:pt x="1179" y="1128"/>
                    <a:pt x="1179" y="1070"/>
                    <a:pt x="1136" y="1026"/>
                  </a:cubicBezTo>
                  <a:lnTo>
                    <a:pt x="197" y="30"/>
                  </a:lnTo>
                  <a:cubicBezTo>
                    <a:pt x="177" y="9"/>
                    <a:pt x="154"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8"/>
            <p:cNvSpPr/>
            <p:nvPr/>
          </p:nvSpPr>
          <p:spPr>
            <a:xfrm>
              <a:off x="2950083" y="3005724"/>
              <a:ext cx="140962" cy="16166"/>
            </a:xfrm>
            <a:custGeom>
              <a:avLst/>
              <a:gdLst/>
              <a:ahLst/>
              <a:cxnLst/>
              <a:rect l="l" t="t" r="r" b="b"/>
              <a:pathLst>
                <a:path w="1648" h="189" extrusionOk="0">
                  <a:moveTo>
                    <a:pt x="1561" y="1"/>
                  </a:moveTo>
                  <a:lnTo>
                    <a:pt x="102" y="15"/>
                  </a:lnTo>
                  <a:cubicBezTo>
                    <a:pt x="44" y="15"/>
                    <a:pt x="1" y="59"/>
                    <a:pt x="1" y="102"/>
                  </a:cubicBezTo>
                  <a:cubicBezTo>
                    <a:pt x="1" y="160"/>
                    <a:pt x="44" y="189"/>
                    <a:pt x="102" y="189"/>
                  </a:cubicBezTo>
                  <a:lnTo>
                    <a:pt x="1561" y="174"/>
                  </a:lnTo>
                  <a:cubicBezTo>
                    <a:pt x="1604" y="174"/>
                    <a:pt x="1648" y="131"/>
                    <a:pt x="1648" y="88"/>
                  </a:cubicBezTo>
                  <a:cubicBezTo>
                    <a:pt x="1648" y="44"/>
                    <a:pt x="1604" y="1"/>
                    <a:pt x="1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18"/>
          <p:cNvSpPr/>
          <p:nvPr/>
        </p:nvSpPr>
        <p:spPr>
          <a:xfrm>
            <a:off x="8136874" y="345909"/>
            <a:ext cx="123306" cy="112888"/>
          </a:xfrm>
          <a:custGeom>
            <a:avLst/>
            <a:gdLst/>
            <a:ahLst/>
            <a:cxnLst/>
            <a:rect l="l" t="t" r="r" b="b"/>
            <a:pathLst>
              <a:path w="1373" h="1257" extrusionOk="0">
                <a:moveTo>
                  <a:pt x="751" y="187"/>
                </a:moveTo>
                <a:cubicBezTo>
                  <a:pt x="997" y="187"/>
                  <a:pt x="1185" y="389"/>
                  <a:pt x="1185" y="620"/>
                </a:cubicBezTo>
                <a:cubicBezTo>
                  <a:pt x="1185" y="866"/>
                  <a:pt x="983" y="1068"/>
                  <a:pt x="737" y="1068"/>
                </a:cubicBezTo>
                <a:cubicBezTo>
                  <a:pt x="145" y="1068"/>
                  <a:pt x="145" y="187"/>
                  <a:pt x="737" y="187"/>
                </a:cubicBezTo>
                <a:close/>
                <a:moveTo>
                  <a:pt x="750" y="0"/>
                </a:moveTo>
                <a:cubicBezTo>
                  <a:pt x="513" y="0"/>
                  <a:pt x="278" y="137"/>
                  <a:pt x="174" y="389"/>
                </a:cubicBezTo>
                <a:cubicBezTo>
                  <a:pt x="0" y="794"/>
                  <a:pt x="304" y="1256"/>
                  <a:pt x="737" y="1256"/>
                </a:cubicBezTo>
                <a:cubicBezTo>
                  <a:pt x="1084" y="1256"/>
                  <a:pt x="1373" y="967"/>
                  <a:pt x="1373" y="635"/>
                </a:cubicBezTo>
                <a:cubicBezTo>
                  <a:pt x="1373" y="461"/>
                  <a:pt x="1301" y="302"/>
                  <a:pt x="1185" y="187"/>
                </a:cubicBezTo>
                <a:cubicBezTo>
                  <a:pt x="1064" y="60"/>
                  <a:pt x="906" y="0"/>
                  <a:pt x="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1_1">
    <p:bg>
      <p:bgPr>
        <a:solidFill>
          <a:schemeClr val="lt1"/>
        </a:solidFill>
        <a:effectLst/>
      </p:bgPr>
    </p:bg>
    <p:spTree>
      <p:nvGrpSpPr>
        <p:cNvPr id="1" name="Shape 292"/>
        <p:cNvGrpSpPr/>
        <p:nvPr/>
      </p:nvGrpSpPr>
      <p:grpSpPr>
        <a:xfrm>
          <a:off x="0" y="0"/>
          <a:ext cx="0" cy="0"/>
          <a:chOff x="0" y="0"/>
          <a:chExt cx="0" cy="0"/>
        </a:xfrm>
      </p:grpSpPr>
      <p:sp>
        <p:nvSpPr>
          <p:cNvPr id="293" name="Google Shape;293;p19"/>
          <p:cNvSpPr txBox="1">
            <a:spLocks noGrp="1"/>
          </p:cNvSpPr>
          <p:nvPr>
            <p:ph type="title"/>
          </p:nvPr>
        </p:nvSpPr>
        <p:spPr>
          <a:xfrm>
            <a:off x="1309050" y="458800"/>
            <a:ext cx="6525900" cy="68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294" name="Google Shape;294;p19"/>
          <p:cNvSpPr/>
          <p:nvPr/>
        </p:nvSpPr>
        <p:spPr>
          <a:xfrm rot="-325262" flipH="1">
            <a:off x="176400" y="187364"/>
            <a:ext cx="651773" cy="429953"/>
          </a:xfrm>
          <a:custGeom>
            <a:avLst/>
            <a:gdLst/>
            <a:ahLst/>
            <a:cxnLst/>
            <a:rect l="l" t="t" r="r" b="b"/>
            <a:pathLst>
              <a:path w="6156" h="4061" extrusionOk="0">
                <a:moveTo>
                  <a:pt x="3063" y="621"/>
                </a:moveTo>
                <a:cubicBezTo>
                  <a:pt x="3266" y="795"/>
                  <a:pt x="3352" y="1069"/>
                  <a:pt x="3280" y="1315"/>
                </a:cubicBezTo>
                <a:cubicBezTo>
                  <a:pt x="3262" y="1406"/>
                  <a:pt x="3186" y="1463"/>
                  <a:pt x="3107" y="1463"/>
                </a:cubicBezTo>
                <a:cubicBezTo>
                  <a:pt x="3061" y="1463"/>
                  <a:pt x="3014" y="1444"/>
                  <a:pt x="2977" y="1402"/>
                </a:cubicBezTo>
                <a:cubicBezTo>
                  <a:pt x="2803" y="1257"/>
                  <a:pt x="2847" y="925"/>
                  <a:pt x="3049" y="621"/>
                </a:cubicBezTo>
                <a:close/>
                <a:moveTo>
                  <a:pt x="4927" y="1517"/>
                </a:moveTo>
                <a:lnTo>
                  <a:pt x="4927" y="1517"/>
                </a:lnTo>
                <a:cubicBezTo>
                  <a:pt x="4913" y="1806"/>
                  <a:pt x="4696" y="2066"/>
                  <a:pt x="4407" y="2139"/>
                </a:cubicBezTo>
                <a:lnTo>
                  <a:pt x="4364" y="2139"/>
                </a:lnTo>
                <a:cubicBezTo>
                  <a:pt x="4292" y="2139"/>
                  <a:pt x="4292" y="2110"/>
                  <a:pt x="4292" y="2095"/>
                </a:cubicBezTo>
                <a:cubicBezTo>
                  <a:pt x="4277" y="1951"/>
                  <a:pt x="4537" y="1604"/>
                  <a:pt x="4927" y="1517"/>
                </a:cubicBezTo>
                <a:close/>
                <a:moveTo>
                  <a:pt x="1720" y="2384"/>
                </a:moveTo>
                <a:cubicBezTo>
                  <a:pt x="1763" y="2384"/>
                  <a:pt x="1806" y="2413"/>
                  <a:pt x="1835" y="2456"/>
                </a:cubicBezTo>
                <a:cubicBezTo>
                  <a:pt x="1965" y="2586"/>
                  <a:pt x="1994" y="2789"/>
                  <a:pt x="1922" y="2962"/>
                </a:cubicBezTo>
                <a:cubicBezTo>
                  <a:pt x="1821" y="3136"/>
                  <a:pt x="1633" y="3237"/>
                  <a:pt x="1431" y="3237"/>
                </a:cubicBezTo>
                <a:cubicBezTo>
                  <a:pt x="1387" y="2962"/>
                  <a:pt x="1445" y="2688"/>
                  <a:pt x="1590" y="2456"/>
                </a:cubicBezTo>
                <a:cubicBezTo>
                  <a:pt x="1619" y="2413"/>
                  <a:pt x="1662" y="2384"/>
                  <a:pt x="1720" y="2384"/>
                </a:cubicBezTo>
                <a:close/>
                <a:moveTo>
                  <a:pt x="3757" y="2630"/>
                </a:moveTo>
                <a:cubicBezTo>
                  <a:pt x="3771" y="2630"/>
                  <a:pt x="3800" y="2659"/>
                  <a:pt x="3829" y="2760"/>
                </a:cubicBezTo>
                <a:cubicBezTo>
                  <a:pt x="3916" y="2977"/>
                  <a:pt x="3858" y="3237"/>
                  <a:pt x="3714" y="3410"/>
                </a:cubicBezTo>
                <a:cubicBezTo>
                  <a:pt x="3584" y="3208"/>
                  <a:pt x="3569" y="2948"/>
                  <a:pt x="3656" y="2731"/>
                </a:cubicBezTo>
                <a:cubicBezTo>
                  <a:pt x="3699" y="2659"/>
                  <a:pt x="3728" y="2630"/>
                  <a:pt x="3757" y="2630"/>
                </a:cubicBezTo>
                <a:close/>
                <a:moveTo>
                  <a:pt x="3836" y="172"/>
                </a:moveTo>
                <a:cubicBezTo>
                  <a:pt x="3998" y="172"/>
                  <a:pt x="4161" y="220"/>
                  <a:pt x="4306" y="318"/>
                </a:cubicBezTo>
                <a:cubicBezTo>
                  <a:pt x="4682" y="520"/>
                  <a:pt x="4913" y="896"/>
                  <a:pt x="4956" y="1315"/>
                </a:cubicBezTo>
                <a:cubicBezTo>
                  <a:pt x="4494" y="1402"/>
                  <a:pt x="4118" y="1835"/>
                  <a:pt x="4133" y="2095"/>
                </a:cubicBezTo>
                <a:cubicBezTo>
                  <a:pt x="4133" y="2217"/>
                  <a:pt x="4234" y="2313"/>
                  <a:pt x="4353" y="2313"/>
                </a:cubicBezTo>
                <a:cubicBezTo>
                  <a:pt x="4362" y="2313"/>
                  <a:pt x="4370" y="2313"/>
                  <a:pt x="4378" y="2312"/>
                </a:cubicBezTo>
                <a:lnTo>
                  <a:pt x="4451" y="2312"/>
                </a:lnTo>
                <a:cubicBezTo>
                  <a:pt x="4826" y="2254"/>
                  <a:pt x="5086" y="1922"/>
                  <a:pt x="5130" y="1488"/>
                </a:cubicBezTo>
                <a:cubicBezTo>
                  <a:pt x="5346" y="1503"/>
                  <a:pt x="5549" y="1604"/>
                  <a:pt x="5693" y="1777"/>
                </a:cubicBezTo>
                <a:cubicBezTo>
                  <a:pt x="5924" y="2023"/>
                  <a:pt x="5968" y="2399"/>
                  <a:pt x="5809" y="2702"/>
                </a:cubicBezTo>
                <a:cubicBezTo>
                  <a:pt x="5563" y="3280"/>
                  <a:pt x="4855" y="3815"/>
                  <a:pt x="4335" y="3815"/>
                </a:cubicBezTo>
                <a:cubicBezTo>
                  <a:pt x="4205" y="3815"/>
                  <a:pt x="4075" y="3771"/>
                  <a:pt x="3974" y="3699"/>
                </a:cubicBezTo>
                <a:cubicBezTo>
                  <a:pt x="3930" y="3656"/>
                  <a:pt x="3873" y="3612"/>
                  <a:pt x="3829" y="3555"/>
                </a:cubicBezTo>
                <a:cubicBezTo>
                  <a:pt x="4046" y="3323"/>
                  <a:pt x="4118" y="3005"/>
                  <a:pt x="4003" y="2702"/>
                </a:cubicBezTo>
                <a:cubicBezTo>
                  <a:pt x="3930" y="2485"/>
                  <a:pt x="3815" y="2442"/>
                  <a:pt x="3757" y="2442"/>
                </a:cubicBezTo>
                <a:cubicBezTo>
                  <a:pt x="3641" y="2456"/>
                  <a:pt x="3540" y="2529"/>
                  <a:pt x="3497" y="2644"/>
                </a:cubicBezTo>
                <a:cubicBezTo>
                  <a:pt x="3381" y="2933"/>
                  <a:pt x="3410" y="3266"/>
                  <a:pt x="3584" y="3540"/>
                </a:cubicBezTo>
                <a:cubicBezTo>
                  <a:pt x="3367" y="3685"/>
                  <a:pt x="2962" y="3872"/>
                  <a:pt x="2240" y="3872"/>
                </a:cubicBezTo>
                <a:lnTo>
                  <a:pt x="2197" y="3872"/>
                </a:lnTo>
                <a:cubicBezTo>
                  <a:pt x="2175" y="3874"/>
                  <a:pt x="2154" y="3875"/>
                  <a:pt x="2132" y="3875"/>
                </a:cubicBezTo>
                <a:cubicBezTo>
                  <a:pt x="1840" y="3875"/>
                  <a:pt x="1582" y="3693"/>
                  <a:pt x="1474" y="3410"/>
                </a:cubicBezTo>
                <a:cubicBezTo>
                  <a:pt x="1734" y="3410"/>
                  <a:pt x="1980" y="3266"/>
                  <a:pt x="2110" y="3034"/>
                </a:cubicBezTo>
                <a:cubicBezTo>
                  <a:pt x="2211" y="2803"/>
                  <a:pt x="2168" y="2529"/>
                  <a:pt x="1994" y="2341"/>
                </a:cubicBezTo>
                <a:cubicBezTo>
                  <a:pt x="1936" y="2254"/>
                  <a:pt x="1835" y="2196"/>
                  <a:pt x="1734" y="2196"/>
                </a:cubicBezTo>
                <a:cubicBezTo>
                  <a:pt x="1619" y="2196"/>
                  <a:pt x="1532" y="2254"/>
                  <a:pt x="1460" y="2341"/>
                </a:cubicBezTo>
                <a:cubicBezTo>
                  <a:pt x="1301" y="2601"/>
                  <a:pt x="1228" y="2904"/>
                  <a:pt x="1257" y="3208"/>
                </a:cubicBezTo>
                <a:cubicBezTo>
                  <a:pt x="1041" y="3164"/>
                  <a:pt x="838" y="3063"/>
                  <a:pt x="665" y="2933"/>
                </a:cubicBezTo>
                <a:cubicBezTo>
                  <a:pt x="347" y="2702"/>
                  <a:pt x="217" y="2283"/>
                  <a:pt x="347" y="1922"/>
                </a:cubicBezTo>
                <a:cubicBezTo>
                  <a:pt x="492" y="1503"/>
                  <a:pt x="853" y="1156"/>
                  <a:pt x="1171" y="1156"/>
                </a:cubicBezTo>
                <a:cubicBezTo>
                  <a:pt x="1243" y="1156"/>
                  <a:pt x="1315" y="1185"/>
                  <a:pt x="1387" y="1228"/>
                </a:cubicBezTo>
                <a:cubicBezTo>
                  <a:pt x="1402" y="1235"/>
                  <a:pt x="1416" y="1239"/>
                  <a:pt x="1431" y="1239"/>
                </a:cubicBezTo>
                <a:cubicBezTo>
                  <a:pt x="1445" y="1239"/>
                  <a:pt x="1460" y="1235"/>
                  <a:pt x="1474" y="1228"/>
                </a:cubicBezTo>
                <a:cubicBezTo>
                  <a:pt x="1503" y="1199"/>
                  <a:pt x="1517" y="1170"/>
                  <a:pt x="1517" y="1127"/>
                </a:cubicBezTo>
                <a:cubicBezTo>
                  <a:pt x="1517" y="1127"/>
                  <a:pt x="1460" y="650"/>
                  <a:pt x="1676" y="390"/>
                </a:cubicBezTo>
                <a:cubicBezTo>
                  <a:pt x="1770" y="279"/>
                  <a:pt x="1910" y="224"/>
                  <a:pt x="2088" y="224"/>
                </a:cubicBezTo>
                <a:cubicBezTo>
                  <a:pt x="2212" y="224"/>
                  <a:pt x="2355" y="250"/>
                  <a:pt x="2514" y="304"/>
                </a:cubicBezTo>
                <a:cubicBezTo>
                  <a:pt x="2659" y="347"/>
                  <a:pt x="2803" y="419"/>
                  <a:pt x="2933" y="506"/>
                </a:cubicBezTo>
                <a:cubicBezTo>
                  <a:pt x="2688" y="853"/>
                  <a:pt x="2601" y="1315"/>
                  <a:pt x="2876" y="1546"/>
                </a:cubicBezTo>
                <a:cubicBezTo>
                  <a:pt x="2947" y="1608"/>
                  <a:pt x="3033" y="1636"/>
                  <a:pt x="3118" y="1636"/>
                </a:cubicBezTo>
                <a:cubicBezTo>
                  <a:pt x="3272" y="1636"/>
                  <a:pt x="3421" y="1541"/>
                  <a:pt x="3468" y="1373"/>
                </a:cubicBezTo>
                <a:cubicBezTo>
                  <a:pt x="3555" y="1040"/>
                  <a:pt x="3454" y="694"/>
                  <a:pt x="3193" y="477"/>
                </a:cubicBezTo>
                <a:cubicBezTo>
                  <a:pt x="3358" y="278"/>
                  <a:pt x="3595" y="172"/>
                  <a:pt x="3836" y="172"/>
                </a:cubicBezTo>
                <a:close/>
                <a:moveTo>
                  <a:pt x="3833" y="0"/>
                </a:moveTo>
                <a:cubicBezTo>
                  <a:pt x="3532" y="0"/>
                  <a:pt x="3238" y="129"/>
                  <a:pt x="3035" y="376"/>
                </a:cubicBezTo>
                <a:cubicBezTo>
                  <a:pt x="2890" y="275"/>
                  <a:pt x="2731" y="202"/>
                  <a:pt x="2558" y="145"/>
                </a:cubicBezTo>
                <a:cubicBezTo>
                  <a:pt x="2382" y="90"/>
                  <a:pt x="2224" y="62"/>
                  <a:pt x="2083" y="62"/>
                </a:cubicBezTo>
                <a:cubicBezTo>
                  <a:pt x="1851" y="62"/>
                  <a:pt x="1666" y="137"/>
                  <a:pt x="1532" y="289"/>
                </a:cubicBezTo>
                <a:cubicBezTo>
                  <a:pt x="1373" y="491"/>
                  <a:pt x="1301" y="751"/>
                  <a:pt x="1315" y="1012"/>
                </a:cubicBezTo>
                <a:cubicBezTo>
                  <a:pt x="1285" y="1001"/>
                  <a:pt x="1247" y="991"/>
                  <a:pt x="1207" y="991"/>
                </a:cubicBezTo>
                <a:cubicBezTo>
                  <a:pt x="1190" y="991"/>
                  <a:pt x="1173" y="993"/>
                  <a:pt x="1156" y="997"/>
                </a:cubicBezTo>
                <a:cubicBezTo>
                  <a:pt x="766" y="997"/>
                  <a:pt x="333" y="1373"/>
                  <a:pt x="174" y="1864"/>
                </a:cubicBezTo>
                <a:cubicBezTo>
                  <a:pt x="0" y="2312"/>
                  <a:pt x="159" y="2818"/>
                  <a:pt x="549" y="3092"/>
                </a:cubicBezTo>
                <a:cubicBezTo>
                  <a:pt x="766" y="3251"/>
                  <a:pt x="1012" y="3367"/>
                  <a:pt x="1286" y="3410"/>
                </a:cubicBezTo>
                <a:cubicBezTo>
                  <a:pt x="1399" y="3804"/>
                  <a:pt x="1758" y="4061"/>
                  <a:pt x="2163" y="4061"/>
                </a:cubicBezTo>
                <a:cubicBezTo>
                  <a:pt x="2174" y="4061"/>
                  <a:pt x="2185" y="4061"/>
                  <a:pt x="2197" y="4060"/>
                </a:cubicBezTo>
                <a:lnTo>
                  <a:pt x="2240" y="4060"/>
                </a:lnTo>
                <a:cubicBezTo>
                  <a:pt x="2876" y="4060"/>
                  <a:pt x="3367" y="3930"/>
                  <a:pt x="3699" y="3670"/>
                </a:cubicBezTo>
                <a:cubicBezTo>
                  <a:pt x="3743" y="3728"/>
                  <a:pt x="3800" y="3786"/>
                  <a:pt x="3858" y="3829"/>
                </a:cubicBezTo>
                <a:cubicBezTo>
                  <a:pt x="4003" y="3930"/>
                  <a:pt x="4162" y="3988"/>
                  <a:pt x="4335" y="3988"/>
                </a:cubicBezTo>
                <a:cubicBezTo>
                  <a:pt x="4913" y="3988"/>
                  <a:pt x="5679" y="3410"/>
                  <a:pt x="5953" y="2760"/>
                </a:cubicBezTo>
                <a:cubicBezTo>
                  <a:pt x="6155" y="2399"/>
                  <a:pt x="6083" y="1951"/>
                  <a:pt x="5809" y="1647"/>
                </a:cubicBezTo>
                <a:cubicBezTo>
                  <a:pt x="5635" y="1445"/>
                  <a:pt x="5375" y="1315"/>
                  <a:pt x="5115" y="1301"/>
                </a:cubicBezTo>
                <a:cubicBezTo>
                  <a:pt x="5072" y="824"/>
                  <a:pt x="4797" y="405"/>
                  <a:pt x="4393" y="159"/>
                </a:cubicBezTo>
                <a:cubicBezTo>
                  <a:pt x="4218" y="52"/>
                  <a:pt x="4024" y="0"/>
                  <a:pt x="3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161312" y="4232190"/>
            <a:ext cx="395705" cy="390638"/>
          </a:xfrm>
          <a:custGeom>
            <a:avLst/>
            <a:gdLst/>
            <a:ahLst/>
            <a:cxnLst/>
            <a:rect l="l" t="t" r="r" b="b"/>
            <a:pathLst>
              <a:path w="4451" h="4394" extrusionOk="0">
                <a:moveTo>
                  <a:pt x="2266" y="0"/>
                </a:moveTo>
                <a:cubicBezTo>
                  <a:pt x="1767" y="0"/>
                  <a:pt x="1235" y="189"/>
                  <a:pt x="824" y="550"/>
                </a:cubicBezTo>
                <a:cubicBezTo>
                  <a:pt x="73" y="1215"/>
                  <a:pt x="0" y="2197"/>
                  <a:pt x="622" y="3194"/>
                </a:cubicBezTo>
                <a:cubicBezTo>
                  <a:pt x="1041" y="3859"/>
                  <a:pt x="1575" y="4249"/>
                  <a:pt x="2197" y="4365"/>
                </a:cubicBezTo>
                <a:cubicBezTo>
                  <a:pt x="2312" y="4379"/>
                  <a:pt x="2428" y="4394"/>
                  <a:pt x="2543" y="4394"/>
                </a:cubicBezTo>
                <a:cubicBezTo>
                  <a:pt x="3540" y="4394"/>
                  <a:pt x="4378" y="3729"/>
                  <a:pt x="4407" y="3686"/>
                </a:cubicBezTo>
                <a:cubicBezTo>
                  <a:pt x="4451" y="3657"/>
                  <a:pt x="4451" y="3599"/>
                  <a:pt x="4422" y="3570"/>
                </a:cubicBezTo>
                <a:cubicBezTo>
                  <a:pt x="4406" y="3546"/>
                  <a:pt x="4381" y="3535"/>
                  <a:pt x="4355" y="3535"/>
                </a:cubicBezTo>
                <a:cubicBezTo>
                  <a:pt x="4334" y="3535"/>
                  <a:pt x="4311" y="3543"/>
                  <a:pt x="4292" y="3556"/>
                </a:cubicBezTo>
                <a:cubicBezTo>
                  <a:pt x="4292" y="3556"/>
                  <a:pt x="3480" y="4205"/>
                  <a:pt x="2552" y="4205"/>
                </a:cubicBezTo>
                <a:cubicBezTo>
                  <a:pt x="2445" y="4205"/>
                  <a:pt x="2335" y="4196"/>
                  <a:pt x="2226" y="4177"/>
                </a:cubicBezTo>
                <a:cubicBezTo>
                  <a:pt x="1648" y="4090"/>
                  <a:pt x="1156" y="3729"/>
                  <a:pt x="766" y="3093"/>
                </a:cubicBezTo>
                <a:cubicBezTo>
                  <a:pt x="203" y="2183"/>
                  <a:pt x="289" y="1273"/>
                  <a:pt x="940" y="695"/>
                </a:cubicBezTo>
                <a:cubicBezTo>
                  <a:pt x="1314" y="362"/>
                  <a:pt x="1808" y="187"/>
                  <a:pt x="2268" y="187"/>
                </a:cubicBezTo>
                <a:cubicBezTo>
                  <a:pt x="2606" y="187"/>
                  <a:pt x="2926" y="282"/>
                  <a:pt x="3165" y="478"/>
                </a:cubicBezTo>
                <a:cubicBezTo>
                  <a:pt x="3887" y="1056"/>
                  <a:pt x="4046" y="1880"/>
                  <a:pt x="3844" y="2385"/>
                </a:cubicBezTo>
                <a:cubicBezTo>
                  <a:pt x="3700" y="2725"/>
                  <a:pt x="3402" y="2912"/>
                  <a:pt x="3004" y="2912"/>
                </a:cubicBezTo>
                <a:cubicBezTo>
                  <a:pt x="2962" y="2912"/>
                  <a:pt x="2920" y="2910"/>
                  <a:pt x="2876" y="2905"/>
                </a:cubicBezTo>
                <a:cubicBezTo>
                  <a:pt x="2124" y="2819"/>
                  <a:pt x="1922" y="2414"/>
                  <a:pt x="1864" y="2183"/>
                </a:cubicBezTo>
                <a:cubicBezTo>
                  <a:pt x="1792" y="1865"/>
                  <a:pt x="1908" y="1547"/>
                  <a:pt x="2153" y="1345"/>
                </a:cubicBezTo>
                <a:cubicBezTo>
                  <a:pt x="2215" y="1310"/>
                  <a:pt x="2281" y="1292"/>
                  <a:pt x="2345" y="1292"/>
                </a:cubicBezTo>
                <a:cubicBezTo>
                  <a:pt x="2415" y="1292"/>
                  <a:pt x="2483" y="1314"/>
                  <a:pt x="2543" y="1359"/>
                </a:cubicBezTo>
                <a:cubicBezTo>
                  <a:pt x="2702" y="1461"/>
                  <a:pt x="2789" y="1619"/>
                  <a:pt x="2804" y="1807"/>
                </a:cubicBezTo>
                <a:cubicBezTo>
                  <a:pt x="2789" y="1865"/>
                  <a:pt x="2746" y="1923"/>
                  <a:pt x="2688" y="1937"/>
                </a:cubicBezTo>
                <a:cubicBezTo>
                  <a:pt x="2645" y="1952"/>
                  <a:pt x="2616" y="2010"/>
                  <a:pt x="2630" y="2053"/>
                </a:cubicBezTo>
                <a:cubicBezTo>
                  <a:pt x="2642" y="2089"/>
                  <a:pt x="2683" y="2114"/>
                  <a:pt x="2722" y="2114"/>
                </a:cubicBezTo>
                <a:cubicBezTo>
                  <a:pt x="2730" y="2114"/>
                  <a:pt x="2738" y="2113"/>
                  <a:pt x="2746" y="2111"/>
                </a:cubicBezTo>
                <a:cubicBezTo>
                  <a:pt x="2876" y="2067"/>
                  <a:pt x="2962" y="1952"/>
                  <a:pt x="2977" y="1822"/>
                </a:cubicBezTo>
                <a:cubicBezTo>
                  <a:pt x="2977" y="1576"/>
                  <a:pt x="2847" y="1330"/>
                  <a:pt x="2645" y="1200"/>
                </a:cubicBezTo>
                <a:cubicBezTo>
                  <a:pt x="2551" y="1143"/>
                  <a:pt x="2450" y="1114"/>
                  <a:pt x="2348" y="1114"/>
                </a:cubicBezTo>
                <a:cubicBezTo>
                  <a:pt x="2247" y="1114"/>
                  <a:pt x="2146" y="1143"/>
                  <a:pt x="2052" y="1200"/>
                </a:cubicBezTo>
                <a:cubicBezTo>
                  <a:pt x="1734" y="1432"/>
                  <a:pt x="1590" y="1836"/>
                  <a:pt x="1691" y="2212"/>
                </a:cubicBezTo>
                <a:cubicBezTo>
                  <a:pt x="1807" y="2703"/>
                  <a:pt x="2226" y="3007"/>
                  <a:pt x="2847" y="3079"/>
                </a:cubicBezTo>
                <a:cubicBezTo>
                  <a:pt x="2902" y="3085"/>
                  <a:pt x="2956" y="3088"/>
                  <a:pt x="3009" y="3088"/>
                </a:cubicBezTo>
                <a:cubicBezTo>
                  <a:pt x="3478" y="3088"/>
                  <a:pt x="3835" y="2859"/>
                  <a:pt x="4017" y="2443"/>
                </a:cubicBezTo>
                <a:cubicBezTo>
                  <a:pt x="4248" y="1880"/>
                  <a:pt x="4075" y="969"/>
                  <a:pt x="3280" y="334"/>
                </a:cubicBezTo>
                <a:cubicBezTo>
                  <a:pt x="3006" y="109"/>
                  <a:pt x="2645" y="0"/>
                  <a:pt x="2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19"/>
          <p:cNvGrpSpPr/>
          <p:nvPr/>
        </p:nvGrpSpPr>
        <p:grpSpPr>
          <a:xfrm>
            <a:off x="161294" y="840081"/>
            <a:ext cx="200991" cy="206083"/>
            <a:chOff x="2950083" y="2942772"/>
            <a:chExt cx="142245" cy="145837"/>
          </a:xfrm>
        </p:grpSpPr>
        <p:sp>
          <p:nvSpPr>
            <p:cNvPr id="297" name="Google Shape;297;p19"/>
            <p:cNvSpPr/>
            <p:nvPr/>
          </p:nvSpPr>
          <p:spPr>
            <a:xfrm>
              <a:off x="3016800" y="2942772"/>
              <a:ext cx="17449" cy="145837"/>
            </a:xfrm>
            <a:custGeom>
              <a:avLst/>
              <a:gdLst/>
              <a:ahLst/>
              <a:cxnLst/>
              <a:rect l="l" t="t" r="r" b="b"/>
              <a:pathLst>
                <a:path w="204" h="1705" extrusionOk="0">
                  <a:moveTo>
                    <a:pt x="102" y="0"/>
                  </a:moveTo>
                  <a:cubicBezTo>
                    <a:pt x="59" y="0"/>
                    <a:pt x="15" y="43"/>
                    <a:pt x="15" y="101"/>
                  </a:cubicBezTo>
                  <a:lnTo>
                    <a:pt x="1" y="1618"/>
                  </a:lnTo>
                  <a:cubicBezTo>
                    <a:pt x="1" y="1662"/>
                    <a:pt x="44" y="1705"/>
                    <a:pt x="102" y="1705"/>
                  </a:cubicBezTo>
                  <a:cubicBezTo>
                    <a:pt x="145" y="1705"/>
                    <a:pt x="189" y="1662"/>
                    <a:pt x="189" y="1618"/>
                  </a:cubicBezTo>
                  <a:lnTo>
                    <a:pt x="203" y="101"/>
                  </a:lnTo>
                  <a:cubicBezTo>
                    <a:pt x="203" y="43"/>
                    <a:pt x="160"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2962486" y="2969971"/>
              <a:ext cx="129842" cy="90239"/>
            </a:xfrm>
            <a:custGeom>
              <a:avLst/>
              <a:gdLst/>
              <a:ahLst/>
              <a:cxnLst/>
              <a:rect l="l" t="t" r="r" b="b"/>
              <a:pathLst>
                <a:path w="1518" h="1055" extrusionOk="0">
                  <a:moveTo>
                    <a:pt x="1378" y="1"/>
                  </a:moveTo>
                  <a:cubicBezTo>
                    <a:pt x="1362" y="1"/>
                    <a:pt x="1346" y="5"/>
                    <a:pt x="1329" y="14"/>
                  </a:cubicBezTo>
                  <a:lnTo>
                    <a:pt x="72" y="896"/>
                  </a:lnTo>
                  <a:cubicBezTo>
                    <a:pt x="0" y="939"/>
                    <a:pt x="29" y="1055"/>
                    <a:pt x="116" y="1055"/>
                  </a:cubicBezTo>
                  <a:cubicBezTo>
                    <a:pt x="145" y="1055"/>
                    <a:pt x="159" y="1055"/>
                    <a:pt x="174" y="1040"/>
                  </a:cubicBezTo>
                  <a:lnTo>
                    <a:pt x="1445" y="159"/>
                  </a:lnTo>
                  <a:cubicBezTo>
                    <a:pt x="1518" y="110"/>
                    <a:pt x="1458" y="1"/>
                    <a:pt x="1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2975316" y="2963727"/>
              <a:ext cx="100931" cy="101445"/>
            </a:xfrm>
            <a:custGeom>
              <a:avLst/>
              <a:gdLst/>
              <a:ahLst/>
              <a:cxnLst/>
              <a:rect l="l" t="t" r="r" b="b"/>
              <a:pathLst>
                <a:path w="1180" h="1186" extrusionOk="0">
                  <a:moveTo>
                    <a:pt x="133" y="1"/>
                  </a:moveTo>
                  <a:cubicBezTo>
                    <a:pt x="61" y="1"/>
                    <a:pt x="0" y="93"/>
                    <a:pt x="67" y="160"/>
                  </a:cubicBezTo>
                  <a:lnTo>
                    <a:pt x="1006" y="1157"/>
                  </a:lnTo>
                  <a:cubicBezTo>
                    <a:pt x="1020" y="1171"/>
                    <a:pt x="1049" y="1185"/>
                    <a:pt x="1078" y="1185"/>
                  </a:cubicBezTo>
                  <a:cubicBezTo>
                    <a:pt x="1093" y="1185"/>
                    <a:pt x="1122" y="1171"/>
                    <a:pt x="1136" y="1157"/>
                  </a:cubicBezTo>
                  <a:cubicBezTo>
                    <a:pt x="1179" y="1128"/>
                    <a:pt x="1179" y="1070"/>
                    <a:pt x="1136" y="1026"/>
                  </a:cubicBezTo>
                  <a:lnTo>
                    <a:pt x="197" y="30"/>
                  </a:lnTo>
                  <a:cubicBezTo>
                    <a:pt x="177" y="9"/>
                    <a:pt x="154"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2950083" y="3005724"/>
              <a:ext cx="140962" cy="16166"/>
            </a:xfrm>
            <a:custGeom>
              <a:avLst/>
              <a:gdLst/>
              <a:ahLst/>
              <a:cxnLst/>
              <a:rect l="l" t="t" r="r" b="b"/>
              <a:pathLst>
                <a:path w="1648" h="189" extrusionOk="0">
                  <a:moveTo>
                    <a:pt x="1561" y="1"/>
                  </a:moveTo>
                  <a:lnTo>
                    <a:pt x="102" y="15"/>
                  </a:lnTo>
                  <a:cubicBezTo>
                    <a:pt x="44" y="15"/>
                    <a:pt x="1" y="59"/>
                    <a:pt x="1" y="102"/>
                  </a:cubicBezTo>
                  <a:cubicBezTo>
                    <a:pt x="1" y="160"/>
                    <a:pt x="44" y="189"/>
                    <a:pt x="102" y="189"/>
                  </a:cubicBezTo>
                  <a:lnTo>
                    <a:pt x="1561" y="174"/>
                  </a:lnTo>
                  <a:cubicBezTo>
                    <a:pt x="1604" y="174"/>
                    <a:pt x="1648" y="131"/>
                    <a:pt x="1648" y="88"/>
                  </a:cubicBezTo>
                  <a:cubicBezTo>
                    <a:pt x="1648" y="44"/>
                    <a:pt x="1604" y="1"/>
                    <a:pt x="1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9"/>
          <p:cNvSpPr/>
          <p:nvPr/>
        </p:nvSpPr>
        <p:spPr>
          <a:xfrm>
            <a:off x="8174000" y="4779582"/>
            <a:ext cx="254898" cy="256681"/>
          </a:xfrm>
          <a:custGeom>
            <a:avLst/>
            <a:gdLst/>
            <a:ahLst/>
            <a:cxnLst/>
            <a:rect l="l" t="t" r="r" b="b"/>
            <a:pathLst>
              <a:path w="2024" h="2038" extrusionOk="0">
                <a:moveTo>
                  <a:pt x="1084" y="261"/>
                </a:moveTo>
                <a:cubicBezTo>
                  <a:pt x="1099" y="347"/>
                  <a:pt x="1128" y="463"/>
                  <a:pt x="1157" y="535"/>
                </a:cubicBezTo>
                <a:cubicBezTo>
                  <a:pt x="1171" y="636"/>
                  <a:pt x="1200" y="723"/>
                  <a:pt x="1243" y="824"/>
                </a:cubicBezTo>
                <a:cubicBezTo>
                  <a:pt x="1258" y="853"/>
                  <a:pt x="1301" y="867"/>
                  <a:pt x="1503" y="940"/>
                </a:cubicBezTo>
                <a:cubicBezTo>
                  <a:pt x="1576" y="969"/>
                  <a:pt x="1677" y="998"/>
                  <a:pt x="1763" y="1041"/>
                </a:cubicBezTo>
                <a:cubicBezTo>
                  <a:pt x="1648" y="1084"/>
                  <a:pt x="1460" y="1156"/>
                  <a:pt x="1301" y="1214"/>
                </a:cubicBezTo>
                <a:cubicBezTo>
                  <a:pt x="1272" y="1229"/>
                  <a:pt x="1258" y="1243"/>
                  <a:pt x="1243" y="1272"/>
                </a:cubicBezTo>
                <a:cubicBezTo>
                  <a:pt x="1171" y="1445"/>
                  <a:pt x="1070" y="1662"/>
                  <a:pt x="998" y="1778"/>
                </a:cubicBezTo>
                <a:cubicBezTo>
                  <a:pt x="954" y="1662"/>
                  <a:pt x="896" y="1431"/>
                  <a:pt x="839" y="1243"/>
                </a:cubicBezTo>
                <a:cubicBezTo>
                  <a:pt x="839" y="1200"/>
                  <a:pt x="810" y="1171"/>
                  <a:pt x="766" y="1171"/>
                </a:cubicBezTo>
                <a:cubicBezTo>
                  <a:pt x="579" y="1142"/>
                  <a:pt x="362" y="1084"/>
                  <a:pt x="246" y="1055"/>
                </a:cubicBezTo>
                <a:cubicBezTo>
                  <a:pt x="434" y="954"/>
                  <a:pt x="622" y="867"/>
                  <a:pt x="824" y="781"/>
                </a:cubicBezTo>
                <a:cubicBezTo>
                  <a:pt x="839" y="766"/>
                  <a:pt x="868" y="752"/>
                  <a:pt x="868" y="737"/>
                </a:cubicBezTo>
                <a:cubicBezTo>
                  <a:pt x="940" y="564"/>
                  <a:pt x="1027" y="376"/>
                  <a:pt x="1084" y="261"/>
                </a:cubicBezTo>
                <a:close/>
                <a:moveTo>
                  <a:pt x="1099" y="1"/>
                </a:moveTo>
                <a:cubicBezTo>
                  <a:pt x="1041" y="1"/>
                  <a:pt x="954" y="1"/>
                  <a:pt x="723" y="636"/>
                </a:cubicBezTo>
                <a:cubicBezTo>
                  <a:pt x="44" y="911"/>
                  <a:pt x="15" y="998"/>
                  <a:pt x="1" y="1041"/>
                </a:cubicBezTo>
                <a:cubicBezTo>
                  <a:pt x="1" y="1070"/>
                  <a:pt x="1" y="1099"/>
                  <a:pt x="15" y="1128"/>
                </a:cubicBezTo>
                <a:cubicBezTo>
                  <a:pt x="44" y="1156"/>
                  <a:pt x="87" y="1229"/>
                  <a:pt x="680" y="1344"/>
                </a:cubicBezTo>
                <a:cubicBezTo>
                  <a:pt x="853" y="2038"/>
                  <a:pt x="925" y="2038"/>
                  <a:pt x="983" y="2038"/>
                </a:cubicBezTo>
                <a:lnTo>
                  <a:pt x="998" y="2038"/>
                </a:lnTo>
                <a:cubicBezTo>
                  <a:pt x="1055" y="2038"/>
                  <a:pt x="1113" y="2038"/>
                  <a:pt x="1402" y="1373"/>
                </a:cubicBezTo>
                <a:cubicBezTo>
                  <a:pt x="1604" y="1315"/>
                  <a:pt x="1792" y="1229"/>
                  <a:pt x="1980" y="1128"/>
                </a:cubicBezTo>
                <a:cubicBezTo>
                  <a:pt x="2009" y="1099"/>
                  <a:pt x="2023" y="1070"/>
                  <a:pt x="2023" y="1026"/>
                </a:cubicBezTo>
                <a:cubicBezTo>
                  <a:pt x="1995" y="940"/>
                  <a:pt x="1908" y="896"/>
                  <a:pt x="1561" y="781"/>
                </a:cubicBezTo>
                <a:lnTo>
                  <a:pt x="1388" y="709"/>
                </a:lnTo>
                <a:cubicBezTo>
                  <a:pt x="1373" y="665"/>
                  <a:pt x="1344" y="578"/>
                  <a:pt x="1330" y="506"/>
                </a:cubicBezTo>
                <a:cubicBezTo>
                  <a:pt x="1301" y="347"/>
                  <a:pt x="1258" y="188"/>
                  <a:pt x="1185" y="44"/>
                </a:cubicBezTo>
                <a:cubicBezTo>
                  <a:pt x="1157" y="29"/>
                  <a:pt x="1128" y="1"/>
                  <a:pt x="10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19"/>
          <p:cNvGrpSpPr/>
          <p:nvPr/>
        </p:nvGrpSpPr>
        <p:grpSpPr>
          <a:xfrm>
            <a:off x="8535950" y="157525"/>
            <a:ext cx="478830" cy="301953"/>
            <a:chOff x="4274113" y="691325"/>
            <a:chExt cx="478830" cy="301953"/>
          </a:xfrm>
        </p:grpSpPr>
        <p:sp>
          <p:nvSpPr>
            <p:cNvPr id="303" name="Google Shape;303;p19"/>
            <p:cNvSpPr/>
            <p:nvPr/>
          </p:nvSpPr>
          <p:spPr>
            <a:xfrm>
              <a:off x="4319329" y="691325"/>
              <a:ext cx="352459" cy="301953"/>
            </a:xfrm>
            <a:custGeom>
              <a:avLst/>
              <a:gdLst/>
              <a:ahLst/>
              <a:cxnLst/>
              <a:rect l="l" t="t" r="r" b="b"/>
              <a:pathLst>
                <a:path w="3266" h="2798" extrusionOk="0">
                  <a:moveTo>
                    <a:pt x="1864" y="182"/>
                  </a:moveTo>
                  <a:cubicBezTo>
                    <a:pt x="2543" y="182"/>
                    <a:pt x="3078" y="731"/>
                    <a:pt x="3078" y="1396"/>
                  </a:cubicBezTo>
                  <a:cubicBezTo>
                    <a:pt x="3078" y="2131"/>
                    <a:pt x="2473" y="2620"/>
                    <a:pt x="1845" y="2620"/>
                  </a:cubicBezTo>
                  <a:cubicBezTo>
                    <a:pt x="1547" y="2620"/>
                    <a:pt x="1244" y="2509"/>
                    <a:pt x="997" y="2263"/>
                  </a:cubicBezTo>
                  <a:cubicBezTo>
                    <a:pt x="231" y="1497"/>
                    <a:pt x="781" y="182"/>
                    <a:pt x="1864" y="182"/>
                  </a:cubicBezTo>
                  <a:close/>
                  <a:moveTo>
                    <a:pt x="1862" y="0"/>
                  </a:moveTo>
                  <a:cubicBezTo>
                    <a:pt x="1518" y="0"/>
                    <a:pt x="1167" y="128"/>
                    <a:pt x="882" y="413"/>
                  </a:cubicBezTo>
                  <a:cubicBezTo>
                    <a:pt x="0" y="1295"/>
                    <a:pt x="622" y="2797"/>
                    <a:pt x="1864" y="2797"/>
                  </a:cubicBezTo>
                  <a:cubicBezTo>
                    <a:pt x="2630" y="2797"/>
                    <a:pt x="3266" y="2162"/>
                    <a:pt x="3266" y="1396"/>
                  </a:cubicBezTo>
                  <a:cubicBezTo>
                    <a:pt x="3266" y="556"/>
                    <a:pt x="2579" y="0"/>
                    <a:pt x="1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4274113" y="754564"/>
              <a:ext cx="478830" cy="211302"/>
            </a:xfrm>
            <a:custGeom>
              <a:avLst/>
              <a:gdLst/>
              <a:ahLst/>
              <a:cxnLst/>
              <a:rect l="l" t="t" r="r" b="b"/>
              <a:pathLst>
                <a:path w="4437" h="1958" extrusionOk="0">
                  <a:moveTo>
                    <a:pt x="3825" y="0"/>
                  </a:moveTo>
                  <a:cubicBezTo>
                    <a:pt x="3634" y="0"/>
                    <a:pt x="3456" y="23"/>
                    <a:pt x="3396" y="30"/>
                  </a:cubicBezTo>
                  <a:cubicBezTo>
                    <a:pt x="3338" y="44"/>
                    <a:pt x="3309" y="88"/>
                    <a:pt x="3323" y="131"/>
                  </a:cubicBezTo>
                  <a:cubicBezTo>
                    <a:pt x="3323" y="179"/>
                    <a:pt x="3353" y="207"/>
                    <a:pt x="3388" y="207"/>
                  </a:cubicBezTo>
                  <a:cubicBezTo>
                    <a:pt x="3395" y="207"/>
                    <a:pt x="3403" y="206"/>
                    <a:pt x="3410" y="203"/>
                  </a:cubicBezTo>
                  <a:cubicBezTo>
                    <a:pt x="3547" y="186"/>
                    <a:pt x="3694" y="176"/>
                    <a:pt x="3825" y="176"/>
                  </a:cubicBezTo>
                  <a:cubicBezTo>
                    <a:pt x="4025" y="176"/>
                    <a:pt x="4190" y="200"/>
                    <a:pt x="4234" y="261"/>
                  </a:cubicBezTo>
                  <a:cubicBezTo>
                    <a:pt x="4234" y="261"/>
                    <a:pt x="4248" y="275"/>
                    <a:pt x="4234" y="304"/>
                  </a:cubicBezTo>
                  <a:cubicBezTo>
                    <a:pt x="4205" y="405"/>
                    <a:pt x="3670" y="723"/>
                    <a:pt x="2601" y="1142"/>
                  </a:cubicBezTo>
                  <a:cubicBezTo>
                    <a:pt x="1625" y="1538"/>
                    <a:pt x="754" y="1785"/>
                    <a:pt x="387" y="1785"/>
                  </a:cubicBezTo>
                  <a:cubicBezTo>
                    <a:pt x="325" y="1785"/>
                    <a:pt x="277" y="1778"/>
                    <a:pt x="246" y="1764"/>
                  </a:cubicBezTo>
                  <a:cubicBezTo>
                    <a:pt x="217" y="1735"/>
                    <a:pt x="174" y="1720"/>
                    <a:pt x="174" y="1677"/>
                  </a:cubicBezTo>
                  <a:cubicBezTo>
                    <a:pt x="174" y="1547"/>
                    <a:pt x="578" y="1272"/>
                    <a:pt x="954" y="1084"/>
                  </a:cubicBezTo>
                  <a:cubicBezTo>
                    <a:pt x="997" y="1070"/>
                    <a:pt x="1026" y="1012"/>
                    <a:pt x="997" y="969"/>
                  </a:cubicBezTo>
                  <a:cubicBezTo>
                    <a:pt x="986" y="936"/>
                    <a:pt x="951" y="920"/>
                    <a:pt x="916" y="920"/>
                  </a:cubicBezTo>
                  <a:cubicBezTo>
                    <a:pt x="904" y="920"/>
                    <a:pt x="892" y="922"/>
                    <a:pt x="882" y="926"/>
                  </a:cubicBezTo>
                  <a:cubicBezTo>
                    <a:pt x="665" y="1027"/>
                    <a:pt x="0" y="1373"/>
                    <a:pt x="0" y="1677"/>
                  </a:cubicBezTo>
                  <a:cubicBezTo>
                    <a:pt x="0" y="1792"/>
                    <a:pt x="73" y="1894"/>
                    <a:pt x="174" y="1923"/>
                  </a:cubicBezTo>
                  <a:cubicBezTo>
                    <a:pt x="227" y="1944"/>
                    <a:pt x="279" y="1957"/>
                    <a:pt x="332" y="1957"/>
                  </a:cubicBezTo>
                  <a:cubicBezTo>
                    <a:pt x="352" y="1957"/>
                    <a:pt x="371" y="1955"/>
                    <a:pt x="390" y="1951"/>
                  </a:cubicBezTo>
                  <a:cubicBezTo>
                    <a:pt x="968" y="1951"/>
                    <a:pt x="2254" y="1504"/>
                    <a:pt x="3092" y="1142"/>
                  </a:cubicBezTo>
                  <a:cubicBezTo>
                    <a:pt x="3656" y="911"/>
                    <a:pt x="4349" y="564"/>
                    <a:pt x="4407" y="362"/>
                  </a:cubicBezTo>
                  <a:cubicBezTo>
                    <a:pt x="4436" y="290"/>
                    <a:pt x="4422" y="203"/>
                    <a:pt x="4378" y="145"/>
                  </a:cubicBezTo>
                  <a:cubicBezTo>
                    <a:pt x="4278" y="30"/>
                    <a:pt x="4043" y="0"/>
                    <a:pt x="3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19"/>
          <p:cNvGrpSpPr/>
          <p:nvPr/>
        </p:nvGrpSpPr>
        <p:grpSpPr>
          <a:xfrm>
            <a:off x="8674869" y="4232194"/>
            <a:ext cx="200991" cy="206083"/>
            <a:chOff x="2950083" y="2942772"/>
            <a:chExt cx="142245" cy="145837"/>
          </a:xfrm>
        </p:grpSpPr>
        <p:sp>
          <p:nvSpPr>
            <p:cNvPr id="306" name="Google Shape;306;p19"/>
            <p:cNvSpPr/>
            <p:nvPr/>
          </p:nvSpPr>
          <p:spPr>
            <a:xfrm>
              <a:off x="3016800" y="2942772"/>
              <a:ext cx="17449" cy="145837"/>
            </a:xfrm>
            <a:custGeom>
              <a:avLst/>
              <a:gdLst/>
              <a:ahLst/>
              <a:cxnLst/>
              <a:rect l="l" t="t" r="r" b="b"/>
              <a:pathLst>
                <a:path w="204" h="1705" extrusionOk="0">
                  <a:moveTo>
                    <a:pt x="102" y="0"/>
                  </a:moveTo>
                  <a:cubicBezTo>
                    <a:pt x="59" y="0"/>
                    <a:pt x="15" y="43"/>
                    <a:pt x="15" y="101"/>
                  </a:cubicBezTo>
                  <a:lnTo>
                    <a:pt x="1" y="1618"/>
                  </a:lnTo>
                  <a:cubicBezTo>
                    <a:pt x="1" y="1662"/>
                    <a:pt x="44" y="1705"/>
                    <a:pt x="102" y="1705"/>
                  </a:cubicBezTo>
                  <a:cubicBezTo>
                    <a:pt x="145" y="1705"/>
                    <a:pt x="189" y="1662"/>
                    <a:pt x="189" y="1618"/>
                  </a:cubicBezTo>
                  <a:lnTo>
                    <a:pt x="203" y="101"/>
                  </a:lnTo>
                  <a:cubicBezTo>
                    <a:pt x="203" y="43"/>
                    <a:pt x="160"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2962486" y="2969971"/>
              <a:ext cx="129842" cy="90239"/>
            </a:xfrm>
            <a:custGeom>
              <a:avLst/>
              <a:gdLst/>
              <a:ahLst/>
              <a:cxnLst/>
              <a:rect l="l" t="t" r="r" b="b"/>
              <a:pathLst>
                <a:path w="1518" h="1055" extrusionOk="0">
                  <a:moveTo>
                    <a:pt x="1378" y="1"/>
                  </a:moveTo>
                  <a:cubicBezTo>
                    <a:pt x="1362" y="1"/>
                    <a:pt x="1346" y="5"/>
                    <a:pt x="1329" y="14"/>
                  </a:cubicBezTo>
                  <a:lnTo>
                    <a:pt x="72" y="896"/>
                  </a:lnTo>
                  <a:cubicBezTo>
                    <a:pt x="0" y="939"/>
                    <a:pt x="29" y="1055"/>
                    <a:pt x="116" y="1055"/>
                  </a:cubicBezTo>
                  <a:cubicBezTo>
                    <a:pt x="145" y="1055"/>
                    <a:pt x="159" y="1055"/>
                    <a:pt x="174" y="1040"/>
                  </a:cubicBezTo>
                  <a:lnTo>
                    <a:pt x="1445" y="159"/>
                  </a:lnTo>
                  <a:cubicBezTo>
                    <a:pt x="1518" y="110"/>
                    <a:pt x="1458" y="1"/>
                    <a:pt x="1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2975316" y="2963727"/>
              <a:ext cx="100931" cy="101445"/>
            </a:xfrm>
            <a:custGeom>
              <a:avLst/>
              <a:gdLst/>
              <a:ahLst/>
              <a:cxnLst/>
              <a:rect l="l" t="t" r="r" b="b"/>
              <a:pathLst>
                <a:path w="1180" h="1186" extrusionOk="0">
                  <a:moveTo>
                    <a:pt x="133" y="1"/>
                  </a:moveTo>
                  <a:cubicBezTo>
                    <a:pt x="61" y="1"/>
                    <a:pt x="0" y="93"/>
                    <a:pt x="67" y="160"/>
                  </a:cubicBezTo>
                  <a:lnTo>
                    <a:pt x="1006" y="1157"/>
                  </a:lnTo>
                  <a:cubicBezTo>
                    <a:pt x="1020" y="1171"/>
                    <a:pt x="1049" y="1185"/>
                    <a:pt x="1078" y="1185"/>
                  </a:cubicBezTo>
                  <a:cubicBezTo>
                    <a:pt x="1093" y="1185"/>
                    <a:pt x="1122" y="1171"/>
                    <a:pt x="1136" y="1157"/>
                  </a:cubicBezTo>
                  <a:cubicBezTo>
                    <a:pt x="1179" y="1128"/>
                    <a:pt x="1179" y="1070"/>
                    <a:pt x="1136" y="1026"/>
                  </a:cubicBezTo>
                  <a:lnTo>
                    <a:pt x="197" y="30"/>
                  </a:lnTo>
                  <a:cubicBezTo>
                    <a:pt x="177" y="9"/>
                    <a:pt x="154"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2950083" y="3005724"/>
              <a:ext cx="140962" cy="16166"/>
            </a:xfrm>
            <a:custGeom>
              <a:avLst/>
              <a:gdLst/>
              <a:ahLst/>
              <a:cxnLst/>
              <a:rect l="l" t="t" r="r" b="b"/>
              <a:pathLst>
                <a:path w="1648" h="189" extrusionOk="0">
                  <a:moveTo>
                    <a:pt x="1561" y="1"/>
                  </a:moveTo>
                  <a:lnTo>
                    <a:pt x="102" y="15"/>
                  </a:lnTo>
                  <a:cubicBezTo>
                    <a:pt x="44" y="15"/>
                    <a:pt x="1" y="59"/>
                    <a:pt x="1" y="102"/>
                  </a:cubicBezTo>
                  <a:cubicBezTo>
                    <a:pt x="1" y="160"/>
                    <a:pt x="44" y="189"/>
                    <a:pt x="102" y="189"/>
                  </a:cubicBezTo>
                  <a:lnTo>
                    <a:pt x="1561" y="174"/>
                  </a:lnTo>
                  <a:cubicBezTo>
                    <a:pt x="1604" y="174"/>
                    <a:pt x="1648" y="131"/>
                    <a:pt x="1648" y="88"/>
                  </a:cubicBezTo>
                  <a:cubicBezTo>
                    <a:pt x="1648" y="44"/>
                    <a:pt x="1604" y="1"/>
                    <a:pt x="1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19"/>
          <p:cNvSpPr/>
          <p:nvPr/>
        </p:nvSpPr>
        <p:spPr>
          <a:xfrm>
            <a:off x="362274" y="4923384"/>
            <a:ext cx="123306" cy="112888"/>
          </a:xfrm>
          <a:custGeom>
            <a:avLst/>
            <a:gdLst/>
            <a:ahLst/>
            <a:cxnLst/>
            <a:rect l="l" t="t" r="r" b="b"/>
            <a:pathLst>
              <a:path w="1373" h="1257" extrusionOk="0">
                <a:moveTo>
                  <a:pt x="751" y="187"/>
                </a:moveTo>
                <a:cubicBezTo>
                  <a:pt x="997" y="187"/>
                  <a:pt x="1185" y="389"/>
                  <a:pt x="1185" y="620"/>
                </a:cubicBezTo>
                <a:cubicBezTo>
                  <a:pt x="1185" y="866"/>
                  <a:pt x="983" y="1068"/>
                  <a:pt x="737" y="1068"/>
                </a:cubicBezTo>
                <a:cubicBezTo>
                  <a:pt x="145" y="1068"/>
                  <a:pt x="145" y="187"/>
                  <a:pt x="737" y="187"/>
                </a:cubicBezTo>
                <a:close/>
                <a:moveTo>
                  <a:pt x="750" y="0"/>
                </a:moveTo>
                <a:cubicBezTo>
                  <a:pt x="513" y="0"/>
                  <a:pt x="278" y="137"/>
                  <a:pt x="174" y="389"/>
                </a:cubicBezTo>
                <a:cubicBezTo>
                  <a:pt x="0" y="794"/>
                  <a:pt x="304" y="1256"/>
                  <a:pt x="737" y="1256"/>
                </a:cubicBezTo>
                <a:cubicBezTo>
                  <a:pt x="1084" y="1256"/>
                  <a:pt x="1373" y="967"/>
                  <a:pt x="1373" y="635"/>
                </a:cubicBezTo>
                <a:cubicBezTo>
                  <a:pt x="1373" y="461"/>
                  <a:pt x="1301" y="302"/>
                  <a:pt x="1185" y="187"/>
                </a:cubicBezTo>
                <a:cubicBezTo>
                  <a:pt x="1064" y="60"/>
                  <a:pt x="906" y="0"/>
                  <a:pt x="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dk1"/>
        </a:solidFill>
        <a:effectLst/>
      </p:bgPr>
    </p:bg>
    <p:spTree>
      <p:nvGrpSpPr>
        <p:cNvPr id="1" name="Shape 342"/>
        <p:cNvGrpSpPr/>
        <p:nvPr/>
      </p:nvGrpSpPr>
      <p:grpSpPr>
        <a:xfrm>
          <a:off x="0" y="0"/>
          <a:ext cx="0" cy="0"/>
          <a:chOff x="0" y="0"/>
          <a:chExt cx="0" cy="0"/>
        </a:xfrm>
      </p:grpSpPr>
      <p:sp>
        <p:nvSpPr>
          <p:cNvPr id="343" name="Google Shape;343;p21"/>
          <p:cNvSpPr txBox="1">
            <a:spLocks noGrp="1"/>
          </p:cNvSpPr>
          <p:nvPr>
            <p:ph type="ctrTitle"/>
          </p:nvPr>
        </p:nvSpPr>
        <p:spPr>
          <a:xfrm>
            <a:off x="719021" y="535000"/>
            <a:ext cx="3445200" cy="9978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69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44" name="Google Shape;344;p21"/>
          <p:cNvSpPr txBox="1">
            <a:spLocks noGrp="1"/>
          </p:cNvSpPr>
          <p:nvPr>
            <p:ph type="subTitle" idx="1"/>
          </p:nvPr>
        </p:nvSpPr>
        <p:spPr>
          <a:xfrm>
            <a:off x="715100" y="1659780"/>
            <a:ext cx="3453300" cy="96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345" name="Google Shape;345;p21"/>
          <p:cNvSpPr txBox="1"/>
          <p:nvPr/>
        </p:nvSpPr>
        <p:spPr>
          <a:xfrm>
            <a:off x="720000" y="3500975"/>
            <a:ext cx="43818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100">
                <a:solidFill>
                  <a:schemeClr val="lt1"/>
                </a:solidFill>
                <a:latin typeface="Nunito"/>
                <a:ea typeface="Nunito"/>
                <a:cs typeface="Nunito"/>
                <a:sym typeface="Nunito"/>
              </a:rPr>
              <a:t>CREDITS: This presentation template was created by </a:t>
            </a:r>
            <a:r>
              <a:rPr lang="en" sz="1100" b="1">
                <a:solidFill>
                  <a:schemeClr val="lt1"/>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100">
                <a:solidFill>
                  <a:schemeClr val="lt1"/>
                </a:solidFill>
                <a:latin typeface="Nunito"/>
                <a:ea typeface="Nunito"/>
                <a:cs typeface="Nunito"/>
                <a:sym typeface="Nunito"/>
              </a:rPr>
              <a:t>, including icons by </a:t>
            </a:r>
            <a:r>
              <a:rPr lang="en" sz="1100" b="1">
                <a:solidFill>
                  <a:schemeClr val="lt1"/>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100" b="1">
                <a:solidFill>
                  <a:schemeClr val="lt1"/>
                </a:solidFill>
                <a:latin typeface="Nunito"/>
                <a:ea typeface="Nunito"/>
                <a:cs typeface="Nunito"/>
                <a:sym typeface="Nunito"/>
              </a:rPr>
              <a:t> </a:t>
            </a:r>
            <a:r>
              <a:rPr lang="en" sz="1100">
                <a:solidFill>
                  <a:schemeClr val="lt1"/>
                </a:solidFill>
                <a:latin typeface="Nunito"/>
                <a:ea typeface="Nunito"/>
                <a:cs typeface="Nunito"/>
                <a:sym typeface="Nunito"/>
              </a:rPr>
              <a:t>and infographics &amp; images by </a:t>
            </a:r>
            <a:r>
              <a:rPr lang="en" sz="1100" b="1">
                <a:solidFill>
                  <a:schemeClr val="lt1"/>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100" b="1">
              <a:solidFill>
                <a:schemeClr val="lt1"/>
              </a:solidFill>
              <a:latin typeface="Nunito"/>
              <a:ea typeface="Nunito"/>
              <a:cs typeface="Nunito"/>
              <a:sym typeface="Nunito"/>
            </a:endParaRPr>
          </a:p>
        </p:txBody>
      </p:sp>
      <p:sp>
        <p:nvSpPr>
          <p:cNvPr id="346" name="Google Shape;346;p21"/>
          <p:cNvSpPr/>
          <p:nvPr/>
        </p:nvSpPr>
        <p:spPr>
          <a:xfrm>
            <a:off x="8571361" y="4703034"/>
            <a:ext cx="123306" cy="112888"/>
          </a:xfrm>
          <a:custGeom>
            <a:avLst/>
            <a:gdLst/>
            <a:ahLst/>
            <a:cxnLst/>
            <a:rect l="l" t="t" r="r" b="b"/>
            <a:pathLst>
              <a:path w="1373" h="1257" extrusionOk="0">
                <a:moveTo>
                  <a:pt x="751" y="187"/>
                </a:moveTo>
                <a:cubicBezTo>
                  <a:pt x="997" y="187"/>
                  <a:pt x="1185" y="389"/>
                  <a:pt x="1185" y="620"/>
                </a:cubicBezTo>
                <a:cubicBezTo>
                  <a:pt x="1185" y="866"/>
                  <a:pt x="983" y="1068"/>
                  <a:pt x="737" y="1068"/>
                </a:cubicBezTo>
                <a:cubicBezTo>
                  <a:pt x="145" y="1068"/>
                  <a:pt x="145" y="187"/>
                  <a:pt x="737" y="187"/>
                </a:cubicBezTo>
                <a:close/>
                <a:moveTo>
                  <a:pt x="750" y="0"/>
                </a:moveTo>
                <a:cubicBezTo>
                  <a:pt x="513" y="0"/>
                  <a:pt x="278" y="137"/>
                  <a:pt x="174" y="389"/>
                </a:cubicBezTo>
                <a:cubicBezTo>
                  <a:pt x="0" y="794"/>
                  <a:pt x="304" y="1256"/>
                  <a:pt x="737" y="1256"/>
                </a:cubicBezTo>
                <a:cubicBezTo>
                  <a:pt x="1084" y="1256"/>
                  <a:pt x="1373" y="967"/>
                  <a:pt x="1373" y="635"/>
                </a:cubicBezTo>
                <a:cubicBezTo>
                  <a:pt x="1373" y="461"/>
                  <a:pt x="1301" y="302"/>
                  <a:pt x="1185" y="187"/>
                </a:cubicBezTo>
                <a:cubicBezTo>
                  <a:pt x="1064" y="60"/>
                  <a:pt x="906" y="0"/>
                  <a:pt x="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p:nvPr/>
        </p:nvSpPr>
        <p:spPr>
          <a:xfrm rot="462781" flipH="1">
            <a:off x="8307123" y="2100001"/>
            <a:ext cx="651784" cy="429960"/>
          </a:xfrm>
          <a:custGeom>
            <a:avLst/>
            <a:gdLst/>
            <a:ahLst/>
            <a:cxnLst/>
            <a:rect l="l" t="t" r="r" b="b"/>
            <a:pathLst>
              <a:path w="6156" h="4061" extrusionOk="0">
                <a:moveTo>
                  <a:pt x="3063" y="621"/>
                </a:moveTo>
                <a:cubicBezTo>
                  <a:pt x="3266" y="795"/>
                  <a:pt x="3352" y="1069"/>
                  <a:pt x="3280" y="1315"/>
                </a:cubicBezTo>
                <a:cubicBezTo>
                  <a:pt x="3262" y="1406"/>
                  <a:pt x="3186" y="1463"/>
                  <a:pt x="3107" y="1463"/>
                </a:cubicBezTo>
                <a:cubicBezTo>
                  <a:pt x="3061" y="1463"/>
                  <a:pt x="3014" y="1444"/>
                  <a:pt x="2977" y="1402"/>
                </a:cubicBezTo>
                <a:cubicBezTo>
                  <a:pt x="2803" y="1257"/>
                  <a:pt x="2847" y="925"/>
                  <a:pt x="3049" y="621"/>
                </a:cubicBezTo>
                <a:close/>
                <a:moveTo>
                  <a:pt x="4927" y="1517"/>
                </a:moveTo>
                <a:lnTo>
                  <a:pt x="4927" y="1517"/>
                </a:lnTo>
                <a:cubicBezTo>
                  <a:pt x="4913" y="1806"/>
                  <a:pt x="4696" y="2066"/>
                  <a:pt x="4407" y="2139"/>
                </a:cubicBezTo>
                <a:lnTo>
                  <a:pt x="4364" y="2139"/>
                </a:lnTo>
                <a:cubicBezTo>
                  <a:pt x="4292" y="2139"/>
                  <a:pt x="4292" y="2110"/>
                  <a:pt x="4292" y="2095"/>
                </a:cubicBezTo>
                <a:cubicBezTo>
                  <a:pt x="4277" y="1951"/>
                  <a:pt x="4537" y="1604"/>
                  <a:pt x="4927" y="1517"/>
                </a:cubicBezTo>
                <a:close/>
                <a:moveTo>
                  <a:pt x="1720" y="2384"/>
                </a:moveTo>
                <a:cubicBezTo>
                  <a:pt x="1763" y="2384"/>
                  <a:pt x="1806" y="2413"/>
                  <a:pt x="1835" y="2456"/>
                </a:cubicBezTo>
                <a:cubicBezTo>
                  <a:pt x="1965" y="2586"/>
                  <a:pt x="1994" y="2789"/>
                  <a:pt x="1922" y="2962"/>
                </a:cubicBezTo>
                <a:cubicBezTo>
                  <a:pt x="1821" y="3136"/>
                  <a:pt x="1633" y="3237"/>
                  <a:pt x="1431" y="3237"/>
                </a:cubicBezTo>
                <a:cubicBezTo>
                  <a:pt x="1387" y="2962"/>
                  <a:pt x="1445" y="2688"/>
                  <a:pt x="1590" y="2456"/>
                </a:cubicBezTo>
                <a:cubicBezTo>
                  <a:pt x="1619" y="2413"/>
                  <a:pt x="1662" y="2384"/>
                  <a:pt x="1720" y="2384"/>
                </a:cubicBezTo>
                <a:close/>
                <a:moveTo>
                  <a:pt x="3757" y="2630"/>
                </a:moveTo>
                <a:cubicBezTo>
                  <a:pt x="3771" y="2630"/>
                  <a:pt x="3800" y="2659"/>
                  <a:pt x="3829" y="2760"/>
                </a:cubicBezTo>
                <a:cubicBezTo>
                  <a:pt x="3916" y="2977"/>
                  <a:pt x="3858" y="3237"/>
                  <a:pt x="3714" y="3410"/>
                </a:cubicBezTo>
                <a:cubicBezTo>
                  <a:pt x="3584" y="3208"/>
                  <a:pt x="3569" y="2948"/>
                  <a:pt x="3656" y="2731"/>
                </a:cubicBezTo>
                <a:cubicBezTo>
                  <a:pt x="3699" y="2659"/>
                  <a:pt x="3728" y="2630"/>
                  <a:pt x="3757" y="2630"/>
                </a:cubicBezTo>
                <a:close/>
                <a:moveTo>
                  <a:pt x="3836" y="172"/>
                </a:moveTo>
                <a:cubicBezTo>
                  <a:pt x="3998" y="172"/>
                  <a:pt x="4161" y="220"/>
                  <a:pt x="4306" y="318"/>
                </a:cubicBezTo>
                <a:cubicBezTo>
                  <a:pt x="4682" y="520"/>
                  <a:pt x="4913" y="896"/>
                  <a:pt x="4956" y="1315"/>
                </a:cubicBezTo>
                <a:cubicBezTo>
                  <a:pt x="4494" y="1402"/>
                  <a:pt x="4118" y="1835"/>
                  <a:pt x="4133" y="2095"/>
                </a:cubicBezTo>
                <a:cubicBezTo>
                  <a:pt x="4133" y="2217"/>
                  <a:pt x="4234" y="2313"/>
                  <a:pt x="4353" y="2313"/>
                </a:cubicBezTo>
                <a:cubicBezTo>
                  <a:pt x="4362" y="2313"/>
                  <a:pt x="4370" y="2313"/>
                  <a:pt x="4378" y="2312"/>
                </a:cubicBezTo>
                <a:lnTo>
                  <a:pt x="4451" y="2312"/>
                </a:lnTo>
                <a:cubicBezTo>
                  <a:pt x="4826" y="2254"/>
                  <a:pt x="5086" y="1922"/>
                  <a:pt x="5130" y="1488"/>
                </a:cubicBezTo>
                <a:cubicBezTo>
                  <a:pt x="5346" y="1503"/>
                  <a:pt x="5549" y="1604"/>
                  <a:pt x="5693" y="1777"/>
                </a:cubicBezTo>
                <a:cubicBezTo>
                  <a:pt x="5924" y="2023"/>
                  <a:pt x="5968" y="2399"/>
                  <a:pt x="5809" y="2702"/>
                </a:cubicBezTo>
                <a:cubicBezTo>
                  <a:pt x="5563" y="3280"/>
                  <a:pt x="4855" y="3815"/>
                  <a:pt x="4335" y="3815"/>
                </a:cubicBezTo>
                <a:cubicBezTo>
                  <a:pt x="4205" y="3815"/>
                  <a:pt x="4075" y="3771"/>
                  <a:pt x="3974" y="3699"/>
                </a:cubicBezTo>
                <a:cubicBezTo>
                  <a:pt x="3930" y="3656"/>
                  <a:pt x="3873" y="3612"/>
                  <a:pt x="3829" y="3555"/>
                </a:cubicBezTo>
                <a:cubicBezTo>
                  <a:pt x="4046" y="3323"/>
                  <a:pt x="4118" y="3005"/>
                  <a:pt x="4003" y="2702"/>
                </a:cubicBezTo>
                <a:cubicBezTo>
                  <a:pt x="3930" y="2485"/>
                  <a:pt x="3815" y="2442"/>
                  <a:pt x="3757" y="2442"/>
                </a:cubicBezTo>
                <a:cubicBezTo>
                  <a:pt x="3641" y="2456"/>
                  <a:pt x="3540" y="2529"/>
                  <a:pt x="3497" y="2644"/>
                </a:cubicBezTo>
                <a:cubicBezTo>
                  <a:pt x="3381" y="2933"/>
                  <a:pt x="3410" y="3266"/>
                  <a:pt x="3584" y="3540"/>
                </a:cubicBezTo>
                <a:cubicBezTo>
                  <a:pt x="3367" y="3685"/>
                  <a:pt x="2962" y="3872"/>
                  <a:pt x="2240" y="3872"/>
                </a:cubicBezTo>
                <a:lnTo>
                  <a:pt x="2197" y="3872"/>
                </a:lnTo>
                <a:cubicBezTo>
                  <a:pt x="2175" y="3874"/>
                  <a:pt x="2154" y="3875"/>
                  <a:pt x="2132" y="3875"/>
                </a:cubicBezTo>
                <a:cubicBezTo>
                  <a:pt x="1840" y="3875"/>
                  <a:pt x="1582" y="3693"/>
                  <a:pt x="1474" y="3410"/>
                </a:cubicBezTo>
                <a:cubicBezTo>
                  <a:pt x="1734" y="3410"/>
                  <a:pt x="1980" y="3266"/>
                  <a:pt x="2110" y="3034"/>
                </a:cubicBezTo>
                <a:cubicBezTo>
                  <a:pt x="2211" y="2803"/>
                  <a:pt x="2168" y="2529"/>
                  <a:pt x="1994" y="2341"/>
                </a:cubicBezTo>
                <a:cubicBezTo>
                  <a:pt x="1936" y="2254"/>
                  <a:pt x="1835" y="2196"/>
                  <a:pt x="1734" y="2196"/>
                </a:cubicBezTo>
                <a:cubicBezTo>
                  <a:pt x="1619" y="2196"/>
                  <a:pt x="1532" y="2254"/>
                  <a:pt x="1460" y="2341"/>
                </a:cubicBezTo>
                <a:cubicBezTo>
                  <a:pt x="1301" y="2601"/>
                  <a:pt x="1228" y="2904"/>
                  <a:pt x="1257" y="3208"/>
                </a:cubicBezTo>
                <a:cubicBezTo>
                  <a:pt x="1041" y="3164"/>
                  <a:pt x="838" y="3063"/>
                  <a:pt x="665" y="2933"/>
                </a:cubicBezTo>
                <a:cubicBezTo>
                  <a:pt x="347" y="2702"/>
                  <a:pt x="217" y="2283"/>
                  <a:pt x="347" y="1922"/>
                </a:cubicBezTo>
                <a:cubicBezTo>
                  <a:pt x="492" y="1503"/>
                  <a:pt x="853" y="1156"/>
                  <a:pt x="1171" y="1156"/>
                </a:cubicBezTo>
                <a:cubicBezTo>
                  <a:pt x="1243" y="1156"/>
                  <a:pt x="1315" y="1185"/>
                  <a:pt x="1387" y="1228"/>
                </a:cubicBezTo>
                <a:cubicBezTo>
                  <a:pt x="1402" y="1235"/>
                  <a:pt x="1416" y="1239"/>
                  <a:pt x="1431" y="1239"/>
                </a:cubicBezTo>
                <a:cubicBezTo>
                  <a:pt x="1445" y="1239"/>
                  <a:pt x="1460" y="1235"/>
                  <a:pt x="1474" y="1228"/>
                </a:cubicBezTo>
                <a:cubicBezTo>
                  <a:pt x="1503" y="1199"/>
                  <a:pt x="1517" y="1170"/>
                  <a:pt x="1517" y="1127"/>
                </a:cubicBezTo>
                <a:cubicBezTo>
                  <a:pt x="1517" y="1127"/>
                  <a:pt x="1460" y="650"/>
                  <a:pt x="1676" y="390"/>
                </a:cubicBezTo>
                <a:cubicBezTo>
                  <a:pt x="1770" y="279"/>
                  <a:pt x="1910" y="224"/>
                  <a:pt x="2088" y="224"/>
                </a:cubicBezTo>
                <a:cubicBezTo>
                  <a:pt x="2212" y="224"/>
                  <a:pt x="2355" y="250"/>
                  <a:pt x="2514" y="304"/>
                </a:cubicBezTo>
                <a:cubicBezTo>
                  <a:pt x="2659" y="347"/>
                  <a:pt x="2803" y="419"/>
                  <a:pt x="2933" y="506"/>
                </a:cubicBezTo>
                <a:cubicBezTo>
                  <a:pt x="2688" y="853"/>
                  <a:pt x="2601" y="1315"/>
                  <a:pt x="2876" y="1546"/>
                </a:cubicBezTo>
                <a:cubicBezTo>
                  <a:pt x="2947" y="1608"/>
                  <a:pt x="3033" y="1636"/>
                  <a:pt x="3118" y="1636"/>
                </a:cubicBezTo>
                <a:cubicBezTo>
                  <a:pt x="3272" y="1636"/>
                  <a:pt x="3421" y="1541"/>
                  <a:pt x="3468" y="1373"/>
                </a:cubicBezTo>
                <a:cubicBezTo>
                  <a:pt x="3555" y="1040"/>
                  <a:pt x="3454" y="694"/>
                  <a:pt x="3193" y="477"/>
                </a:cubicBezTo>
                <a:cubicBezTo>
                  <a:pt x="3358" y="278"/>
                  <a:pt x="3595" y="172"/>
                  <a:pt x="3836" y="172"/>
                </a:cubicBezTo>
                <a:close/>
                <a:moveTo>
                  <a:pt x="3833" y="0"/>
                </a:moveTo>
                <a:cubicBezTo>
                  <a:pt x="3532" y="0"/>
                  <a:pt x="3238" y="129"/>
                  <a:pt x="3035" y="376"/>
                </a:cubicBezTo>
                <a:cubicBezTo>
                  <a:pt x="2890" y="275"/>
                  <a:pt x="2731" y="202"/>
                  <a:pt x="2558" y="145"/>
                </a:cubicBezTo>
                <a:cubicBezTo>
                  <a:pt x="2382" y="90"/>
                  <a:pt x="2224" y="62"/>
                  <a:pt x="2083" y="62"/>
                </a:cubicBezTo>
                <a:cubicBezTo>
                  <a:pt x="1851" y="62"/>
                  <a:pt x="1666" y="137"/>
                  <a:pt x="1532" y="289"/>
                </a:cubicBezTo>
                <a:cubicBezTo>
                  <a:pt x="1373" y="491"/>
                  <a:pt x="1301" y="751"/>
                  <a:pt x="1315" y="1012"/>
                </a:cubicBezTo>
                <a:cubicBezTo>
                  <a:pt x="1285" y="1001"/>
                  <a:pt x="1247" y="991"/>
                  <a:pt x="1207" y="991"/>
                </a:cubicBezTo>
                <a:cubicBezTo>
                  <a:pt x="1190" y="991"/>
                  <a:pt x="1173" y="993"/>
                  <a:pt x="1156" y="997"/>
                </a:cubicBezTo>
                <a:cubicBezTo>
                  <a:pt x="766" y="997"/>
                  <a:pt x="333" y="1373"/>
                  <a:pt x="174" y="1864"/>
                </a:cubicBezTo>
                <a:cubicBezTo>
                  <a:pt x="0" y="2312"/>
                  <a:pt x="159" y="2818"/>
                  <a:pt x="549" y="3092"/>
                </a:cubicBezTo>
                <a:cubicBezTo>
                  <a:pt x="766" y="3251"/>
                  <a:pt x="1012" y="3367"/>
                  <a:pt x="1286" y="3410"/>
                </a:cubicBezTo>
                <a:cubicBezTo>
                  <a:pt x="1399" y="3804"/>
                  <a:pt x="1758" y="4061"/>
                  <a:pt x="2163" y="4061"/>
                </a:cubicBezTo>
                <a:cubicBezTo>
                  <a:pt x="2174" y="4061"/>
                  <a:pt x="2185" y="4061"/>
                  <a:pt x="2197" y="4060"/>
                </a:cubicBezTo>
                <a:lnTo>
                  <a:pt x="2240" y="4060"/>
                </a:lnTo>
                <a:cubicBezTo>
                  <a:pt x="2876" y="4060"/>
                  <a:pt x="3367" y="3930"/>
                  <a:pt x="3699" y="3670"/>
                </a:cubicBezTo>
                <a:cubicBezTo>
                  <a:pt x="3743" y="3728"/>
                  <a:pt x="3800" y="3786"/>
                  <a:pt x="3858" y="3829"/>
                </a:cubicBezTo>
                <a:cubicBezTo>
                  <a:pt x="4003" y="3930"/>
                  <a:pt x="4162" y="3988"/>
                  <a:pt x="4335" y="3988"/>
                </a:cubicBezTo>
                <a:cubicBezTo>
                  <a:pt x="4913" y="3988"/>
                  <a:pt x="5679" y="3410"/>
                  <a:pt x="5953" y="2760"/>
                </a:cubicBezTo>
                <a:cubicBezTo>
                  <a:pt x="6155" y="2399"/>
                  <a:pt x="6083" y="1951"/>
                  <a:pt x="5809" y="1647"/>
                </a:cubicBezTo>
                <a:cubicBezTo>
                  <a:pt x="5635" y="1445"/>
                  <a:pt x="5375" y="1315"/>
                  <a:pt x="5115" y="1301"/>
                </a:cubicBezTo>
                <a:cubicBezTo>
                  <a:pt x="5072" y="824"/>
                  <a:pt x="4797" y="405"/>
                  <a:pt x="4393" y="159"/>
                </a:cubicBezTo>
                <a:cubicBezTo>
                  <a:pt x="4218" y="52"/>
                  <a:pt x="4024" y="0"/>
                  <a:pt x="38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rot="-462781">
            <a:off x="5995048" y="197126"/>
            <a:ext cx="651784" cy="429960"/>
          </a:xfrm>
          <a:custGeom>
            <a:avLst/>
            <a:gdLst/>
            <a:ahLst/>
            <a:cxnLst/>
            <a:rect l="l" t="t" r="r" b="b"/>
            <a:pathLst>
              <a:path w="6156" h="4061" extrusionOk="0">
                <a:moveTo>
                  <a:pt x="3063" y="621"/>
                </a:moveTo>
                <a:cubicBezTo>
                  <a:pt x="3266" y="795"/>
                  <a:pt x="3352" y="1069"/>
                  <a:pt x="3280" y="1315"/>
                </a:cubicBezTo>
                <a:cubicBezTo>
                  <a:pt x="3262" y="1406"/>
                  <a:pt x="3186" y="1463"/>
                  <a:pt x="3107" y="1463"/>
                </a:cubicBezTo>
                <a:cubicBezTo>
                  <a:pt x="3061" y="1463"/>
                  <a:pt x="3014" y="1444"/>
                  <a:pt x="2977" y="1402"/>
                </a:cubicBezTo>
                <a:cubicBezTo>
                  <a:pt x="2803" y="1257"/>
                  <a:pt x="2847" y="925"/>
                  <a:pt x="3049" y="621"/>
                </a:cubicBezTo>
                <a:close/>
                <a:moveTo>
                  <a:pt x="4927" y="1517"/>
                </a:moveTo>
                <a:lnTo>
                  <a:pt x="4927" y="1517"/>
                </a:lnTo>
                <a:cubicBezTo>
                  <a:pt x="4913" y="1806"/>
                  <a:pt x="4696" y="2066"/>
                  <a:pt x="4407" y="2139"/>
                </a:cubicBezTo>
                <a:lnTo>
                  <a:pt x="4364" y="2139"/>
                </a:lnTo>
                <a:cubicBezTo>
                  <a:pt x="4292" y="2139"/>
                  <a:pt x="4292" y="2110"/>
                  <a:pt x="4292" y="2095"/>
                </a:cubicBezTo>
                <a:cubicBezTo>
                  <a:pt x="4277" y="1951"/>
                  <a:pt x="4537" y="1604"/>
                  <a:pt x="4927" y="1517"/>
                </a:cubicBezTo>
                <a:close/>
                <a:moveTo>
                  <a:pt x="1720" y="2384"/>
                </a:moveTo>
                <a:cubicBezTo>
                  <a:pt x="1763" y="2384"/>
                  <a:pt x="1806" y="2413"/>
                  <a:pt x="1835" y="2456"/>
                </a:cubicBezTo>
                <a:cubicBezTo>
                  <a:pt x="1965" y="2586"/>
                  <a:pt x="1994" y="2789"/>
                  <a:pt x="1922" y="2962"/>
                </a:cubicBezTo>
                <a:cubicBezTo>
                  <a:pt x="1821" y="3136"/>
                  <a:pt x="1633" y="3237"/>
                  <a:pt x="1431" y="3237"/>
                </a:cubicBezTo>
                <a:cubicBezTo>
                  <a:pt x="1387" y="2962"/>
                  <a:pt x="1445" y="2688"/>
                  <a:pt x="1590" y="2456"/>
                </a:cubicBezTo>
                <a:cubicBezTo>
                  <a:pt x="1619" y="2413"/>
                  <a:pt x="1662" y="2384"/>
                  <a:pt x="1720" y="2384"/>
                </a:cubicBezTo>
                <a:close/>
                <a:moveTo>
                  <a:pt x="3757" y="2630"/>
                </a:moveTo>
                <a:cubicBezTo>
                  <a:pt x="3771" y="2630"/>
                  <a:pt x="3800" y="2659"/>
                  <a:pt x="3829" y="2760"/>
                </a:cubicBezTo>
                <a:cubicBezTo>
                  <a:pt x="3916" y="2977"/>
                  <a:pt x="3858" y="3237"/>
                  <a:pt x="3714" y="3410"/>
                </a:cubicBezTo>
                <a:cubicBezTo>
                  <a:pt x="3584" y="3208"/>
                  <a:pt x="3569" y="2948"/>
                  <a:pt x="3656" y="2731"/>
                </a:cubicBezTo>
                <a:cubicBezTo>
                  <a:pt x="3699" y="2659"/>
                  <a:pt x="3728" y="2630"/>
                  <a:pt x="3757" y="2630"/>
                </a:cubicBezTo>
                <a:close/>
                <a:moveTo>
                  <a:pt x="3836" y="172"/>
                </a:moveTo>
                <a:cubicBezTo>
                  <a:pt x="3998" y="172"/>
                  <a:pt x="4161" y="220"/>
                  <a:pt x="4306" y="318"/>
                </a:cubicBezTo>
                <a:cubicBezTo>
                  <a:pt x="4682" y="520"/>
                  <a:pt x="4913" y="896"/>
                  <a:pt x="4956" y="1315"/>
                </a:cubicBezTo>
                <a:cubicBezTo>
                  <a:pt x="4494" y="1402"/>
                  <a:pt x="4118" y="1835"/>
                  <a:pt x="4133" y="2095"/>
                </a:cubicBezTo>
                <a:cubicBezTo>
                  <a:pt x="4133" y="2217"/>
                  <a:pt x="4234" y="2313"/>
                  <a:pt x="4353" y="2313"/>
                </a:cubicBezTo>
                <a:cubicBezTo>
                  <a:pt x="4362" y="2313"/>
                  <a:pt x="4370" y="2313"/>
                  <a:pt x="4378" y="2312"/>
                </a:cubicBezTo>
                <a:lnTo>
                  <a:pt x="4451" y="2312"/>
                </a:lnTo>
                <a:cubicBezTo>
                  <a:pt x="4826" y="2254"/>
                  <a:pt x="5086" y="1922"/>
                  <a:pt x="5130" y="1488"/>
                </a:cubicBezTo>
                <a:cubicBezTo>
                  <a:pt x="5346" y="1503"/>
                  <a:pt x="5549" y="1604"/>
                  <a:pt x="5693" y="1777"/>
                </a:cubicBezTo>
                <a:cubicBezTo>
                  <a:pt x="5924" y="2023"/>
                  <a:pt x="5968" y="2399"/>
                  <a:pt x="5809" y="2702"/>
                </a:cubicBezTo>
                <a:cubicBezTo>
                  <a:pt x="5563" y="3280"/>
                  <a:pt x="4855" y="3815"/>
                  <a:pt x="4335" y="3815"/>
                </a:cubicBezTo>
                <a:cubicBezTo>
                  <a:pt x="4205" y="3815"/>
                  <a:pt x="4075" y="3771"/>
                  <a:pt x="3974" y="3699"/>
                </a:cubicBezTo>
                <a:cubicBezTo>
                  <a:pt x="3930" y="3656"/>
                  <a:pt x="3873" y="3612"/>
                  <a:pt x="3829" y="3555"/>
                </a:cubicBezTo>
                <a:cubicBezTo>
                  <a:pt x="4046" y="3323"/>
                  <a:pt x="4118" y="3005"/>
                  <a:pt x="4003" y="2702"/>
                </a:cubicBezTo>
                <a:cubicBezTo>
                  <a:pt x="3930" y="2485"/>
                  <a:pt x="3815" y="2442"/>
                  <a:pt x="3757" y="2442"/>
                </a:cubicBezTo>
                <a:cubicBezTo>
                  <a:pt x="3641" y="2456"/>
                  <a:pt x="3540" y="2529"/>
                  <a:pt x="3497" y="2644"/>
                </a:cubicBezTo>
                <a:cubicBezTo>
                  <a:pt x="3381" y="2933"/>
                  <a:pt x="3410" y="3266"/>
                  <a:pt x="3584" y="3540"/>
                </a:cubicBezTo>
                <a:cubicBezTo>
                  <a:pt x="3367" y="3685"/>
                  <a:pt x="2962" y="3872"/>
                  <a:pt x="2240" y="3872"/>
                </a:cubicBezTo>
                <a:lnTo>
                  <a:pt x="2197" y="3872"/>
                </a:lnTo>
                <a:cubicBezTo>
                  <a:pt x="2175" y="3874"/>
                  <a:pt x="2154" y="3875"/>
                  <a:pt x="2132" y="3875"/>
                </a:cubicBezTo>
                <a:cubicBezTo>
                  <a:pt x="1840" y="3875"/>
                  <a:pt x="1582" y="3693"/>
                  <a:pt x="1474" y="3410"/>
                </a:cubicBezTo>
                <a:cubicBezTo>
                  <a:pt x="1734" y="3410"/>
                  <a:pt x="1980" y="3266"/>
                  <a:pt x="2110" y="3034"/>
                </a:cubicBezTo>
                <a:cubicBezTo>
                  <a:pt x="2211" y="2803"/>
                  <a:pt x="2168" y="2529"/>
                  <a:pt x="1994" y="2341"/>
                </a:cubicBezTo>
                <a:cubicBezTo>
                  <a:pt x="1936" y="2254"/>
                  <a:pt x="1835" y="2196"/>
                  <a:pt x="1734" y="2196"/>
                </a:cubicBezTo>
                <a:cubicBezTo>
                  <a:pt x="1619" y="2196"/>
                  <a:pt x="1532" y="2254"/>
                  <a:pt x="1460" y="2341"/>
                </a:cubicBezTo>
                <a:cubicBezTo>
                  <a:pt x="1301" y="2601"/>
                  <a:pt x="1228" y="2904"/>
                  <a:pt x="1257" y="3208"/>
                </a:cubicBezTo>
                <a:cubicBezTo>
                  <a:pt x="1041" y="3164"/>
                  <a:pt x="838" y="3063"/>
                  <a:pt x="665" y="2933"/>
                </a:cubicBezTo>
                <a:cubicBezTo>
                  <a:pt x="347" y="2702"/>
                  <a:pt x="217" y="2283"/>
                  <a:pt x="347" y="1922"/>
                </a:cubicBezTo>
                <a:cubicBezTo>
                  <a:pt x="492" y="1503"/>
                  <a:pt x="853" y="1156"/>
                  <a:pt x="1171" y="1156"/>
                </a:cubicBezTo>
                <a:cubicBezTo>
                  <a:pt x="1243" y="1156"/>
                  <a:pt x="1315" y="1185"/>
                  <a:pt x="1387" y="1228"/>
                </a:cubicBezTo>
                <a:cubicBezTo>
                  <a:pt x="1402" y="1235"/>
                  <a:pt x="1416" y="1239"/>
                  <a:pt x="1431" y="1239"/>
                </a:cubicBezTo>
                <a:cubicBezTo>
                  <a:pt x="1445" y="1239"/>
                  <a:pt x="1460" y="1235"/>
                  <a:pt x="1474" y="1228"/>
                </a:cubicBezTo>
                <a:cubicBezTo>
                  <a:pt x="1503" y="1199"/>
                  <a:pt x="1517" y="1170"/>
                  <a:pt x="1517" y="1127"/>
                </a:cubicBezTo>
                <a:cubicBezTo>
                  <a:pt x="1517" y="1127"/>
                  <a:pt x="1460" y="650"/>
                  <a:pt x="1676" y="390"/>
                </a:cubicBezTo>
                <a:cubicBezTo>
                  <a:pt x="1770" y="279"/>
                  <a:pt x="1910" y="224"/>
                  <a:pt x="2088" y="224"/>
                </a:cubicBezTo>
                <a:cubicBezTo>
                  <a:pt x="2212" y="224"/>
                  <a:pt x="2355" y="250"/>
                  <a:pt x="2514" y="304"/>
                </a:cubicBezTo>
                <a:cubicBezTo>
                  <a:pt x="2659" y="347"/>
                  <a:pt x="2803" y="419"/>
                  <a:pt x="2933" y="506"/>
                </a:cubicBezTo>
                <a:cubicBezTo>
                  <a:pt x="2688" y="853"/>
                  <a:pt x="2601" y="1315"/>
                  <a:pt x="2876" y="1546"/>
                </a:cubicBezTo>
                <a:cubicBezTo>
                  <a:pt x="2947" y="1608"/>
                  <a:pt x="3033" y="1636"/>
                  <a:pt x="3118" y="1636"/>
                </a:cubicBezTo>
                <a:cubicBezTo>
                  <a:pt x="3272" y="1636"/>
                  <a:pt x="3421" y="1541"/>
                  <a:pt x="3468" y="1373"/>
                </a:cubicBezTo>
                <a:cubicBezTo>
                  <a:pt x="3555" y="1040"/>
                  <a:pt x="3454" y="694"/>
                  <a:pt x="3193" y="477"/>
                </a:cubicBezTo>
                <a:cubicBezTo>
                  <a:pt x="3358" y="278"/>
                  <a:pt x="3595" y="172"/>
                  <a:pt x="3836" y="172"/>
                </a:cubicBezTo>
                <a:close/>
                <a:moveTo>
                  <a:pt x="3833" y="0"/>
                </a:moveTo>
                <a:cubicBezTo>
                  <a:pt x="3532" y="0"/>
                  <a:pt x="3238" y="129"/>
                  <a:pt x="3035" y="376"/>
                </a:cubicBezTo>
                <a:cubicBezTo>
                  <a:pt x="2890" y="275"/>
                  <a:pt x="2731" y="202"/>
                  <a:pt x="2558" y="145"/>
                </a:cubicBezTo>
                <a:cubicBezTo>
                  <a:pt x="2382" y="90"/>
                  <a:pt x="2224" y="62"/>
                  <a:pt x="2083" y="62"/>
                </a:cubicBezTo>
                <a:cubicBezTo>
                  <a:pt x="1851" y="62"/>
                  <a:pt x="1666" y="137"/>
                  <a:pt x="1532" y="289"/>
                </a:cubicBezTo>
                <a:cubicBezTo>
                  <a:pt x="1373" y="491"/>
                  <a:pt x="1301" y="751"/>
                  <a:pt x="1315" y="1012"/>
                </a:cubicBezTo>
                <a:cubicBezTo>
                  <a:pt x="1285" y="1001"/>
                  <a:pt x="1247" y="991"/>
                  <a:pt x="1207" y="991"/>
                </a:cubicBezTo>
                <a:cubicBezTo>
                  <a:pt x="1190" y="991"/>
                  <a:pt x="1173" y="993"/>
                  <a:pt x="1156" y="997"/>
                </a:cubicBezTo>
                <a:cubicBezTo>
                  <a:pt x="766" y="997"/>
                  <a:pt x="333" y="1373"/>
                  <a:pt x="174" y="1864"/>
                </a:cubicBezTo>
                <a:cubicBezTo>
                  <a:pt x="0" y="2312"/>
                  <a:pt x="159" y="2818"/>
                  <a:pt x="549" y="3092"/>
                </a:cubicBezTo>
                <a:cubicBezTo>
                  <a:pt x="766" y="3251"/>
                  <a:pt x="1012" y="3367"/>
                  <a:pt x="1286" y="3410"/>
                </a:cubicBezTo>
                <a:cubicBezTo>
                  <a:pt x="1399" y="3804"/>
                  <a:pt x="1758" y="4061"/>
                  <a:pt x="2163" y="4061"/>
                </a:cubicBezTo>
                <a:cubicBezTo>
                  <a:pt x="2174" y="4061"/>
                  <a:pt x="2185" y="4061"/>
                  <a:pt x="2197" y="4060"/>
                </a:cubicBezTo>
                <a:lnTo>
                  <a:pt x="2240" y="4060"/>
                </a:lnTo>
                <a:cubicBezTo>
                  <a:pt x="2876" y="4060"/>
                  <a:pt x="3367" y="3930"/>
                  <a:pt x="3699" y="3670"/>
                </a:cubicBezTo>
                <a:cubicBezTo>
                  <a:pt x="3743" y="3728"/>
                  <a:pt x="3800" y="3786"/>
                  <a:pt x="3858" y="3829"/>
                </a:cubicBezTo>
                <a:cubicBezTo>
                  <a:pt x="4003" y="3930"/>
                  <a:pt x="4162" y="3988"/>
                  <a:pt x="4335" y="3988"/>
                </a:cubicBezTo>
                <a:cubicBezTo>
                  <a:pt x="4913" y="3988"/>
                  <a:pt x="5679" y="3410"/>
                  <a:pt x="5953" y="2760"/>
                </a:cubicBezTo>
                <a:cubicBezTo>
                  <a:pt x="6155" y="2399"/>
                  <a:pt x="6083" y="1951"/>
                  <a:pt x="5809" y="1647"/>
                </a:cubicBezTo>
                <a:cubicBezTo>
                  <a:pt x="5635" y="1445"/>
                  <a:pt x="5375" y="1315"/>
                  <a:pt x="5115" y="1301"/>
                </a:cubicBezTo>
                <a:cubicBezTo>
                  <a:pt x="5072" y="824"/>
                  <a:pt x="4797" y="405"/>
                  <a:pt x="4393" y="159"/>
                </a:cubicBezTo>
                <a:cubicBezTo>
                  <a:pt x="4218" y="52"/>
                  <a:pt x="4024" y="0"/>
                  <a:pt x="38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rot="881434">
            <a:off x="8646631" y="300361"/>
            <a:ext cx="221915" cy="223479"/>
          </a:xfrm>
          <a:custGeom>
            <a:avLst/>
            <a:gdLst/>
            <a:ahLst/>
            <a:cxnLst/>
            <a:rect l="l" t="t" r="r" b="b"/>
            <a:pathLst>
              <a:path w="2024" h="2038" extrusionOk="0">
                <a:moveTo>
                  <a:pt x="1084" y="261"/>
                </a:moveTo>
                <a:cubicBezTo>
                  <a:pt x="1099" y="347"/>
                  <a:pt x="1128" y="463"/>
                  <a:pt x="1157" y="535"/>
                </a:cubicBezTo>
                <a:cubicBezTo>
                  <a:pt x="1171" y="636"/>
                  <a:pt x="1200" y="723"/>
                  <a:pt x="1243" y="824"/>
                </a:cubicBezTo>
                <a:cubicBezTo>
                  <a:pt x="1258" y="853"/>
                  <a:pt x="1301" y="867"/>
                  <a:pt x="1503" y="940"/>
                </a:cubicBezTo>
                <a:cubicBezTo>
                  <a:pt x="1576" y="969"/>
                  <a:pt x="1677" y="998"/>
                  <a:pt x="1763" y="1041"/>
                </a:cubicBezTo>
                <a:cubicBezTo>
                  <a:pt x="1648" y="1084"/>
                  <a:pt x="1460" y="1156"/>
                  <a:pt x="1301" y="1214"/>
                </a:cubicBezTo>
                <a:cubicBezTo>
                  <a:pt x="1272" y="1229"/>
                  <a:pt x="1258" y="1243"/>
                  <a:pt x="1243" y="1272"/>
                </a:cubicBezTo>
                <a:cubicBezTo>
                  <a:pt x="1171" y="1445"/>
                  <a:pt x="1070" y="1662"/>
                  <a:pt x="998" y="1778"/>
                </a:cubicBezTo>
                <a:cubicBezTo>
                  <a:pt x="954" y="1662"/>
                  <a:pt x="896" y="1431"/>
                  <a:pt x="839" y="1243"/>
                </a:cubicBezTo>
                <a:cubicBezTo>
                  <a:pt x="839" y="1200"/>
                  <a:pt x="810" y="1171"/>
                  <a:pt x="766" y="1171"/>
                </a:cubicBezTo>
                <a:cubicBezTo>
                  <a:pt x="579" y="1142"/>
                  <a:pt x="362" y="1084"/>
                  <a:pt x="246" y="1055"/>
                </a:cubicBezTo>
                <a:cubicBezTo>
                  <a:pt x="434" y="954"/>
                  <a:pt x="622" y="867"/>
                  <a:pt x="824" y="781"/>
                </a:cubicBezTo>
                <a:cubicBezTo>
                  <a:pt x="839" y="766"/>
                  <a:pt x="868" y="752"/>
                  <a:pt x="868" y="737"/>
                </a:cubicBezTo>
                <a:cubicBezTo>
                  <a:pt x="940" y="564"/>
                  <a:pt x="1027" y="376"/>
                  <a:pt x="1084" y="261"/>
                </a:cubicBezTo>
                <a:close/>
                <a:moveTo>
                  <a:pt x="1099" y="1"/>
                </a:moveTo>
                <a:cubicBezTo>
                  <a:pt x="1041" y="1"/>
                  <a:pt x="954" y="1"/>
                  <a:pt x="723" y="636"/>
                </a:cubicBezTo>
                <a:cubicBezTo>
                  <a:pt x="44" y="911"/>
                  <a:pt x="15" y="998"/>
                  <a:pt x="1" y="1041"/>
                </a:cubicBezTo>
                <a:cubicBezTo>
                  <a:pt x="1" y="1070"/>
                  <a:pt x="1" y="1099"/>
                  <a:pt x="15" y="1128"/>
                </a:cubicBezTo>
                <a:cubicBezTo>
                  <a:pt x="44" y="1156"/>
                  <a:pt x="87" y="1229"/>
                  <a:pt x="680" y="1344"/>
                </a:cubicBezTo>
                <a:cubicBezTo>
                  <a:pt x="853" y="2038"/>
                  <a:pt x="925" y="2038"/>
                  <a:pt x="983" y="2038"/>
                </a:cubicBezTo>
                <a:lnTo>
                  <a:pt x="998" y="2038"/>
                </a:lnTo>
                <a:cubicBezTo>
                  <a:pt x="1055" y="2038"/>
                  <a:pt x="1113" y="2038"/>
                  <a:pt x="1402" y="1373"/>
                </a:cubicBezTo>
                <a:cubicBezTo>
                  <a:pt x="1604" y="1315"/>
                  <a:pt x="1792" y="1229"/>
                  <a:pt x="1980" y="1128"/>
                </a:cubicBezTo>
                <a:cubicBezTo>
                  <a:pt x="2009" y="1099"/>
                  <a:pt x="2023" y="1070"/>
                  <a:pt x="2023" y="1026"/>
                </a:cubicBezTo>
                <a:cubicBezTo>
                  <a:pt x="1995" y="940"/>
                  <a:pt x="1908" y="896"/>
                  <a:pt x="1561" y="781"/>
                </a:cubicBezTo>
                <a:lnTo>
                  <a:pt x="1388" y="709"/>
                </a:lnTo>
                <a:cubicBezTo>
                  <a:pt x="1373" y="665"/>
                  <a:pt x="1344" y="578"/>
                  <a:pt x="1330" y="506"/>
                </a:cubicBezTo>
                <a:cubicBezTo>
                  <a:pt x="1301" y="347"/>
                  <a:pt x="1258" y="188"/>
                  <a:pt x="1185" y="44"/>
                </a:cubicBezTo>
                <a:cubicBezTo>
                  <a:pt x="1157" y="29"/>
                  <a:pt x="1128"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21"/>
          <p:cNvGrpSpPr/>
          <p:nvPr/>
        </p:nvGrpSpPr>
        <p:grpSpPr>
          <a:xfrm>
            <a:off x="116363" y="4608500"/>
            <a:ext cx="478830" cy="301953"/>
            <a:chOff x="4274113" y="691325"/>
            <a:chExt cx="478830" cy="301953"/>
          </a:xfrm>
        </p:grpSpPr>
        <p:sp>
          <p:nvSpPr>
            <p:cNvPr id="351" name="Google Shape;351;p21"/>
            <p:cNvSpPr/>
            <p:nvPr/>
          </p:nvSpPr>
          <p:spPr>
            <a:xfrm>
              <a:off x="4319329" y="691325"/>
              <a:ext cx="352459" cy="301953"/>
            </a:xfrm>
            <a:custGeom>
              <a:avLst/>
              <a:gdLst/>
              <a:ahLst/>
              <a:cxnLst/>
              <a:rect l="l" t="t" r="r" b="b"/>
              <a:pathLst>
                <a:path w="3266" h="2798" extrusionOk="0">
                  <a:moveTo>
                    <a:pt x="1864" y="182"/>
                  </a:moveTo>
                  <a:cubicBezTo>
                    <a:pt x="2543" y="182"/>
                    <a:pt x="3078" y="731"/>
                    <a:pt x="3078" y="1396"/>
                  </a:cubicBezTo>
                  <a:cubicBezTo>
                    <a:pt x="3078" y="2131"/>
                    <a:pt x="2473" y="2620"/>
                    <a:pt x="1845" y="2620"/>
                  </a:cubicBezTo>
                  <a:cubicBezTo>
                    <a:pt x="1547" y="2620"/>
                    <a:pt x="1244" y="2509"/>
                    <a:pt x="997" y="2263"/>
                  </a:cubicBezTo>
                  <a:cubicBezTo>
                    <a:pt x="231" y="1497"/>
                    <a:pt x="781" y="182"/>
                    <a:pt x="1864" y="182"/>
                  </a:cubicBezTo>
                  <a:close/>
                  <a:moveTo>
                    <a:pt x="1862" y="0"/>
                  </a:moveTo>
                  <a:cubicBezTo>
                    <a:pt x="1518" y="0"/>
                    <a:pt x="1167" y="128"/>
                    <a:pt x="882" y="413"/>
                  </a:cubicBezTo>
                  <a:cubicBezTo>
                    <a:pt x="0" y="1295"/>
                    <a:pt x="622" y="2797"/>
                    <a:pt x="1864" y="2797"/>
                  </a:cubicBezTo>
                  <a:cubicBezTo>
                    <a:pt x="2630" y="2797"/>
                    <a:pt x="3266" y="2162"/>
                    <a:pt x="3266" y="1396"/>
                  </a:cubicBezTo>
                  <a:cubicBezTo>
                    <a:pt x="3266" y="556"/>
                    <a:pt x="2579" y="0"/>
                    <a:pt x="1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a:off x="4274113" y="754564"/>
              <a:ext cx="478830" cy="211302"/>
            </a:xfrm>
            <a:custGeom>
              <a:avLst/>
              <a:gdLst/>
              <a:ahLst/>
              <a:cxnLst/>
              <a:rect l="l" t="t" r="r" b="b"/>
              <a:pathLst>
                <a:path w="4437" h="1958" extrusionOk="0">
                  <a:moveTo>
                    <a:pt x="3825" y="0"/>
                  </a:moveTo>
                  <a:cubicBezTo>
                    <a:pt x="3634" y="0"/>
                    <a:pt x="3456" y="23"/>
                    <a:pt x="3396" y="30"/>
                  </a:cubicBezTo>
                  <a:cubicBezTo>
                    <a:pt x="3338" y="44"/>
                    <a:pt x="3309" y="88"/>
                    <a:pt x="3323" y="131"/>
                  </a:cubicBezTo>
                  <a:cubicBezTo>
                    <a:pt x="3323" y="179"/>
                    <a:pt x="3353" y="207"/>
                    <a:pt x="3388" y="207"/>
                  </a:cubicBezTo>
                  <a:cubicBezTo>
                    <a:pt x="3395" y="207"/>
                    <a:pt x="3403" y="206"/>
                    <a:pt x="3410" y="203"/>
                  </a:cubicBezTo>
                  <a:cubicBezTo>
                    <a:pt x="3547" y="186"/>
                    <a:pt x="3694" y="176"/>
                    <a:pt x="3825" y="176"/>
                  </a:cubicBezTo>
                  <a:cubicBezTo>
                    <a:pt x="4025" y="176"/>
                    <a:pt x="4190" y="200"/>
                    <a:pt x="4234" y="261"/>
                  </a:cubicBezTo>
                  <a:cubicBezTo>
                    <a:pt x="4234" y="261"/>
                    <a:pt x="4248" y="275"/>
                    <a:pt x="4234" y="304"/>
                  </a:cubicBezTo>
                  <a:cubicBezTo>
                    <a:pt x="4205" y="405"/>
                    <a:pt x="3670" y="723"/>
                    <a:pt x="2601" y="1142"/>
                  </a:cubicBezTo>
                  <a:cubicBezTo>
                    <a:pt x="1625" y="1538"/>
                    <a:pt x="754" y="1785"/>
                    <a:pt x="387" y="1785"/>
                  </a:cubicBezTo>
                  <a:cubicBezTo>
                    <a:pt x="325" y="1785"/>
                    <a:pt x="277" y="1778"/>
                    <a:pt x="246" y="1764"/>
                  </a:cubicBezTo>
                  <a:cubicBezTo>
                    <a:pt x="217" y="1735"/>
                    <a:pt x="174" y="1720"/>
                    <a:pt x="174" y="1677"/>
                  </a:cubicBezTo>
                  <a:cubicBezTo>
                    <a:pt x="174" y="1547"/>
                    <a:pt x="578" y="1272"/>
                    <a:pt x="954" y="1084"/>
                  </a:cubicBezTo>
                  <a:cubicBezTo>
                    <a:pt x="997" y="1070"/>
                    <a:pt x="1026" y="1012"/>
                    <a:pt x="997" y="969"/>
                  </a:cubicBezTo>
                  <a:cubicBezTo>
                    <a:pt x="986" y="936"/>
                    <a:pt x="951" y="920"/>
                    <a:pt x="916" y="920"/>
                  </a:cubicBezTo>
                  <a:cubicBezTo>
                    <a:pt x="904" y="920"/>
                    <a:pt x="892" y="922"/>
                    <a:pt x="882" y="926"/>
                  </a:cubicBezTo>
                  <a:cubicBezTo>
                    <a:pt x="665" y="1027"/>
                    <a:pt x="0" y="1373"/>
                    <a:pt x="0" y="1677"/>
                  </a:cubicBezTo>
                  <a:cubicBezTo>
                    <a:pt x="0" y="1792"/>
                    <a:pt x="73" y="1894"/>
                    <a:pt x="174" y="1923"/>
                  </a:cubicBezTo>
                  <a:cubicBezTo>
                    <a:pt x="227" y="1944"/>
                    <a:pt x="279" y="1957"/>
                    <a:pt x="332" y="1957"/>
                  </a:cubicBezTo>
                  <a:cubicBezTo>
                    <a:pt x="352" y="1957"/>
                    <a:pt x="371" y="1955"/>
                    <a:pt x="390" y="1951"/>
                  </a:cubicBezTo>
                  <a:cubicBezTo>
                    <a:pt x="968" y="1951"/>
                    <a:pt x="2254" y="1504"/>
                    <a:pt x="3092" y="1142"/>
                  </a:cubicBezTo>
                  <a:cubicBezTo>
                    <a:pt x="3656" y="911"/>
                    <a:pt x="4349" y="564"/>
                    <a:pt x="4407" y="362"/>
                  </a:cubicBezTo>
                  <a:cubicBezTo>
                    <a:pt x="4436" y="290"/>
                    <a:pt x="4422" y="203"/>
                    <a:pt x="4378" y="145"/>
                  </a:cubicBezTo>
                  <a:cubicBezTo>
                    <a:pt x="4278" y="30"/>
                    <a:pt x="4043" y="0"/>
                    <a:pt x="3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21"/>
          <p:cNvSpPr/>
          <p:nvPr/>
        </p:nvSpPr>
        <p:spPr>
          <a:xfrm>
            <a:off x="116387" y="216777"/>
            <a:ext cx="395705" cy="390638"/>
          </a:xfrm>
          <a:custGeom>
            <a:avLst/>
            <a:gdLst/>
            <a:ahLst/>
            <a:cxnLst/>
            <a:rect l="l" t="t" r="r" b="b"/>
            <a:pathLst>
              <a:path w="4451" h="4394" extrusionOk="0">
                <a:moveTo>
                  <a:pt x="2266" y="0"/>
                </a:moveTo>
                <a:cubicBezTo>
                  <a:pt x="1767" y="0"/>
                  <a:pt x="1235" y="189"/>
                  <a:pt x="824" y="550"/>
                </a:cubicBezTo>
                <a:cubicBezTo>
                  <a:pt x="73" y="1215"/>
                  <a:pt x="0" y="2197"/>
                  <a:pt x="622" y="3194"/>
                </a:cubicBezTo>
                <a:cubicBezTo>
                  <a:pt x="1041" y="3859"/>
                  <a:pt x="1575" y="4249"/>
                  <a:pt x="2197" y="4365"/>
                </a:cubicBezTo>
                <a:cubicBezTo>
                  <a:pt x="2312" y="4379"/>
                  <a:pt x="2428" y="4394"/>
                  <a:pt x="2543" y="4394"/>
                </a:cubicBezTo>
                <a:cubicBezTo>
                  <a:pt x="3540" y="4394"/>
                  <a:pt x="4378" y="3729"/>
                  <a:pt x="4407" y="3686"/>
                </a:cubicBezTo>
                <a:cubicBezTo>
                  <a:pt x="4451" y="3657"/>
                  <a:pt x="4451" y="3599"/>
                  <a:pt x="4422" y="3570"/>
                </a:cubicBezTo>
                <a:cubicBezTo>
                  <a:pt x="4406" y="3546"/>
                  <a:pt x="4381" y="3535"/>
                  <a:pt x="4355" y="3535"/>
                </a:cubicBezTo>
                <a:cubicBezTo>
                  <a:pt x="4334" y="3535"/>
                  <a:pt x="4311" y="3543"/>
                  <a:pt x="4292" y="3556"/>
                </a:cubicBezTo>
                <a:cubicBezTo>
                  <a:pt x="4292" y="3556"/>
                  <a:pt x="3480" y="4205"/>
                  <a:pt x="2552" y="4205"/>
                </a:cubicBezTo>
                <a:cubicBezTo>
                  <a:pt x="2445" y="4205"/>
                  <a:pt x="2335" y="4196"/>
                  <a:pt x="2226" y="4177"/>
                </a:cubicBezTo>
                <a:cubicBezTo>
                  <a:pt x="1648" y="4090"/>
                  <a:pt x="1156" y="3729"/>
                  <a:pt x="766" y="3093"/>
                </a:cubicBezTo>
                <a:cubicBezTo>
                  <a:pt x="203" y="2183"/>
                  <a:pt x="289" y="1273"/>
                  <a:pt x="940" y="695"/>
                </a:cubicBezTo>
                <a:cubicBezTo>
                  <a:pt x="1314" y="362"/>
                  <a:pt x="1808" y="187"/>
                  <a:pt x="2268" y="187"/>
                </a:cubicBezTo>
                <a:cubicBezTo>
                  <a:pt x="2606" y="187"/>
                  <a:pt x="2926" y="282"/>
                  <a:pt x="3165" y="478"/>
                </a:cubicBezTo>
                <a:cubicBezTo>
                  <a:pt x="3887" y="1056"/>
                  <a:pt x="4046" y="1880"/>
                  <a:pt x="3844" y="2385"/>
                </a:cubicBezTo>
                <a:cubicBezTo>
                  <a:pt x="3700" y="2725"/>
                  <a:pt x="3402" y="2912"/>
                  <a:pt x="3004" y="2912"/>
                </a:cubicBezTo>
                <a:cubicBezTo>
                  <a:pt x="2962" y="2912"/>
                  <a:pt x="2920" y="2910"/>
                  <a:pt x="2876" y="2905"/>
                </a:cubicBezTo>
                <a:cubicBezTo>
                  <a:pt x="2124" y="2819"/>
                  <a:pt x="1922" y="2414"/>
                  <a:pt x="1864" y="2183"/>
                </a:cubicBezTo>
                <a:cubicBezTo>
                  <a:pt x="1792" y="1865"/>
                  <a:pt x="1908" y="1547"/>
                  <a:pt x="2153" y="1345"/>
                </a:cubicBezTo>
                <a:cubicBezTo>
                  <a:pt x="2215" y="1310"/>
                  <a:pt x="2281" y="1292"/>
                  <a:pt x="2345" y="1292"/>
                </a:cubicBezTo>
                <a:cubicBezTo>
                  <a:pt x="2415" y="1292"/>
                  <a:pt x="2483" y="1314"/>
                  <a:pt x="2543" y="1359"/>
                </a:cubicBezTo>
                <a:cubicBezTo>
                  <a:pt x="2702" y="1461"/>
                  <a:pt x="2789" y="1619"/>
                  <a:pt x="2804" y="1807"/>
                </a:cubicBezTo>
                <a:cubicBezTo>
                  <a:pt x="2789" y="1865"/>
                  <a:pt x="2746" y="1923"/>
                  <a:pt x="2688" y="1937"/>
                </a:cubicBezTo>
                <a:cubicBezTo>
                  <a:pt x="2645" y="1952"/>
                  <a:pt x="2616" y="2010"/>
                  <a:pt x="2630" y="2053"/>
                </a:cubicBezTo>
                <a:cubicBezTo>
                  <a:pt x="2642" y="2089"/>
                  <a:pt x="2683" y="2114"/>
                  <a:pt x="2722" y="2114"/>
                </a:cubicBezTo>
                <a:cubicBezTo>
                  <a:pt x="2730" y="2114"/>
                  <a:pt x="2738" y="2113"/>
                  <a:pt x="2746" y="2111"/>
                </a:cubicBezTo>
                <a:cubicBezTo>
                  <a:pt x="2876" y="2067"/>
                  <a:pt x="2962" y="1952"/>
                  <a:pt x="2977" y="1822"/>
                </a:cubicBezTo>
                <a:cubicBezTo>
                  <a:pt x="2977" y="1576"/>
                  <a:pt x="2847" y="1330"/>
                  <a:pt x="2645" y="1200"/>
                </a:cubicBezTo>
                <a:cubicBezTo>
                  <a:pt x="2551" y="1143"/>
                  <a:pt x="2450" y="1114"/>
                  <a:pt x="2348" y="1114"/>
                </a:cubicBezTo>
                <a:cubicBezTo>
                  <a:pt x="2247" y="1114"/>
                  <a:pt x="2146" y="1143"/>
                  <a:pt x="2052" y="1200"/>
                </a:cubicBezTo>
                <a:cubicBezTo>
                  <a:pt x="1734" y="1432"/>
                  <a:pt x="1590" y="1836"/>
                  <a:pt x="1691" y="2212"/>
                </a:cubicBezTo>
                <a:cubicBezTo>
                  <a:pt x="1807" y="2703"/>
                  <a:pt x="2226" y="3007"/>
                  <a:pt x="2847" y="3079"/>
                </a:cubicBezTo>
                <a:cubicBezTo>
                  <a:pt x="2902" y="3085"/>
                  <a:pt x="2956" y="3088"/>
                  <a:pt x="3009" y="3088"/>
                </a:cubicBezTo>
                <a:cubicBezTo>
                  <a:pt x="3478" y="3088"/>
                  <a:pt x="3835" y="2859"/>
                  <a:pt x="4017" y="2443"/>
                </a:cubicBezTo>
                <a:cubicBezTo>
                  <a:pt x="4248" y="1880"/>
                  <a:pt x="4075" y="969"/>
                  <a:pt x="3280" y="334"/>
                </a:cubicBezTo>
                <a:cubicBezTo>
                  <a:pt x="3006" y="109"/>
                  <a:pt x="2645" y="0"/>
                  <a:pt x="2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54"/>
        <p:cNvGrpSpPr/>
        <p:nvPr/>
      </p:nvGrpSpPr>
      <p:grpSpPr>
        <a:xfrm>
          <a:off x="0" y="0"/>
          <a:ext cx="0" cy="0"/>
          <a:chOff x="0" y="0"/>
          <a:chExt cx="0" cy="0"/>
        </a:xfrm>
      </p:grpSpPr>
      <p:sp>
        <p:nvSpPr>
          <p:cNvPr id="355" name="Google Shape;355;p22"/>
          <p:cNvSpPr/>
          <p:nvPr/>
        </p:nvSpPr>
        <p:spPr>
          <a:xfrm rot="-325262" flipH="1">
            <a:off x="8103013" y="125039"/>
            <a:ext cx="651773" cy="429953"/>
          </a:xfrm>
          <a:custGeom>
            <a:avLst/>
            <a:gdLst/>
            <a:ahLst/>
            <a:cxnLst/>
            <a:rect l="l" t="t" r="r" b="b"/>
            <a:pathLst>
              <a:path w="6156" h="4061" extrusionOk="0">
                <a:moveTo>
                  <a:pt x="3063" y="621"/>
                </a:moveTo>
                <a:cubicBezTo>
                  <a:pt x="3266" y="795"/>
                  <a:pt x="3352" y="1069"/>
                  <a:pt x="3280" y="1315"/>
                </a:cubicBezTo>
                <a:cubicBezTo>
                  <a:pt x="3262" y="1406"/>
                  <a:pt x="3186" y="1463"/>
                  <a:pt x="3107" y="1463"/>
                </a:cubicBezTo>
                <a:cubicBezTo>
                  <a:pt x="3061" y="1463"/>
                  <a:pt x="3014" y="1444"/>
                  <a:pt x="2977" y="1402"/>
                </a:cubicBezTo>
                <a:cubicBezTo>
                  <a:pt x="2803" y="1257"/>
                  <a:pt x="2847" y="925"/>
                  <a:pt x="3049" y="621"/>
                </a:cubicBezTo>
                <a:close/>
                <a:moveTo>
                  <a:pt x="4927" y="1517"/>
                </a:moveTo>
                <a:lnTo>
                  <a:pt x="4927" y="1517"/>
                </a:lnTo>
                <a:cubicBezTo>
                  <a:pt x="4913" y="1806"/>
                  <a:pt x="4696" y="2066"/>
                  <a:pt x="4407" y="2139"/>
                </a:cubicBezTo>
                <a:lnTo>
                  <a:pt x="4364" y="2139"/>
                </a:lnTo>
                <a:cubicBezTo>
                  <a:pt x="4292" y="2139"/>
                  <a:pt x="4292" y="2110"/>
                  <a:pt x="4292" y="2095"/>
                </a:cubicBezTo>
                <a:cubicBezTo>
                  <a:pt x="4277" y="1951"/>
                  <a:pt x="4537" y="1604"/>
                  <a:pt x="4927" y="1517"/>
                </a:cubicBezTo>
                <a:close/>
                <a:moveTo>
                  <a:pt x="1720" y="2384"/>
                </a:moveTo>
                <a:cubicBezTo>
                  <a:pt x="1763" y="2384"/>
                  <a:pt x="1806" y="2413"/>
                  <a:pt x="1835" y="2456"/>
                </a:cubicBezTo>
                <a:cubicBezTo>
                  <a:pt x="1965" y="2586"/>
                  <a:pt x="1994" y="2789"/>
                  <a:pt x="1922" y="2962"/>
                </a:cubicBezTo>
                <a:cubicBezTo>
                  <a:pt x="1821" y="3136"/>
                  <a:pt x="1633" y="3237"/>
                  <a:pt x="1431" y="3237"/>
                </a:cubicBezTo>
                <a:cubicBezTo>
                  <a:pt x="1387" y="2962"/>
                  <a:pt x="1445" y="2688"/>
                  <a:pt x="1590" y="2456"/>
                </a:cubicBezTo>
                <a:cubicBezTo>
                  <a:pt x="1619" y="2413"/>
                  <a:pt x="1662" y="2384"/>
                  <a:pt x="1720" y="2384"/>
                </a:cubicBezTo>
                <a:close/>
                <a:moveTo>
                  <a:pt x="3757" y="2630"/>
                </a:moveTo>
                <a:cubicBezTo>
                  <a:pt x="3771" y="2630"/>
                  <a:pt x="3800" y="2659"/>
                  <a:pt x="3829" y="2760"/>
                </a:cubicBezTo>
                <a:cubicBezTo>
                  <a:pt x="3916" y="2977"/>
                  <a:pt x="3858" y="3237"/>
                  <a:pt x="3714" y="3410"/>
                </a:cubicBezTo>
                <a:cubicBezTo>
                  <a:pt x="3584" y="3208"/>
                  <a:pt x="3569" y="2948"/>
                  <a:pt x="3656" y="2731"/>
                </a:cubicBezTo>
                <a:cubicBezTo>
                  <a:pt x="3699" y="2659"/>
                  <a:pt x="3728" y="2630"/>
                  <a:pt x="3757" y="2630"/>
                </a:cubicBezTo>
                <a:close/>
                <a:moveTo>
                  <a:pt x="3836" y="172"/>
                </a:moveTo>
                <a:cubicBezTo>
                  <a:pt x="3998" y="172"/>
                  <a:pt x="4161" y="220"/>
                  <a:pt x="4306" y="318"/>
                </a:cubicBezTo>
                <a:cubicBezTo>
                  <a:pt x="4682" y="520"/>
                  <a:pt x="4913" y="896"/>
                  <a:pt x="4956" y="1315"/>
                </a:cubicBezTo>
                <a:cubicBezTo>
                  <a:pt x="4494" y="1402"/>
                  <a:pt x="4118" y="1835"/>
                  <a:pt x="4133" y="2095"/>
                </a:cubicBezTo>
                <a:cubicBezTo>
                  <a:pt x="4133" y="2217"/>
                  <a:pt x="4234" y="2313"/>
                  <a:pt x="4353" y="2313"/>
                </a:cubicBezTo>
                <a:cubicBezTo>
                  <a:pt x="4362" y="2313"/>
                  <a:pt x="4370" y="2313"/>
                  <a:pt x="4378" y="2312"/>
                </a:cubicBezTo>
                <a:lnTo>
                  <a:pt x="4451" y="2312"/>
                </a:lnTo>
                <a:cubicBezTo>
                  <a:pt x="4826" y="2254"/>
                  <a:pt x="5086" y="1922"/>
                  <a:pt x="5130" y="1488"/>
                </a:cubicBezTo>
                <a:cubicBezTo>
                  <a:pt x="5346" y="1503"/>
                  <a:pt x="5549" y="1604"/>
                  <a:pt x="5693" y="1777"/>
                </a:cubicBezTo>
                <a:cubicBezTo>
                  <a:pt x="5924" y="2023"/>
                  <a:pt x="5968" y="2399"/>
                  <a:pt x="5809" y="2702"/>
                </a:cubicBezTo>
                <a:cubicBezTo>
                  <a:pt x="5563" y="3280"/>
                  <a:pt x="4855" y="3815"/>
                  <a:pt x="4335" y="3815"/>
                </a:cubicBezTo>
                <a:cubicBezTo>
                  <a:pt x="4205" y="3815"/>
                  <a:pt x="4075" y="3771"/>
                  <a:pt x="3974" y="3699"/>
                </a:cubicBezTo>
                <a:cubicBezTo>
                  <a:pt x="3930" y="3656"/>
                  <a:pt x="3873" y="3612"/>
                  <a:pt x="3829" y="3555"/>
                </a:cubicBezTo>
                <a:cubicBezTo>
                  <a:pt x="4046" y="3323"/>
                  <a:pt x="4118" y="3005"/>
                  <a:pt x="4003" y="2702"/>
                </a:cubicBezTo>
                <a:cubicBezTo>
                  <a:pt x="3930" y="2485"/>
                  <a:pt x="3815" y="2442"/>
                  <a:pt x="3757" y="2442"/>
                </a:cubicBezTo>
                <a:cubicBezTo>
                  <a:pt x="3641" y="2456"/>
                  <a:pt x="3540" y="2529"/>
                  <a:pt x="3497" y="2644"/>
                </a:cubicBezTo>
                <a:cubicBezTo>
                  <a:pt x="3381" y="2933"/>
                  <a:pt x="3410" y="3266"/>
                  <a:pt x="3584" y="3540"/>
                </a:cubicBezTo>
                <a:cubicBezTo>
                  <a:pt x="3367" y="3685"/>
                  <a:pt x="2962" y="3872"/>
                  <a:pt x="2240" y="3872"/>
                </a:cubicBezTo>
                <a:lnTo>
                  <a:pt x="2197" y="3872"/>
                </a:lnTo>
                <a:cubicBezTo>
                  <a:pt x="2175" y="3874"/>
                  <a:pt x="2154" y="3875"/>
                  <a:pt x="2132" y="3875"/>
                </a:cubicBezTo>
                <a:cubicBezTo>
                  <a:pt x="1840" y="3875"/>
                  <a:pt x="1582" y="3693"/>
                  <a:pt x="1474" y="3410"/>
                </a:cubicBezTo>
                <a:cubicBezTo>
                  <a:pt x="1734" y="3410"/>
                  <a:pt x="1980" y="3266"/>
                  <a:pt x="2110" y="3034"/>
                </a:cubicBezTo>
                <a:cubicBezTo>
                  <a:pt x="2211" y="2803"/>
                  <a:pt x="2168" y="2529"/>
                  <a:pt x="1994" y="2341"/>
                </a:cubicBezTo>
                <a:cubicBezTo>
                  <a:pt x="1936" y="2254"/>
                  <a:pt x="1835" y="2196"/>
                  <a:pt x="1734" y="2196"/>
                </a:cubicBezTo>
                <a:cubicBezTo>
                  <a:pt x="1619" y="2196"/>
                  <a:pt x="1532" y="2254"/>
                  <a:pt x="1460" y="2341"/>
                </a:cubicBezTo>
                <a:cubicBezTo>
                  <a:pt x="1301" y="2601"/>
                  <a:pt x="1228" y="2904"/>
                  <a:pt x="1257" y="3208"/>
                </a:cubicBezTo>
                <a:cubicBezTo>
                  <a:pt x="1041" y="3164"/>
                  <a:pt x="838" y="3063"/>
                  <a:pt x="665" y="2933"/>
                </a:cubicBezTo>
                <a:cubicBezTo>
                  <a:pt x="347" y="2702"/>
                  <a:pt x="217" y="2283"/>
                  <a:pt x="347" y="1922"/>
                </a:cubicBezTo>
                <a:cubicBezTo>
                  <a:pt x="492" y="1503"/>
                  <a:pt x="853" y="1156"/>
                  <a:pt x="1171" y="1156"/>
                </a:cubicBezTo>
                <a:cubicBezTo>
                  <a:pt x="1243" y="1156"/>
                  <a:pt x="1315" y="1185"/>
                  <a:pt x="1387" y="1228"/>
                </a:cubicBezTo>
                <a:cubicBezTo>
                  <a:pt x="1402" y="1235"/>
                  <a:pt x="1416" y="1239"/>
                  <a:pt x="1431" y="1239"/>
                </a:cubicBezTo>
                <a:cubicBezTo>
                  <a:pt x="1445" y="1239"/>
                  <a:pt x="1460" y="1235"/>
                  <a:pt x="1474" y="1228"/>
                </a:cubicBezTo>
                <a:cubicBezTo>
                  <a:pt x="1503" y="1199"/>
                  <a:pt x="1517" y="1170"/>
                  <a:pt x="1517" y="1127"/>
                </a:cubicBezTo>
                <a:cubicBezTo>
                  <a:pt x="1517" y="1127"/>
                  <a:pt x="1460" y="650"/>
                  <a:pt x="1676" y="390"/>
                </a:cubicBezTo>
                <a:cubicBezTo>
                  <a:pt x="1770" y="279"/>
                  <a:pt x="1910" y="224"/>
                  <a:pt x="2088" y="224"/>
                </a:cubicBezTo>
                <a:cubicBezTo>
                  <a:pt x="2212" y="224"/>
                  <a:pt x="2355" y="250"/>
                  <a:pt x="2514" y="304"/>
                </a:cubicBezTo>
                <a:cubicBezTo>
                  <a:pt x="2659" y="347"/>
                  <a:pt x="2803" y="419"/>
                  <a:pt x="2933" y="506"/>
                </a:cubicBezTo>
                <a:cubicBezTo>
                  <a:pt x="2688" y="853"/>
                  <a:pt x="2601" y="1315"/>
                  <a:pt x="2876" y="1546"/>
                </a:cubicBezTo>
                <a:cubicBezTo>
                  <a:pt x="2947" y="1608"/>
                  <a:pt x="3033" y="1636"/>
                  <a:pt x="3118" y="1636"/>
                </a:cubicBezTo>
                <a:cubicBezTo>
                  <a:pt x="3272" y="1636"/>
                  <a:pt x="3421" y="1541"/>
                  <a:pt x="3468" y="1373"/>
                </a:cubicBezTo>
                <a:cubicBezTo>
                  <a:pt x="3555" y="1040"/>
                  <a:pt x="3454" y="694"/>
                  <a:pt x="3193" y="477"/>
                </a:cubicBezTo>
                <a:cubicBezTo>
                  <a:pt x="3358" y="278"/>
                  <a:pt x="3595" y="172"/>
                  <a:pt x="3836" y="172"/>
                </a:cubicBezTo>
                <a:close/>
                <a:moveTo>
                  <a:pt x="3833" y="0"/>
                </a:moveTo>
                <a:cubicBezTo>
                  <a:pt x="3532" y="0"/>
                  <a:pt x="3238" y="129"/>
                  <a:pt x="3035" y="376"/>
                </a:cubicBezTo>
                <a:cubicBezTo>
                  <a:pt x="2890" y="275"/>
                  <a:pt x="2731" y="202"/>
                  <a:pt x="2558" y="145"/>
                </a:cubicBezTo>
                <a:cubicBezTo>
                  <a:pt x="2382" y="90"/>
                  <a:pt x="2224" y="62"/>
                  <a:pt x="2083" y="62"/>
                </a:cubicBezTo>
                <a:cubicBezTo>
                  <a:pt x="1851" y="62"/>
                  <a:pt x="1666" y="137"/>
                  <a:pt x="1532" y="289"/>
                </a:cubicBezTo>
                <a:cubicBezTo>
                  <a:pt x="1373" y="491"/>
                  <a:pt x="1301" y="751"/>
                  <a:pt x="1315" y="1012"/>
                </a:cubicBezTo>
                <a:cubicBezTo>
                  <a:pt x="1285" y="1001"/>
                  <a:pt x="1247" y="991"/>
                  <a:pt x="1207" y="991"/>
                </a:cubicBezTo>
                <a:cubicBezTo>
                  <a:pt x="1190" y="991"/>
                  <a:pt x="1173" y="993"/>
                  <a:pt x="1156" y="997"/>
                </a:cubicBezTo>
                <a:cubicBezTo>
                  <a:pt x="766" y="997"/>
                  <a:pt x="333" y="1373"/>
                  <a:pt x="174" y="1864"/>
                </a:cubicBezTo>
                <a:cubicBezTo>
                  <a:pt x="0" y="2312"/>
                  <a:pt x="159" y="2818"/>
                  <a:pt x="549" y="3092"/>
                </a:cubicBezTo>
                <a:cubicBezTo>
                  <a:pt x="766" y="3251"/>
                  <a:pt x="1012" y="3367"/>
                  <a:pt x="1286" y="3410"/>
                </a:cubicBezTo>
                <a:cubicBezTo>
                  <a:pt x="1399" y="3804"/>
                  <a:pt x="1758" y="4061"/>
                  <a:pt x="2163" y="4061"/>
                </a:cubicBezTo>
                <a:cubicBezTo>
                  <a:pt x="2174" y="4061"/>
                  <a:pt x="2185" y="4061"/>
                  <a:pt x="2197" y="4060"/>
                </a:cubicBezTo>
                <a:lnTo>
                  <a:pt x="2240" y="4060"/>
                </a:lnTo>
                <a:cubicBezTo>
                  <a:pt x="2876" y="4060"/>
                  <a:pt x="3367" y="3930"/>
                  <a:pt x="3699" y="3670"/>
                </a:cubicBezTo>
                <a:cubicBezTo>
                  <a:pt x="3743" y="3728"/>
                  <a:pt x="3800" y="3786"/>
                  <a:pt x="3858" y="3829"/>
                </a:cubicBezTo>
                <a:cubicBezTo>
                  <a:pt x="4003" y="3930"/>
                  <a:pt x="4162" y="3988"/>
                  <a:pt x="4335" y="3988"/>
                </a:cubicBezTo>
                <a:cubicBezTo>
                  <a:pt x="4913" y="3988"/>
                  <a:pt x="5679" y="3410"/>
                  <a:pt x="5953" y="2760"/>
                </a:cubicBezTo>
                <a:cubicBezTo>
                  <a:pt x="6155" y="2399"/>
                  <a:pt x="6083" y="1951"/>
                  <a:pt x="5809" y="1647"/>
                </a:cubicBezTo>
                <a:cubicBezTo>
                  <a:pt x="5635" y="1445"/>
                  <a:pt x="5375" y="1315"/>
                  <a:pt x="5115" y="1301"/>
                </a:cubicBezTo>
                <a:cubicBezTo>
                  <a:pt x="5072" y="824"/>
                  <a:pt x="4797" y="405"/>
                  <a:pt x="4393" y="159"/>
                </a:cubicBezTo>
                <a:cubicBezTo>
                  <a:pt x="4218" y="52"/>
                  <a:pt x="4024" y="0"/>
                  <a:pt x="3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182087" y="339678"/>
            <a:ext cx="395705" cy="390638"/>
          </a:xfrm>
          <a:custGeom>
            <a:avLst/>
            <a:gdLst/>
            <a:ahLst/>
            <a:cxnLst/>
            <a:rect l="l" t="t" r="r" b="b"/>
            <a:pathLst>
              <a:path w="4451" h="4394" extrusionOk="0">
                <a:moveTo>
                  <a:pt x="2266" y="0"/>
                </a:moveTo>
                <a:cubicBezTo>
                  <a:pt x="1767" y="0"/>
                  <a:pt x="1235" y="189"/>
                  <a:pt x="824" y="550"/>
                </a:cubicBezTo>
                <a:cubicBezTo>
                  <a:pt x="73" y="1215"/>
                  <a:pt x="0" y="2197"/>
                  <a:pt x="622" y="3194"/>
                </a:cubicBezTo>
                <a:cubicBezTo>
                  <a:pt x="1041" y="3859"/>
                  <a:pt x="1575" y="4249"/>
                  <a:pt x="2197" y="4365"/>
                </a:cubicBezTo>
                <a:cubicBezTo>
                  <a:pt x="2312" y="4379"/>
                  <a:pt x="2428" y="4394"/>
                  <a:pt x="2543" y="4394"/>
                </a:cubicBezTo>
                <a:cubicBezTo>
                  <a:pt x="3540" y="4394"/>
                  <a:pt x="4378" y="3729"/>
                  <a:pt x="4407" y="3686"/>
                </a:cubicBezTo>
                <a:cubicBezTo>
                  <a:pt x="4451" y="3657"/>
                  <a:pt x="4451" y="3599"/>
                  <a:pt x="4422" y="3570"/>
                </a:cubicBezTo>
                <a:cubicBezTo>
                  <a:pt x="4406" y="3546"/>
                  <a:pt x="4381" y="3535"/>
                  <a:pt x="4355" y="3535"/>
                </a:cubicBezTo>
                <a:cubicBezTo>
                  <a:pt x="4334" y="3535"/>
                  <a:pt x="4311" y="3543"/>
                  <a:pt x="4292" y="3556"/>
                </a:cubicBezTo>
                <a:cubicBezTo>
                  <a:pt x="4292" y="3556"/>
                  <a:pt x="3480" y="4205"/>
                  <a:pt x="2552" y="4205"/>
                </a:cubicBezTo>
                <a:cubicBezTo>
                  <a:pt x="2445" y="4205"/>
                  <a:pt x="2335" y="4196"/>
                  <a:pt x="2226" y="4177"/>
                </a:cubicBezTo>
                <a:cubicBezTo>
                  <a:pt x="1648" y="4090"/>
                  <a:pt x="1156" y="3729"/>
                  <a:pt x="766" y="3093"/>
                </a:cubicBezTo>
                <a:cubicBezTo>
                  <a:pt x="203" y="2183"/>
                  <a:pt x="289" y="1273"/>
                  <a:pt x="940" y="695"/>
                </a:cubicBezTo>
                <a:cubicBezTo>
                  <a:pt x="1314" y="362"/>
                  <a:pt x="1808" y="187"/>
                  <a:pt x="2268" y="187"/>
                </a:cubicBezTo>
                <a:cubicBezTo>
                  <a:pt x="2606" y="187"/>
                  <a:pt x="2926" y="282"/>
                  <a:pt x="3165" y="478"/>
                </a:cubicBezTo>
                <a:cubicBezTo>
                  <a:pt x="3887" y="1056"/>
                  <a:pt x="4046" y="1880"/>
                  <a:pt x="3844" y="2385"/>
                </a:cubicBezTo>
                <a:cubicBezTo>
                  <a:pt x="3700" y="2725"/>
                  <a:pt x="3402" y="2912"/>
                  <a:pt x="3004" y="2912"/>
                </a:cubicBezTo>
                <a:cubicBezTo>
                  <a:pt x="2962" y="2912"/>
                  <a:pt x="2920" y="2910"/>
                  <a:pt x="2876" y="2905"/>
                </a:cubicBezTo>
                <a:cubicBezTo>
                  <a:pt x="2124" y="2819"/>
                  <a:pt x="1922" y="2414"/>
                  <a:pt x="1864" y="2183"/>
                </a:cubicBezTo>
                <a:cubicBezTo>
                  <a:pt x="1792" y="1865"/>
                  <a:pt x="1908" y="1547"/>
                  <a:pt x="2153" y="1345"/>
                </a:cubicBezTo>
                <a:cubicBezTo>
                  <a:pt x="2215" y="1310"/>
                  <a:pt x="2281" y="1292"/>
                  <a:pt x="2345" y="1292"/>
                </a:cubicBezTo>
                <a:cubicBezTo>
                  <a:pt x="2415" y="1292"/>
                  <a:pt x="2483" y="1314"/>
                  <a:pt x="2543" y="1359"/>
                </a:cubicBezTo>
                <a:cubicBezTo>
                  <a:pt x="2702" y="1461"/>
                  <a:pt x="2789" y="1619"/>
                  <a:pt x="2804" y="1807"/>
                </a:cubicBezTo>
                <a:cubicBezTo>
                  <a:pt x="2789" y="1865"/>
                  <a:pt x="2746" y="1923"/>
                  <a:pt x="2688" y="1937"/>
                </a:cubicBezTo>
                <a:cubicBezTo>
                  <a:pt x="2645" y="1952"/>
                  <a:pt x="2616" y="2010"/>
                  <a:pt x="2630" y="2053"/>
                </a:cubicBezTo>
                <a:cubicBezTo>
                  <a:pt x="2642" y="2089"/>
                  <a:pt x="2683" y="2114"/>
                  <a:pt x="2722" y="2114"/>
                </a:cubicBezTo>
                <a:cubicBezTo>
                  <a:pt x="2730" y="2114"/>
                  <a:pt x="2738" y="2113"/>
                  <a:pt x="2746" y="2111"/>
                </a:cubicBezTo>
                <a:cubicBezTo>
                  <a:pt x="2876" y="2067"/>
                  <a:pt x="2962" y="1952"/>
                  <a:pt x="2977" y="1822"/>
                </a:cubicBezTo>
                <a:cubicBezTo>
                  <a:pt x="2977" y="1576"/>
                  <a:pt x="2847" y="1330"/>
                  <a:pt x="2645" y="1200"/>
                </a:cubicBezTo>
                <a:cubicBezTo>
                  <a:pt x="2551" y="1143"/>
                  <a:pt x="2450" y="1114"/>
                  <a:pt x="2348" y="1114"/>
                </a:cubicBezTo>
                <a:cubicBezTo>
                  <a:pt x="2247" y="1114"/>
                  <a:pt x="2146" y="1143"/>
                  <a:pt x="2052" y="1200"/>
                </a:cubicBezTo>
                <a:cubicBezTo>
                  <a:pt x="1734" y="1432"/>
                  <a:pt x="1590" y="1836"/>
                  <a:pt x="1691" y="2212"/>
                </a:cubicBezTo>
                <a:cubicBezTo>
                  <a:pt x="1807" y="2703"/>
                  <a:pt x="2226" y="3007"/>
                  <a:pt x="2847" y="3079"/>
                </a:cubicBezTo>
                <a:cubicBezTo>
                  <a:pt x="2902" y="3085"/>
                  <a:pt x="2956" y="3088"/>
                  <a:pt x="3009" y="3088"/>
                </a:cubicBezTo>
                <a:cubicBezTo>
                  <a:pt x="3478" y="3088"/>
                  <a:pt x="3835" y="2859"/>
                  <a:pt x="4017" y="2443"/>
                </a:cubicBezTo>
                <a:cubicBezTo>
                  <a:pt x="4248" y="1880"/>
                  <a:pt x="4075" y="969"/>
                  <a:pt x="3280" y="334"/>
                </a:cubicBezTo>
                <a:cubicBezTo>
                  <a:pt x="3006" y="109"/>
                  <a:pt x="2645" y="0"/>
                  <a:pt x="2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22"/>
          <p:cNvGrpSpPr/>
          <p:nvPr/>
        </p:nvGrpSpPr>
        <p:grpSpPr>
          <a:xfrm>
            <a:off x="8572669" y="694606"/>
            <a:ext cx="200991" cy="206083"/>
            <a:chOff x="2950083" y="2942772"/>
            <a:chExt cx="142245" cy="145837"/>
          </a:xfrm>
        </p:grpSpPr>
        <p:sp>
          <p:nvSpPr>
            <p:cNvPr id="358" name="Google Shape;358;p22"/>
            <p:cNvSpPr/>
            <p:nvPr/>
          </p:nvSpPr>
          <p:spPr>
            <a:xfrm>
              <a:off x="3016800" y="2942772"/>
              <a:ext cx="17449" cy="145837"/>
            </a:xfrm>
            <a:custGeom>
              <a:avLst/>
              <a:gdLst/>
              <a:ahLst/>
              <a:cxnLst/>
              <a:rect l="l" t="t" r="r" b="b"/>
              <a:pathLst>
                <a:path w="204" h="1705" extrusionOk="0">
                  <a:moveTo>
                    <a:pt x="102" y="0"/>
                  </a:moveTo>
                  <a:cubicBezTo>
                    <a:pt x="59" y="0"/>
                    <a:pt x="15" y="43"/>
                    <a:pt x="15" y="101"/>
                  </a:cubicBezTo>
                  <a:lnTo>
                    <a:pt x="1" y="1618"/>
                  </a:lnTo>
                  <a:cubicBezTo>
                    <a:pt x="1" y="1662"/>
                    <a:pt x="44" y="1705"/>
                    <a:pt x="102" y="1705"/>
                  </a:cubicBezTo>
                  <a:cubicBezTo>
                    <a:pt x="145" y="1705"/>
                    <a:pt x="189" y="1662"/>
                    <a:pt x="189" y="1618"/>
                  </a:cubicBezTo>
                  <a:lnTo>
                    <a:pt x="203" y="101"/>
                  </a:lnTo>
                  <a:cubicBezTo>
                    <a:pt x="203" y="43"/>
                    <a:pt x="160"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2962486" y="2969971"/>
              <a:ext cx="129842" cy="90239"/>
            </a:xfrm>
            <a:custGeom>
              <a:avLst/>
              <a:gdLst/>
              <a:ahLst/>
              <a:cxnLst/>
              <a:rect l="l" t="t" r="r" b="b"/>
              <a:pathLst>
                <a:path w="1518" h="1055" extrusionOk="0">
                  <a:moveTo>
                    <a:pt x="1378" y="1"/>
                  </a:moveTo>
                  <a:cubicBezTo>
                    <a:pt x="1362" y="1"/>
                    <a:pt x="1346" y="5"/>
                    <a:pt x="1329" y="14"/>
                  </a:cubicBezTo>
                  <a:lnTo>
                    <a:pt x="72" y="896"/>
                  </a:lnTo>
                  <a:cubicBezTo>
                    <a:pt x="0" y="939"/>
                    <a:pt x="29" y="1055"/>
                    <a:pt x="116" y="1055"/>
                  </a:cubicBezTo>
                  <a:cubicBezTo>
                    <a:pt x="145" y="1055"/>
                    <a:pt x="159" y="1055"/>
                    <a:pt x="174" y="1040"/>
                  </a:cubicBezTo>
                  <a:lnTo>
                    <a:pt x="1445" y="159"/>
                  </a:lnTo>
                  <a:cubicBezTo>
                    <a:pt x="1518" y="110"/>
                    <a:pt x="1458" y="1"/>
                    <a:pt x="1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2975316" y="2963727"/>
              <a:ext cx="100931" cy="101445"/>
            </a:xfrm>
            <a:custGeom>
              <a:avLst/>
              <a:gdLst/>
              <a:ahLst/>
              <a:cxnLst/>
              <a:rect l="l" t="t" r="r" b="b"/>
              <a:pathLst>
                <a:path w="1180" h="1186" extrusionOk="0">
                  <a:moveTo>
                    <a:pt x="133" y="1"/>
                  </a:moveTo>
                  <a:cubicBezTo>
                    <a:pt x="61" y="1"/>
                    <a:pt x="0" y="93"/>
                    <a:pt x="67" y="160"/>
                  </a:cubicBezTo>
                  <a:lnTo>
                    <a:pt x="1006" y="1157"/>
                  </a:lnTo>
                  <a:cubicBezTo>
                    <a:pt x="1020" y="1171"/>
                    <a:pt x="1049" y="1185"/>
                    <a:pt x="1078" y="1185"/>
                  </a:cubicBezTo>
                  <a:cubicBezTo>
                    <a:pt x="1093" y="1185"/>
                    <a:pt x="1122" y="1171"/>
                    <a:pt x="1136" y="1157"/>
                  </a:cubicBezTo>
                  <a:cubicBezTo>
                    <a:pt x="1179" y="1128"/>
                    <a:pt x="1179" y="1070"/>
                    <a:pt x="1136" y="1026"/>
                  </a:cubicBezTo>
                  <a:lnTo>
                    <a:pt x="197" y="30"/>
                  </a:lnTo>
                  <a:cubicBezTo>
                    <a:pt x="177" y="9"/>
                    <a:pt x="154"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2950083" y="3005724"/>
              <a:ext cx="140962" cy="16166"/>
            </a:xfrm>
            <a:custGeom>
              <a:avLst/>
              <a:gdLst/>
              <a:ahLst/>
              <a:cxnLst/>
              <a:rect l="l" t="t" r="r" b="b"/>
              <a:pathLst>
                <a:path w="1648" h="189" extrusionOk="0">
                  <a:moveTo>
                    <a:pt x="1561" y="1"/>
                  </a:moveTo>
                  <a:lnTo>
                    <a:pt x="102" y="15"/>
                  </a:lnTo>
                  <a:cubicBezTo>
                    <a:pt x="44" y="15"/>
                    <a:pt x="1" y="59"/>
                    <a:pt x="1" y="102"/>
                  </a:cubicBezTo>
                  <a:cubicBezTo>
                    <a:pt x="1" y="160"/>
                    <a:pt x="44" y="189"/>
                    <a:pt x="102" y="189"/>
                  </a:cubicBezTo>
                  <a:lnTo>
                    <a:pt x="1561" y="174"/>
                  </a:lnTo>
                  <a:cubicBezTo>
                    <a:pt x="1604" y="174"/>
                    <a:pt x="1648" y="131"/>
                    <a:pt x="1648" y="88"/>
                  </a:cubicBezTo>
                  <a:cubicBezTo>
                    <a:pt x="1648" y="44"/>
                    <a:pt x="1604" y="1"/>
                    <a:pt x="1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22"/>
          <p:cNvSpPr/>
          <p:nvPr/>
        </p:nvSpPr>
        <p:spPr>
          <a:xfrm>
            <a:off x="362274" y="4923384"/>
            <a:ext cx="123306" cy="112888"/>
          </a:xfrm>
          <a:custGeom>
            <a:avLst/>
            <a:gdLst/>
            <a:ahLst/>
            <a:cxnLst/>
            <a:rect l="l" t="t" r="r" b="b"/>
            <a:pathLst>
              <a:path w="1373" h="1257" extrusionOk="0">
                <a:moveTo>
                  <a:pt x="751" y="187"/>
                </a:moveTo>
                <a:cubicBezTo>
                  <a:pt x="997" y="187"/>
                  <a:pt x="1185" y="389"/>
                  <a:pt x="1185" y="620"/>
                </a:cubicBezTo>
                <a:cubicBezTo>
                  <a:pt x="1185" y="866"/>
                  <a:pt x="983" y="1068"/>
                  <a:pt x="737" y="1068"/>
                </a:cubicBezTo>
                <a:cubicBezTo>
                  <a:pt x="145" y="1068"/>
                  <a:pt x="145" y="187"/>
                  <a:pt x="737" y="187"/>
                </a:cubicBezTo>
                <a:close/>
                <a:moveTo>
                  <a:pt x="750" y="0"/>
                </a:moveTo>
                <a:cubicBezTo>
                  <a:pt x="513" y="0"/>
                  <a:pt x="278" y="137"/>
                  <a:pt x="174" y="389"/>
                </a:cubicBezTo>
                <a:cubicBezTo>
                  <a:pt x="0" y="794"/>
                  <a:pt x="304" y="1256"/>
                  <a:pt x="737" y="1256"/>
                </a:cubicBezTo>
                <a:cubicBezTo>
                  <a:pt x="1084" y="1256"/>
                  <a:pt x="1373" y="967"/>
                  <a:pt x="1373" y="635"/>
                </a:cubicBezTo>
                <a:cubicBezTo>
                  <a:pt x="1373" y="461"/>
                  <a:pt x="1301" y="302"/>
                  <a:pt x="1185" y="187"/>
                </a:cubicBezTo>
                <a:cubicBezTo>
                  <a:pt x="1064" y="60"/>
                  <a:pt x="906" y="0"/>
                  <a:pt x="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8545713" y="4254832"/>
            <a:ext cx="254898" cy="256681"/>
          </a:xfrm>
          <a:custGeom>
            <a:avLst/>
            <a:gdLst/>
            <a:ahLst/>
            <a:cxnLst/>
            <a:rect l="l" t="t" r="r" b="b"/>
            <a:pathLst>
              <a:path w="2024" h="2038" extrusionOk="0">
                <a:moveTo>
                  <a:pt x="1084" y="261"/>
                </a:moveTo>
                <a:cubicBezTo>
                  <a:pt x="1099" y="347"/>
                  <a:pt x="1128" y="463"/>
                  <a:pt x="1157" y="535"/>
                </a:cubicBezTo>
                <a:cubicBezTo>
                  <a:pt x="1171" y="636"/>
                  <a:pt x="1200" y="723"/>
                  <a:pt x="1243" y="824"/>
                </a:cubicBezTo>
                <a:cubicBezTo>
                  <a:pt x="1258" y="853"/>
                  <a:pt x="1301" y="867"/>
                  <a:pt x="1503" y="940"/>
                </a:cubicBezTo>
                <a:cubicBezTo>
                  <a:pt x="1576" y="969"/>
                  <a:pt x="1677" y="998"/>
                  <a:pt x="1763" y="1041"/>
                </a:cubicBezTo>
                <a:cubicBezTo>
                  <a:pt x="1648" y="1084"/>
                  <a:pt x="1460" y="1156"/>
                  <a:pt x="1301" y="1214"/>
                </a:cubicBezTo>
                <a:cubicBezTo>
                  <a:pt x="1272" y="1229"/>
                  <a:pt x="1258" y="1243"/>
                  <a:pt x="1243" y="1272"/>
                </a:cubicBezTo>
                <a:cubicBezTo>
                  <a:pt x="1171" y="1445"/>
                  <a:pt x="1070" y="1662"/>
                  <a:pt x="998" y="1778"/>
                </a:cubicBezTo>
                <a:cubicBezTo>
                  <a:pt x="954" y="1662"/>
                  <a:pt x="896" y="1431"/>
                  <a:pt x="839" y="1243"/>
                </a:cubicBezTo>
                <a:cubicBezTo>
                  <a:pt x="839" y="1200"/>
                  <a:pt x="810" y="1171"/>
                  <a:pt x="766" y="1171"/>
                </a:cubicBezTo>
                <a:cubicBezTo>
                  <a:pt x="579" y="1142"/>
                  <a:pt x="362" y="1084"/>
                  <a:pt x="246" y="1055"/>
                </a:cubicBezTo>
                <a:cubicBezTo>
                  <a:pt x="434" y="954"/>
                  <a:pt x="622" y="867"/>
                  <a:pt x="824" y="781"/>
                </a:cubicBezTo>
                <a:cubicBezTo>
                  <a:pt x="839" y="766"/>
                  <a:pt x="868" y="752"/>
                  <a:pt x="868" y="737"/>
                </a:cubicBezTo>
                <a:cubicBezTo>
                  <a:pt x="940" y="564"/>
                  <a:pt x="1027" y="376"/>
                  <a:pt x="1084" y="261"/>
                </a:cubicBezTo>
                <a:close/>
                <a:moveTo>
                  <a:pt x="1099" y="1"/>
                </a:moveTo>
                <a:cubicBezTo>
                  <a:pt x="1041" y="1"/>
                  <a:pt x="954" y="1"/>
                  <a:pt x="723" y="636"/>
                </a:cubicBezTo>
                <a:cubicBezTo>
                  <a:pt x="44" y="911"/>
                  <a:pt x="15" y="998"/>
                  <a:pt x="1" y="1041"/>
                </a:cubicBezTo>
                <a:cubicBezTo>
                  <a:pt x="1" y="1070"/>
                  <a:pt x="1" y="1099"/>
                  <a:pt x="15" y="1128"/>
                </a:cubicBezTo>
                <a:cubicBezTo>
                  <a:pt x="44" y="1156"/>
                  <a:pt x="87" y="1229"/>
                  <a:pt x="680" y="1344"/>
                </a:cubicBezTo>
                <a:cubicBezTo>
                  <a:pt x="853" y="2038"/>
                  <a:pt x="925" y="2038"/>
                  <a:pt x="983" y="2038"/>
                </a:cubicBezTo>
                <a:lnTo>
                  <a:pt x="998" y="2038"/>
                </a:lnTo>
                <a:cubicBezTo>
                  <a:pt x="1055" y="2038"/>
                  <a:pt x="1113" y="2038"/>
                  <a:pt x="1402" y="1373"/>
                </a:cubicBezTo>
                <a:cubicBezTo>
                  <a:pt x="1604" y="1315"/>
                  <a:pt x="1792" y="1229"/>
                  <a:pt x="1980" y="1128"/>
                </a:cubicBezTo>
                <a:cubicBezTo>
                  <a:pt x="2009" y="1099"/>
                  <a:pt x="2023" y="1070"/>
                  <a:pt x="2023" y="1026"/>
                </a:cubicBezTo>
                <a:cubicBezTo>
                  <a:pt x="1995" y="940"/>
                  <a:pt x="1908" y="896"/>
                  <a:pt x="1561" y="781"/>
                </a:cubicBezTo>
                <a:lnTo>
                  <a:pt x="1388" y="709"/>
                </a:lnTo>
                <a:cubicBezTo>
                  <a:pt x="1373" y="665"/>
                  <a:pt x="1344" y="578"/>
                  <a:pt x="1330" y="506"/>
                </a:cubicBezTo>
                <a:cubicBezTo>
                  <a:pt x="1301" y="347"/>
                  <a:pt x="1258" y="188"/>
                  <a:pt x="1185" y="44"/>
                </a:cubicBezTo>
                <a:cubicBezTo>
                  <a:pt x="1157" y="29"/>
                  <a:pt x="1128" y="1"/>
                  <a:pt x="10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22"/>
          <p:cNvGrpSpPr/>
          <p:nvPr/>
        </p:nvGrpSpPr>
        <p:grpSpPr>
          <a:xfrm>
            <a:off x="140525" y="4232200"/>
            <a:ext cx="478830" cy="301953"/>
            <a:chOff x="4274113" y="691325"/>
            <a:chExt cx="478830" cy="301953"/>
          </a:xfrm>
        </p:grpSpPr>
        <p:sp>
          <p:nvSpPr>
            <p:cNvPr id="365" name="Google Shape;365;p22"/>
            <p:cNvSpPr/>
            <p:nvPr/>
          </p:nvSpPr>
          <p:spPr>
            <a:xfrm>
              <a:off x="4319329" y="691325"/>
              <a:ext cx="352459" cy="301953"/>
            </a:xfrm>
            <a:custGeom>
              <a:avLst/>
              <a:gdLst/>
              <a:ahLst/>
              <a:cxnLst/>
              <a:rect l="l" t="t" r="r" b="b"/>
              <a:pathLst>
                <a:path w="3266" h="2798" extrusionOk="0">
                  <a:moveTo>
                    <a:pt x="1864" y="182"/>
                  </a:moveTo>
                  <a:cubicBezTo>
                    <a:pt x="2543" y="182"/>
                    <a:pt x="3078" y="731"/>
                    <a:pt x="3078" y="1396"/>
                  </a:cubicBezTo>
                  <a:cubicBezTo>
                    <a:pt x="3078" y="2131"/>
                    <a:pt x="2473" y="2620"/>
                    <a:pt x="1845" y="2620"/>
                  </a:cubicBezTo>
                  <a:cubicBezTo>
                    <a:pt x="1547" y="2620"/>
                    <a:pt x="1244" y="2509"/>
                    <a:pt x="997" y="2263"/>
                  </a:cubicBezTo>
                  <a:cubicBezTo>
                    <a:pt x="231" y="1497"/>
                    <a:pt x="781" y="182"/>
                    <a:pt x="1864" y="182"/>
                  </a:cubicBezTo>
                  <a:close/>
                  <a:moveTo>
                    <a:pt x="1862" y="0"/>
                  </a:moveTo>
                  <a:cubicBezTo>
                    <a:pt x="1518" y="0"/>
                    <a:pt x="1167" y="128"/>
                    <a:pt x="882" y="413"/>
                  </a:cubicBezTo>
                  <a:cubicBezTo>
                    <a:pt x="0" y="1295"/>
                    <a:pt x="622" y="2797"/>
                    <a:pt x="1864" y="2797"/>
                  </a:cubicBezTo>
                  <a:cubicBezTo>
                    <a:pt x="2630" y="2797"/>
                    <a:pt x="3266" y="2162"/>
                    <a:pt x="3266" y="1396"/>
                  </a:cubicBezTo>
                  <a:cubicBezTo>
                    <a:pt x="3266" y="556"/>
                    <a:pt x="2579" y="0"/>
                    <a:pt x="1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4274113" y="754564"/>
              <a:ext cx="478830" cy="211302"/>
            </a:xfrm>
            <a:custGeom>
              <a:avLst/>
              <a:gdLst/>
              <a:ahLst/>
              <a:cxnLst/>
              <a:rect l="l" t="t" r="r" b="b"/>
              <a:pathLst>
                <a:path w="4437" h="1958" extrusionOk="0">
                  <a:moveTo>
                    <a:pt x="3825" y="0"/>
                  </a:moveTo>
                  <a:cubicBezTo>
                    <a:pt x="3634" y="0"/>
                    <a:pt x="3456" y="23"/>
                    <a:pt x="3396" y="30"/>
                  </a:cubicBezTo>
                  <a:cubicBezTo>
                    <a:pt x="3338" y="44"/>
                    <a:pt x="3309" y="88"/>
                    <a:pt x="3323" y="131"/>
                  </a:cubicBezTo>
                  <a:cubicBezTo>
                    <a:pt x="3323" y="179"/>
                    <a:pt x="3353" y="207"/>
                    <a:pt x="3388" y="207"/>
                  </a:cubicBezTo>
                  <a:cubicBezTo>
                    <a:pt x="3395" y="207"/>
                    <a:pt x="3403" y="206"/>
                    <a:pt x="3410" y="203"/>
                  </a:cubicBezTo>
                  <a:cubicBezTo>
                    <a:pt x="3547" y="186"/>
                    <a:pt x="3694" y="176"/>
                    <a:pt x="3825" y="176"/>
                  </a:cubicBezTo>
                  <a:cubicBezTo>
                    <a:pt x="4025" y="176"/>
                    <a:pt x="4190" y="200"/>
                    <a:pt x="4234" y="261"/>
                  </a:cubicBezTo>
                  <a:cubicBezTo>
                    <a:pt x="4234" y="261"/>
                    <a:pt x="4248" y="275"/>
                    <a:pt x="4234" y="304"/>
                  </a:cubicBezTo>
                  <a:cubicBezTo>
                    <a:pt x="4205" y="405"/>
                    <a:pt x="3670" y="723"/>
                    <a:pt x="2601" y="1142"/>
                  </a:cubicBezTo>
                  <a:cubicBezTo>
                    <a:pt x="1625" y="1538"/>
                    <a:pt x="754" y="1785"/>
                    <a:pt x="387" y="1785"/>
                  </a:cubicBezTo>
                  <a:cubicBezTo>
                    <a:pt x="325" y="1785"/>
                    <a:pt x="277" y="1778"/>
                    <a:pt x="246" y="1764"/>
                  </a:cubicBezTo>
                  <a:cubicBezTo>
                    <a:pt x="217" y="1735"/>
                    <a:pt x="174" y="1720"/>
                    <a:pt x="174" y="1677"/>
                  </a:cubicBezTo>
                  <a:cubicBezTo>
                    <a:pt x="174" y="1547"/>
                    <a:pt x="578" y="1272"/>
                    <a:pt x="954" y="1084"/>
                  </a:cubicBezTo>
                  <a:cubicBezTo>
                    <a:pt x="997" y="1070"/>
                    <a:pt x="1026" y="1012"/>
                    <a:pt x="997" y="969"/>
                  </a:cubicBezTo>
                  <a:cubicBezTo>
                    <a:pt x="986" y="936"/>
                    <a:pt x="951" y="920"/>
                    <a:pt x="916" y="920"/>
                  </a:cubicBezTo>
                  <a:cubicBezTo>
                    <a:pt x="904" y="920"/>
                    <a:pt x="892" y="922"/>
                    <a:pt x="882" y="926"/>
                  </a:cubicBezTo>
                  <a:cubicBezTo>
                    <a:pt x="665" y="1027"/>
                    <a:pt x="0" y="1373"/>
                    <a:pt x="0" y="1677"/>
                  </a:cubicBezTo>
                  <a:cubicBezTo>
                    <a:pt x="0" y="1792"/>
                    <a:pt x="73" y="1894"/>
                    <a:pt x="174" y="1923"/>
                  </a:cubicBezTo>
                  <a:cubicBezTo>
                    <a:pt x="227" y="1944"/>
                    <a:pt x="279" y="1957"/>
                    <a:pt x="332" y="1957"/>
                  </a:cubicBezTo>
                  <a:cubicBezTo>
                    <a:pt x="352" y="1957"/>
                    <a:pt x="371" y="1955"/>
                    <a:pt x="390" y="1951"/>
                  </a:cubicBezTo>
                  <a:cubicBezTo>
                    <a:pt x="968" y="1951"/>
                    <a:pt x="2254" y="1504"/>
                    <a:pt x="3092" y="1142"/>
                  </a:cubicBezTo>
                  <a:cubicBezTo>
                    <a:pt x="3656" y="911"/>
                    <a:pt x="4349" y="564"/>
                    <a:pt x="4407" y="362"/>
                  </a:cubicBezTo>
                  <a:cubicBezTo>
                    <a:pt x="4436" y="290"/>
                    <a:pt x="4422" y="203"/>
                    <a:pt x="4378" y="145"/>
                  </a:cubicBezTo>
                  <a:cubicBezTo>
                    <a:pt x="4278" y="30"/>
                    <a:pt x="4043" y="0"/>
                    <a:pt x="3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22"/>
          <p:cNvGrpSpPr/>
          <p:nvPr/>
        </p:nvGrpSpPr>
        <p:grpSpPr>
          <a:xfrm>
            <a:off x="7989069" y="4772519"/>
            <a:ext cx="200991" cy="206083"/>
            <a:chOff x="2950083" y="2942772"/>
            <a:chExt cx="142245" cy="145837"/>
          </a:xfrm>
        </p:grpSpPr>
        <p:sp>
          <p:nvSpPr>
            <p:cNvPr id="368" name="Google Shape;368;p22"/>
            <p:cNvSpPr/>
            <p:nvPr/>
          </p:nvSpPr>
          <p:spPr>
            <a:xfrm>
              <a:off x="3016800" y="2942772"/>
              <a:ext cx="17449" cy="145837"/>
            </a:xfrm>
            <a:custGeom>
              <a:avLst/>
              <a:gdLst/>
              <a:ahLst/>
              <a:cxnLst/>
              <a:rect l="l" t="t" r="r" b="b"/>
              <a:pathLst>
                <a:path w="204" h="1705" extrusionOk="0">
                  <a:moveTo>
                    <a:pt x="102" y="0"/>
                  </a:moveTo>
                  <a:cubicBezTo>
                    <a:pt x="59" y="0"/>
                    <a:pt x="15" y="43"/>
                    <a:pt x="15" y="101"/>
                  </a:cubicBezTo>
                  <a:lnTo>
                    <a:pt x="1" y="1618"/>
                  </a:lnTo>
                  <a:cubicBezTo>
                    <a:pt x="1" y="1662"/>
                    <a:pt x="44" y="1705"/>
                    <a:pt x="102" y="1705"/>
                  </a:cubicBezTo>
                  <a:cubicBezTo>
                    <a:pt x="145" y="1705"/>
                    <a:pt x="189" y="1662"/>
                    <a:pt x="189" y="1618"/>
                  </a:cubicBezTo>
                  <a:lnTo>
                    <a:pt x="203" y="101"/>
                  </a:lnTo>
                  <a:cubicBezTo>
                    <a:pt x="203" y="43"/>
                    <a:pt x="160"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2962486" y="2969971"/>
              <a:ext cx="129842" cy="90239"/>
            </a:xfrm>
            <a:custGeom>
              <a:avLst/>
              <a:gdLst/>
              <a:ahLst/>
              <a:cxnLst/>
              <a:rect l="l" t="t" r="r" b="b"/>
              <a:pathLst>
                <a:path w="1518" h="1055" extrusionOk="0">
                  <a:moveTo>
                    <a:pt x="1378" y="1"/>
                  </a:moveTo>
                  <a:cubicBezTo>
                    <a:pt x="1362" y="1"/>
                    <a:pt x="1346" y="5"/>
                    <a:pt x="1329" y="14"/>
                  </a:cubicBezTo>
                  <a:lnTo>
                    <a:pt x="72" y="896"/>
                  </a:lnTo>
                  <a:cubicBezTo>
                    <a:pt x="0" y="939"/>
                    <a:pt x="29" y="1055"/>
                    <a:pt x="116" y="1055"/>
                  </a:cubicBezTo>
                  <a:cubicBezTo>
                    <a:pt x="145" y="1055"/>
                    <a:pt x="159" y="1055"/>
                    <a:pt x="174" y="1040"/>
                  </a:cubicBezTo>
                  <a:lnTo>
                    <a:pt x="1445" y="159"/>
                  </a:lnTo>
                  <a:cubicBezTo>
                    <a:pt x="1518" y="110"/>
                    <a:pt x="1458" y="1"/>
                    <a:pt x="1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2975316" y="2963727"/>
              <a:ext cx="100931" cy="101445"/>
            </a:xfrm>
            <a:custGeom>
              <a:avLst/>
              <a:gdLst/>
              <a:ahLst/>
              <a:cxnLst/>
              <a:rect l="l" t="t" r="r" b="b"/>
              <a:pathLst>
                <a:path w="1180" h="1186" extrusionOk="0">
                  <a:moveTo>
                    <a:pt x="133" y="1"/>
                  </a:moveTo>
                  <a:cubicBezTo>
                    <a:pt x="61" y="1"/>
                    <a:pt x="0" y="93"/>
                    <a:pt x="67" y="160"/>
                  </a:cubicBezTo>
                  <a:lnTo>
                    <a:pt x="1006" y="1157"/>
                  </a:lnTo>
                  <a:cubicBezTo>
                    <a:pt x="1020" y="1171"/>
                    <a:pt x="1049" y="1185"/>
                    <a:pt x="1078" y="1185"/>
                  </a:cubicBezTo>
                  <a:cubicBezTo>
                    <a:pt x="1093" y="1185"/>
                    <a:pt x="1122" y="1171"/>
                    <a:pt x="1136" y="1157"/>
                  </a:cubicBezTo>
                  <a:cubicBezTo>
                    <a:pt x="1179" y="1128"/>
                    <a:pt x="1179" y="1070"/>
                    <a:pt x="1136" y="1026"/>
                  </a:cubicBezTo>
                  <a:lnTo>
                    <a:pt x="197" y="30"/>
                  </a:lnTo>
                  <a:cubicBezTo>
                    <a:pt x="177" y="9"/>
                    <a:pt x="154"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2950083" y="3005724"/>
              <a:ext cx="140962" cy="16166"/>
            </a:xfrm>
            <a:custGeom>
              <a:avLst/>
              <a:gdLst/>
              <a:ahLst/>
              <a:cxnLst/>
              <a:rect l="l" t="t" r="r" b="b"/>
              <a:pathLst>
                <a:path w="1648" h="189" extrusionOk="0">
                  <a:moveTo>
                    <a:pt x="1561" y="1"/>
                  </a:moveTo>
                  <a:lnTo>
                    <a:pt x="102" y="15"/>
                  </a:lnTo>
                  <a:cubicBezTo>
                    <a:pt x="44" y="15"/>
                    <a:pt x="1" y="59"/>
                    <a:pt x="1" y="102"/>
                  </a:cubicBezTo>
                  <a:cubicBezTo>
                    <a:pt x="1" y="160"/>
                    <a:pt x="44" y="189"/>
                    <a:pt x="102" y="189"/>
                  </a:cubicBezTo>
                  <a:lnTo>
                    <a:pt x="1561" y="174"/>
                  </a:lnTo>
                  <a:cubicBezTo>
                    <a:pt x="1604" y="174"/>
                    <a:pt x="1648" y="131"/>
                    <a:pt x="1648" y="88"/>
                  </a:cubicBezTo>
                  <a:cubicBezTo>
                    <a:pt x="1648" y="44"/>
                    <a:pt x="1604" y="1"/>
                    <a:pt x="1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72"/>
        <p:cNvGrpSpPr/>
        <p:nvPr/>
      </p:nvGrpSpPr>
      <p:grpSpPr>
        <a:xfrm>
          <a:off x="0" y="0"/>
          <a:ext cx="0" cy="0"/>
          <a:chOff x="0" y="0"/>
          <a:chExt cx="0" cy="0"/>
        </a:xfrm>
      </p:grpSpPr>
      <p:sp>
        <p:nvSpPr>
          <p:cNvPr id="373" name="Google Shape;373;p23"/>
          <p:cNvSpPr/>
          <p:nvPr/>
        </p:nvSpPr>
        <p:spPr>
          <a:xfrm rot="-325262" flipH="1">
            <a:off x="54050" y="440914"/>
            <a:ext cx="651773" cy="429953"/>
          </a:xfrm>
          <a:custGeom>
            <a:avLst/>
            <a:gdLst/>
            <a:ahLst/>
            <a:cxnLst/>
            <a:rect l="l" t="t" r="r" b="b"/>
            <a:pathLst>
              <a:path w="6156" h="4061" extrusionOk="0">
                <a:moveTo>
                  <a:pt x="3063" y="621"/>
                </a:moveTo>
                <a:cubicBezTo>
                  <a:pt x="3266" y="795"/>
                  <a:pt x="3352" y="1069"/>
                  <a:pt x="3280" y="1315"/>
                </a:cubicBezTo>
                <a:cubicBezTo>
                  <a:pt x="3262" y="1406"/>
                  <a:pt x="3186" y="1463"/>
                  <a:pt x="3107" y="1463"/>
                </a:cubicBezTo>
                <a:cubicBezTo>
                  <a:pt x="3061" y="1463"/>
                  <a:pt x="3014" y="1444"/>
                  <a:pt x="2977" y="1402"/>
                </a:cubicBezTo>
                <a:cubicBezTo>
                  <a:pt x="2803" y="1257"/>
                  <a:pt x="2847" y="925"/>
                  <a:pt x="3049" y="621"/>
                </a:cubicBezTo>
                <a:close/>
                <a:moveTo>
                  <a:pt x="4927" y="1517"/>
                </a:moveTo>
                <a:lnTo>
                  <a:pt x="4927" y="1517"/>
                </a:lnTo>
                <a:cubicBezTo>
                  <a:pt x="4913" y="1806"/>
                  <a:pt x="4696" y="2066"/>
                  <a:pt x="4407" y="2139"/>
                </a:cubicBezTo>
                <a:lnTo>
                  <a:pt x="4364" y="2139"/>
                </a:lnTo>
                <a:cubicBezTo>
                  <a:pt x="4292" y="2139"/>
                  <a:pt x="4292" y="2110"/>
                  <a:pt x="4292" y="2095"/>
                </a:cubicBezTo>
                <a:cubicBezTo>
                  <a:pt x="4277" y="1951"/>
                  <a:pt x="4537" y="1604"/>
                  <a:pt x="4927" y="1517"/>
                </a:cubicBezTo>
                <a:close/>
                <a:moveTo>
                  <a:pt x="1720" y="2384"/>
                </a:moveTo>
                <a:cubicBezTo>
                  <a:pt x="1763" y="2384"/>
                  <a:pt x="1806" y="2413"/>
                  <a:pt x="1835" y="2456"/>
                </a:cubicBezTo>
                <a:cubicBezTo>
                  <a:pt x="1965" y="2586"/>
                  <a:pt x="1994" y="2789"/>
                  <a:pt x="1922" y="2962"/>
                </a:cubicBezTo>
                <a:cubicBezTo>
                  <a:pt x="1821" y="3136"/>
                  <a:pt x="1633" y="3237"/>
                  <a:pt x="1431" y="3237"/>
                </a:cubicBezTo>
                <a:cubicBezTo>
                  <a:pt x="1387" y="2962"/>
                  <a:pt x="1445" y="2688"/>
                  <a:pt x="1590" y="2456"/>
                </a:cubicBezTo>
                <a:cubicBezTo>
                  <a:pt x="1619" y="2413"/>
                  <a:pt x="1662" y="2384"/>
                  <a:pt x="1720" y="2384"/>
                </a:cubicBezTo>
                <a:close/>
                <a:moveTo>
                  <a:pt x="3757" y="2630"/>
                </a:moveTo>
                <a:cubicBezTo>
                  <a:pt x="3771" y="2630"/>
                  <a:pt x="3800" y="2659"/>
                  <a:pt x="3829" y="2760"/>
                </a:cubicBezTo>
                <a:cubicBezTo>
                  <a:pt x="3916" y="2977"/>
                  <a:pt x="3858" y="3237"/>
                  <a:pt x="3714" y="3410"/>
                </a:cubicBezTo>
                <a:cubicBezTo>
                  <a:pt x="3584" y="3208"/>
                  <a:pt x="3569" y="2948"/>
                  <a:pt x="3656" y="2731"/>
                </a:cubicBezTo>
                <a:cubicBezTo>
                  <a:pt x="3699" y="2659"/>
                  <a:pt x="3728" y="2630"/>
                  <a:pt x="3757" y="2630"/>
                </a:cubicBezTo>
                <a:close/>
                <a:moveTo>
                  <a:pt x="3836" y="172"/>
                </a:moveTo>
                <a:cubicBezTo>
                  <a:pt x="3998" y="172"/>
                  <a:pt x="4161" y="220"/>
                  <a:pt x="4306" y="318"/>
                </a:cubicBezTo>
                <a:cubicBezTo>
                  <a:pt x="4682" y="520"/>
                  <a:pt x="4913" y="896"/>
                  <a:pt x="4956" y="1315"/>
                </a:cubicBezTo>
                <a:cubicBezTo>
                  <a:pt x="4494" y="1402"/>
                  <a:pt x="4118" y="1835"/>
                  <a:pt x="4133" y="2095"/>
                </a:cubicBezTo>
                <a:cubicBezTo>
                  <a:pt x="4133" y="2217"/>
                  <a:pt x="4234" y="2313"/>
                  <a:pt x="4353" y="2313"/>
                </a:cubicBezTo>
                <a:cubicBezTo>
                  <a:pt x="4362" y="2313"/>
                  <a:pt x="4370" y="2313"/>
                  <a:pt x="4378" y="2312"/>
                </a:cubicBezTo>
                <a:lnTo>
                  <a:pt x="4451" y="2312"/>
                </a:lnTo>
                <a:cubicBezTo>
                  <a:pt x="4826" y="2254"/>
                  <a:pt x="5086" y="1922"/>
                  <a:pt x="5130" y="1488"/>
                </a:cubicBezTo>
                <a:cubicBezTo>
                  <a:pt x="5346" y="1503"/>
                  <a:pt x="5549" y="1604"/>
                  <a:pt x="5693" y="1777"/>
                </a:cubicBezTo>
                <a:cubicBezTo>
                  <a:pt x="5924" y="2023"/>
                  <a:pt x="5968" y="2399"/>
                  <a:pt x="5809" y="2702"/>
                </a:cubicBezTo>
                <a:cubicBezTo>
                  <a:pt x="5563" y="3280"/>
                  <a:pt x="4855" y="3815"/>
                  <a:pt x="4335" y="3815"/>
                </a:cubicBezTo>
                <a:cubicBezTo>
                  <a:pt x="4205" y="3815"/>
                  <a:pt x="4075" y="3771"/>
                  <a:pt x="3974" y="3699"/>
                </a:cubicBezTo>
                <a:cubicBezTo>
                  <a:pt x="3930" y="3656"/>
                  <a:pt x="3873" y="3612"/>
                  <a:pt x="3829" y="3555"/>
                </a:cubicBezTo>
                <a:cubicBezTo>
                  <a:pt x="4046" y="3323"/>
                  <a:pt x="4118" y="3005"/>
                  <a:pt x="4003" y="2702"/>
                </a:cubicBezTo>
                <a:cubicBezTo>
                  <a:pt x="3930" y="2485"/>
                  <a:pt x="3815" y="2442"/>
                  <a:pt x="3757" y="2442"/>
                </a:cubicBezTo>
                <a:cubicBezTo>
                  <a:pt x="3641" y="2456"/>
                  <a:pt x="3540" y="2529"/>
                  <a:pt x="3497" y="2644"/>
                </a:cubicBezTo>
                <a:cubicBezTo>
                  <a:pt x="3381" y="2933"/>
                  <a:pt x="3410" y="3266"/>
                  <a:pt x="3584" y="3540"/>
                </a:cubicBezTo>
                <a:cubicBezTo>
                  <a:pt x="3367" y="3685"/>
                  <a:pt x="2962" y="3872"/>
                  <a:pt x="2240" y="3872"/>
                </a:cubicBezTo>
                <a:lnTo>
                  <a:pt x="2197" y="3872"/>
                </a:lnTo>
                <a:cubicBezTo>
                  <a:pt x="2175" y="3874"/>
                  <a:pt x="2154" y="3875"/>
                  <a:pt x="2132" y="3875"/>
                </a:cubicBezTo>
                <a:cubicBezTo>
                  <a:pt x="1840" y="3875"/>
                  <a:pt x="1582" y="3693"/>
                  <a:pt x="1474" y="3410"/>
                </a:cubicBezTo>
                <a:cubicBezTo>
                  <a:pt x="1734" y="3410"/>
                  <a:pt x="1980" y="3266"/>
                  <a:pt x="2110" y="3034"/>
                </a:cubicBezTo>
                <a:cubicBezTo>
                  <a:pt x="2211" y="2803"/>
                  <a:pt x="2168" y="2529"/>
                  <a:pt x="1994" y="2341"/>
                </a:cubicBezTo>
                <a:cubicBezTo>
                  <a:pt x="1936" y="2254"/>
                  <a:pt x="1835" y="2196"/>
                  <a:pt x="1734" y="2196"/>
                </a:cubicBezTo>
                <a:cubicBezTo>
                  <a:pt x="1619" y="2196"/>
                  <a:pt x="1532" y="2254"/>
                  <a:pt x="1460" y="2341"/>
                </a:cubicBezTo>
                <a:cubicBezTo>
                  <a:pt x="1301" y="2601"/>
                  <a:pt x="1228" y="2904"/>
                  <a:pt x="1257" y="3208"/>
                </a:cubicBezTo>
                <a:cubicBezTo>
                  <a:pt x="1041" y="3164"/>
                  <a:pt x="838" y="3063"/>
                  <a:pt x="665" y="2933"/>
                </a:cubicBezTo>
                <a:cubicBezTo>
                  <a:pt x="347" y="2702"/>
                  <a:pt x="217" y="2283"/>
                  <a:pt x="347" y="1922"/>
                </a:cubicBezTo>
                <a:cubicBezTo>
                  <a:pt x="492" y="1503"/>
                  <a:pt x="853" y="1156"/>
                  <a:pt x="1171" y="1156"/>
                </a:cubicBezTo>
                <a:cubicBezTo>
                  <a:pt x="1243" y="1156"/>
                  <a:pt x="1315" y="1185"/>
                  <a:pt x="1387" y="1228"/>
                </a:cubicBezTo>
                <a:cubicBezTo>
                  <a:pt x="1402" y="1235"/>
                  <a:pt x="1416" y="1239"/>
                  <a:pt x="1431" y="1239"/>
                </a:cubicBezTo>
                <a:cubicBezTo>
                  <a:pt x="1445" y="1239"/>
                  <a:pt x="1460" y="1235"/>
                  <a:pt x="1474" y="1228"/>
                </a:cubicBezTo>
                <a:cubicBezTo>
                  <a:pt x="1503" y="1199"/>
                  <a:pt x="1517" y="1170"/>
                  <a:pt x="1517" y="1127"/>
                </a:cubicBezTo>
                <a:cubicBezTo>
                  <a:pt x="1517" y="1127"/>
                  <a:pt x="1460" y="650"/>
                  <a:pt x="1676" y="390"/>
                </a:cubicBezTo>
                <a:cubicBezTo>
                  <a:pt x="1770" y="279"/>
                  <a:pt x="1910" y="224"/>
                  <a:pt x="2088" y="224"/>
                </a:cubicBezTo>
                <a:cubicBezTo>
                  <a:pt x="2212" y="224"/>
                  <a:pt x="2355" y="250"/>
                  <a:pt x="2514" y="304"/>
                </a:cubicBezTo>
                <a:cubicBezTo>
                  <a:pt x="2659" y="347"/>
                  <a:pt x="2803" y="419"/>
                  <a:pt x="2933" y="506"/>
                </a:cubicBezTo>
                <a:cubicBezTo>
                  <a:pt x="2688" y="853"/>
                  <a:pt x="2601" y="1315"/>
                  <a:pt x="2876" y="1546"/>
                </a:cubicBezTo>
                <a:cubicBezTo>
                  <a:pt x="2947" y="1608"/>
                  <a:pt x="3033" y="1636"/>
                  <a:pt x="3118" y="1636"/>
                </a:cubicBezTo>
                <a:cubicBezTo>
                  <a:pt x="3272" y="1636"/>
                  <a:pt x="3421" y="1541"/>
                  <a:pt x="3468" y="1373"/>
                </a:cubicBezTo>
                <a:cubicBezTo>
                  <a:pt x="3555" y="1040"/>
                  <a:pt x="3454" y="694"/>
                  <a:pt x="3193" y="477"/>
                </a:cubicBezTo>
                <a:cubicBezTo>
                  <a:pt x="3358" y="278"/>
                  <a:pt x="3595" y="172"/>
                  <a:pt x="3836" y="172"/>
                </a:cubicBezTo>
                <a:close/>
                <a:moveTo>
                  <a:pt x="3833" y="0"/>
                </a:moveTo>
                <a:cubicBezTo>
                  <a:pt x="3532" y="0"/>
                  <a:pt x="3238" y="129"/>
                  <a:pt x="3035" y="376"/>
                </a:cubicBezTo>
                <a:cubicBezTo>
                  <a:pt x="2890" y="275"/>
                  <a:pt x="2731" y="202"/>
                  <a:pt x="2558" y="145"/>
                </a:cubicBezTo>
                <a:cubicBezTo>
                  <a:pt x="2382" y="90"/>
                  <a:pt x="2224" y="62"/>
                  <a:pt x="2083" y="62"/>
                </a:cubicBezTo>
                <a:cubicBezTo>
                  <a:pt x="1851" y="62"/>
                  <a:pt x="1666" y="137"/>
                  <a:pt x="1532" y="289"/>
                </a:cubicBezTo>
                <a:cubicBezTo>
                  <a:pt x="1373" y="491"/>
                  <a:pt x="1301" y="751"/>
                  <a:pt x="1315" y="1012"/>
                </a:cubicBezTo>
                <a:cubicBezTo>
                  <a:pt x="1285" y="1001"/>
                  <a:pt x="1247" y="991"/>
                  <a:pt x="1207" y="991"/>
                </a:cubicBezTo>
                <a:cubicBezTo>
                  <a:pt x="1190" y="991"/>
                  <a:pt x="1173" y="993"/>
                  <a:pt x="1156" y="997"/>
                </a:cubicBezTo>
                <a:cubicBezTo>
                  <a:pt x="766" y="997"/>
                  <a:pt x="333" y="1373"/>
                  <a:pt x="174" y="1864"/>
                </a:cubicBezTo>
                <a:cubicBezTo>
                  <a:pt x="0" y="2312"/>
                  <a:pt x="159" y="2818"/>
                  <a:pt x="549" y="3092"/>
                </a:cubicBezTo>
                <a:cubicBezTo>
                  <a:pt x="766" y="3251"/>
                  <a:pt x="1012" y="3367"/>
                  <a:pt x="1286" y="3410"/>
                </a:cubicBezTo>
                <a:cubicBezTo>
                  <a:pt x="1399" y="3804"/>
                  <a:pt x="1758" y="4061"/>
                  <a:pt x="2163" y="4061"/>
                </a:cubicBezTo>
                <a:cubicBezTo>
                  <a:pt x="2174" y="4061"/>
                  <a:pt x="2185" y="4061"/>
                  <a:pt x="2197" y="4060"/>
                </a:cubicBezTo>
                <a:lnTo>
                  <a:pt x="2240" y="4060"/>
                </a:lnTo>
                <a:cubicBezTo>
                  <a:pt x="2876" y="4060"/>
                  <a:pt x="3367" y="3930"/>
                  <a:pt x="3699" y="3670"/>
                </a:cubicBezTo>
                <a:cubicBezTo>
                  <a:pt x="3743" y="3728"/>
                  <a:pt x="3800" y="3786"/>
                  <a:pt x="3858" y="3829"/>
                </a:cubicBezTo>
                <a:cubicBezTo>
                  <a:pt x="4003" y="3930"/>
                  <a:pt x="4162" y="3988"/>
                  <a:pt x="4335" y="3988"/>
                </a:cubicBezTo>
                <a:cubicBezTo>
                  <a:pt x="4913" y="3988"/>
                  <a:pt x="5679" y="3410"/>
                  <a:pt x="5953" y="2760"/>
                </a:cubicBezTo>
                <a:cubicBezTo>
                  <a:pt x="6155" y="2399"/>
                  <a:pt x="6083" y="1951"/>
                  <a:pt x="5809" y="1647"/>
                </a:cubicBezTo>
                <a:cubicBezTo>
                  <a:pt x="5635" y="1445"/>
                  <a:pt x="5375" y="1315"/>
                  <a:pt x="5115" y="1301"/>
                </a:cubicBezTo>
                <a:cubicBezTo>
                  <a:pt x="5072" y="824"/>
                  <a:pt x="4797" y="405"/>
                  <a:pt x="4393" y="159"/>
                </a:cubicBezTo>
                <a:cubicBezTo>
                  <a:pt x="4218" y="52"/>
                  <a:pt x="4024" y="0"/>
                  <a:pt x="3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3"/>
          <p:cNvSpPr/>
          <p:nvPr/>
        </p:nvSpPr>
        <p:spPr>
          <a:xfrm>
            <a:off x="8150012" y="79903"/>
            <a:ext cx="395705" cy="390638"/>
          </a:xfrm>
          <a:custGeom>
            <a:avLst/>
            <a:gdLst/>
            <a:ahLst/>
            <a:cxnLst/>
            <a:rect l="l" t="t" r="r" b="b"/>
            <a:pathLst>
              <a:path w="4451" h="4394" extrusionOk="0">
                <a:moveTo>
                  <a:pt x="2266" y="0"/>
                </a:moveTo>
                <a:cubicBezTo>
                  <a:pt x="1767" y="0"/>
                  <a:pt x="1235" y="189"/>
                  <a:pt x="824" y="550"/>
                </a:cubicBezTo>
                <a:cubicBezTo>
                  <a:pt x="73" y="1215"/>
                  <a:pt x="0" y="2197"/>
                  <a:pt x="622" y="3194"/>
                </a:cubicBezTo>
                <a:cubicBezTo>
                  <a:pt x="1041" y="3859"/>
                  <a:pt x="1575" y="4249"/>
                  <a:pt x="2197" y="4365"/>
                </a:cubicBezTo>
                <a:cubicBezTo>
                  <a:pt x="2312" y="4379"/>
                  <a:pt x="2428" y="4394"/>
                  <a:pt x="2543" y="4394"/>
                </a:cubicBezTo>
                <a:cubicBezTo>
                  <a:pt x="3540" y="4394"/>
                  <a:pt x="4378" y="3729"/>
                  <a:pt x="4407" y="3686"/>
                </a:cubicBezTo>
                <a:cubicBezTo>
                  <a:pt x="4451" y="3657"/>
                  <a:pt x="4451" y="3599"/>
                  <a:pt x="4422" y="3570"/>
                </a:cubicBezTo>
                <a:cubicBezTo>
                  <a:pt x="4406" y="3546"/>
                  <a:pt x="4381" y="3535"/>
                  <a:pt x="4355" y="3535"/>
                </a:cubicBezTo>
                <a:cubicBezTo>
                  <a:pt x="4334" y="3535"/>
                  <a:pt x="4311" y="3543"/>
                  <a:pt x="4292" y="3556"/>
                </a:cubicBezTo>
                <a:cubicBezTo>
                  <a:pt x="4292" y="3556"/>
                  <a:pt x="3480" y="4205"/>
                  <a:pt x="2552" y="4205"/>
                </a:cubicBezTo>
                <a:cubicBezTo>
                  <a:pt x="2445" y="4205"/>
                  <a:pt x="2335" y="4196"/>
                  <a:pt x="2226" y="4177"/>
                </a:cubicBezTo>
                <a:cubicBezTo>
                  <a:pt x="1648" y="4090"/>
                  <a:pt x="1156" y="3729"/>
                  <a:pt x="766" y="3093"/>
                </a:cubicBezTo>
                <a:cubicBezTo>
                  <a:pt x="203" y="2183"/>
                  <a:pt x="289" y="1273"/>
                  <a:pt x="940" y="695"/>
                </a:cubicBezTo>
                <a:cubicBezTo>
                  <a:pt x="1314" y="362"/>
                  <a:pt x="1808" y="187"/>
                  <a:pt x="2268" y="187"/>
                </a:cubicBezTo>
                <a:cubicBezTo>
                  <a:pt x="2606" y="187"/>
                  <a:pt x="2926" y="282"/>
                  <a:pt x="3165" y="478"/>
                </a:cubicBezTo>
                <a:cubicBezTo>
                  <a:pt x="3887" y="1056"/>
                  <a:pt x="4046" y="1880"/>
                  <a:pt x="3844" y="2385"/>
                </a:cubicBezTo>
                <a:cubicBezTo>
                  <a:pt x="3700" y="2725"/>
                  <a:pt x="3402" y="2912"/>
                  <a:pt x="3004" y="2912"/>
                </a:cubicBezTo>
                <a:cubicBezTo>
                  <a:pt x="2962" y="2912"/>
                  <a:pt x="2920" y="2910"/>
                  <a:pt x="2876" y="2905"/>
                </a:cubicBezTo>
                <a:cubicBezTo>
                  <a:pt x="2124" y="2819"/>
                  <a:pt x="1922" y="2414"/>
                  <a:pt x="1864" y="2183"/>
                </a:cubicBezTo>
                <a:cubicBezTo>
                  <a:pt x="1792" y="1865"/>
                  <a:pt x="1908" y="1547"/>
                  <a:pt x="2153" y="1345"/>
                </a:cubicBezTo>
                <a:cubicBezTo>
                  <a:pt x="2215" y="1310"/>
                  <a:pt x="2281" y="1292"/>
                  <a:pt x="2345" y="1292"/>
                </a:cubicBezTo>
                <a:cubicBezTo>
                  <a:pt x="2415" y="1292"/>
                  <a:pt x="2483" y="1314"/>
                  <a:pt x="2543" y="1359"/>
                </a:cubicBezTo>
                <a:cubicBezTo>
                  <a:pt x="2702" y="1461"/>
                  <a:pt x="2789" y="1619"/>
                  <a:pt x="2804" y="1807"/>
                </a:cubicBezTo>
                <a:cubicBezTo>
                  <a:pt x="2789" y="1865"/>
                  <a:pt x="2746" y="1923"/>
                  <a:pt x="2688" y="1937"/>
                </a:cubicBezTo>
                <a:cubicBezTo>
                  <a:pt x="2645" y="1952"/>
                  <a:pt x="2616" y="2010"/>
                  <a:pt x="2630" y="2053"/>
                </a:cubicBezTo>
                <a:cubicBezTo>
                  <a:pt x="2642" y="2089"/>
                  <a:pt x="2683" y="2114"/>
                  <a:pt x="2722" y="2114"/>
                </a:cubicBezTo>
                <a:cubicBezTo>
                  <a:pt x="2730" y="2114"/>
                  <a:pt x="2738" y="2113"/>
                  <a:pt x="2746" y="2111"/>
                </a:cubicBezTo>
                <a:cubicBezTo>
                  <a:pt x="2876" y="2067"/>
                  <a:pt x="2962" y="1952"/>
                  <a:pt x="2977" y="1822"/>
                </a:cubicBezTo>
                <a:cubicBezTo>
                  <a:pt x="2977" y="1576"/>
                  <a:pt x="2847" y="1330"/>
                  <a:pt x="2645" y="1200"/>
                </a:cubicBezTo>
                <a:cubicBezTo>
                  <a:pt x="2551" y="1143"/>
                  <a:pt x="2450" y="1114"/>
                  <a:pt x="2348" y="1114"/>
                </a:cubicBezTo>
                <a:cubicBezTo>
                  <a:pt x="2247" y="1114"/>
                  <a:pt x="2146" y="1143"/>
                  <a:pt x="2052" y="1200"/>
                </a:cubicBezTo>
                <a:cubicBezTo>
                  <a:pt x="1734" y="1432"/>
                  <a:pt x="1590" y="1836"/>
                  <a:pt x="1691" y="2212"/>
                </a:cubicBezTo>
                <a:cubicBezTo>
                  <a:pt x="1807" y="2703"/>
                  <a:pt x="2226" y="3007"/>
                  <a:pt x="2847" y="3079"/>
                </a:cubicBezTo>
                <a:cubicBezTo>
                  <a:pt x="2902" y="3085"/>
                  <a:pt x="2956" y="3088"/>
                  <a:pt x="3009" y="3088"/>
                </a:cubicBezTo>
                <a:cubicBezTo>
                  <a:pt x="3478" y="3088"/>
                  <a:pt x="3835" y="2859"/>
                  <a:pt x="4017" y="2443"/>
                </a:cubicBezTo>
                <a:cubicBezTo>
                  <a:pt x="4248" y="1880"/>
                  <a:pt x="4075" y="969"/>
                  <a:pt x="3280" y="334"/>
                </a:cubicBezTo>
                <a:cubicBezTo>
                  <a:pt x="3006" y="109"/>
                  <a:pt x="2645" y="0"/>
                  <a:pt x="2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23"/>
          <p:cNvGrpSpPr/>
          <p:nvPr/>
        </p:nvGrpSpPr>
        <p:grpSpPr>
          <a:xfrm>
            <a:off x="8572669" y="694606"/>
            <a:ext cx="200991" cy="206083"/>
            <a:chOff x="2950083" y="2942772"/>
            <a:chExt cx="142245" cy="145837"/>
          </a:xfrm>
        </p:grpSpPr>
        <p:sp>
          <p:nvSpPr>
            <p:cNvPr id="376" name="Google Shape;376;p23"/>
            <p:cNvSpPr/>
            <p:nvPr/>
          </p:nvSpPr>
          <p:spPr>
            <a:xfrm>
              <a:off x="3016800" y="2942772"/>
              <a:ext cx="17449" cy="145837"/>
            </a:xfrm>
            <a:custGeom>
              <a:avLst/>
              <a:gdLst/>
              <a:ahLst/>
              <a:cxnLst/>
              <a:rect l="l" t="t" r="r" b="b"/>
              <a:pathLst>
                <a:path w="204" h="1705" extrusionOk="0">
                  <a:moveTo>
                    <a:pt x="102" y="0"/>
                  </a:moveTo>
                  <a:cubicBezTo>
                    <a:pt x="59" y="0"/>
                    <a:pt x="15" y="43"/>
                    <a:pt x="15" y="101"/>
                  </a:cubicBezTo>
                  <a:lnTo>
                    <a:pt x="1" y="1618"/>
                  </a:lnTo>
                  <a:cubicBezTo>
                    <a:pt x="1" y="1662"/>
                    <a:pt x="44" y="1705"/>
                    <a:pt x="102" y="1705"/>
                  </a:cubicBezTo>
                  <a:cubicBezTo>
                    <a:pt x="145" y="1705"/>
                    <a:pt x="189" y="1662"/>
                    <a:pt x="189" y="1618"/>
                  </a:cubicBezTo>
                  <a:lnTo>
                    <a:pt x="203" y="101"/>
                  </a:lnTo>
                  <a:cubicBezTo>
                    <a:pt x="203" y="43"/>
                    <a:pt x="160"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3"/>
            <p:cNvSpPr/>
            <p:nvPr/>
          </p:nvSpPr>
          <p:spPr>
            <a:xfrm>
              <a:off x="2962486" y="2969971"/>
              <a:ext cx="129842" cy="90239"/>
            </a:xfrm>
            <a:custGeom>
              <a:avLst/>
              <a:gdLst/>
              <a:ahLst/>
              <a:cxnLst/>
              <a:rect l="l" t="t" r="r" b="b"/>
              <a:pathLst>
                <a:path w="1518" h="1055" extrusionOk="0">
                  <a:moveTo>
                    <a:pt x="1378" y="1"/>
                  </a:moveTo>
                  <a:cubicBezTo>
                    <a:pt x="1362" y="1"/>
                    <a:pt x="1346" y="5"/>
                    <a:pt x="1329" y="14"/>
                  </a:cubicBezTo>
                  <a:lnTo>
                    <a:pt x="72" y="896"/>
                  </a:lnTo>
                  <a:cubicBezTo>
                    <a:pt x="0" y="939"/>
                    <a:pt x="29" y="1055"/>
                    <a:pt x="116" y="1055"/>
                  </a:cubicBezTo>
                  <a:cubicBezTo>
                    <a:pt x="145" y="1055"/>
                    <a:pt x="159" y="1055"/>
                    <a:pt x="174" y="1040"/>
                  </a:cubicBezTo>
                  <a:lnTo>
                    <a:pt x="1445" y="159"/>
                  </a:lnTo>
                  <a:cubicBezTo>
                    <a:pt x="1518" y="110"/>
                    <a:pt x="1458" y="1"/>
                    <a:pt x="1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2975316" y="2963727"/>
              <a:ext cx="100931" cy="101445"/>
            </a:xfrm>
            <a:custGeom>
              <a:avLst/>
              <a:gdLst/>
              <a:ahLst/>
              <a:cxnLst/>
              <a:rect l="l" t="t" r="r" b="b"/>
              <a:pathLst>
                <a:path w="1180" h="1186" extrusionOk="0">
                  <a:moveTo>
                    <a:pt x="133" y="1"/>
                  </a:moveTo>
                  <a:cubicBezTo>
                    <a:pt x="61" y="1"/>
                    <a:pt x="0" y="93"/>
                    <a:pt x="67" y="160"/>
                  </a:cubicBezTo>
                  <a:lnTo>
                    <a:pt x="1006" y="1157"/>
                  </a:lnTo>
                  <a:cubicBezTo>
                    <a:pt x="1020" y="1171"/>
                    <a:pt x="1049" y="1185"/>
                    <a:pt x="1078" y="1185"/>
                  </a:cubicBezTo>
                  <a:cubicBezTo>
                    <a:pt x="1093" y="1185"/>
                    <a:pt x="1122" y="1171"/>
                    <a:pt x="1136" y="1157"/>
                  </a:cubicBezTo>
                  <a:cubicBezTo>
                    <a:pt x="1179" y="1128"/>
                    <a:pt x="1179" y="1070"/>
                    <a:pt x="1136" y="1026"/>
                  </a:cubicBezTo>
                  <a:lnTo>
                    <a:pt x="197" y="30"/>
                  </a:lnTo>
                  <a:cubicBezTo>
                    <a:pt x="177" y="9"/>
                    <a:pt x="154"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2950083" y="3005724"/>
              <a:ext cx="140962" cy="16166"/>
            </a:xfrm>
            <a:custGeom>
              <a:avLst/>
              <a:gdLst/>
              <a:ahLst/>
              <a:cxnLst/>
              <a:rect l="l" t="t" r="r" b="b"/>
              <a:pathLst>
                <a:path w="1648" h="189" extrusionOk="0">
                  <a:moveTo>
                    <a:pt x="1561" y="1"/>
                  </a:moveTo>
                  <a:lnTo>
                    <a:pt x="102" y="15"/>
                  </a:lnTo>
                  <a:cubicBezTo>
                    <a:pt x="44" y="15"/>
                    <a:pt x="1" y="59"/>
                    <a:pt x="1" y="102"/>
                  </a:cubicBezTo>
                  <a:cubicBezTo>
                    <a:pt x="1" y="160"/>
                    <a:pt x="44" y="189"/>
                    <a:pt x="102" y="189"/>
                  </a:cubicBezTo>
                  <a:lnTo>
                    <a:pt x="1561" y="174"/>
                  </a:lnTo>
                  <a:cubicBezTo>
                    <a:pt x="1604" y="174"/>
                    <a:pt x="1648" y="131"/>
                    <a:pt x="1648" y="88"/>
                  </a:cubicBezTo>
                  <a:cubicBezTo>
                    <a:pt x="1648" y="44"/>
                    <a:pt x="1604" y="1"/>
                    <a:pt x="1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0" name="Google Shape;380;p23"/>
          <p:cNvSpPr/>
          <p:nvPr/>
        </p:nvSpPr>
        <p:spPr>
          <a:xfrm>
            <a:off x="798699" y="4865709"/>
            <a:ext cx="123306" cy="112888"/>
          </a:xfrm>
          <a:custGeom>
            <a:avLst/>
            <a:gdLst/>
            <a:ahLst/>
            <a:cxnLst/>
            <a:rect l="l" t="t" r="r" b="b"/>
            <a:pathLst>
              <a:path w="1373" h="1257" extrusionOk="0">
                <a:moveTo>
                  <a:pt x="751" y="187"/>
                </a:moveTo>
                <a:cubicBezTo>
                  <a:pt x="997" y="187"/>
                  <a:pt x="1185" y="389"/>
                  <a:pt x="1185" y="620"/>
                </a:cubicBezTo>
                <a:cubicBezTo>
                  <a:pt x="1185" y="866"/>
                  <a:pt x="983" y="1068"/>
                  <a:pt x="737" y="1068"/>
                </a:cubicBezTo>
                <a:cubicBezTo>
                  <a:pt x="145" y="1068"/>
                  <a:pt x="145" y="187"/>
                  <a:pt x="737" y="187"/>
                </a:cubicBezTo>
                <a:close/>
                <a:moveTo>
                  <a:pt x="750" y="0"/>
                </a:moveTo>
                <a:cubicBezTo>
                  <a:pt x="513" y="0"/>
                  <a:pt x="278" y="137"/>
                  <a:pt x="174" y="389"/>
                </a:cubicBezTo>
                <a:cubicBezTo>
                  <a:pt x="0" y="794"/>
                  <a:pt x="304" y="1256"/>
                  <a:pt x="737" y="1256"/>
                </a:cubicBezTo>
                <a:cubicBezTo>
                  <a:pt x="1084" y="1256"/>
                  <a:pt x="1373" y="967"/>
                  <a:pt x="1373" y="635"/>
                </a:cubicBezTo>
                <a:cubicBezTo>
                  <a:pt x="1373" y="461"/>
                  <a:pt x="1301" y="302"/>
                  <a:pt x="1185" y="187"/>
                </a:cubicBezTo>
                <a:cubicBezTo>
                  <a:pt x="1064" y="60"/>
                  <a:pt x="906" y="0"/>
                  <a:pt x="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3"/>
          <p:cNvSpPr/>
          <p:nvPr/>
        </p:nvSpPr>
        <p:spPr>
          <a:xfrm>
            <a:off x="190513" y="4296382"/>
            <a:ext cx="254898" cy="256681"/>
          </a:xfrm>
          <a:custGeom>
            <a:avLst/>
            <a:gdLst/>
            <a:ahLst/>
            <a:cxnLst/>
            <a:rect l="l" t="t" r="r" b="b"/>
            <a:pathLst>
              <a:path w="2024" h="2038" extrusionOk="0">
                <a:moveTo>
                  <a:pt x="1084" y="261"/>
                </a:moveTo>
                <a:cubicBezTo>
                  <a:pt x="1099" y="347"/>
                  <a:pt x="1128" y="463"/>
                  <a:pt x="1157" y="535"/>
                </a:cubicBezTo>
                <a:cubicBezTo>
                  <a:pt x="1171" y="636"/>
                  <a:pt x="1200" y="723"/>
                  <a:pt x="1243" y="824"/>
                </a:cubicBezTo>
                <a:cubicBezTo>
                  <a:pt x="1258" y="853"/>
                  <a:pt x="1301" y="867"/>
                  <a:pt x="1503" y="940"/>
                </a:cubicBezTo>
                <a:cubicBezTo>
                  <a:pt x="1576" y="969"/>
                  <a:pt x="1677" y="998"/>
                  <a:pt x="1763" y="1041"/>
                </a:cubicBezTo>
                <a:cubicBezTo>
                  <a:pt x="1648" y="1084"/>
                  <a:pt x="1460" y="1156"/>
                  <a:pt x="1301" y="1214"/>
                </a:cubicBezTo>
                <a:cubicBezTo>
                  <a:pt x="1272" y="1229"/>
                  <a:pt x="1258" y="1243"/>
                  <a:pt x="1243" y="1272"/>
                </a:cubicBezTo>
                <a:cubicBezTo>
                  <a:pt x="1171" y="1445"/>
                  <a:pt x="1070" y="1662"/>
                  <a:pt x="998" y="1778"/>
                </a:cubicBezTo>
                <a:cubicBezTo>
                  <a:pt x="954" y="1662"/>
                  <a:pt x="896" y="1431"/>
                  <a:pt x="839" y="1243"/>
                </a:cubicBezTo>
                <a:cubicBezTo>
                  <a:pt x="839" y="1200"/>
                  <a:pt x="810" y="1171"/>
                  <a:pt x="766" y="1171"/>
                </a:cubicBezTo>
                <a:cubicBezTo>
                  <a:pt x="579" y="1142"/>
                  <a:pt x="362" y="1084"/>
                  <a:pt x="246" y="1055"/>
                </a:cubicBezTo>
                <a:cubicBezTo>
                  <a:pt x="434" y="954"/>
                  <a:pt x="622" y="867"/>
                  <a:pt x="824" y="781"/>
                </a:cubicBezTo>
                <a:cubicBezTo>
                  <a:pt x="839" y="766"/>
                  <a:pt x="868" y="752"/>
                  <a:pt x="868" y="737"/>
                </a:cubicBezTo>
                <a:cubicBezTo>
                  <a:pt x="940" y="564"/>
                  <a:pt x="1027" y="376"/>
                  <a:pt x="1084" y="261"/>
                </a:cubicBezTo>
                <a:close/>
                <a:moveTo>
                  <a:pt x="1099" y="1"/>
                </a:moveTo>
                <a:cubicBezTo>
                  <a:pt x="1041" y="1"/>
                  <a:pt x="954" y="1"/>
                  <a:pt x="723" y="636"/>
                </a:cubicBezTo>
                <a:cubicBezTo>
                  <a:pt x="44" y="911"/>
                  <a:pt x="15" y="998"/>
                  <a:pt x="1" y="1041"/>
                </a:cubicBezTo>
                <a:cubicBezTo>
                  <a:pt x="1" y="1070"/>
                  <a:pt x="1" y="1099"/>
                  <a:pt x="15" y="1128"/>
                </a:cubicBezTo>
                <a:cubicBezTo>
                  <a:pt x="44" y="1156"/>
                  <a:pt x="87" y="1229"/>
                  <a:pt x="680" y="1344"/>
                </a:cubicBezTo>
                <a:cubicBezTo>
                  <a:pt x="853" y="2038"/>
                  <a:pt x="925" y="2038"/>
                  <a:pt x="983" y="2038"/>
                </a:cubicBezTo>
                <a:lnTo>
                  <a:pt x="998" y="2038"/>
                </a:lnTo>
                <a:cubicBezTo>
                  <a:pt x="1055" y="2038"/>
                  <a:pt x="1113" y="2038"/>
                  <a:pt x="1402" y="1373"/>
                </a:cubicBezTo>
                <a:cubicBezTo>
                  <a:pt x="1604" y="1315"/>
                  <a:pt x="1792" y="1229"/>
                  <a:pt x="1980" y="1128"/>
                </a:cubicBezTo>
                <a:cubicBezTo>
                  <a:pt x="2009" y="1099"/>
                  <a:pt x="2023" y="1070"/>
                  <a:pt x="2023" y="1026"/>
                </a:cubicBezTo>
                <a:cubicBezTo>
                  <a:pt x="1995" y="940"/>
                  <a:pt x="1908" y="896"/>
                  <a:pt x="1561" y="781"/>
                </a:cubicBezTo>
                <a:lnTo>
                  <a:pt x="1388" y="709"/>
                </a:lnTo>
                <a:cubicBezTo>
                  <a:pt x="1373" y="665"/>
                  <a:pt x="1344" y="578"/>
                  <a:pt x="1330" y="506"/>
                </a:cubicBezTo>
                <a:cubicBezTo>
                  <a:pt x="1301" y="347"/>
                  <a:pt x="1258" y="188"/>
                  <a:pt x="1185" y="44"/>
                </a:cubicBezTo>
                <a:cubicBezTo>
                  <a:pt x="1157" y="29"/>
                  <a:pt x="1128" y="1"/>
                  <a:pt x="10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3"/>
          <p:cNvGrpSpPr/>
          <p:nvPr/>
        </p:nvGrpSpPr>
        <p:grpSpPr>
          <a:xfrm>
            <a:off x="8545725" y="4296375"/>
            <a:ext cx="478830" cy="301953"/>
            <a:chOff x="4274113" y="691325"/>
            <a:chExt cx="478830" cy="301953"/>
          </a:xfrm>
        </p:grpSpPr>
        <p:sp>
          <p:nvSpPr>
            <p:cNvPr id="383" name="Google Shape;383;p23"/>
            <p:cNvSpPr/>
            <p:nvPr/>
          </p:nvSpPr>
          <p:spPr>
            <a:xfrm>
              <a:off x="4319329" y="691325"/>
              <a:ext cx="352459" cy="301953"/>
            </a:xfrm>
            <a:custGeom>
              <a:avLst/>
              <a:gdLst/>
              <a:ahLst/>
              <a:cxnLst/>
              <a:rect l="l" t="t" r="r" b="b"/>
              <a:pathLst>
                <a:path w="3266" h="2798" extrusionOk="0">
                  <a:moveTo>
                    <a:pt x="1864" y="182"/>
                  </a:moveTo>
                  <a:cubicBezTo>
                    <a:pt x="2543" y="182"/>
                    <a:pt x="3078" y="731"/>
                    <a:pt x="3078" y="1396"/>
                  </a:cubicBezTo>
                  <a:cubicBezTo>
                    <a:pt x="3078" y="2131"/>
                    <a:pt x="2473" y="2620"/>
                    <a:pt x="1845" y="2620"/>
                  </a:cubicBezTo>
                  <a:cubicBezTo>
                    <a:pt x="1547" y="2620"/>
                    <a:pt x="1244" y="2509"/>
                    <a:pt x="997" y="2263"/>
                  </a:cubicBezTo>
                  <a:cubicBezTo>
                    <a:pt x="231" y="1497"/>
                    <a:pt x="781" y="182"/>
                    <a:pt x="1864" y="182"/>
                  </a:cubicBezTo>
                  <a:close/>
                  <a:moveTo>
                    <a:pt x="1862" y="0"/>
                  </a:moveTo>
                  <a:cubicBezTo>
                    <a:pt x="1518" y="0"/>
                    <a:pt x="1167" y="128"/>
                    <a:pt x="882" y="413"/>
                  </a:cubicBezTo>
                  <a:cubicBezTo>
                    <a:pt x="0" y="1295"/>
                    <a:pt x="622" y="2797"/>
                    <a:pt x="1864" y="2797"/>
                  </a:cubicBezTo>
                  <a:cubicBezTo>
                    <a:pt x="2630" y="2797"/>
                    <a:pt x="3266" y="2162"/>
                    <a:pt x="3266" y="1396"/>
                  </a:cubicBezTo>
                  <a:cubicBezTo>
                    <a:pt x="3266" y="556"/>
                    <a:pt x="2579" y="0"/>
                    <a:pt x="1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a:off x="4274113" y="754564"/>
              <a:ext cx="478830" cy="211302"/>
            </a:xfrm>
            <a:custGeom>
              <a:avLst/>
              <a:gdLst/>
              <a:ahLst/>
              <a:cxnLst/>
              <a:rect l="l" t="t" r="r" b="b"/>
              <a:pathLst>
                <a:path w="4437" h="1958" extrusionOk="0">
                  <a:moveTo>
                    <a:pt x="3825" y="0"/>
                  </a:moveTo>
                  <a:cubicBezTo>
                    <a:pt x="3634" y="0"/>
                    <a:pt x="3456" y="23"/>
                    <a:pt x="3396" y="30"/>
                  </a:cubicBezTo>
                  <a:cubicBezTo>
                    <a:pt x="3338" y="44"/>
                    <a:pt x="3309" y="88"/>
                    <a:pt x="3323" y="131"/>
                  </a:cubicBezTo>
                  <a:cubicBezTo>
                    <a:pt x="3323" y="179"/>
                    <a:pt x="3353" y="207"/>
                    <a:pt x="3388" y="207"/>
                  </a:cubicBezTo>
                  <a:cubicBezTo>
                    <a:pt x="3395" y="207"/>
                    <a:pt x="3403" y="206"/>
                    <a:pt x="3410" y="203"/>
                  </a:cubicBezTo>
                  <a:cubicBezTo>
                    <a:pt x="3547" y="186"/>
                    <a:pt x="3694" y="176"/>
                    <a:pt x="3825" y="176"/>
                  </a:cubicBezTo>
                  <a:cubicBezTo>
                    <a:pt x="4025" y="176"/>
                    <a:pt x="4190" y="200"/>
                    <a:pt x="4234" y="261"/>
                  </a:cubicBezTo>
                  <a:cubicBezTo>
                    <a:pt x="4234" y="261"/>
                    <a:pt x="4248" y="275"/>
                    <a:pt x="4234" y="304"/>
                  </a:cubicBezTo>
                  <a:cubicBezTo>
                    <a:pt x="4205" y="405"/>
                    <a:pt x="3670" y="723"/>
                    <a:pt x="2601" y="1142"/>
                  </a:cubicBezTo>
                  <a:cubicBezTo>
                    <a:pt x="1625" y="1538"/>
                    <a:pt x="754" y="1785"/>
                    <a:pt x="387" y="1785"/>
                  </a:cubicBezTo>
                  <a:cubicBezTo>
                    <a:pt x="325" y="1785"/>
                    <a:pt x="277" y="1778"/>
                    <a:pt x="246" y="1764"/>
                  </a:cubicBezTo>
                  <a:cubicBezTo>
                    <a:pt x="217" y="1735"/>
                    <a:pt x="174" y="1720"/>
                    <a:pt x="174" y="1677"/>
                  </a:cubicBezTo>
                  <a:cubicBezTo>
                    <a:pt x="174" y="1547"/>
                    <a:pt x="578" y="1272"/>
                    <a:pt x="954" y="1084"/>
                  </a:cubicBezTo>
                  <a:cubicBezTo>
                    <a:pt x="997" y="1070"/>
                    <a:pt x="1026" y="1012"/>
                    <a:pt x="997" y="969"/>
                  </a:cubicBezTo>
                  <a:cubicBezTo>
                    <a:pt x="986" y="936"/>
                    <a:pt x="951" y="920"/>
                    <a:pt x="916" y="920"/>
                  </a:cubicBezTo>
                  <a:cubicBezTo>
                    <a:pt x="904" y="920"/>
                    <a:pt x="892" y="922"/>
                    <a:pt x="882" y="926"/>
                  </a:cubicBezTo>
                  <a:cubicBezTo>
                    <a:pt x="665" y="1027"/>
                    <a:pt x="0" y="1373"/>
                    <a:pt x="0" y="1677"/>
                  </a:cubicBezTo>
                  <a:cubicBezTo>
                    <a:pt x="0" y="1792"/>
                    <a:pt x="73" y="1894"/>
                    <a:pt x="174" y="1923"/>
                  </a:cubicBezTo>
                  <a:cubicBezTo>
                    <a:pt x="227" y="1944"/>
                    <a:pt x="279" y="1957"/>
                    <a:pt x="332" y="1957"/>
                  </a:cubicBezTo>
                  <a:cubicBezTo>
                    <a:pt x="352" y="1957"/>
                    <a:pt x="371" y="1955"/>
                    <a:pt x="390" y="1951"/>
                  </a:cubicBezTo>
                  <a:cubicBezTo>
                    <a:pt x="968" y="1951"/>
                    <a:pt x="2254" y="1504"/>
                    <a:pt x="3092" y="1142"/>
                  </a:cubicBezTo>
                  <a:cubicBezTo>
                    <a:pt x="3656" y="911"/>
                    <a:pt x="4349" y="564"/>
                    <a:pt x="4407" y="362"/>
                  </a:cubicBezTo>
                  <a:cubicBezTo>
                    <a:pt x="4436" y="290"/>
                    <a:pt x="4422" y="203"/>
                    <a:pt x="4378" y="145"/>
                  </a:cubicBezTo>
                  <a:cubicBezTo>
                    <a:pt x="4278" y="30"/>
                    <a:pt x="4043" y="0"/>
                    <a:pt x="3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23"/>
          <p:cNvGrpSpPr/>
          <p:nvPr/>
        </p:nvGrpSpPr>
        <p:grpSpPr>
          <a:xfrm>
            <a:off x="8082594" y="4772519"/>
            <a:ext cx="200991" cy="206083"/>
            <a:chOff x="2950083" y="2942772"/>
            <a:chExt cx="142245" cy="145837"/>
          </a:xfrm>
        </p:grpSpPr>
        <p:sp>
          <p:nvSpPr>
            <p:cNvPr id="386" name="Google Shape;386;p23"/>
            <p:cNvSpPr/>
            <p:nvPr/>
          </p:nvSpPr>
          <p:spPr>
            <a:xfrm>
              <a:off x="3016800" y="2942772"/>
              <a:ext cx="17449" cy="145837"/>
            </a:xfrm>
            <a:custGeom>
              <a:avLst/>
              <a:gdLst/>
              <a:ahLst/>
              <a:cxnLst/>
              <a:rect l="l" t="t" r="r" b="b"/>
              <a:pathLst>
                <a:path w="204" h="1705" extrusionOk="0">
                  <a:moveTo>
                    <a:pt x="102" y="0"/>
                  </a:moveTo>
                  <a:cubicBezTo>
                    <a:pt x="59" y="0"/>
                    <a:pt x="15" y="43"/>
                    <a:pt x="15" y="101"/>
                  </a:cubicBezTo>
                  <a:lnTo>
                    <a:pt x="1" y="1618"/>
                  </a:lnTo>
                  <a:cubicBezTo>
                    <a:pt x="1" y="1662"/>
                    <a:pt x="44" y="1705"/>
                    <a:pt x="102" y="1705"/>
                  </a:cubicBezTo>
                  <a:cubicBezTo>
                    <a:pt x="145" y="1705"/>
                    <a:pt x="189" y="1662"/>
                    <a:pt x="189" y="1618"/>
                  </a:cubicBezTo>
                  <a:lnTo>
                    <a:pt x="203" y="101"/>
                  </a:lnTo>
                  <a:cubicBezTo>
                    <a:pt x="203" y="43"/>
                    <a:pt x="160"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3"/>
            <p:cNvSpPr/>
            <p:nvPr/>
          </p:nvSpPr>
          <p:spPr>
            <a:xfrm>
              <a:off x="2962486" y="2969971"/>
              <a:ext cx="129842" cy="90239"/>
            </a:xfrm>
            <a:custGeom>
              <a:avLst/>
              <a:gdLst/>
              <a:ahLst/>
              <a:cxnLst/>
              <a:rect l="l" t="t" r="r" b="b"/>
              <a:pathLst>
                <a:path w="1518" h="1055" extrusionOk="0">
                  <a:moveTo>
                    <a:pt x="1378" y="1"/>
                  </a:moveTo>
                  <a:cubicBezTo>
                    <a:pt x="1362" y="1"/>
                    <a:pt x="1346" y="5"/>
                    <a:pt x="1329" y="14"/>
                  </a:cubicBezTo>
                  <a:lnTo>
                    <a:pt x="72" y="896"/>
                  </a:lnTo>
                  <a:cubicBezTo>
                    <a:pt x="0" y="939"/>
                    <a:pt x="29" y="1055"/>
                    <a:pt x="116" y="1055"/>
                  </a:cubicBezTo>
                  <a:cubicBezTo>
                    <a:pt x="145" y="1055"/>
                    <a:pt x="159" y="1055"/>
                    <a:pt x="174" y="1040"/>
                  </a:cubicBezTo>
                  <a:lnTo>
                    <a:pt x="1445" y="159"/>
                  </a:lnTo>
                  <a:cubicBezTo>
                    <a:pt x="1518" y="110"/>
                    <a:pt x="1458" y="1"/>
                    <a:pt x="1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2975316" y="2963727"/>
              <a:ext cx="100931" cy="101445"/>
            </a:xfrm>
            <a:custGeom>
              <a:avLst/>
              <a:gdLst/>
              <a:ahLst/>
              <a:cxnLst/>
              <a:rect l="l" t="t" r="r" b="b"/>
              <a:pathLst>
                <a:path w="1180" h="1186" extrusionOk="0">
                  <a:moveTo>
                    <a:pt x="133" y="1"/>
                  </a:moveTo>
                  <a:cubicBezTo>
                    <a:pt x="61" y="1"/>
                    <a:pt x="0" y="93"/>
                    <a:pt x="67" y="160"/>
                  </a:cubicBezTo>
                  <a:lnTo>
                    <a:pt x="1006" y="1157"/>
                  </a:lnTo>
                  <a:cubicBezTo>
                    <a:pt x="1020" y="1171"/>
                    <a:pt x="1049" y="1185"/>
                    <a:pt x="1078" y="1185"/>
                  </a:cubicBezTo>
                  <a:cubicBezTo>
                    <a:pt x="1093" y="1185"/>
                    <a:pt x="1122" y="1171"/>
                    <a:pt x="1136" y="1157"/>
                  </a:cubicBezTo>
                  <a:cubicBezTo>
                    <a:pt x="1179" y="1128"/>
                    <a:pt x="1179" y="1070"/>
                    <a:pt x="1136" y="1026"/>
                  </a:cubicBezTo>
                  <a:lnTo>
                    <a:pt x="197" y="30"/>
                  </a:lnTo>
                  <a:cubicBezTo>
                    <a:pt x="177" y="9"/>
                    <a:pt x="154"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3"/>
            <p:cNvSpPr/>
            <p:nvPr/>
          </p:nvSpPr>
          <p:spPr>
            <a:xfrm>
              <a:off x="2950083" y="3005724"/>
              <a:ext cx="140962" cy="16166"/>
            </a:xfrm>
            <a:custGeom>
              <a:avLst/>
              <a:gdLst/>
              <a:ahLst/>
              <a:cxnLst/>
              <a:rect l="l" t="t" r="r" b="b"/>
              <a:pathLst>
                <a:path w="1648" h="189" extrusionOk="0">
                  <a:moveTo>
                    <a:pt x="1561" y="1"/>
                  </a:moveTo>
                  <a:lnTo>
                    <a:pt x="102" y="15"/>
                  </a:lnTo>
                  <a:cubicBezTo>
                    <a:pt x="44" y="15"/>
                    <a:pt x="1" y="59"/>
                    <a:pt x="1" y="102"/>
                  </a:cubicBezTo>
                  <a:cubicBezTo>
                    <a:pt x="1" y="160"/>
                    <a:pt x="44" y="189"/>
                    <a:pt x="102" y="189"/>
                  </a:cubicBezTo>
                  <a:lnTo>
                    <a:pt x="1561" y="174"/>
                  </a:lnTo>
                  <a:cubicBezTo>
                    <a:pt x="1604" y="174"/>
                    <a:pt x="1648" y="131"/>
                    <a:pt x="1648" y="88"/>
                  </a:cubicBezTo>
                  <a:cubicBezTo>
                    <a:pt x="1648" y="44"/>
                    <a:pt x="1604" y="1"/>
                    <a:pt x="1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258525" y="2381975"/>
            <a:ext cx="46269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5500">
                <a:solidFill>
                  <a:schemeClr val="accent4"/>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729750" y="1256100"/>
            <a:ext cx="1684500" cy="1125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8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258550" y="3363300"/>
            <a:ext cx="4626900" cy="44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txBox="1">
            <a:spLocks noGrp="1"/>
          </p:cNvSpPr>
          <p:nvPr>
            <p:ph type="subTitle" idx="1"/>
          </p:nvPr>
        </p:nvSpPr>
        <p:spPr>
          <a:xfrm>
            <a:off x="1786800" y="2154053"/>
            <a:ext cx="35391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3" name="Google Shape;33;p5"/>
          <p:cNvSpPr txBox="1">
            <a:spLocks noGrp="1"/>
          </p:cNvSpPr>
          <p:nvPr>
            <p:ph type="subTitle" idx="2"/>
          </p:nvPr>
        </p:nvSpPr>
        <p:spPr>
          <a:xfrm>
            <a:off x="1786800" y="1719650"/>
            <a:ext cx="3539100" cy="40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2500">
                <a:solidFill>
                  <a:schemeClr val="accent2"/>
                </a:solidFill>
                <a:latin typeface="Changa One"/>
                <a:ea typeface="Changa One"/>
                <a:cs typeface="Changa One"/>
                <a:sym typeface="Changa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4" name="Google Shape;34;p5"/>
          <p:cNvSpPr txBox="1">
            <a:spLocks noGrp="1"/>
          </p:cNvSpPr>
          <p:nvPr>
            <p:ph type="subTitle" idx="3"/>
          </p:nvPr>
        </p:nvSpPr>
        <p:spPr>
          <a:xfrm>
            <a:off x="1786800" y="3608775"/>
            <a:ext cx="35391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 name="Google Shape;35;p5"/>
          <p:cNvSpPr txBox="1">
            <a:spLocks noGrp="1"/>
          </p:cNvSpPr>
          <p:nvPr>
            <p:ph type="subTitle" idx="4"/>
          </p:nvPr>
        </p:nvSpPr>
        <p:spPr>
          <a:xfrm>
            <a:off x="1786800" y="3174372"/>
            <a:ext cx="3539100" cy="40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2500">
                <a:solidFill>
                  <a:schemeClr val="accent2"/>
                </a:solidFill>
                <a:latin typeface="Changa One"/>
                <a:ea typeface="Changa One"/>
                <a:cs typeface="Changa One"/>
                <a:sym typeface="Changa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 name="Google Shape;36;p5"/>
          <p:cNvSpPr txBox="1">
            <a:spLocks noGrp="1"/>
          </p:cNvSpPr>
          <p:nvPr>
            <p:ph type="title"/>
          </p:nvPr>
        </p:nvSpPr>
        <p:spPr>
          <a:xfrm>
            <a:off x="720000" y="458800"/>
            <a:ext cx="5986500" cy="6885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grpSp>
        <p:nvGrpSpPr>
          <p:cNvPr id="37" name="Google Shape;37;p5"/>
          <p:cNvGrpSpPr/>
          <p:nvPr/>
        </p:nvGrpSpPr>
        <p:grpSpPr>
          <a:xfrm>
            <a:off x="108088" y="4457525"/>
            <a:ext cx="478830" cy="301953"/>
            <a:chOff x="4274113" y="691325"/>
            <a:chExt cx="478830" cy="301953"/>
          </a:xfrm>
        </p:grpSpPr>
        <p:sp>
          <p:nvSpPr>
            <p:cNvPr id="38" name="Google Shape;38;p5"/>
            <p:cNvSpPr/>
            <p:nvPr/>
          </p:nvSpPr>
          <p:spPr>
            <a:xfrm>
              <a:off x="4319329" y="691325"/>
              <a:ext cx="352459" cy="301953"/>
            </a:xfrm>
            <a:custGeom>
              <a:avLst/>
              <a:gdLst/>
              <a:ahLst/>
              <a:cxnLst/>
              <a:rect l="l" t="t" r="r" b="b"/>
              <a:pathLst>
                <a:path w="3266" h="2798" extrusionOk="0">
                  <a:moveTo>
                    <a:pt x="1864" y="182"/>
                  </a:moveTo>
                  <a:cubicBezTo>
                    <a:pt x="2543" y="182"/>
                    <a:pt x="3078" y="731"/>
                    <a:pt x="3078" y="1396"/>
                  </a:cubicBezTo>
                  <a:cubicBezTo>
                    <a:pt x="3078" y="2131"/>
                    <a:pt x="2473" y="2620"/>
                    <a:pt x="1845" y="2620"/>
                  </a:cubicBezTo>
                  <a:cubicBezTo>
                    <a:pt x="1547" y="2620"/>
                    <a:pt x="1244" y="2509"/>
                    <a:pt x="997" y="2263"/>
                  </a:cubicBezTo>
                  <a:cubicBezTo>
                    <a:pt x="231" y="1497"/>
                    <a:pt x="781" y="182"/>
                    <a:pt x="1864" y="182"/>
                  </a:cubicBezTo>
                  <a:close/>
                  <a:moveTo>
                    <a:pt x="1862" y="0"/>
                  </a:moveTo>
                  <a:cubicBezTo>
                    <a:pt x="1518" y="0"/>
                    <a:pt x="1167" y="128"/>
                    <a:pt x="882" y="413"/>
                  </a:cubicBezTo>
                  <a:cubicBezTo>
                    <a:pt x="0" y="1295"/>
                    <a:pt x="622" y="2797"/>
                    <a:pt x="1864" y="2797"/>
                  </a:cubicBezTo>
                  <a:cubicBezTo>
                    <a:pt x="2630" y="2797"/>
                    <a:pt x="3266" y="2162"/>
                    <a:pt x="3266" y="1396"/>
                  </a:cubicBezTo>
                  <a:cubicBezTo>
                    <a:pt x="3266" y="556"/>
                    <a:pt x="2579" y="0"/>
                    <a:pt x="1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4274113" y="754564"/>
              <a:ext cx="478830" cy="211302"/>
            </a:xfrm>
            <a:custGeom>
              <a:avLst/>
              <a:gdLst/>
              <a:ahLst/>
              <a:cxnLst/>
              <a:rect l="l" t="t" r="r" b="b"/>
              <a:pathLst>
                <a:path w="4437" h="1958" extrusionOk="0">
                  <a:moveTo>
                    <a:pt x="3825" y="0"/>
                  </a:moveTo>
                  <a:cubicBezTo>
                    <a:pt x="3634" y="0"/>
                    <a:pt x="3456" y="23"/>
                    <a:pt x="3396" y="30"/>
                  </a:cubicBezTo>
                  <a:cubicBezTo>
                    <a:pt x="3338" y="44"/>
                    <a:pt x="3309" y="88"/>
                    <a:pt x="3323" y="131"/>
                  </a:cubicBezTo>
                  <a:cubicBezTo>
                    <a:pt x="3323" y="179"/>
                    <a:pt x="3353" y="207"/>
                    <a:pt x="3388" y="207"/>
                  </a:cubicBezTo>
                  <a:cubicBezTo>
                    <a:pt x="3395" y="207"/>
                    <a:pt x="3403" y="206"/>
                    <a:pt x="3410" y="203"/>
                  </a:cubicBezTo>
                  <a:cubicBezTo>
                    <a:pt x="3547" y="186"/>
                    <a:pt x="3694" y="176"/>
                    <a:pt x="3825" y="176"/>
                  </a:cubicBezTo>
                  <a:cubicBezTo>
                    <a:pt x="4025" y="176"/>
                    <a:pt x="4190" y="200"/>
                    <a:pt x="4234" y="261"/>
                  </a:cubicBezTo>
                  <a:cubicBezTo>
                    <a:pt x="4234" y="261"/>
                    <a:pt x="4248" y="275"/>
                    <a:pt x="4234" y="304"/>
                  </a:cubicBezTo>
                  <a:cubicBezTo>
                    <a:pt x="4205" y="405"/>
                    <a:pt x="3670" y="723"/>
                    <a:pt x="2601" y="1142"/>
                  </a:cubicBezTo>
                  <a:cubicBezTo>
                    <a:pt x="1625" y="1538"/>
                    <a:pt x="754" y="1785"/>
                    <a:pt x="387" y="1785"/>
                  </a:cubicBezTo>
                  <a:cubicBezTo>
                    <a:pt x="325" y="1785"/>
                    <a:pt x="277" y="1778"/>
                    <a:pt x="246" y="1764"/>
                  </a:cubicBezTo>
                  <a:cubicBezTo>
                    <a:pt x="217" y="1735"/>
                    <a:pt x="174" y="1720"/>
                    <a:pt x="174" y="1677"/>
                  </a:cubicBezTo>
                  <a:cubicBezTo>
                    <a:pt x="174" y="1547"/>
                    <a:pt x="578" y="1272"/>
                    <a:pt x="954" y="1084"/>
                  </a:cubicBezTo>
                  <a:cubicBezTo>
                    <a:pt x="997" y="1070"/>
                    <a:pt x="1026" y="1012"/>
                    <a:pt x="997" y="969"/>
                  </a:cubicBezTo>
                  <a:cubicBezTo>
                    <a:pt x="986" y="936"/>
                    <a:pt x="951" y="920"/>
                    <a:pt x="916" y="920"/>
                  </a:cubicBezTo>
                  <a:cubicBezTo>
                    <a:pt x="904" y="920"/>
                    <a:pt x="892" y="922"/>
                    <a:pt x="882" y="926"/>
                  </a:cubicBezTo>
                  <a:cubicBezTo>
                    <a:pt x="665" y="1027"/>
                    <a:pt x="0" y="1373"/>
                    <a:pt x="0" y="1677"/>
                  </a:cubicBezTo>
                  <a:cubicBezTo>
                    <a:pt x="0" y="1792"/>
                    <a:pt x="73" y="1894"/>
                    <a:pt x="174" y="1923"/>
                  </a:cubicBezTo>
                  <a:cubicBezTo>
                    <a:pt x="227" y="1944"/>
                    <a:pt x="279" y="1957"/>
                    <a:pt x="332" y="1957"/>
                  </a:cubicBezTo>
                  <a:cubicBezTo>
                    <a:pt x="352" y="1957"/>
                    <a:pt x="371" y="1955"/>
                    <a:pt x="390" y="1951"/>
                  </a:cubicBezTo>
                  <a:cubicBezTo>
                    <a:pt x="968" y="1951"/>
                    <a:pt x="2254" y="1504"/>
                    <a:pt x="3092" y="1142"/>
                  </a:cubicBezTo>
                  <a:cubicBezTo>
                    <a:pt x="3656" y="911"/>
                    <a:pt x="4349" y="564"/>
                    <a:pt x="4407" y="362"/>
                  </a:cubicBezTo>
                  <a:cubicBezTo>
                    <a:pt x="4436" y="290"/>
                    <a:pt x="4422" y="203"/>
                    <a:pt x="4378" y="145"/>
                  </a:cubicBezTo>
                  <a:cubicBezTo>
                    <a:pt x="4278" y="30"/>
                    <a:pt x="4043" y="0"/>
                    <a:pt x="3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5"/>
          <p:cNvSpPr/>
          <p:nvPr/>
        </p:nvSpPr>
        <p:spPr>
          <a:xfrm rot="447799" flipH="1">
            <a:off x="8161333" y="4393516"/>
            <a:ext cx="651779" cy="429956"/>
          </a:xfrm>
          <a:custGeom>
            <a:avLst/>
            <a:gdLst/>
            <a:ahLst/>
            <a:cxnLst/>
            <a:rect l="l" t="t" r="r" b="b"/>
            <a:pathLst>
              <a:path w="6156" h="4061" extrusionOk="0">
                <a:moveTo>
                  <a:pt x="3063" y="621"/>
                </a:moveTo>
                <a:cubicBezTo>
                  <a:pt x="3266" y="795"/>
                  <a:pt x="3352" y="1069"/>
                  <a:pt x="3280" y="1315"/>
                </a:cubicBezTo>
                <a:cubicBezTo>
                  <a:pt x="3262" y="1406"/>
                  <a:pt x="3186" y="1463"/>
                  <a:pt x="3107" y="1463"/>
                </a:cubicBezTo>
                <a:cubicBezTo>
                  <a:pt x="3061" y="1463"/>
                  <a:pt x="3014" y="1444"/>
                  <a:pt x="2977" y="1402"/>
                </a:cubicBezTo>
                <a:cubicBezTo>
                  <a:pt x="2803" y="1257"/>
                  <a:pt x="2847" y="925"/>
                  <a:pt x="3049" y="621"/>
                </a:cubicBezTo>
                <a:close/>
                <a:moveTo>
                  <a:pt x="4927" y="1517"/>
                </a:moveTo>
                <a:lnTo>
                  <a:pt x="4927" y="1517"/>
                </a:lnTo>
                <a:cubicBezTo>
                  <a:pt x="4913" y="1806"/>
                  <a:pt x="4696" y="2066"/>
                  <a:pt x="4407" y="2139"/>
                </a:cubicBezTo>
                <a:lnTo>
                  <a:pt x="4364" y="2139"/>
                </a:lnTo>
                <a:cubicBezTo>
                  <a:pt x="4292" y="2139"/>
                  <a:pt x="4292" y="2110"/>
                  <a:pt x="4292" y="2095"/>
                </a:cubicBezTo>
                <a:cubicBezTo>
                  <a:pt x="4277" y="1951"/>
                  <a:pt x="4537" y="1604"/>
                  <a:pt x="4927" y="1517"/>
                </a:cubicBezTo>
                <a:close/>
                <a:moveTo>
                  <a:pt x="1720" y="2384"/>
                </a:moveTo>
                <a:cubicBezTo>
                  <a:pt x="1763" y="2384"/>
                  <a:pt x="1806" y="2413"/>
                  <a:pt x="1835" y="2456"/>
                </a:cubicBezTo>
                <a:cubicBezTo>
                  <a:pt x="1965" y="2586"/>
                  <a:pt x="1994" y="2789"/>
                  <a:pt x="1922" y="2962"/>
                </a:cubicBezTo>
                <a:cubicBezTo>
                  <a:pt x="1821" y="3136"/>
                  <a:pt x="1633" y="3237"/>
                  <a:pt x="1431" y="3237"/>
                </a:cubicBezTo>
                <a:cubicBezTo>
                  <a:pt x="1387" y="2962"/>
                  <a:pt x="1445" y="2688"/>
                  <a:pt x="1590" y="2456"/>
                </a:cubicBezTo>
                <a:cubicBezTo>
                  <a:pt x="1619" y="2413"/>
                  <a:pt x="1662" y="2384"/>
                  <a:pt x="1720" y="2384"/>
                </a:cubicBezTo>
                <a:close/>
                <a:moveTo>
                  <a:pt x="3757" y="2630"/>
                </a:moveTo>
                <a:cubicBezTo>
                  <a:pt x="3771" y="2630"/>
                  <a:pt x="3800" y="2659"/>
                  <a:pt x="3829" y="2760"/>
                </a:cubicBezTo>
                <a:cubicBezTo>
                  <a:pt x="3916" y="2977"/>
                  <a:pt x="3858" y="3237"/>
                  <a:pt x="3714" y="3410"/>
                </a:cubicBezTo>
                <a:cubicBezTo>
                  <a:pt x="3584" y="3208"/>
                  <a:pt x="3569" y="2948"/>
                  <a:pt x="3656" y="2731"/>
                </a:cubicBezTo>
                <a:cubicBezTo>
                  <a:pt x="3699" y="2659"/>
                  <a:pt x="3728" y="2630"/>
                  <a:pt x="3757" y="2630"/>
                </a:cubicBezTo>
                <a:close/>
                <a:moveTo>
                  <a:pt x="3836" y="172"/>
                </a:moveTo>
                <a:cubicBezTo>
                  <a:pt x="3998" y="172"/>
                  <a:pt x="4161" y="220"/>
                  <a:pt x="4306" y="318"/>
                </a:cubicBezTo>
                <a:cubicBezTo>
                  <a:pt x="4682" y="520"/>
                  <a:pt x="4913" y="896"/>
                  <a:pt x="4956" y="1315"/>
                </a:cubicBezTo>
                <a:cubicBezTo>
                  <a:pt x="4494" y="1402"/>
                  <a:pt x="4118" y="1835"/>
                  <a:pt x="4133" y="2095"/>
                </a:cubicBezTo>
                <a:cubicBezTo>
                  <a:pt x="4133" y="2217"/>
                  <a:pt x="4234" y="2313"/>
                  <a:pt x="4353" y="2313"/>
                </a:cubicBezTo>
                <a:cubicBezTo>
                  <a:pt x="4362" y="2313"/>
                  <a:pt x="4370" y="2313"/>
                  <a:pt x="4378" y="2312"/>
                </a:cubicBezTo>
                <a:lnTo>
                  <a:pt x="4451" y="2312"/>
                </a:lnTo>
                <a:cubicBezTo>
                  <a:pt x="4826" y="2254"/>
                  <a:pt x="5086" y="1922"/>
                  <a:pt x="5130" y="1488"/>
                </a:cubicBezTo>
                <a:cubicBezTo>
                  <a:pt x="5346" y="1503"/>
                  <a:pt x="5549" y="1604"/>
                  <a:pt x="5693" y="1777"/>
                </a:cubicBezTo>
                <a:cubicBezTo>
                  <a:pt x="5924" y="2023"/>
                  <a:pt x="5968" y="2399"/>
                  <a:pt x="5809" y="2702"/>
                </a:cubicBezTo>
                <a:cubicBezTo>
                  <a:pt x="5563" y="3280"/>
                  <a:pt x="4855" y="3815"/>
                  <a:pt x="4335" y="3815"/>
                </a:cubicBezTo>
                <a:cubicBezTo>
                  <a:pt x="4205" y="3815"/>
                  <a:pt x="4075" y="3771"/>
                  <a:pt x="3974" y="3699"/>
                </a:cubicBezTo>
                <a:cubicBezTo>
                  <a:pt x="3930" y="3656"/>
                  <a:pt x="3873" y="3612"/>
                  <a:pt x="3829" y="3555"/>
                </a:cubicBezTo>
                <a:cubicBezTo>
                  <a:pt x="4046" y="3323"/>
                  <a:pt x="4118" y="3005"/>
                  <a:pt x="4003" y="2702"/>
                </a:cubicBezTo>
                <a:cubicBezTo>
                  <a:pt x="3930" y="2485"/>
                  <a:pt x="3815" y="2442"/>
                  <a:pt x="3757" y="2442"/>
                </a:cubicBezTo>
                <a:cubicBezTo>
                  <a:pt x="3641" y="2456"/>
                  <a:pt x="3540" y="2529"/>
                  <a:pt x="3497" y="2644"/>
                </a:cubicBezTo>
                <a:cubicBezTo>
                  <a:pt x="3381" y="2933"/>
                  <a:pt x="3410" y="3266"/>
                  <a:pt x="3584" y="3540"/>
                </a:cubicBezTo>
                <a:cubicBezTo>
                  <a:pt x="3367" y="3685"/>
                  <a:pt x="2962" y="3872"/>
                  <a:pt x="2240" y="3872"/>
                </a:cubicBezTo>
                <a:lnTo>
                  <a:pt x="2197" y="3872"/>
                </a:lnTo>
                <a:cubicBezTo>
                  <a:pt x="2175" y="3874"/>
                  <a:pt x="2154" y="3875"/>
                  <a:pt x="2132" y="3875"/>
                </a:cubicBezTo>
                <a:cubicBezTo>
                  <a:pt x="1840" y="3875"/>
                  <a:pt x="1582" y="3693"/>
                  <a:pt x="1474" y="3410"/>
                </a:cubicBezTo>
                <a:cubicBezTo>
                  <a:pt x="1734" y="3410"/>
                  <a:pt x="1980" y="3266"/>
                  <a:pt x="2110" y="3034"/>
                </a:cubicBezTo>
                <a:cubicBezTo>
                  <a:pt x="2211" y="2803"/>
                  <a:pt x="2168" y="2529"/>
                  <a:pt x="1994" y="2341"/>
                </a:cubicBezTo>
                <a:cubicBezTo>
                  <a:pt x="1936" y="2254"/>
                  <a:pt x="1835" y="2196"/>
                  <a:pt x="1734" y="2196"/>
                </a:cubicBezTo>
                <a:cubicBezTo>
                  <a:pt x="1619" y="2196"/>
                  <a:pt x="1532" y="2254"/>
                  <a:pt x="1460" y="2341"/>
                </a:cubicBezTo>
                <a:cubicBezTo>
                  <a:pt x="1301" y="2601"/>
                  <a:pt x="1228" y="2904"/>
                  <a:pt x="1257" y="3208"/>
                </a:cubicBezTo>
                <a:cubicBezTo>
                  <a:pt x="1041" y="3164"/>
                  <a:pt x="838" y="3063"/>
                  <a:pt x="665" y="2933"/>
                </a:cubicBezTo>
                <a:cubicBezTo>
                  <a:pt x="347" y="2702"/>
                  <a:pt x="217" y="2283"/>
                  <a:pt x="347" y="1922"/>
                </a:cubicBezTo>
                <a:cubicBezTo>
                  <a:pt x="492" y="1503"/>
                  <a:pt x="853" y="1156"/>
                  <a:pt x="1171" y="1156"/>
                </a:cubicBezTo>
                <a:cubicBezTo>
                  <a:pt x="1243" y="1156"/>
                  <a:pt x="1315" y="1185"/>
                  <a:pt x="1387" y="1228"/>
                </a:cubicBezTo>
                <a:cubicBezTo>
                  <a:pt x="1402" y="1235"/>
                  <a:pt x="1416" y="1239"/>
                  <a:pt x="1431" y="1239"/>
                </a:cubicBezTo>
                <a:cubicBezTo>
                  <a:pt x="1445" y="1239"/>
                  <a:pt x="1460" y="1235"/>
                  <a:pt x="1474" y="1228"/>
                </a:cubicBezTo>
                <a:cubicBezTo>
                  <a:pt x="1503" y="1199"/>
                  <a:pt x="1517" y="1170"/>
                  <a:pt x="1517" y="1127"/>
                </a:cubicBezTo>
                <a:cubicBezTo>
                  <a:pt x="1517" y="1127"/>
                  <a:pt x="1460" y="650"/>
                  <a:pt x="1676" y="390"/>
                </a:cubicBezTo>
                <a:cubicBezTo>
                  <a:pt x="1770" y="279"/>
                  <a:pt x="1910" y="224"/>
                  <a:pt x="2088" y="224"/>
                </a:cubicBezTo>
                <a:cubicBezTo>
                  <a:pt x="2212" y="224"/>
                  <a:pt x="2355" y="250"/>
                  <a:pt x="2514" y="304"/>
                </a:cubicBezTo>
                <a:cubicBezTo>
                  <a:pt x="2659" y="347"/>
                  <a:pt x="2803" y="419"/>
                  <a:pt x="2933" y="506"/>
                </a:cubicBezTo>
                <a:cubicBezTo>
                  <a:pt x="2688" y="853"/>
                  <a:pt x="2601" y="1315"/>
                  <a:pt x="2876" y="1546"/>
                </a:cubicBezTo>
                <a:cubicBezTo>
                  <a:pt x="2947" y="1608"/>
                  <a:pt x="3033" y="1636"/>
                  <a:pt x="3118" y="1636"/>
                </a:cubicBezTo>
                <a:cubicBezTo>
                  <a:pt x="3272" y="1636"/>
                  <a:pt x="3421" y="1541"/>
                  <a:pt x="3468" y="1373"/>
                </a:cubicBezTo>
                <a:cubicBezTo>
                  <a:pt x="3555" y="1040"/>
                  <a:pt x="3454" y="694"/>
                  <a:pt x="3193" y="477"/>
                </a:cubicBezTo>
                <a:cubicBezTo>
                  <a:pt x="3358" y="278"/>
                  <a:pt x="3595" y="172"/>
                  <a:pt x="3836" y="172"/>
                </a:cubicBezTo>
                <a:close/>
                <a:moveTo>
                  <a:pt x="3833" y="0"/>
                </a:moveTo>
                <a:cubicBezTo>
                  <a:pt x="3532" y="0"/>
                  <a:pt x="3238" y="129"/>
                  <a:pt x="3035" y="376"/>
                </a:cubicBezTo>
                <a:cubicBezTo>
                  <a:pt x="2890" y="275"/>
                  <a:pt x="2731" y="202"/>
                  <a:pt x="2558" y="145"/>
                </a:cubicBezTo>
                <a:cubicBezTo>
                  <a:pt x="2382" y="90"/>
                  <a:pt x="2224" y="62"/>
                  <a:pt x="2083" y="62"/>
                </a:cubicBezTo>
                <a:cubicBezTo>
                  <a:pt x="1851" y="62"/>
                  <a:pt x="1666" y="137"/>
                  <a:pt x="1532" y="289"/>
                </a:cubicBezTo>
                <a:cubicBezTo>
                  <a:pt x="1373" y="491"/>
                  <a:pt x="1301" y="751"/>
                  <a:pt x="1315" y="1012"/>
                </a:cubicBezTo>
                <a:cubicBezTo>
                  <a:pt x="1285" y="1001"/>
                  <a:pt x="1247" y="991"/>
                  <a:pt x="1207" y="991"/>
                </a:cubicBezTo>
                <a:cubicBezTo>
                  <a:pt x="1190" y="991"/>
                  <a:pt x="1173" y="993"/>
                  <a:pt x="1156" y="997"/>
                </a:cubicBezTo>
                <a:cubicBezTo>
                  <a:pt x="766" y="997"/>
                  <a:pt x="333" y="1373"/>
                  <a:pt x="174" y="1864"/>
                </a:cubicBezTo>
                <a:cubicBezTo>
                  <a:pt x="0" y="2312"/>
                  <a:pt x="159" y="2818"/>
                  <a:pt x="549" y="3092"/>
                </a:cubicBezTo>
                <a:cubicBezTo>
                  <a:pt x="766" y="3251"/>
                  <a:pt x="1012" y="3367"/>
                  <a:pt x="1286" y="3410"/>
                </a:cubicBezTo>
                <a:cubicBezTo>
                  <a:pt x="1399" y="3804"/>
                  <a:pt x="1758" y="4061"/>
                  <a:pt x="2163" y="4061"/>
                </a:cubicBezTo>
                <a:cubicBezTo>
                  <a:pt x="2174" y="4061"/>
                  <a:pt x="2185" y="4061"/>
                  <a:pt x="2197" y="4060"/>
                </a:cubicBezTo>
                <a:lnTo>
                  <a:pt x="2240" y="4060"/>
                </a:lnTo>
                <a:cubicBezTo>
                  <a:pt x="2876" y="4060"/>
                  <a:pt x="3367" y="3930"/>
                  <a:pt x="3699" y="3670"/>
                </a:cubicBezTo>
                <a:cubicBezTo>
                  <a:pt x="3743" y="3728"/>
                  <a:pt x="3800" y="3786"/>
                  <a:pt x="3858" y="3829"/>
                </a:cubicBezTo>
                <a:cubicBezTo>
                  <a:pt x="4003" y="3930"/>
                  <a:pt x="4162" y="3988"/>
                  <a:pt x="4335" y="3988"/>
                </a:cubicBezTo>
                <a:cubicBezTo>
                  <a:pt x="4913" y="3988"/>
                  <a:pt x="5679" y="3410"/>
                  <a:pt x="5953" y="2760"/>
                </a:cubicBezTo>
                <a:cubicBezTo>
                  <a:pt x="6155" y="2399"/>
                  <a:pt x="6083" y="1951"/>
                  <a:pt x="5809" y="1647"/>
                </a:cubicBezTo>
                <a:cubicBezTo>
                  <a:pt x="5635" y="1445"/>
                  <a:pt x="5375" y="1315"/>
                  <a:pt x="5115" y="1301"/>
                </a:cubicBezTo>
                <a:cubicBezTo>
                  <a:pt x="5072" y="824"/>
                  <a:pt x="4797" y="405"/>
                  <a:pt x="4393" y="159"/>
                </a:cubicBezTo>
                <a:cubicBezTo>
                  <a:pt x="4218" y="52"/>
                  <a:pt x="4024" y="0"/>
                  <a:pt x="3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259187" y="68165"/>
            <a:ext cx="395705" cy="390638"/>
          </a:xfrm>
          <a:custGeom>
            <a:avLst/>
            <a:gdLst/>
            <a:ahLst/>
            <a:cxnLst/>
            <a:rect l="l" t="t" r="r" b="b"/>
            <a:pathLst>
              <a:path w="4451" h="4394" extrusionOk="0">
                <a:moveTo>
                  <a:pt x="2266" y="0"/>
                </a:moveTo>
                <a:cubicBezTo>
                  <a:pt x="1767" y="0"/>
                  <a:pt x="1235" y="189"/>
                  <a:pt x="824" y="550"/>
                </a:cubicBezTo>
                <a:cubicBezTo>
                  <a:pt x="73" y="1215"/>
                  <a:pt x="0" y="2197"/>
                  <a:pt x="622" y="3194"/>
                </a:cubicBezTo>
                <a:cubicBezTo>
                  <a:pt x="1041" y="3859"/>
                  <a:pt x="1575" y="4249"/>
                  <a:pt x="2197" y="4365"/>
                </a:cubicBezTo>
                <a:cubicBezTo>
                  <a:pt x="2312" y="4379"/>
                  <a:pt x="2428" y="4394"/>
                  <a:pt x="2543" y="4394"/>
                </a:cubicBezTo>
                <a:cubicBezTo>
                  <a:pt x="3540" y="4394"/>
                  <a:pt x="4378" y="3729"/>
                  <a:pt x="4407" y="3686"/>
                </a:cubicBezTo>
                <a:cubicBezTo>
                  <a:pt x="4451" y="3657"/>
                  <a:pt x="4451" y="3599"/>
                  <a:pt x="4422" y="3570"/>
                </a:cubicBezTo>
                <a:cubicBezTo>
                  <a:pt x="4406" y="3546"/>
                  <a:pt x="4381" y="3535"/>
                  <a:pt x="4355" y="3535"/>
                </a:cubicBezTo>
                <a:cubicBezTo>
                  <a:pt x="4334" y="3535"/>
                  <a:pt x="4311" y="3543"/>
                  <a:pt x="4292" y="3556"/>
                </a:cubicBezTo>
                <a:cubicBezTo>
                  <a:pt x="4292" y="3556"/>
                  <a:pt x="3480" y="4205"/>
                  <a:pt x="2552" y="4205"/>
                </a:cubicBezTo>
                <a:cubicBezTo>
                  <a:pt x="2445" y="4205"/>
                  <a:pt x="2335" y="4196"/>
                  <a:pt x="2226" y="4177"/>
                </a:cubicBezTo>
                <a:cubicBezTo>
                  <a:pt x="1648" y="4090"/>
                  <a:pt x="1156" y="3729"/>
                  <a:pt x="766" y="3093"/>
                </a:cubicBezTo>
                <a:cubicBezTo>
                  <a:pt x="203" y="2183"/>
                  <a:pt x="289" y="1273"/>
                  <a:pt x="940" y="695"/>
                </a:cubicBezTo>
                <a:cubicBezTo>
                  <a:pt x="1314" y="362"/>
                  <a:pt x="1808" y="187"/>
                  <a:pt x="2268" y="187"/>
                </a:cubicBezTo>
                <a:cubicBezTo>
                  <a:pt x="2606" y="187"/>
                  <a:pt x="2926" y="282"/>
                  <a:pt x="3165" y="478"/>
                </a:cubicBezTo>
                <a:cubicBezTo>
                  <a:pt x="3887" y="1056"/>
                  <a:pt x="4046" y="1880"/>
                  <a:pt x="3844" y="2385"/>
                </a:cubicBezTo>
                <a:cubicBezTo>
                  <a:pt x="3700" y="2725"/>
                  <a:pt x="3402" y="2912"/>
                  <a:pt x="3004" y="2912"/>
                </a:cubicBezTo>
                <a:cubicBezTo>
                  <a:pt x="2962" y="2912"/>
                  <a:pt x="2920" y="2910"/>
                  <a:pt x="2876" y="2905"/>
                </a:cubicBezTo>
                <a:cubicBezTo>
                  <a:pt x="2124" y="2819"/>
                  <a:pt x="1922" y="2414"/>
                  <a:pt x="1864" y="2183"/>
                </a:cubicBezTo>
                <a:cubicBezTo>
                  <a:pt x="1792" y="1865"/>
                  <a:pt x="1908" y="1547"/>
                  <a:pt x="2153" y="1345"/>
                </a:cubicBezTo>
                <a:cubicBezTo>
                  <a:pt x="2215" y="1310"/>
                  <a:pt x="2281" y="1292"/>
                  <a:pt x="2345" y="1292"/>
                </a:cubicBezTo>
                <a:cubicBezTo>
                  <a:pt x="2415" y="1292"/>
                  <a:pt x="2483" y="1314"/>
                  <a:pt x="2543" y="1359"/>
                </a:cubicBezTo>
                <a:cubicBezTo>
                  <a:pt x="2702" y="1461"/>
                  <a:pt x="2789" y="1619"/>
                  <a:pt x="2804" y="1807"/>
                </a:cubicBezTo>
                <a:cubicBezTo>
                  <a:pt x="2789" y="1865"/>
                  <a:pt x="2746" y="1923"/>
                  <a:pt x="2688" y="1937"/>
                </a:cubicBezTo>
                <a:cubicBezTo>
                  <a:pt x="2645" y="1952"/>
                  <a:pt x="2616" y="2010"/>
                  <a:pt x="2630" y="2053"/>
                </a:cubicBezTo>
                <a:cubicBezTo>
                  <a:pt x="2642" y="2089"/>
                  <a:pt x="2683" y="2114"/>
                  <a:pt x="2722" y="2114"/>
                </a:cubicBezTo>
                <a:cubicBezTo>
                  <a:pt x="2730" y="2114"/>
                  <a:pt x="2738" y="2113"/>
                  <a:pt x="2746" y="2111"/>
                </a:cubicBezTo>
                <a:cubicBezTo>
                  <a:pt x="2876" y="2067"/>
                  <a:pt x="2962" y="1952"/>
                  <a:pt x="2977" y="1822"/>
                </a:cubicBezTo>
                <a:cubicBezTo>
                  <a:pt x="2977" y="1576"/>
                  <a:pt x="2847" y="1330"/>
                  <a:pt x="2645" y="1200"/>
                </a:cubicBezTo>
                <a:cubicBezTo>
                  <a:pt x="2551" y="1143"/>
                  <a:pt x="2450" y="1114"/>
                  <a:pt x="2348" y="1114"/>
                </a:cubicBezTo>
                <a:cubicBezTo>
                  <a:pt x="2247" y="1114"/>
                  <a:pt x="2146" y="1143"/>
                  <a:pt x="2052" y="1200"/>
                </a:cubicBezTo>
                <a:cubicBezTo>
                  <a:pt x="1734" y="1432"/>
                  <a:pt x="1590" y="1836"/>
                  <a:pt x="1691" y="2212"/>
                </a:cubicBezTo>
                <a:cubicBezTo>
                  <a:pt x="1807" y="2703"/>
                  <a:pt x="2226" y="3007"/>
                  <a:pt x="2847" y="3079"/>
                </a:cubicBezTo>
                <a:cubicBezTo>
                  <a:pt x="2902" y="3085"/>
                  <a:pt x="2956" y="3088"/>
                  <a:pt x="3009" y="3088"/>
                </a:cubicBezTo>
                <a:cubicBezTo>
                  <a:pt x="3478" y="3088"/>
                  <a:pt x="3835" y="2859"/>
                  <a:pt x="4017" y="2443"/>
                </a:cubicBezTo>
                <a:cubicBezTo>
                  <a:pt x="4248" y="1880"/>
                  <a:pt x="4075" y="969"/>
                  <a:pt x="3280" y="334"/>
                </a:cubicBezTo>
                <a:cubicBezTo>
                  <a:pt x="3006" y="109"/>
                  <a:pt x="2645" y="0"/>
                  <a:pt x="2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5"/>
          <p:cNvGrpSpPr/>
          <p:nvPr/>
        </p:nvGrpSpPr>
        <p:grpSpPr>
          <a:xfrm>
            <a:off x="1036532" y="4759631"/>
            <a:ext cx="200991" cy="206083"/>
            <a:chOff x="2950083" y="2942772"/>
            <a:chExt cx="142245" cy="145837"/>
          </a:xfrm>
        </p:grpSpPr>
        <p:sp>
          <p:nvSpPr>
            <p:cNvPr id="43" name="Google Shape;43;p5"/>
            <p:cNvSpPr/>
            <p:nvPr/>
          </p:nvSpPr>
          <p:spPr>
            <a:xfrm>
              <a:off x="3016800" y="2942772"/>
              <a:ext cx="17449" cy="145837"/>
            </a:xfrm>
            <a:custGeom>
              <a:avLst/>
              <a:gdLst/>
              <a:ahLst/>
              <a:cxnLst/>
              <a:rect l="l" t="t" r="r" b="b"/>
              <a:pathLst>
                <a:path w="204" h="1705" extrusionOk="0">
                  <a:moveTo>
                    <a:pt x="102" y="0"/>
                  </a:moveTo>
                  <a:cubicBezTo>
                    <a:pt x="59" y="0"/>
                    <a:pt x="15" y="43"/>
                    <a:pt x="15" y="101"/>
                  </a:cubicBezTo>
                  <a:lnTo>
                    <a:pt x="1" y="1618"/>
                  </a:lnTo>
                  <a:cubicBezTo>
                    <a:pt x="1" y="1662"/>
                    <a:pt x="44" y="1705"/>
                    <a:pt x="102" y="1705"/>
                  </a:cubicBezTo>
                  <a:cubicBezTo>
                    <a:pt x="145" y="1705"/>
                    <a:pt x="189" y="1662"/>
                    <a:pt x="189" y="1618"/>
                  </a:cubicBezTo>
                  <a:lnTo>
                    <a:pt x="203" y="101"/>
                  </a:lnTo>
                  <a:cubicBezTo>
                    <a:pt x="203" y="43"/>
                    <a:pt x="160"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2962486" y="2969971"/>
              <a:ext cx="129842" cy="90239"/>
            </a:xfrm>
            <a:custGeom>
              <a:avLst/>
              <a:gdLst/>
              <a:ahLst/>
              <a:cxnLst/>
              <a:rect l="l" t="t" r="r" b="b"/>
              <a:pathLst>
                <a:path w="1518" h="1055" extrusionOk="0">
                  <a:moveTo>
                    <a:pt x="1378" y="1"/>
                  </a:moveTo>
                  <a:cubicBezTo>
                    <a:pt x="1362" y="1"/>
                    <a:pt x="1346" y="5"/>
                    <a:pt x="1329" y="14"/>
                  </a:cubicBezTo>
                  <a:lnTo>
                    <a:pt x="72" y="896"/>
                  </a:lnTo>
                  <a:cubicBezTo>
                    <a:pt x="0" y="939"/>
                    <a:pt x="29" y="1055"/>
                    <a:pt x="116" y="1055"/>
                  </a:cubicBezTo>
                  <a:cubicBezTo>
                    <a:pt x="145" y="1055"/>
                    <a:pt x="159" y="1055"/>
                    <a:pt x="174" y="1040"/>
                  </a:cubicBezTo>
                  <a:lnTo>
                    <a:pt x="1445" y="159"/>
                  </a:lnTo>
                  <a:cubicBezTo>
                    <a:pt x="1518" y="110"/>
                    <a:pt x="1458" y="1"/>
                    <a:pt x="1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2975316" y="2963727"/>
              <a:ext cx="100931" cy="101445"/>
            </a:xfrm>
            <a:custGeom>
              <a:avLst/>
              <a:gdLst/>
              <a:ahLst/>
              <a:cxnLst/>
              <a:rect l="l" t="t" r="r" b="b"/>
              <a:pathLst>
                <a:path w="1180" h="1186" extrusionOk="0">
                  <a:moveTo>
                    <a:pt x="133" y="1"/>
                  </a:moveTo>
                  <a:cubicBezTo>
                    <a:pt x="61" y="1"/>
                    <a:pt x="0" y="93"/>
                    <a:pt x="67" y="160"/>
                  </a:cubicBezTo>
                  <a:lnTo>
                    <a:pt x="1006" y="1157"/>
                  </a:lnTo>
                  <a:cubicBezTo>
                    <a:pt x="1020" y="1171"/>
                    <a:pt x="1049" y="1185"/>
                    <a:pt x="1078" y="1185"/>
                  </a:cubicBezTo>
                  <a:cubicBezTo>
                    <a:pt x="1093" y="1185"/>
                    <a:pt x="1122" y="1171"/>
                    <a:pt x="1136" y="1157"/>
                  </a:cubicBezTo>
                  <a:cubicBezTo>
                    <a:pt x="1179" y="1128"/>
                    <a:pt x="1179" y="1070"/>
                    <a:pt x="1136" y="1026"/>
                  </a:cubicBezTo>
                  <a:lnTo>
                    <a:pt x="197" y="30"/>
                  </a:lnTo>
                  <a:cubicBezTo>
                    <a:pt x="177" y="9"/>
                    <a:pt x="154"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2950083" y="3005724"/>
              <a:ext cx="140962" cy="16166"/>
            </a:xfrm>
            <a:custGeom>
              <a:avLst/>
              <a:gdLst/>
              <a:ahLst/>
              <a:cxnLst/>
              <a:rect l="l" t="t" r="r" b="b"/>
              <a:pathLst>
                <a:path w="1648" h="189" extrusionOk="0">
                  <a:moveTo>
                    <a:pt x="1561" y="1"/>
                  </a:moveTo>
                  <a:lnTo>
                    <a:pt x="102" y="15"/>
                  </a:lnTo>
                  <a:cubicBezTo>
                    <a:pt x="44" y="15"/>
                    <a:pt x="1" y="59"/>
                    <a:pt x="1" y="102"/>
                  </a:cubicBezTo>
                  <a:cubicBezTo>
                    <a:pt x="1" y="160"/>
                    <a:pt x="44" y="189"/>
                    <a:pt x="102" y="189"/>
                  </a:cubicBezTo>
                  <a:lnTo>
                    <a:pt x="1561" y="174"/>
                  </a:lnTo>
                  <a:cubicBezTo>
                    <a:pt x="1604" y="174"/>
                    <a:pt x="1648" y="131"/>
                    <a:pt x="1648" y="88"/>
                  </a:cubicBezTo>
                  <a:cubicBezTo>
                    <a:pt x="1648" y="44"/>
                    <a:pt x="1604" y="1"/>
                    <a:pt x="1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5"/>
          <p:cNvSpPr/>
          <p:nvPr/>
        </p:nvSpPr>
        <p:spPr>
          <a:xfrm>
            <a:off x="170099" y="836609"/>
            <a:ext cx="123306" cy="112888"/>
          </a:xfrm>
          <a:custGeom>
            <a:avLst/>
            <a:gdLst/>
            <a:ahLst/>
            <a:cxnLst/>
            <a:rect l="l" t="t" r="r" b="b"/>
            <a:pathLst>
              <a:path w="1373" h="1257" extrusionOk="0">
                <a:moveTo>
                  <a:pt x="751" y="187"/>
                </a:moveTo>
                <a:cubicBezTo>
                  <a:pt x="997" y="187"/>
                  <a:pt x="1185" y="389"/>
                  <a:pt x="1185" y="620"/>
                </a:cubicBezTo>
                <a:cubicBezTo>
                  <a:pt x="1185" y="866"/>
                  <a:pt x="983" y="1068"/>
                  <a:pt x="737" y="1068"/>
                </a:cubicBezTo>
                <a:cubicBezTo>
                  <a:pt x="145" y="1068"/>
                  <a:pt x="145" y="187"/>
                  <a:pt x="737" y="187"/>
                </a:cubicBezTo>
                <a:close/>
                <a:moveTo>
                  <a:pt x="750" y="0"/>
                </a:moveTo>
                <a:cubicBezTo>
                  <a:pt x="513" y="0"/>
                  <a:pt x="278" y="137"/>
                  <a:pt x="174" y="389"/>
                </a:cubicBezTo>
                <a:cubicBezTo>
                  <a:pt x="0" y="794"/>
                  <a:pt x="304" y="1256"/>
                  <a:pt x="737" y="1256"/>
                </a:cubicBezTo>
                <a:cubicBezTo>
                  <a:pt x="1084" y="1256"/>
                  <a:pt x="1373" y="967"/>
                  <a:pt x="1373" y="635"/>
                </a:cubicBezTo>
                <a:cubicBezTo>
                  <a:pt x="1373" y="461"/>
                  <a:pt x="1301" y="302"/>
                  <a:pt x="1185" y="187"/>
                </a:cubicBezTo>
                <a:cubicBezTo>
                  <a:pt x="1064" y="60"/>
                  <a:pt x="906" y="0"/>
                  <a:pt x="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8676475" y="135145"/>
            <a:ext cx="254898" cy="256681"/>
          </a:xfrm>
          <a:custGeom>
            <a:avLst/>
            <a:gdLst/>
            <a:ahLst/>
            <a:cxnLst/>
            <a:rect l="l" t="t" r="r" b="b"/>
            <a:pathLst>
              <a:path w="2024" h="2038" extrusionOk="0">
                <a:moveTo>
                  <a:pt x="1084" y="261"/>
                </a:moveTo>
                <a:cubicBezTo>
                  <a:pt x="1099" y="347"/>
                  <a:pt x="1128" y="463"/>
                  <a:pt x="1157" y="535"/>
                </a:cubicBezTo>
                <a:cubicBezTo>
                  <a:pt x="1171" y="636"/>
                  <a:pt x="1200" y="723"/>
                  <a:pt x="1243" y="824"/>
                </a:cubicBezTo>
                <a:cubicBezTo>
                  <a:pt x="1258" y="853"/>
                  <a:pt x="1301" y="867"/>
                  <a:pt x="1503" y="940"/>
                </a:cubicBezTo>
                <a:cubicBezTo>
                  <a:pt x="1576" y="969"/>
                  <a:pt x="1677" y="998"/>
                  <a:pt x="1763" y="1041"/>
                </a:cubicBezTo>
                <a:cubicBezTo>
                  <a:pt x="1648" y="1084"/>
                  <a:pt x="1460" y="1156"/>
                  <a:pt x="1301" y="1214"/>
                </a:cubicBezTo>
                <a:cubicBezTo>
                  <a:pt x="1272" y="1229"/>
                  <a:pt x="1258" y="1243"/>
                  <a:pt x="1243" y="1272"/>
                </a:cubicBezTo>
                <a:cubicBezTo>
                  <a:pt x="1171" y="1445"/>
                  <a:pt x="1070" y="1662"/>
                  <a:pt x="998" y="1778"/>
                </a:cubicBezTo>
                <a:cubicBezTo>
                  <a:pt x="954" y="1662"/>
                  <a:pt x="896" y="1431"/>
                  <a:pt x="839" y="1243"/>
                </a:cubicBezTo>
                <a:cubicBezTo>
                  <a:pt x="839" y="1200"/>
                  <a:pt x="810" y="1171"/>
                  <a:pt x="766" y="1171"/>
                </a:cubicBezTo>
                <a:cubicBezTo>
                  <a:pt x="579" y="1142"/>
                  <a:pt x="362" y="1084"/>
                  <a:pt x="246" y="1055"/>
                </a:cubicBezTo>
                <a:cubicBezTo>
                  <a:pt x="434" y="954"/>
                  <a:pt x="622" y="867"/>
                  <a:pt x="824" y="781"/>
                </a:cubicBezTo>
                <a:cubicBezTo>
                  <a:pt x="839" y="766"/>
                  <a:pt x="868" y="752"/>
                  <a:pt x="868" y="737"/>
                </a:cubicBezTo>
                <a:cubicBezTo>
                  <a:pt x="940" y="564"/>
                  <a:pt x="1027" y="376"/>
                  <a:pt x="1084" y="261"/>
                </a:cubicBezTo>
                <a:close/>
                <a:moveTo>
                  <a:pt x="1099" y="1"/>
                </a:moveTo>
                <a:cubicBezTo>
                  <a:pt x="1041" y="1"/>
                  <a:pt x="954" y="1"/>
                  <a:pt x="723" y="636"/>
                </a:cubicBezTo>
                <a:cubicBezTo>
                  <a:pt x="44" y="911"/>
                  <a:pt x="15" y="998"/>
                  <a:pt x="1" y="1041"/>
                </a:cubicBezTo>
                <a:cubicBezTo>
                  <a:pt x="1" y="1070"/>
                  <a:pt x="1" y="1099"/>
                  <a:pt x="15" y="1128"/>
                </a:cubicBezTo>
                <a:cubicBezTo>
                  <a:pt x="44" y="1156"/>
                  <a:pt x="87" y="1229"/>
                  <a:pt x="680" y="1344"/>
                </a:cubicBezTo>
                <a:cubicBezTo>
                  <a:pt x="853" y="2038"/>
                  <a:pt x="925" y="2038"/>
                  <a:pt x="983" y="2038"/>
                </a:cubicBezTo>
                <a:lnTo>
                  <a:pt x="998" y="2038"/>
                </a:lnTo>
                <a:cubicBezTo>
                  <a:pt x="1055" y="2038"/>
                  <a:pt x="1113" y="2038"/>
                  <a:pt x="1402" y="1373"/>
                </a:cubicBezTo>
                <a:cubicBezTo>
                  <a:pt x="1604" y="1315"/>
                  <a:pt x="1792" y="1229"/>
                  <a:pt x="1980" y="1128"/>
                </a:cubicBezTo>
                <a:cubicBezTo>
                  <a:pt x="2009" y="1099"/>
                  <a:pt x="2023" y="1070"/>
                  <a:pt x="2023" y="1026"/>
                </a:cubicBezTo>
                <a:cubicBezTo>
                  <a:pt x="1995" y="940"/>
                  <a:pt x="1908" y="896"/>
                  <a:pt x="1561" y="781"/>
                </a:cubicBezTo>
                <a:lnTo>
                  <a:pt x="1388" y="709"/>
                </a:lnTo>
                <a:cubicBezTo>
                  <a:pt x="1373" y="665"/>
                  <a:pt x="1344" y="578"/>
                  <a:pt x="1330" y="506"/>
                </a:cubicBezTo>
                <a:cubicBezTo>
                  <a:pt x="1301" y="347"/>
                  <a:pt x="1258" y="188"/>
                  <a:pt x="1185" y="44"/>
                </a:cubicBezTo>
                <a:cubicBezTo>
                  <a:pt x="1157" y="29"/>
                  <a:pt x="1128" y="1"/>
                  <a:pt x="10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49"/>
        <p:cNvGrpSpPr/>
        <p:nvPr/>
      </p:nvGrpSpPr>
      <p:grpSpPr>
        <a:xfrm>
          <a:off x="0" y="0"/>
          <a:ext cx="0" cy="0"/>
          <a:chOff x="0" y="0"/>
          <a:chExt cx="0" cy="0"/>
        </a:xfrm>
      </p:grpSpPr>
      <p:sp>
        <p:nvSpPr>
          <p:cNvPr id="50" name="Google Shape;50;p6"/>
          <p:cNvSpPr txBox="1">
            <a:spLocks noGrp="1"/>
          </p:cNvSpPr>
          <p:nvPr>
            <p:ph type="title"/>
          </p:nvPr>
        </p:nvSpPr>
        <p:spPr>
          <a:xfrm>
            <a:off x="1309050" y="458800"/>
            <a:ext cx="6525900" cy="68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51" name="Google Shape;51;p6"/>
          <p:cNvSpPr/>
          <p:nvPr/>
        </p:nvSpPr>
        <p:spPr>
          <a:xfrm>
            <a:off x="7361061" y="4884834"/>
            <a:ext cx="123306" cy="112888"/>
          </a:xfrm>
          <a:custGeom>
            <a:avLst/>
            <a:gdLst/>
            <a:ahLst/>
            <a:cxnLst/>
            <a:rect l="l" t="t" r="r" b="b"/>
            <a:pathLst>
              <a:path w="1373" h="1257" extrusionOk="0">
                <a:moveTo>
                  <a:pt x="751" y="187"/>
                </a:moveTo>
                <a:cubicBezTo>
                  <a:pt x="997" y="187"/>
                  <a:pt x="1185" y="389"/>
                  <a:pt x="1185" y="620"/>
                </a:cubicBezTo>
                <a:cubicBezTo>
                  <a:pt x="1185" y="866"/>
                  <a:pt x="983" y="1068"/>
                  <a:pt x="737" y="1068"/>
                </a:cubicBezTo>
                <a:cubicBezTo>
                  <a:pt x="145" y="1068"/>
                  <a:pt x="145" y="187"/>
                  <a:pt x="737" y="187"/>
                </a:cubicBezTo>
                <a:close/>
                <a:moveTo>
                  <a:pt x="750" y="0"/>
                </a:moveTo>
                <a:cubicBezTo>
                  <a:pt x="513" y="0"/>
                  <a:pt x="278" y="137"/>
                  <a:pt x="174" y="389"/>
                </a:cubicBezTo>
                <a:cubicBezTo>
                  <a:pt x="0" y="794"/>
                  <a:pt x="304" y="1256"/>
                  <a:pt x="737" y="1256"/>
                </a:cubicBezTo>
                <a:cubicBezTo>
                  <a:pt x="1084" y="1256"/>
                  <a:pt x="1373" y="967"/>
                  <a:pt x="1373" y="635"/>
                </a:cubicBezTo>
                <a:cubicBezTo>
                  <a:pt x="1373" y="461"/>
                  <a:pt x="1301" y="302"/>
                  <a:pt x="1185" y="187"/>
                </a:cubicBezTo>
                <a:cubicBezTo>
                  <a:pt x="1064" y="60"/>
                  <a:pt x="906" y="0"/>
                  <a:pt x="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rot="881434">
            <a:off x="260981" y="287036"/>
            <a:ext cx="221915" cy="223479"/>
          </a:xfrm>
          <a:custGeom>
            <a:avLst/>
            <a:gdLst/>
            <a:ahLst/>
            <a:cxnLst/>
            <a:rect l="l" t="t" r="r" b="b"/>
            <a:pathLst>
              <a:path w="2024" h="2038" extrusionOk="0">
                <a:moveTo>
                  <a:pt x="1084" y="261"/>
                </a:moveTo>
                <a:cubicBezTo>
                  <a:pt x="1099" y="347"/>
                  <a:pt x="1128" y="463"/>
                  <a:pt x="1157" y="535"/>
                </a:cubicBezTo>
                <a:cubicBezTo>
                  <a:pt x="1171" y="636"/>
                  <a:pt x="1200" y="723"/>
                  <a:pt x="1243" y="824"/>
                </a:cubicBezTo>
                <a:cubicBezTo>
                  <a:pt x="1258" y="853"/>
                  <a:pt x="1301" y="867"/>
                  <a:pt x="1503" y="940"/>
                </a:cubicBezTo>
                <a:cubicBezTo>
                  <a:pt x="1576" y="969"/>
                  <a:pt x="1677" y="998"/>
                  <a:pt x="1763" y="1041"/>
                </a:cubicBezTo>
                <a:cubicBezTo>
                  <a:pt x="1648" y="1084"/>
                  <a:pt x="1460" y="1156"/>
                  <a:pt x="1301" y="1214"/>
                </a:cubicBezTo>
                <a:cubicBezTo>
                  <a:pt x="1272" y="1229"/>
                  <a:pt x="1258" y="1243"/>
                  <a:pt x="1243" y="1272"/>
                </a:cubicBezTo>
                <a:cubicBezTo>
                  <a:pt x="1171" y="1445"/>
                  <a:pt x="1070" y="1662"/>
                  <a:pt x="998" y="1778"/>
                </a:cubicBezTo>
                <a:cubicBezTo>
                  <a:pt x="954" y="1662"/>
                  <a:pt x="896" y="1431"/>
                  <a:pt x="839" y="1243"/>
                </a:cubicBezTo>
                <a:cubicBezTo>
                  <a:pt x="839" y="1200"/>
                  <a:pt x="810" y="1171"/>
                  <a:pt x="766" y="1171"/>
                </a:cubicBezTo>
                <a:cubicBezTo>
                  <a:pt x="579" y="1142"/>
                  <a:pt x="362" y="1084"/>
                  <a:pt x="246" y="1055"/>
                </a:cubicBezTo>
                <a:cubicBezTo>
                  <a:pt x="434" y="954"/>
                  <a:pt x="622" y="867"/>
                  <a:pt x="824" y="781"/>
                </a:cubicBezTo>
                <a:cubicBezTo>
                  <a:pt x="839" y="766"/>
                  <a:pt x="868" y="752"/>
                  <a:pt x="868" y="737"/>
                </a:cubicBezTo>
                <a:cubicBezTo>
                  <a:pt x="940" y="564"/>
                  <a:pt x="1027" y="376"/>
                  <a:pt x="1084" y="261"/>
                </a:cubicBezTo>
                <a:close/>
                <a:moveTo>
                  <a:pt x="1099" y="1"/>
                </a:moveTo>
                <a:cubicBezTo>
                  <a:pt x="1041" y="1"/>
                  <a:pt x="954" y="1"/>
                  <a:pt x="723" y="636"/>
                </a:cubicBezTo>
                <a:cubicBezTo>
                  <a:pt x="44" y="911"/>
                  <a:pt x="15" y="998"/>
                  <a:pt x="1" y="1041"/>
                </a:cubicBezTo>
                <a:cubicBezTo>
                  <a:pt x="1" y="1070"/>
                  <a:pt x="1" y="1099"/>
                  <a:pt x="15" y="1128"/>
                </a:cubicBezTo>
                <a:cubicBezTo>
                  <a:pt x="44" y="1156"/>
                  <a:pt x="87" y="1229"/>
                  <a:pt x="680" y="1344"/>
                </a:cubicBezTo>
                <a:cubicBezTo>
                  <a:pt x="853" y="2038"/>
                  <a:pt x="925" y="2038"/>
                  <a:pt x="983" y="2038"/>
                </a:cubicBezTo>
                <a:lnTo>
                  <a:pt x="998" y="2038"/>
                </a:lnTo>
                <a:cubicBezTo>
                  <a:pt x="1055" y="2038"/>
                  <a:pt x="1113" y="2038"/>
                  <a:pt x="1402" y="1373"/>
                </a:cubicBezTo>
                <a:cubicBezTo>
                  <a:pt x="1604" y="1315"/>
                  <a:pt x="1792" y="1229"/>
                  <a:pt x="1980" y="1128"/>
                </a:cubicBezTo>
                <a:cubicBezTo>
                  <a:pt x="2009" y="1099"/>
                  <a:pt x="2023" y="1070"/>
                  <a:pt x="2023" y="1026"/>
                </a:cubicBezTo>
                <a:cubicBezTo>
                  <a:pt x="1995" y="940"/>
                  <a:pt x="1908" y="896"/>
                  <a:pt x="1561" y="781"/>
                </a:cubicBezTo>
                <a:lnTo>
                  <a:pt x="1388" y="709"/>
                </a:lnTo>
                <a:cubicBezTo>
                  <a:pt x="1373" y="665"/>
                  <a:pt x="1344" y="578"/>
                  <a:pt x="1330" y="506"/>
                </a:cubicBezTo>
                <a:cubicBezTo>
                  <a:pt x="1301" y="347"/>
                  <a:pt x="1258" y="188"/>
                  <a:pt x="1185" y="44"/>
                </a:cubicBezTo>
                <a:cubicBezTo>
                  <a:pt x="1157" y="29"/>
                  <a:pt x="1128" y="1"/>
                  <a:pt x="10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6"/>
          <p:cNvGrpSpPr/>
          <p:nvPr/>
        </p:nvGrpSpPr>
        <p:grpSpPr>
          <a:xfrm>
            <a:off x="8754782" y="610306"/>
            <a:ext cx="200991" cy="206083"/>
            <a:chOff x="2950083" y="2942772"/>
            <a:chExt cx="142245" cy="145837"/>
          </a:xfrm>
        </p:grpSpPr>
        <p:sp>
          <p:nvSpPr>
            <p:cNvPr id="54" name="Google Shape;54;p6"/>
            <p:cNvSpPr/>
            <p:nvPr/>
          </p:nvSpPr>
          <p:spPr>
            <a:xfrm>
              <a:off x="3016800" y="2942772"/>
              <a:ext cx="17449" cy="145837"/>
            </a:xfrm>
            <a:custGeom>
              <a:avLst/>
              <a:gdLst/>
              <a:ahLst/>
              <a:cxnLst/>
              <a:rect l="l" t="t" r="r" b="b"/>
              <a:pathLst>
                <a:path w="204" h="1705" extrusionOk="0">
                  <a:moveTo>
                    <a:pt x="102" y="0"/>
                  </a:moveTo>
                  <a:cubicBezTo>
                    <a:pt x="59" y="0"/>
                    <a:pt x="15" y="43"/>
                    <a:pt x="15" y="101"/>
                  </a:cubicBezTo>
                  <a:lnTo>
                    <a:pt x="1" y="1618"/>
                  </a:lnTo>
                  <a:cubicBezTo>
                    <a:pt x="1" y="1662"/>
                    <a:pt x="44" y="1705"/>
                    <a:pt x="102" y="1705"/>
                  </a:cubicBezTo>
                  <a:cubicBezTo>
                    <a:pt x="145" y="1705"/>
                    <a:pt x="189" y="1662"/>
                    <a:pt x="189" y="1618"/>
                  </a:cubicBezTo>
                  <a:lnTo>
                    <a:pt x="203" y="101"/>
                  </a:lnTo>
                  <a:cubicBezTo>
                    <a:pt x="203" y="43"/>
                    <a:pt x="160"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2962486" y="2969971"/>
              <a:ext cx="129842" cy="90239"/>
            </a:xfrm>
            <a:custGeom>
              <a:avLst/>
              <a:gdLst/>
              <a:ahLst/>
              <a:cxnLst/>
              <a:rect l="l" t="t" r="r" b="b"/>
              <a:pathLst>
                <a:path w="1518" h="1055" extrusionOk="0">
                  <a:moveTo>
                    <a:pt x="1378" y="1"/>
                  </a:moveTo>
                  <a:cubicBezTo>
                    <a:pt x="1362" y="1"/>
                    <a:pt x="1346" y="5"/>
                    <a:pt x="1329" y="14"/>
                  </a:cubicBezTo>
                  <a:lnTo>
                    <a:pt x="72" y="896"/>
                  </a:lnTo>
                  <a:cubicBezTo>
                    <a:pt x="0" y="939"/>
                    <a:pt x="29" y="1055"/>
                    <a:pt x="116" y="1055"/>
                  </a:cubicBezTo>
                  <a:cubicBezTo>
                    <a:pt x="145" y="1055"/>
                    <a:pt x="159" y="1055"/>
                    <a:pt x="174" y="1040"/>
                  </a:cubicBezTo>
                  <a:lnTo>
                    <a:pt x="1445" y="159"/>
                  </a:lnTo>
                  <a:cubicBezTo>
                    <a:pt x="1518" y="110"/>
                    <a:pt x="1458" y="1"/>
                    <a:pt x="1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a:off x="2975316" y="2963727"/>
              <a:ext cx="100931" cy="101445"/>
            </a:xfrm>
            <a:custGeom>
              <a:avLst/>
              <a:gdLst/>
              <a:ahLst/>
              <a:cxnLst/>
              <a:rect l="l" t="t" r="r" b="b"/>
              <a:pathLst>
                <a:path w="1180" h="1186" extrusionOk="0">
                  <a:moveTo>
                    <a:pt x="133" y="1"/>
                  </a:moveTo>
                  <a:cubicBezTo>
                    <a:pt x="61" y="1"/>
                    <a:pt x="0" y="93"/>
                    <a:pt x="67" y="160"/>
                  </a:cubicBezTo>
                  <a:lnTo>
                    <a:pt x="1006" y="1157"/>
                  </a:lnTo>
                  <a:cubicBezTo>
                    <a:pt x="1020" y="1171"/>
                    <a:pt x="1049" y="1185"/>
                    <a:pt x="1078" y="1185"/>
                  </a:cubicBezTo>
                  <a:cubicBezTo>
                    <a:pt x="1093" y="1185"/>
                    <a:pt x="1122" y="1171"/>
                    <a:pt x="1136" y="1157"/>
                  </a:cubicBezTo>
                  <a:cubicBezTo>
                    <a:pt x="1179" y="1128"/>
                    <a:pt x="1179" y="1070"/>
                    <a:pt x="1136" y="1026"/>
                  </a:cubicBezTo>
                  <a:lnTo>
                    <a:pt x="197" y="30"/>
                  </a:lnTo>
                  <a:cubicBezTo>
                    <a:pt x="177" y="9"/>
                    <a:pt x="154"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2950083" y="3005724"/>
              <a:ext cx="140962" cy="16166"/>
            </a:xfrm>
            <a:custGeom>
              <a:avLst/>
              <a:gdLst/>
              <a:ahLst/>
              <a:cxnLst/>
              <a:rect l="l" t="t" r="r" b="b"/>
              <a:pathLst>
                <a:path w="1648" h="189" extrusionOk="0">
                  <a:moveTo>
                    <a:pt x="1561" y="1"/>
                  </a:moveTo>
                  <a:lnTo>
                    <a:pt x="102" y="15"/>
                  </a:lnTo>
                  <a:cubicBezTo>
                    <a:pt x="44" y="15"/>
                    <a:pt x="1" y="59"/>
                    <a:pt x="1" y="102"/>
                  </a:cubicBezTo>
                  <a:cubicBezTo>
                    <a:pt x="1" y="160"/>
                    <a:pt x="44" y="189"/>
                    <a:pt x="102" y="189"/>
                  </a:cubicBezTo>
                  <a:lnTo>
                    <a:pt x="1561" y="174"/>
                  </a:lnTo>
                  <a:cubicBezTo>
                    <a:pt x="1604" y="174"/>
                    <a:pt x="1648" y="131"/>
                    <a:pt x="1648" y="88"/>
                  </a:cubicBezTo>
                  <a:cubicBezTo>
                    <a:pt x="1648" y="44"/>
                    <a:pt x="1604" y="1"/>
                    <a:pt x="1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6"/>
          <p:cNvGrpSpPr/>
          <p:nvPr/>
        </p:nvGrpSpPr>
        <p:grpSpPr>
          <a:xfrm>
            <a:off x="236263" y="4695773"/>
            <a:ext cx="478830" cy="301953"/>
            <a:chOff x="4274113" y="691325"/>
            <a:chExt cx="478830" cy="301953"/>
          </a:xfrm>
        </p:grpSpPr>
        <p:sp>
          <p:nvSpPr>
            <p:cNvPr id="59" name="Google Shape;59;p6"/>
            <p:cNvSpPr/>
            <p:nvPr/>
          </p:nvSpPr>
          <p:spPr>
            <a:xfrm>
              <a:off x="4319329" y="691325"/>
              <a:ext cx="352459" cy="301953"/>
            </a:xfrm>
            <a:custGeom>
              <a:avLst/>
              <a:gdLst/>
              <a:ahLst/>
              <a:cxnLst/>
              <a:rect l="l" t="t" r="r" b="b"/>
              <a:pathLst>
                <a:path w="3266" h="2798" extrusionOk="0">
                  <a:moveTo>
                    <a:pt x="1864" y="182"/>
                  </a:moveTo>
                  <a:cubicBezTo>
                    <a:pt x="2543" y="182"/>
                    <a:pt x="3078" y="731"/>
                    <a:pt x="3078" y="1396"/>
                  </a:cubicBezTo>
                  <a:cubicBezTo>
                    <a:pt x="3078" y="2131"/>
                    <a:pt x="2473" y="2620"/>
                    <a:pt x="1845" y="2620"/>
                  </a:cubicBezTo>
                  <a:cubicBezTo>
                    <a:pt x="1547" y="2620"/>
                    <a:pt x="1244" y="2509"/>
                    <a:pt x="997" y="2263"/>
                  </a:cubicBezTo>
                  <a:cubicBezTo>
                    <a:pt x="231" y="1497"/>
                    <a:pt x="781" y="182"/>
                    <a:pt x="1864" y="182"/>
                  </a:cubicBezTo>
                  <a:close/>
                  <a:moveTo>
                    <a:pt x="1862" y="0"/>
                  </a:moveTo>
                  <a:cubicBezTo>
                    <a:pt x="1518" y="0"/>
                    <a:pt x="1167" y="128"/>
                    <a:pt x="882" y="413"/>
                  </a:cubicBezTo>
                  <a:cubicBezTo>
                    <a:pt x="0" y="1295"/>
                    <a:pt x="622" y="2797"/>
                    <a:pt x="1864" y="2797"/>
                  </a:cubicBezTo>
                  <a:cubicBezTo>
                    <a:pt x="2630" y="2797"/>
                    <a:pt x="3266" y="2162"/>
                    <a:pt x="3266" y="1396"/>
                  </a:cubicBezTo>
                  <a:cubicBezTo>
                    <a:pt x="3266" y="556"/>
                    <a:pt x="2579" y="0"/>
                    <a:pt x="1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4274113" y="754564"/>
              <a:ext cx="478830" cy="211302"/>
            </a:xfrm>
            <a:custGeom>
              <a:avLst/>
              <a:gdLst/>
              <a:ahLst/>
              <a:cxnLst/>
              <a:rect l="l" t="t" r="r" b="b"/>
              <a:pathLst>
                <a:path w="4437" h="1958" extrusionOk="0">
                  <a:moveTo>
                    <a:pt x="3825" y="0"/>
                  </a:moveTo>
                  <a:cubicBezTo>
                    <a:pt x="3634" y="0"/>
                    <a:pt x="3456" y="23"/>
                    <a:pt x="3396" y="30"/>
                  </a:cubicBezTo>
                  <a:cubicBezTo>
                    <a:pt x="3338" y="44"/>
                    <a:pt x="3309" y="88"/>
                    <a:pt x="3323" y="131"/>
                  </a:cubicBezTo>
                  <a:cubicBezTo>
                    <a:pt x="3323" y="179"/>
                    <a:pt x="3353" y="207"/>
                    <a:pt x="3388" y="207"/>
                  </a:cubicBezTo>
                  <a:cubicBezTo>
                    <a:pt x="3395" y="207"/>
                    <a:pt x="3403" y="206"/>
                    <a:pt x="3410" y="203"/>
                  </a:cubicBezTo>
                  <a:cubicBezTo>
                    <a:pt x="3547" y="186"/>
                    <a:pt x="3694" y="176"/>
                    <a:pt x="3825" y="176"/>
                  </a:cubicBezTo>
                  <a:cubicBezTo>
                    <a:pt x="4025" y="176"/>
                    <a:pt x="4190" y="200"/>
                    <a:pt x="4234" y="261"/>
                  </a:cubicBezTo>
                  <a:cubicBezTo>
                    <a:pt x="4234" y="261"/>
                    <a:pt x="4248" y="275"/>
                    <a:pt x="4234" y="304"/>
                  </a:cubicBezTo>
                  <a:cubicBezTo>
                    <a:pt x="4205" y="405"/>
                    <a:pt x="3670" y="723"/>
                    <a:pt x="2601" y="1142"/>
                  </a:cubicBezTo>
                  <a:cubicBezTo>
                    <a:pt x="1625" y="1538"/>
                    <a:pt x="754" y="1785"/>
                    <a:pt x="387" y="1785"/>
                  </a:cubicBezTo>
                  <a:cubicBezTo>
                    <a:pt x="325" y="1785"/>
                    <a:pt x="277" y="1778"/>
                    <a:pt x="246" y="1764"/>
                  </a:cubicBezTo>
                  <a:cubicBezTo>
                    <a:pt x="217" y="1735"/>
                    <a:pt x="174" y="1720"/>
                    <a:pt x="174" y="1677"/>
                  </a:cubicBezTo>
                  <a:cubicBezTo>
                    <a:pt x="174" y="1547"/>
                    <a:pt x="578" y="1272"/>
                    <a:pt x="954" y="1084"/>
                  </a:cubicBezTo>
                  <a:cubicBezTo>
                    <a:pt x="997" y="1070"/>
                    <a:pt x="1026" y="1012"/>
                    <a:pt x="997" y="969"/>
                  </a:cubicBezTo>
                  <a:cubicBezTo>
                    <a:pt x="986" y="936"/>
                    <a:pt x="951" y="920"/>
                    <a:pt x="916" y="920"/>
                  </a:cubicBezTo>
                  <a:cubicBezTo>
                    <a:pt x="904" y="920"/>
                    <a:pt x="892" y="922"/>
                    <a:pt x="882" y="926"/>
                  </a:cubicBezTo>
                  <a:cubicBezTo>
                    <a:pt x="665" y="1027"/>
                    <a:pt x="0" y="1373"/>
                    <a:pt x="0" y="1677"/>
                  </a:cubicBezTo>
                  <a:cubicBezTo>
                    <a:pt x="0" y="1792"/>
                    <a:pt x="73" y="1894"/>
                    <a:pt x="174" y="1923"/>
                  </a:cubicBezTo>
                  <a:cubicBezTo>
                    <a:pt x="227" y="1944"/>
                    <a:pt x="279" y="1957"/>
                    <a:pt x="332" y="1957"/>
                  </a:cubicBezTo>
                  <a:cubicBezTo>
                    <a:pt x="352" y="1957"/>
                    <a:pt x="371" y="1955"/>
                    <a:pt x="390" y="1951"/>
                  </a:cubicBezTo>
                  <a:cubicBezTo>
                    <a:pt x="968" y="1951"/>
                    <a:pt x="2254" y="1504"/>
                    <a:pt x="3092" y="1142"/>
                  </a:cubicBezTo>
                  <a:cubicBezTo>
                    <a:pt x="3656" y="911"/>
                    <a:pt x="4349" y="564"/>
                    <a:pt x="4407" y="362"/>
                  </a:cubicBezTo>
                  <a:cubicBezTo>
                    <a:pt x="4436" y="290"/>
                    <a:pt x="4422" y="203"/>
                    <a:pt x="4378" y="145"/>
                  </a:cubicBezTo>
                  <a:cubicBezTo>
                    <a:pt x="4278" y="30"/>
                    <a:pt x="4043" y="0"/>
                    <a:pt x="3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6"/>
          <p:cNvSpPr/>
          <p:nvPr/>
        </p:nvSpPr>
        <p:spPr>
          <a:xfrm>
            <a:off x="8727825" y="3793420"/>
            <a:ext cx="254898" cy="256681"/>
          </a:xfrm>
          <a:custGeom>
            <a:avLst/>
            <a:gdLst/>
            <a:ahLst/>
            <a:cxnLst/>
            <a:rect l="l" t="t" r="r" b="b"/>
            <a:pathLst>
              <a:path w="2024" h="2038" extrusionOk="0">
                <a:moveTo>
                  <a:pt x="1084" y="261"/>
                </a:moveTo>
                <a:cubicBezTo>
                  <a:pt x="1099" y="347"/>
                  <a:pt x="1128" y="463"/>
                  <a:pt x="1157" y="535"/>
                </a:cubicBezTo>
                <a:cubicBezTo>
                  <a:pt x="1171" y="636"/>
                  <a:pt x="1200" y="723"/>
                  <a:pt x="1243" y="824"/>
                </a:cubicBezTo>
                <a:cubicBezTo>
                  <a:pt x="1258" y="853"/>
                  <a:pt x="1301" y="867"/>
                  <a:pt x="1503" y="940"/>
                </a:cubicBezTo>
                <a:cubicBezTo>
                  <a:pt x="1576" y="969"/>
                  <a:pt x="1677" y="998"/>
                  <a:pt x="1763" y="1041"/>
                </a:cubicBezTo>
                <a:cubicBezTo>
                  <a:pt x="1648" y="1084"/>
                  <a:pt x="1460" y="1156"/>
                  <a:pt x="1301" y="1214"/>
                </a:cubicBezTo>
                <a:cubicBezTo>
                  <a:pt x="1272" y="1229"/>
                  <a:pt x="1258" y="1243"/>
                  <a:pt x="1243" y="1272"/>
                </a:cubicBezTo>
                <a:cubicBezTo>
                  <a:pt x="1171" y="1445"/>
                  <a:pt x="1070" y="1662"/>
                  <a:pt x="998" y="1778"/>
                </a:cubicBezTo>
                <a:cubicBezTo>
                  <a:pt x="954" y="1662"/>
                  <a:pt x="896" y="1431"/>
                  <a:pt x="839" y="1243"/>
                </a:cubicBezTo>
                <a:cubicBezTo>
                  <a:pt x="839" y="1200"/>
                  <a:pt x="810" y="1171"/>
                  <a:pt x="766" y="1171"/>
                </a:cubicBezTo>
                <a:cubicBezTo>
                  <a:pt x="579" y="1142"/>
                  <a:pt x="362" y="1084"/>
                  <a:pt x="246" y="1055"/>
                </a:cubicBezTo>
                <a:cubicBezTo>
                  <a:pt x="434" y="954"/>
                  <a:pt x="622" y="867"/>
                  <a:pt x="824" y="781"/>
                </a:cubicBezTo>
                <a:cubicBezTo>
                  <a:pt x="839" y="766"/>
                  <a:pt x="868" y="752"/>
                  <a:pt x="868" y="737"/>
                </a:cubicBezTo>
                <a:cubicBezTo>
                  <a:pt x="940" y="564"/>
                  <a:pt x="1027" y="376"/>
                  <a:pt x="1084" y="261"/>
                </a:cubicBezTo>
                <a:close/>
                <a:moveTo>
                  <a:pt x="1099" y="1"/>
                </a:moveTo>
                <a:cubicBezTo>
                  <a:pt x="1041" y="1"/>
                  <a:pt x="954" y="1"/>
                  <a:pt x="723" y="636"/>
                </a:cubicBezTo>
                <a:cubicBezTo>
                  <a:pt x="44" y="911"/>
                  <a:pt x="15" y="998"/>
                  <a:pt x="1" y="1041"/>
                </a:cubicBezTo>
                <a:cubicBezTo>
                  <a:pt x="1" y="1070"/>
                  <a:pt x="1" y="1099"/>
                  <a:pt x="15" y="1128"/>
                </a:cubicBezTo>
                <a:cubicBezTo>
                  <a:pt x="44" y="1156"/>
                  <a:pt x="87" y="1229"/>
                  <a:pt x="680" y="1344"/>
                </a:cubicBezTo>
                <a:cubicBezTo>
                  <a:pt x="853" y="2038"/>
                  <a:pt x="925" y="2038"/>
                  <a:pt x="983" y="2038"/>
                </a:cubicBezTo>
                <a:lnTo>
                  <a:pt x="998" y="2038"/>
                </a:lnTo>
                <a:cubicBezTo>
                  <a:pt x="1055" y="2038"/>
                  <a:pt x="1113" y="2038"/>
                  <a:pt x="1402" y="1373"/>
                </a:cubicBezTo>
                <a:cubicBezTo>
                  <a:pt x="1604" y="1315"/>
                  <a:pt x="1792" y="1229"/>
                  <a:pt x="1980" y="1128"/>
                </a:cubicBezTo>
                <a:cubicBezTo>
                  <a:pt x="2009" y="1099"/>
                  <a:pt x="2023" y="1070"/>
                  <a:pt x="2023" y="1026"/>
                </a:cubicBezTo>
                <a:cubicBezTo>
                  <a:pt x="1995" y="940"/>
                  <a:pt x="1908" y="896"/>
                  <a:pt x="1561" y="781"/>
                </a:cubicBezTo>
                <a:lnTo>
                  <a:pt x="1388" y="709"/>
                </a:lnTo>
                <a:cubicBezTo>
                  <a:pt x="1373" y="665"/>
                  <a:pt x="1344" y="578"/>
                  <a:pt x="1330" y="506"/>
                </a:cubicBezTo>
                <a:cubicBezTo>
                  <a:pt x="1301" y="347"/>
                  <a:pt x="1258" y="188"/>
                  <a:pt x="1185" y="44"/>
                </a:cubicBezTo>
                <a:cubicBezTo>
                  <a:pt x="1157" y="29"/>
                  <a:pt x="1128" y="1"/>
                  <a:pt x="10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8010001" y="105046"/>
            <a:ext cx="651782" cy="429958"/>
          </a:xfrm>
          <a:custGeom>
            <a:avLst/>
            <a:gdLst/>
            <a:ahLst/>
            <a:cxnLst/>
            <a:rect l="l" t="t" r="r" b="b"/>
            <a:pathLst>
              <a:path w="6156" h="4061" extrusionOk="0">
                <a:moveTo>
                  <a:pt x="3063" y="621"/>
                </a:moveTo>
                <a:cubicBezTo>
                  <a:pt x="3266" y="795"/>
                  <a:pt x="3352" y="1069"/>
                  <a:pt x="3280" y="1315"/>
                </a:cubicBezTo>
                <a:cubicBezTo>
                  <a:pt x="3262" y="1406"/>
                  <a:pt x="3186" y="1463"/>
                  <a:pt x="3107" y="1463"/>
                </a:cubicBezTo>
                <a:cubicBezTo>
                  <a:pt x="3061" y="1463"/>
                  <a:pt x="3014" y="1444"/>
                  <a:pt x="2977" y="1402"/>
                </a:cubicBezTo>
                <a:cubicBezTo>
                  <a:pt x="2803" y="1257"/>
                  <a:pt x="2847" y="925"/>
                  <a:pt x="3049" y="621"/>
                </a:cubicBezTo>
                <a:close/>
                <a:moveTo>
                  <a:pt x="4927" y="1517"/>
                </a:moveTo>
                <a:lnTo>
                  <a:pt x="4927" y="1517"/>
                </a:lnTo>
                <a:cubicBezTo>
                  <a:pt x="4913" y="1806"/>
                  <a:pt x="4696" y="2066"/>
                  <a:pt x="4407" y="2139"/>
                </a:cubicBezTo>
                <a:lnTo>
                  <a:pt x="4364" y="2139"/>
                </a:lnTo>
                <a:cubicBezTo>
                  <a:pt x="4292" y="2139"/>
                  <a:pt x="4292" y="2110"/>
                  <a:pt x="4292" y="2095"/>
                </a:cubicBezTo>
                <a:cubicBezTo>
                  <a:pt x="4277" y="1951"/>
                  <a:pt x="4537" y="1604"/>
                  <a:pt x="4927" y="1517"/>
                </a:cubicBezTo>
                <a:close/>
                <a:moveTo>
                  <a:pt x="1720" y="2384"/>
                </a:moveTo>
                <a:cubicBezTo>
                  <a:pt x="1763" y="2384"/>
                  <a:pt x="1806" y="2413"/>
                  <a:pt x="1835" y="2456"/>
                </a:cubicBezTo>
                <a:cubicBezTo>
                  <a:pt x="1965" y="2586"/>
                  <a:pt x="1994" y="2789"/>
                  <a:pt x="1922" y="2962"/>
                </a:cubicBezTo>
                <a:cubicBezTo>
                  <a:pt x="1821" y="3136"/>
                  <a:pt x="1633" y="3237"/>
                  <a:pt x="1431" y="3237"/>
                </a:cubicBezTo>
                <a:cubicBezTo>
                  <a:pt x="1387" y="2962"/>
                  <a:pt x="1445" y="2688"/>
                  <a:pt x="1590" y="2456"/>
                </a:cubicBezTo>
                <a:cubicBezTo>
                  <a:pt x="1619" y="2413"/>
                  <a:pt x="1662" y="2384"/>
                  <a:pt x="1720" y="2384"/>
                </a:cubicBezTo>
                <a:close/>
                <a:moveTo>
                  <a:pt x="3757" y="2630"/>
                </a:moveTo>
                <a:cubicBezTo>
                  <a:pt x="3771" y="2630"/>
                  <a:pt x="3800" y="2659"/>
                  <a:pt x="3829" y="2760"/>
                </a:cubicBezTo>
                <a:cubicBezTo>
                  <a:pt x="3916" y="2977"/>
                  <a:pt x="3858" y="3237"/>
                  <a:pt x="3714" y="3410"/>
                </a:cubicBezTo>
                <a:cubicBezTo>
                  <a:pt x="3584" y="3208"/>
                  <a:pt x="3569" y="2948"/>
                  <a:pt x="3656" y="2731"/>
                </a:cubicBezTo>
                <a:cubicBezTo>
                  <a:pt x="3699" y="2659"/>
                  <a:pt x="3728" y="2630"/>
                  <a:pt x="3757" y="2630"/>
                </a:cubicBezTo>
                <a:close/>
                <a:moveTo>
                  <a:pt x="3836" y="172"/>
                </a:moveTo>
                <a:cubicBezTo>
                  <a:pt x="3998" y="172"/>
                  <a:pt x="4161" y="220"/>
                  <a:pt x="4306" y="318"/>
                </a:cubicBezTo>
                <a:cubicBezTo>
                  <a:pt x="4682" y="520"/>
                  <a:pt x="4913" y="896"/>
                  <a:pt x="4956" y="1315"/>
                </a:cubicBezTo>
                <a:cubicBezTo>
                  <a:pt x="4494" y="1402"/>
                  <a:pt x="4118" y="1835"/>
                  <a:pt x="4133" y="2095"/>
                </a:cubicBezTo>
                <a:cubicBezTo>
                  <a:pt x="4133" y="2217"/>
                  <a:pt x="4234" y="2313"/>
                  <a:pt x="4353" y="2313"/>
                </a:cubicBezTo>
                <a:cubicBezTo>
                  <a:pt x="4362" y="2313"/>
                  <a:pt x="4370" y="2313"/>
                  <a:pt x="4378" y="2312"/>
                </a:cubicBezTo>
                <a:lnTo>
                  <a:pt x="4451" y="2312"/>
                </a:lnTo>
                <a:cubicBezTo>
                  <a:pt x="4826" y="2254"/>
                  <a:pt x="5086" y="1922"/>
                  <a:pt x="5130" y="1488"/>
                </a:cubicBezTo>
                <a:cubicBezTo>
                  <a:pt x="5346" y="1503"/>
                  <a:pt x="5549" y="1604"/>
                  <a:pt x="5693" y="1777"/>
                </a:cubicBezTo>
                <a:cubicBezTo>
                  <a:pt x="5924" y="2023"/>
                  <a:pt x="5968" y="2399"/>
                  <a:pt x="5809" y="2702"/>
                </a:cubicBezTo>
                <a:cubicBezTo>
                  <a:pt x="5563" y="3280"/>
                  <a:pt x="4855" y="3815"/>
                  <a:pt x="4335" y="3815"/>
                </a:cubicBezTo>
                <a:cubicBezTo>
                  <a:pt x="4205" y="3815"/>
                  <a:pt x="4075" y="3771"/>
                  <a:pt x="3974" y="3699"/>
                </a:cubicBezTo>
                <a:cubicBezTo>
                  <a:pt x="3930" y="3656"/>
                  <a:pt x="3873" y="3612"/>
                  <a:pt x="3829" y="3555"/>
                </a:cubicBezTo>
                <a:cubicBezTo>
                  <a:pt x="4046" y="3323"/>
                  <a:pt x="4118" y="3005"/>
                  <a:pt x="4003" y="2702"/>
                </a:cubicBezTo>
                <a:cubicBezTo>
                  <a:pt x="3930" y="2485"/>
                  <a:pt x="3815" y="2442"/>
                  <a:pt x="3757" y="2442"/>
                </a:cubicBezTo>
                <a:cubicBezTo>
                  <a:pt x="3641" y="2456"/>
                  <a:pt x="3540" y="2529"/>
                  <a:pt x="3497" y="2644"/>
                </a:cubicBezTo>
                <a:cubicBezTo>
                  <a:pt x="3381" y="2933"/>
                  <a:pt x="3410" y="3266"/>
                  <a:pt x="3584" y="3540"/>
                </a:cubicBezTo>
                <a:cubicBezTo>
                  <a:pt x="3367" y="3685"/>
                  <a:pt x="2962" y="3872"/>
                  <a:pt x="2240" y="3872"/>
                </a:cubicBezTo>
                <a:lnTo>
                  <a:pt x="2197" y="3872"/>
                </a:lnTo>
                <a:cubicBezTo>
                  <a:pt x="2175" y="3874"/>
                  <a:pt x="2154" y="3875"/>
                  <a:pt x="2132" y="3875"/>
                </a:cubicBezTo>
                <a:cubicBezTo>
                  <a:pt x="1840" y="3875"/>
                  <a:pt x="1582" y="3693"/>
                  <a:pt x="1474" y="3410"/>
                </a:cubicBezTo>
                <a:cubicBezTo>
                  <a:pt x="1734" y="3410"/>
                  <a:pt x="1980" y="3266"/>
                  <a:pt x="2110" y="3034"/>
                </a:cubicBezTo>
                <a:cubicBezTo>
                  <a:pt x="2211" y="2803"/>
                  <a:pt x="2168" y="2529"/>
                  <a:pt x="1994" y="2341"/>
                </a:cubicBezTo>
                <a:cubicBezTo>
                  <a:pt x="1936" y="2254"/>
                  <a:pt x="1835" y="2196"/>
                  <a:pt x="1734" y="2196"/>
                </a:cubicBezTo>
                <a:cubicBezTo>
                  <a:pt x="1619" y="2196"/>
                  <a:pt x="1532" y="2254"/>
                  <a:pt x="1460" y="2341"/>
                </a:cubicBezTo>
                <a:cubicBezTo>
                  <a:pt x="1301" y="2601"/>
                  <a:pt x="1228" y="2904"/>
                  <a:pt x="1257" y="3208"/>
                </a:cubicBezTo>
                <a:cubicBezTo>
                  <a:pt x="1041" y="3164"/>
                  <a:pt x="838" y="3063"/>
                  <a:pt x="665" y="2933"/>
                </a:cubicBezTo>
                <a:cubicBezTo>
                  <a:pt x="347" y="2702"/>
                  <a:pt x="217" y="2283"/>
                  <a:pt x="347" y="1922"/>
                </a:cubicBezTo>
                <a:cubicBezTo>
                  <a:pt x="492" y="1503"/>
                  <a:pt x="853" y="1156"/>
                  <a:pt x="1171" y="1156"/>
                </a:cubicBezTo>
                <a:cubicBezTo>
                  <a:pt x="1243" y="1156"/>
                  <a:pt x="1315" y="1185"/>
                  <a:pt x="1387" y="1228"/>
                </a:cubicBezTo>
                <a:cubicBezTo>
                  <a:pt x="1402" y="1235"/>
                  <a:pt x="1416" y="1239"/>
                  <a:pt x="1431" y="1239"/>
                </a:cubicBezTo>
                <a:cubicBezTo>
                  <a:pt x="1445" y="1239"/>
                  <a:pt x="1460" y="1235"/>
                  <a:pt x="1474" y="1228"/>
                </a:cubicBezTo>
                <a:cubicBezTo>
                  <a:pt x="1503" y="1199"/>
                  <a:pt x="1517" y="1170"/>
                  <a:pt x="1517" y="1127"/>
                </a:cubicBezTo>
                <a:cubicBezTo>
                  <a:pt x="1517" y="1127"/>
                  <a:pt x="1460" y="650"/>
                  <a:pt x="1676" y="390"/>
                </a:cubicBezTo>
                <a:cubicBezTo>
                  <a:pt x="1770" y="279"/>
                  <a:pt x="1910" y="224"/>
                  <a:pt x="2088" y="224"/>
                </a:cubicBezTo>
                <a:cubicBezTo>
                  <a:pt x="2212" y="224"/>
                  <a:pt x="2355" y="250"/>
                  <a:pt x="2514" y="304"/>
                </a:cubicBezTo>
                <a:cubicBezTo>
                  <a:pt x="2659" y="347"/>
                  <a:pt x="2803" y="419"/>
                  <a:pt x="2933" y="506"/>
                </a:cubicBezTo>
                <a:cubicBezTo>
                  <a:pt x="2688" y="853"/>
                  <a:pt x="2601" y="1315"/>
                  <a:pt x="2876" y="1546"/>
                </a:cubicBezTo>
                <a:cubicBezTo>
                  <a:pt x="2947" y="1608"/>
                  <a:pt x="3033" y="1636"/>
                  <a:pt x="3118" y="1636"/>
                </a:cubicBezTo>
                <a:cubicBezTo>
                  <a:pt x="3272" y="1636"/>
                  <a:pt x="3421" y="1541"/>
                  <a:pt x="3468" y="1373"/>
                </a:cubicBezTo>
                <a:cubicBezTo>
                  <a:pt x="3555" y="1040"/>
                  <a:pt x="3454" y="694"/>
                  <a:pt x="3193" y="477"/>
                </a:cubicBezTo>
                <a:cubicBezTo>
                  <a:pt x="3358" y="278"/>
                  <a:pt x="3595" y="172"/>
                  <a:pt x="3836" y="172"/>
                </a:cubicBezTo>
                <a:close/>
                <a:moveTo>
                  <a:pt x="3833" y="0"/>
                </a:moveTo>
                <a:cubicBezTo>
                  <a:pt x="3532" y="0"/>
                  <a:pt x="3238" y="129"/>
                  <a:pt x="3035" y="376"/>
                </a:cubicBezTo>
                <a:cubicBezTo>
                  <a:pt x="2890" y="275"/>
                  <a:pt x="2731" y="202"/>
                  <a:pt x="2558" y="145"/>
                </a:cubicBezTo>
                <a:cubicBezTo>
                  <a:pt x="2382" y="90"/>
                  <a:pt x="2224" y="62"/>
                  <a:pt x="2083" y="62"/>
                </a:cubicBezTo>
                <a:cubicBezTo>
                  <a:pt x="1851" y="62"/>
                  <a:pt x="1666" y="137"/>
                  <a:pt x="1532" y="289"/>
                </a:cubicBezTo>
                <a:cubicBezTo>
                  <a:pt x="1373" y="491"/>
                  <a:pt x="1301" y="751"/>
                  <a:pt x="1315" y="1012"/>
                </a:cubicBezTo>
                <a:cubicBezTo>
                  <a:pt x="1285" y="1001"/>
                  <a:pt x="1247" y="991"/>
                  <a:pt x="1207" y="991"/>
                </a:cubicBezTo>
                <a:cubicBezTo>
                  <a:pt x="1190" y="991"/>
                  <a:pt x="1173" y="993"/>
                  <a:pt x="1156" y="997"/>
                </a:cubicBezTo>
                <a:cubicBezTo>
                  <a:pt x="766" y="997"/>
                  <a:pt x="333" y="1373"/>
                  <a:pt x="174" y="1864"/>
                </a:cubicBezTo>
                <a:cubicBezTo>
                  <a:pt x="0" y="2312"/>
                  <a:pt x="159" y="2818"/>
                  <a:pt x="549" y="3092"/>
                </a:cubicBezTo>
                <a:cubicBezTo>
                  <a:pt x="766" y="3251"/>
                  <a:pt x="1012" y="3367"/>
                  <a:pt x="1286" y="3410"/>
                </a:cubicBezTo>
                <a:cubicBezTo>
                  <a:pt x="1399" y="3804"/>
                  <a:pt x="1758" y="4061"/>
                  <a:pt x="2163" y="4061"/>
                </a:cubicBezTo>
                <a:cubicBezTo>
                  <a:pt x="2174" y="4061"/>
                  <a:pt x="2185" y="4061"/>
                  <a:pt x="2197" y="4060"/>
                </a:cubicBezTo>
                <a:lnTo>
                  <a:pt x="2240" y="4060"/>
                </a:lnTo>
                <a:cubicBezTo>
                  <a:pt x="2876" y="4060"/>
                  <a:pt x="3367" y="3930"/>
                  <a:pt x="3699" y="3670"/>
                </a:cubicBezTo>
                <a:cubicBezTo>
                  <a:pt x="3743" y="3728"/>
                  <a:pt x="3800" y="3786"/>
                  <a:pt x="3858" y="3829"/>
                </a:cubicBezTo>
                <a:cubicBezTo>
                  <a:pt x="4003" y="3930"/>
                  <a:pt x="4162" y="3988"/>
                  <a:pt x="4335" y="3988"/>
                </a:cubicBezTo>
                <a:cubicBezTo>
                  <a:pt x="4913" y="3988"/>
                  <a:pt x="5679" y="3410"/>
                  <a:pt x="5953" y="2760"/>
                </a:cubicBezTo>
                <a:cubicBezTo>
                  <a:pt x="6155" y="2399"/>
                  <a:pt x="6083" y="1951"/>
                  <a:pt x="5809" y="1647"/>
                </a:cubicBezTo>
                <a:cubicBezTo>
                  <a:pt x="5635" y="1445"/>
                  <a:pt x="5375" y="1315"/>
                  <a:pt x="5115" y="1301"/>
                </a:cubicBezTo>
                <a:cubicBezTo>
                  <a:pt x="5072" y="824"/>
                  <a:pt x="4797" y="405"/>
                  <a:pt x="4393" y="159"/>
                </a:cubicBezTo>
                <a:cubicBezTo>
                  <a:pt x="4218" y="52"/>
                  <a:pt x="4024" y="0"/>
                  <a:pt x="3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720000" y="456688"/>
            <a:ext cx="3618600" cy="129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65" name="Google Shape;65;p7"/>
          <p:cNvSpPr txBox="1">
            <a:spLocks noGrp="1"/>
          </p:cNvSpPr>
          <p:nvPr>
            <p:ph type="body" idx="1"/>
          </p:nvPr>
        </p:nvSpPr>
        <p:spPr>
          <a:xfrm>
            <a:off x="720000" y="2066325"/>
            <a:ext cx="3852000" cy="2294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Clr>
                <a:srgbClr val="595959"/>
              </a:buClr>
              <a:buSzPts val="1000"/>
              <a:buFont typeface="Anaheim"/>
              <a:buChar char="●"/>
              <a:defRPr sz="1400"/>
            </a:lvl1pPr>
            <a:lvl2pPr marL="914400" lvl="1" indent="-317500" rtl="0">
              <a:lnSpc>
                <a:spcPct val="115000"/>
              </a:lnSpc>
              <a:spcBef>
                <a:spcPts val="0"/>
              </a:spcBef>
              <a:spcAft>
                <a:spcPts val="0"/>
              </a:spcAft>
              <a:buClr>
                <a:srgbClr val="595959"/>
              </a:buClr>
              <a:buSzPts val="1400"/>
              <a:buFont typeface="Anaheim"/>
              <a:buChar char="○"/>
              <a:defRPr/>
            </a:lvl2pPr>
            <a:lvl3pPr marL="1371600" lvl="2" indent="-317500" rtl="0">
              <a:lnSpc>
                <a:spcPct val="115000"/>
              </a:lnSpc>
              <a:spcBef>
                <a:spcPts val="0"/>
              </a:spcBef>
              <a:spcAft>
                <a:spcPts val="0"/>
              </a:spcAft>
              <a:buClr>
                <a:srgbClr val="595959"/>
              </a:buClr>
              <a:buSzPts val="1400"/>
              <a:buFont typeface="Anaheim"/>
              <a:buChar char="■"/>
              <a:defRPr/>
            </a:lvl3pPr>
            <a:lvl4pPr marL="1828800" lvl="3" indent="-317500" rtl="0">
              <a:lnSpc>
                <a:spcPct val="115000"/>
              </a:lnSpc>
              <a:spcBef>
                <a:spcPts val="0"/>
              </a:spcBef>
              <a:spcAft>
                <a:spcPts val="0"/>
              </a:spcAft>
              <a:buClr>
                <a:srgbClr val="595959"/>
              </a:buClr>
              <a:buSzPts val="1400"/>
              <a:buFont typeface="Anaheim"/>
              <a:buChar char="●"/>
              <a:defRPr/>
            </a:lvl4pPr>
            <a:lvl5pPr marL="2286000" lvl="4" indent="-317500" rtl="0">
              <a:lnSpc>
                <a:spcPct val="115000"/>
              </a:lnSpc>
              <a:spcBef>
                <a:spcPts val="0"/>
              </a:spcBef>
              <a:spcAft>
                <a:spcPts val="0"/>
              </a:spcAft>
              <a:buClr>
                <a:srgbClr val="595959"/>
              </a:buClr>
              <a:buSzPts val="1400"/>
              <a:buFont typeface="Anaheim"/>
              <a:buChar char="○"/>
              <a:defRPr/>
            </a:lvl5pPr>
            <a:lvl6pPr marL="2743200" lvl="5" indent="-317500" rtl="0">
              <a:lnSpc>
                <a:spcPct val="115000"/>
              </a:lnSpc>
              <a:spcBef>
                <a:spcPts val="0"/>
              </a:spcBef>
              <a:spcAft>
                <a:spcPts val="0"/>
              </a:spcAft>
              <a:buClr>
                <a:srgbClr val="595959"/>
              </a:buClr>
              <a:buSzPts val="1400"/>
              <a:buFont typeface="Anaheim"/>
              <a:buChar char="■"/>
              <a:defRPr/>
            </a:lvl6pPr>
            <a:lvl7pPr marL="3200400" lvl="6" indent="-317500" rtl="0">
              <a:lnSpc>
                <a:spcPct val="115000"/>
              </a:lnSpc>
              <a:spcBef>
                <a:spcPts val="0"/>
              </a:spcBef>
              <a:spcAft>
                <a:spcPts val="0"/>
              </a:spcAft>
              <a:buClr>
                <a:srgbClr val="595959"/>
              </a:buClr>
              <a:buSzPts val="1400"/>
              <a:buFont typeface="Anaheim"/>
              <a:buChar char="●"/>
              <a:defRPr/>
            </a:lvl7pPr>
            <a:lvl8pPr marL="3657600" lvl="7" indent="-317500" rtl="0">
              <a:lnSpc>
                <a:spcPct val="115000"/>
              </a:lnSpc>
              <a:spcBef>
                <a:spcPts val="0"/>
              </a:spcBef>
              <a:spcAft>
                <a:spcPts val="0"/>
              </a:spcAft>
              <a:buClr>
                <a:srgbClr val="595959"/>
              </a:buClr>
              <a:buSzPts val="1400"/>
              <a:buFont typeface="Anaheim"/>
              <a:buChar char="○"/>
              <a:defRPr/>
            </a:lvl8pPr>
            <a:lvl9pPr marL="4114800" lvl="8" indent="-317500" rtl="0">
              <a:lnSpc>
                <a:spcPct val="115000"/>
              </a:lnSpc>
              <a:spcBef>
                <a:spcPts val="0"/>
              </a:spcBef>
              <a:spcAft>
                <a:spcPts val="0"/>
              </a:spcAft>
              <a:buClr>
                <a:srgbClr val="595959"/>
              </a:buClr>
              <a:buSzPts val="1400"/>
              <a:buFont typeface="Anaheim"/>
              <a:buChar char="■"/>
              <a:defRPr/>
            </a:lvl9pPr>
          </a:lstStyle>
          <a:p>
            <a:endParaRPr/>
          </a:p>
        </p:txBody>
      </p:sp>
      <p:grpSp>
        <p:nvGrpSpPr>
          <p:cNvPr id="66" name="Google Shape;66;p7"/>
          <p:cNvGrpSpPr/>
          <p:nvPr/>
        </p:nvGrpSpPr>
        <p:grpSpPr>
          <a:xfrm>
            <a:off x="385494" y="250606"/>
            <a:ext cx="200991" cy="206083"/>
            <a:chOff x="2950083" y="2942772"/>
            <a:chExt cx="142245" cy="145837"/>
          </a:xfrm>
        </p:grpSpPr>
        <p:sp>
          <p:nvSpPr>
            <p:cNvPr id="67" name="Google Shape;67;p7"/>
            <p:cNvSpPr/>
            <p:nvPr/>
          </p:nvSpPr>
          <p:spPr>
            <a:xfrm>
              <a:off x="3016800" y="2942772"/>
              <a:ext cx="17449" cy="145837"/>
            </a:xfrm>
            <a:custGeom>
              <a:avLst/>
              <a:gdLst/>
              <a:ahLst/>
              <a:cxnLst/>
              <a:rect l="l" t="t" r="r" b="b"/>
              <a:pathLst>
                <a:path w="204" h="1705" extrusionOk="0">
                  <a:moveTo>
                    <a:pt x="102" y="0"/>
                  </a:moveTo>
                  <a:cubicBezTo>
                    <a:pt x="59" y="0"/>
                    <a:pt x="15" y="43"/>
                    <a:pt x="15" y="101"/>
                  </a:cubicBezTo>
                  <a:lnTo>
                    <a:pt x="1" y="1618"/>
                  </a:lnTo>
                  <a:cubicBezTo>
                    <a:pt x="1" y="1662"/>
                    <a:pt x="44" y="1705"/>
                    <a:pt x="102" y="1705"/>
                  </a:cubicBezTo>
                  <a:cubicBezTo>
                    <a:pt x="145" y="1705"/>
                    <a:pt x="189" y="1662"/>
                    <a:pt x="189" y="1618"/>
                  </a:cubicBezTo>
                  <a:lnTo>
                    <a:pt x="203" y="101"/>
                  </a:lnTo>
                  <a:cubicBezTo>
                    <a:pt x="203" y="43"/>
                    <a:pt x="160"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a:off x="2962486" y="2969971"/>
              <a:ext cx="129842" cy="90239"/>
            </a:xfrm>
            <a:custGeom>
              <a:avLst/>
              <a:gdLst/>
              <a:ahLst/>
              <a:cxnLst/>
              <a:rect l="l" t="t" r="r" b="b"/>
              <a:pathLst>
                <a:path w="1518" h="1055" extrusionOk="0">
                  <a:moveTo>
                    <a:pt x="1378" y="1"/>
                  </a:moveTo>
                  <a:cubicBezTo>
                    <a:pt x="1362" y="1"/>
                    <a:pt x="1346" y="5"/>
                    <a:pt x="1329" y="14"/>
                  </a:cubicBezTo>
                  <a:lnTo>
                    <a:pt x="72" y="896"/>
                  </a:lnTo>
                  <a:cubicBezTo>
                    <a:pt x="0" y="939"/>
                    <a:pt x="29" y="1055"/>
                    <a:pt x="116" y="1055"/>
                  </a:cubicBezTo>
                  <a:cubicBezTo>
                    <a:pt x="145" y="1055"/>
                    <a:pt x="159" y="1055"/>
                    <a:pt x="174" y="1040"/>
                  </a:cubicBezTo>
                  <a:lnTo>
                    <a:pt x="1445" y="159"/>
                  </a:lnTo>
                  <a:cubicBezTo>
                    <a:pt x="1518" y="110"/>
                    <a:pt x="1458" y="1"/>
                    <a:pt x="1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a:off x="2975316" y="2963727"/>
              <a:ext cx="100931" cy="101445"/>
            </a:xfrm>
            <a:custGeom>
              <a:avLst/>
              <a:gdLst/>
              <a:ahLst/>
              <a:cxnLst/>
              <a:rect l="l" t="t" r="r" b="b"/>
              <a:pathLst>
                <a:path w="1180" h="1186" extrusionOk="0">
                  <a:moveTo>
                    <a:pt x="133" y="1"/>
                  </a:moveTo>
                  <a:cubicBezTo>
                    <a:pt x="61" y="1"/>
                    <a:pt x="0" y="93"/>
                    <a:pt x="67" y="160"/>
                  </a:cubicBezTo>
                  <a:lnTo>
                    <a:pt x="1006" y="1157"/>
                  </a:lnTo>
                  <a:cubicBezTo>
                    <a:pt x="1020" y="1171"/>
                    <a:pt x="1049" y="1185"/>
                    <a:pt x="1078" y="1185"/>
                  </a:cubicBezTo>
                  <a:cubicBezTo>
                    <a:pt x="1093" y="1185"/>
                    <a:pt x="1122" y="1171"/>
                    <a:pt x="1136" y="1157"/>
                  </a:cubicBezTo>
                  <a:cubicBezTo>
                    <a:pt x="1179" y="1128"/>
                    <a:pt x="1179" y="1070"/>
                    <a:pt x="1136" y="1026"/>
                  </a:cubicBezTo>
                  <a:lnTo>
                    <a:pt x="197" y="30"/>
                  </a:lnTo>
                  <a:cubicBezTo>
                    <a:pt x="177" y="9"/>
                    <a:pt x="154"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a:off x="2950083" y="3005724"/>
              <a:ext cx="140962" cy="16166"/>
            </a:xfrm>
            <a:custGeom>
              <a:avLst/>
              <a:gdLst/>
              <a:ahLst/>
              <a:cxnLst/>
              <a:rect l="l" t="t" r="r" b="b"/>
              <a:pathLst>
                <a:path w="1648" h="189" extrusionOk="0">
                  <a:moveTo>
                    <a:pt x="1561" y="1"/>
                  </a:moveTo>
                  <a:lnTo>
                    <a:pt x="102" y="15"/>
                  </a:lnTo>
                  <a:cubicBezTo>
                    <a:pt x="44" y="15"/>
                    <a:pt x="1" y="59"/>
                    <a:pt x="1" y="102"/>
                  </a:cubicBezTo>
                  <a:cubicBezTo>
                    <a:pt x="1" y="160"/>
                    <a:pt x="44" y="189"/>
                    <a:pt x="102" y="189"/>
                  </a:cubicBezTo>
                  <a:lnTo>
                    <a:pt x="1561" y="174"/>
                  </a:lnTo>
                  <a:cubicBezTo>
                    <a:pt x="1604" y="174"/>
                    <a:pt x="1648" y="131"/>
                    <a:pt x="1648" y="88"/>
                  </a:cubicBezTo>
                  <a:cubicBezTo>
                    <a:pt x="1648" y="44"/>
                    <a:pt x="1604" y="1"/>
                    <a:pt x="1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7"/>
          <p:cNvSpPr/>
          <p:nvPr/>
        </p:nvSpPr>
        <p:spPr>
          <a:xfrm>
            <a:off x="190762" y="4608502"/>
            <a:ext cx="395705" cy="390638"/>
          </a:xfrm>
          <a:custGeom>
            <a:avLst/>
            <a:gdLst/>
            <a:ahLst/>
            <a:cxnLst/>
            <a:rect l="l" t="t" r="r" b="b"/>
            <a:pathLst>
              <a:path w="4451" h="4394" extrusionOk="0">
                <a:moveTo>
                  <a:pt x="2266" y="0"/>
                </a:moveTo>
                <a:cubicBezTo>
                  <a:pt x="1767" y="0"/>
                  <a:pt x="1235" y="189"/>
                  <a:pt x="824" y="550"/>
                </a:cubicBezTo>
                <a:cubicBezTo>
                  <a:pt x="73" y="1215"/>
                  <a:pt x="0" y="2197"/>
                  <a:pt x="622" y="3194"/>
                </a:cubicBezTo>
                <a:cubicBezTo>
                  <a:pt x="1041" y="3859"/>
                  <a:pt x="1575" y="4249"/>
                  <a:pt x="2197" y="4365"/>
                </a:cubicBezTo>
                <a:cubicBezTo>
                  <a:pt x="2312" y="4379"/>
                  <a:pt x="2428" y="4394"/>
                  <a:pt x="2543" y="4394"/>
                </a:cubicBezTo>
                <a:cubicBezTo>
                  <a:pt x="3540" y="4394"/>
                  <a:pt x="4378" y="3729"/>
                  <a:pt x="4407" y="3686"/>
                </a:cubicBezTo>
                <a:cubicBezTo>
                  <a:pt x="4451" y="3657"/>
                  <a:pt x="4451" y="3599"/>
                  <a:pt x="4422" y="3570"/>
                </a:cubicBezTo>
                <a:cubicBezTo>
                  <a:pt x="4406" y="3546"/>
                  <a:pt x="4381" y="3535"/>
                  <a:pt x="4355" y="3535"/>
                </a:cubicBezTo>
                <a:cubicBezTo>
                  <a:pt x="4334" y="3535"/>
                  <a:pt x="4311" y="3543"/>
                  <a:pt x="4292" y="3556"/>
                </a:cubicBezTo>
                <a:cubicBezTo>
                  <a:pt x="4292" y="3556"/>
                  <a:pt x="3480" y="4205"/>
                  <a:pt x="2552" y="4205"/>
                </a:cubicBezTo>
                <a:cubicBezTo>
                  <a:pt x="2445" y="4205"/>
                  <a:pt x="2335" y="4196"/>
                  <a:pt x="2226" y="4177"/>
                </a:cubicBezTo>
                <a:cubicBezTo>
                  <a:pt x="1648" y="4090"/>
                  <a:pt x="1156" y="3729"/>
                  <a:pt x="766" y="3093"/>
                </a:cubicBezTo>
                <a:cubicBezTo>
                  <a:pt x="203" y="2183"/>
                  <a:pt x="289" y="1273"/>
                  <a:pt x="940" y="695"/>
                </a:cubicBezTo>
                <a:cubicBezTo>
                  <a:pt x="1314" y="362"/>
                  <a:pt x="1808" y="187"/>
                  <a:pt x="2268" y="187"/>
                </a:cubicBezTo>
                <a:cubicBezTo>
                  <a:pt x="2606" y="187"/>
                  <a:pt x="2926" y="282"/>
                  <a:pt x="3165" y="478"/>
                </a:cubicBezTo>
                <a:cubicBezTo>
                  <a:pt x="3887" y="1056"/>
                  <a:pt x="4046" y="1880"/>
                  <a:pt x="3844" y="2385"/>
                </a:cubicBezTo>
                <a:cubicBezTo>
                  <a:pt x="3700" y="2725"/>
                  <a:pt x="3402" y="2912"/>
                  <a:pt x="3004" y="2912"/>
                </a:cubicBezTo>
                <a:cubicBezTo>
                  <a:pt x="2962" y="2912"/>
                  <a:pt x="2920" y="2910"/>
                  <a:pt x="2876" y="2905"/>
                </a:cubicBezTo>
                <a:cubicBezTo>
                  <a:pt x="2124" y="2819"/>
                  <a:pt x="1922" y="2414"/>
                  <a:pt x="1864" y="2183"/>
                </a:cubicBezTo>
                <a:cubicBezTo>
                  <a:pt x="1792" y="1865"/>
                  <a:pt x="1908" y="1547"/>
                  <a:pt x="2153" y="1345"/>
                </a:cubicBezTo>
                <a:cubicBezTo>
                  <a:pt x="2215" y="1310"/>
                  <a:pt x="2281" y="1292"/>
                  <a:pt x="2345" y="1292"/>
                </a:cubicBezTo>
                <a:cubicBezTo>
                  <a:pt x="2415" y="1292"/>
                  <a:pt x="2483" y="1314"/>
                  <a:pt x="2543" y="1359"/>
                </a:cubicBezTo>
                <a:cubicBezTo>
                  <a:pt x="2702" y="1461"/>
                  <a:pt x="2789" y="1619"/>
                  <a:pt x="2804" y="1807"/>
                </a:cubicBezTo>
                <a:cubicBezTo>
                  <a:pt x="2789" y="1865"/>
                  <a:pt x="2746" y="1923"/>
                  <a:pt x="2688" y="1937"/>
                </a:cubicBezTo>
                <a:cubicBezTo>
                  <a:pt x="2645" y="1952"/>
                  <a:pt x="2616" y="2010"/>
                  <a:pt x="2630" y="2053"/>
                </a:cubicBezTo>
                <a:cubicBezTo>
                  <a:pt x="2642" y="2089"/>
                  <a:pt x="2683" y="2114"/>
                  <a:pt x="2722" y="2114"/>
                </a:cubicBezTo>
                <a:cubicBezTo>
                  <a:pt x="2730" y="2114"/>
                  <a:pt x="2738" y="2113"/>
                  <a:pt x="2746" y="2111"/>
                </a:cubicBezTo>
                <a:cubicBezTo>
                  <a:pt x="2876" y="2067"/>
                  <a:pt x="2962" y="1952"/>
                  <a:pt x="2977" y="1822"/>
                </a:cubicBezTo>
                <a:cubicBezTo>
                  <a:pt x="2977" y="1576"/>
                  <a:pt x="2847" y="1330"/>
                  <a:pt x="2645" y="1200"/>
                </a:cubicBezTo>
                <a:cubicBezTo>
                  <a:pt x="2551" y="1143"/>
                  <a:pt x="2450" y="1114"/>
                  <a:pt x="2348" y="1114"/>
                </a:cubicBezTo>
                <a:cubicBezTo>
                  <a:pt x="2247" y="1114"/>
                  <a:pt x="2146" y="1143"/>
                  <a:pt x="2052" y="1200"/>
                </a:cubicBezTo>
                <a:cubicBezTo>
                  <a:pt x="1734" y="1432"/>
                  <a:pt x="1590" y="1836"/>
                  <a:pt x="1691" y="2212"/>
                </a:cubicBezTo>
                <a:cubicBezTo>
                  <a:pt x="1807" y="2703"/>
                  <a:pt x="2226" y="3007"/>
                  <a:pt x="2847" y="3079"/>
                </a:cubicBezTo>
                <a:cubicBezTo>
                  <a:pt x="2902" y="3085"/>
                  <a:pt x="2956" y="3088"/>
                  <a:pt x="3009" y="3088"/>
                </a:cubicBezTo>
                <a:cubicBezTo>
                  <a:pt x="3478" y="3088"/>
                  <a:pt x="3835" y="2859"/>
                  <a:pt x="4017" y="2443"/>
                </a:cubicBezTo>
                <a:cubicBezTo>
                  <a:pt x="4248" y="1880"/>
                  <a:pt x="4075" y="969"/>
                  <a:pt x="3280" y="334"/>
                </a:cubicBezTo>
                <a:cubicBezTo>
                  <a:pt x="3006" y="109"/>
                  <a:pt x="2645" y="0"/>
                  <a:pt x="2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7958411" y="4817659"/>
            <a:ext cx="123306" cy="112888"/>
          </a:xfrm>
          <a:custGeom>
            <a:avLst/>
            <a:gdLst/>
            <a:ahLst/>
            <a:cxnLst/>
            <a:rect l="l" t="t" r="r" b="b"/>
            <a:pathLst>
              <a:path w="1373" h="1257" extrusionOk="0">
                <a:moveTo>
                  <a:pt x="751" y="187"/>
                </a:moveTo>
                <a:cubicBezTo>
                  <a:pt x="997" y="187"/>
                  <a:pt x="1185" y="389"/>
                  <a:pt x="1185" y="620"/>
                </a:cubicBezTo>
                <a:cubicBezTo>
                  <a:pt x="1185" y="866"/>
                  <a:pt x="983" y="1068"/>
                  <a:pt x="737" y="1068"/>
                </a:cubicBezTo>
                <a:cubicBezTo>
                  <a:pt x="145" y="1068"/>
                  <a:pt x="145" y="187"/>
                  <a:pt x="737" y="187"/>
                </a:cubicBezTo>
                <a:close/>
                <a:moveTo>
                  <a:pt x="750" y="0"/>
                </a:moveTo>
                <a:cubicBezTo>
                  <a:pt x="513" y="0"/>
                  <a:pt x="278" y="137"/>
                  <a:pt x="174" y="389"/>
                </a:cubicBezTo>
                <a:cubicBezTo>
                  <a:pt x="0" y="794"/>
                  <a:pt x="304" y="1256"/>
                  <a:pt x="737" y="1256"/>
                </a:cubicBezTo>
                <a:cubicBezTo>
                  <a:pt x="1084" y="1256"/>
                  <a:pt x="1373" y="967"/>
                  <a:pt x="1373" y="635"/>
                </a:cubicBezTo>
                <a:cubicBezTo>
                  <a:pt x="1373" y="461"/>
                  <a:pt x="1301" y="302"/>
                  <a:pt x="1185" y="187"/>
                </a:cubicBezTo>
                <a:cubicBezTo>
                  <a:pt x="1064" y="60"/>
                  <a:pt x="906" y="0"/>
                  <a:pt x="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881434">
            <a:off x="8626256" y="4569686"/>
            <a:ext cx="221915" cy="223479"/>
          </a:xfrm>
          <a:custGeom>
            <a:avLst/>
            <a:gdLst/>
            <a:ahLst/>
            <a:cxnLst/>
            <a:rect l="l" t="t" r="r" b="b"/>
            <a:pathLst>
              <a:path w="2024" h="2038" extrusionOk="0">
                <a:moveTo>
                  <a:pt x="1084" y="261"/>
                </a:moveTo>
                <a:cubicBezTo>
                  <a:pt x="1099" y="347"/>
                  <a:pt x="1128" y="463"/>
                  <a:pt x="1157" y="535"/>
                </a:cubicBezTo>
                <a:cubicBezTo>
                  <a:pt x="1171" y="636"/>
                  <a:pt x="1200" y="723"/>
                  <a:pt x="1243" y="824"/>
                </a:cubicBezTo>
                <a:cubicBezTo>
                  <a:pt x="1258" y="853"/>
                  <a:pt x="1301" y="867"/>
                  <a:pt x="1503" y="940"/>
                </a:cubicBezTo>
                <a:cubicBezTo>
                  <a:pt x="1576" y="969"/>
                  <a:pt x="1677" y="998"/>
                  <a:pt x="1763" y="1041"/>
                </a:cubicBezTo>
                <a:cubicBezTo>
                  <a:pt x="1648" y="1084"/>
                  <a:pt x="1460" y="1156"/>
                  <a:pt x="1301" y="1214"/>
                </a:cubicBezTo>
                <a:cubicBezTo>
                  <a:pt x="1272" y="1229"/>
                  <a:pt x="1258" y="1243"/>
                  <a:pt x="1243" y="1272"/>
                </a:cubicBezTo>
                <a:cubicBezTo>
                  <a:pt x="1171" y="1445"/>
                  <a:pt x="1070" y="1662"/>
                  <a:pt x="998" y="1778"/>
                </a:cubicBezTo>
                <a:cubicBezTo>
                  <a:pt x="954" y="1662"/>
                  <a:pt x="896" y="1431"/>
                  <a:pt x="839" y="1243"/>
                </a:cubicBezTo>
                <a:cubicBezTo>
                  <a:pt x="839" y="1200"/>
                  <a:pt x="810" y="1171"/>
                  <a:pt x="766" y="1171"/>
                </a:cubicBezTo>
                <a:cubicBezTo>
                  <a:pt x="579" y="1142"/>
                  <a:pt x="362" y="1084"/>
                  <a:pt x="246" y="1055"/>
                </a:cubicBezTo>
                <a:cubicBezTo>
                  <a:pt x="434" y="954"/>
                  <a:pt x="622" y="867"/>
                  <a:pt x="824" y="781"/>
                </a:cubicBezTo>
                <a:cubicBezTo>
                  <a:pt x="839" y="766"/>
                  <a:pt x="868" y="752"/>
                  <a:pt x="868" y="737"/>
                </a:cubicBezTo>
                <a:cubicBezTo>
                  <a:pt x="940" y="564"/>
                  <a:pt x="1027" y="376"/>
                  <a:pt x="1084" y="261"/>
                </a:cubicBezTo>
                <a:close/>
                <a:moveTo>
                  <a:pt x="1099" y="1"/>
                </a:moveTo>
                <a:cubicBezTo>
                  <a:pt x="1041" y="1"/>
                  <a:pt x="954" y="1"/>
                  <a:pt x="723" y="636"/>
                </a:cubicBezTo>
                <a:cubicBezTo>
                  <a:pt x="44" y="911"/>
                  <a:pt x="15" y="998"/>
                  <a:pt x="1" y="1041"/>
                </a:cubicBezTo>
                <a:cubicBezTo>
                  <a:pt x="1" y="1070"/>
                  <a:pt x="1" y="1099"/>
                  <a:pt x="15" y="1128"/>
                </a:cubicBezTo>
                <a:cubicBezTo>
                  <a:pt x="44" y="1156"/>
                  <a:pt x="87" y="1229"/>
                  <a:pt x="680" y="1344"/>
                </a:cubicBezTo>
                <a:cubicBezTo>
                  <a:pt x="853" y="2038"/>
                  <a:pt x="925" y="2038"/>
                  <a:pt x="983" y="2038"/>
                </a:cubicBezTo>
                <a:lnTo>
                  <a:pt x="998" y="2038"/>
                </a:lnTo>
                <a:cubicBezTo>
                  <a:pt x="1055" y="2038"/>
                  <a:pt x="1113" y="2038"/>
                  <a:pt x="1402" y="1373"/>
                </a:cubicBezTo>
                <a:cubicBezTo>
                  <a:pt x="1604" y="1315"/>
                  <a:pt x="1792" y="1229"/>
                  <a:pt x="1980" y="1128"/>
                </a:cubicBezTo>
                <a:cubicBezTo>
                  <a:pt x="2009" y="1099"/>
                  <a:pt x="2023" y="1070"/>
                  <a:pt x="2023" y="1026"/>
                </a:cubicBezTo>
                <a:cubicBezTo>
                  <a:pt x="1995" y="940"/>
                  <a:pt x="1908" y="896"/>
                  <a:pt x="1561" y="781"/>
                </a:cubicBezTo>
                <a:lnTo>
                  <a:pt x="1388" y="709"/>
                </a:lnTo>
                <a:cubicBezTo>
                  <a:pt x="1373" y="665"/>
                  <a:pt x="1344" y="578"/>
                  <a:pt x="1330" y="506"/>
                </a:cubicBezTo>
                <a:cubicBezTo>
                  <a:pt x="1301" y="347"/>
                  <a:pt x="1258" y="188"/>
                  <a:pt x="1185" y="44"/>
                </a:cubicBezTo>
                <a:cubicBezTo>
                  <a:pt x="1157" y="29"/>
                  <a:pt x="1128" y="1"/>
                  <a:pt x="10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7"/>
          <p:cNvGrpSpPr/>
          <p:nvPr/>
        </p:nvGrpSpPr>
        <p:grpSpPr>
          <a:xfrm>
            <a:off x="4994563" y="456700"/>
            <a:ext cx="478830" cy="301953"/>
            <a:chOff x="4274113" y="691325"/>
            <a:chExt cx="478830" cy="301953"/>
          </a:xfrm>
        </p:grpSpPr>
        <p:sp>
          <p:nvSpPr>
            <p:cNvPr id="75" name="Google Shape;75;p7"/>
            <p:cNvSpPr/>
            <p:nvPr/>
          </p:nvSpPr>
          <p:spPr>
            <a:xfrm>
              <a:off x="4319329" y="691325"/>
              <a:ext cx="352459" cy="301953"/>
            </a:xfrm>
            <a:custGeom>
              <a:avLst/>
              <a:gdLst/>
              <a:ahLst/>
              <a:cxnLst/>
              <a:rect l="l" t="t" r="r" b="b"/>
              <a:pathLst>
                <a:path w="3266" h="2798" extrusionOk="0">
                  <a:moveTo>
                    <a:pt x="1864" y="182"/>
                  </a:moveTo>
                  <a:cubicBezTo>
                    <a:pt x="2543" y="182"/>
                    <a:pt x="3078" y="731"/>
                    <a:pt x="3078" y="1396"/>
                  </a:cubicBezTo>
                  <a:cubicBezTo>
                    <a:pt x="3078" y="2131"/>
                    <a:pt x="2473" y="2620"/>
                    <a:pt x="1845" y="2620"/>
                  </a:cubicBezTo>
                  <a:cubicBezTo>
                    <a:pt x="1547" y="2620"/>
                    <a:pt x="1244" y="2509"/>
                    <a:pt x="997" y="2263"/>
                  </a:cubicBezTo>
                  <a:cubicBezTo>
                    <a:pt x="231" y="1497"/>
                    <a:pt x="781" y="182"/>
                    <a:pt x="1864" y="182"/>
                  </a:cubicBezTo>
                  <a:close/>
                  <a:moveTo>
                    <a:pt x="1862" y="0"/>
                  </a:moveTo>
                  <a:cubicBezTo>
                    <a:pt x="1518" y="0"/>
                    <a:pt x="1167" y="128"/>
                    <a:pt x="882" y="413"/>
                  </a:cubicBezTo>
                  <a:cubicBezTo>
                    <a:pt x="0" y="1295"/>
                    <a:pt x="622" y="2797"/>
                    <a:pt x="1864" y="2797"/>
                  </a:cubicBezTo>
                  <a:cubicBezTo>
                    <a:pt x="2630" y="2797"/>
                    <a:pt x="3266" y="2162"/>
                    <a:pt x="3266" y="1396"/>
                  </a:cubicBezTo>
                  <a:cubicBezTo>
                    <a:pt x="3266" y="556"/>
                    <a:pt x="2579" y="0"/>
                    <a:pt x="1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a:off x="4274113" y="754564"/>
              <a:ext cx="478830" cy="211302"/>
            </a:xfrm>
            <a:custGeom>
              <a:avLst/>
              <a:gdLst/>
              <a:ahLst/>
              <a:cxnLst/>
              <a:rect l="l" t="t" r="r" b="b"/>
              <a:pathLst>
                <a:path w="4437" h="1958" extrusionOk="0">
                  <a:moveTo>
                    <a:pt x="3825" y="0"/>
                  </a:moveTo>
                  <a:cubicBezTo>
                    <a:pt x="3634" y="0"/>
                    <a:pt x="3456" y="23"/>
                    <a:pt x="3396" y="30"/>
                  </a:cubicBezTo>
                  <a:cubicBezTo>
                    <a:pt x="3338" y="44"/>
                    <a:pt x="3309" y="88"/>
                    <a:pt x="3323" y="131"/>
                  </a:cubicBezTo>
                  <a:cubicBezTo>
                    <a:pt x="3323" y="179"/>
                    <a:pt x="3353" y="207"/>
                    <a:pt x="3388" y="207"/>
                  </a:cubicBezTo>
                  <a:cubicBezTo>
                    <a:pt x="3395" y="207"/>
                    <a:pt x="3403" y="206"/>
                    <a:pt x="3410" y="203"/>
                  </a:cubicBezTo>
                  <a:cubicBezTo>
                    <a:pt x="3547" y="186"/>
                    <a:pt x="3694" y="176"/>
                    <a:pt x="3825" y="176"/>
                  </a:cubicBezTo>
                  <a:cubicBezTo>
                    <a:pt x="4025" y="176"/>
                    <a:pt x="4190" y="200"/>
                    <a:pt x="4234" y="261"/>
                  </a:cubicBezTo>
                  <a:cubicBezTo>
                    <a:pt x="4234" y="261"/>
                    <a:pt x="4248" y="275"/>
                    <a:pt x="4234" y="304"/>
                  </a:cubicBezTo>
                  <a:cubicBezTo>
                    <a:pt x="4205" y="405"/>
                    <a:pt x="3670" y="723"/>
                    <a:pt x="2601" y="1142"/>
                  </a:cubicBezTo>
                  <a:cubicBezTo>
                    <a:pt x="1625" y="1538"/>
                    <a:pt x="754" y="1785"/>
                    <a:pt x="387" y="1785"/>
                  </a:cubicBezTo>
                  <a:cubicBezTo>
                    <a:pt x="325" y="1785"/>
                    <a:pt x="277" y="1778"/>
                    <a:pt x="246" y="1764"/>
                  </a:cubicBezTo>
                  <a:cubicBezTo>
                    <a:pt x="217" y="1735"/>
                    <a:pt x="174" y="1720"/>
                    <a:pt x="174" y="1677"/>
                  </a:cubicBezTo>
                  <a:cubicBezTo>
                    <a:pt x="174" y="1547"/>
                    <a:pt x="578" y="1272"/>
                    <a:pt x="954" y="1084"/>
                  </a:cubicBezTo>
                  <a:cubicBezTo>
                    <a:pt x="997" y="1070"/>
                    <a:pt x="1026" y="1012"/>
                    <a:pt x="997" y="969"/>
                  </a:cubicBezTo>
                  <a:cubicBezTo>
                    <a:pt x="986" y="936"/>
                    <a:pt x="951" y="920"/>
                    <a:pt x="916" y="920"/>
                  </a:cubicBezTo>
                  <a:cubicBezTo>
                    <a:pt x="904" y="920"/>
                    <a:pt x="892" y="922"/>
                    <a:pt x="882" y="926"/>
                  </a:cubicBezTo>
                  <a:cubicBezTo>
                    <a:pt x="665" y="1027"/>
                    <a:pt x="0" y="1373"/>
                    <a:pt x="0" y="1677"/>
                  </a:cubicBezTo>
                  <a:cubicBezTo>
                    <a:pt x="0" y="1792"/>
                    <a:pt x="73" y="1894"/>
                    <a:pt x="174" y="1923"/>
                  </a:cubicBezTo>
                  <a:cubicBezTo>
                    <a:pt x="227" y="1944"/>
                    <a:pt x="279" y="1957"/>
                    <a:pt x="332" y="1957"/>
                  </a:cubicBezTo>
                  <a:cubicBezTo>
                    <a:pt x="352" y="1957"/>
                    <a:pt x="371" y="1955"/>
                    <a:pt x="390" y="1951"/>
                  </a:cubicBezTo>
                  <a:cubicBezTo>
                    <a:pt x="968" y="1951"/>
                    <a:pt x="2254" y="1504"/>
                    <a:pt x="3092" y="1142"/>
                  </a:cubicBezTo>
                  <a:cubicBezTo>
                    <a:pt x="3656" y="911"/>
                    <a:pt x="4349" y="564"/>
                    <a:pt x="4407" y="362"/>
                  </a:cubicBezTo>
                  <a:cubicBezTo>
                    <a:pt x="4436" y="290"/>
                    <a:pt x="4422" y="203"/>
                    <a:pt x="4378" y="145"/>
                  </a:cubicBezTo>
                  <a:cubicBezTo>
                    <a:pt x="4278" y="30"/>
                    <a:pt x="4043" y="0"/>
                    <a:pt x="3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7"/>
          <p:cNvSpPr/>
          <p:nvPr/>
        </p:nvSpPr>
        <p:spPr>
          <a:xfrm rot="-462781">
            <a:off x="8036673" y="201276"/>
            <a:ext cx="651784" cy="429960"/>
          </a:xfrm>
          <a:custGeom>
            <a:avLst/>
            <a:gdLst/>
            <a:ahLst/>
            <a:cxnLst/>
            <a:rect l="l" t="t" r="r" b="b"/>
            <a:pathLst>
              <a:path w="6156" h="4061" extrusionOk="0">
                <a:moveTo>
                  <a:pt x="3063" y="621"/>
                </a:moveTo>
                <a:cubicBezTo>
                  <a:pt x="3266" y="795"/>
                  <a:pt x="3352" y="1069"/>
                  <a:pt x="3280" y="1315"/>
                </a:cubicBezTo>
                <a:cubicBezTo>
                  <a:pt x="3262" y="1406"/>
                  <a:pt x="3186" y="1463"/>
                  <a:pt x="3107" y="1463"/>
                </a:cubicBezTo>
                <a:cubicBezTo>
                  <a:pt x="3061" y="1463"/>
                  <a:pt x="3014" y="1444"/>
                  <a:pt x="2977" y="1402"/>
                </a:cubicBezTo>
                <a:cubicBezTo>
                  <a:pt x="2803" y="1257"/>
                  <a:pt x="2847" y="925"/>
                  <a:pt x="3049" y="621"/>
                </a:cubicBezTo>
                <a:close/>
                <a:moveTo>
                  <a:pt x="4927" y="1517"/>
                </a:moveTo>
                <a:lnTo>
                  <a:pt x="4927" y="1517"/>
                </a:lnTo>
                <a:cubicBezTo>
                  <a:pt x="4913" y="1806"/>
                  <a:pt x="4696" y="2066"/>
                  <a:pt x="4407" y="2139"/>
                </a:cubicBezTo>
                <a:lnTo>
                  <a:pt x="4364" y="2139"/>
                </a:lnTo>
                <a:cubicBezTo>
                  <a:pt x="4292" y="2139"/>
                  <a:pt x="4292" y="2110"/>
                  <a:pt x="4292" y="2095"/>
                </a:cubicBezTo>
                <a:cubicBezTo>
                  <a:pt x="4277" y="1951"/>
                  <a:pt x="4537" y="1604"/>
                  <a:pt x="4927" y="1517"/>
                </a:cubicBezTo>
                <a:close/>
                <a:moveTo>
                  <a:pt x="1720" y="2384"/>
                </a:moveTo>
                <a:cubicBezTo>
                  <a:pt x="1763" y="2384"/>
                  <a:pt x="1806" y="2413"/>
                  <a:pt x="1835" y="2456"/>
                </a:cubicBezTo>
                <a:cubicBezTo>
                  <a:pt x="1965" y="2586"/>
                  <a:pt x="1994" y="2789"/>
                  <a:pt x="1922" y="2962"/>
                </a:cubicBezTo>
                <a:cubicBezTo>
                  <a:pt x="1821" y="3136"/>
                  <a:pt x="1633" y="3237"/>
                  <a:pt x="1431" y="3237"/>
                </a:cubicBezTo>
                <a:cubicBezTo>
                  <a:pt x="1387" y="2962"/>
                  <a:pt x="1445" y="2688"/>
                  <a:pt x="1590" y="2456"/>
                </a:cubicBezTo>
                <a:cubicBezTo>
                  <a:pt x="1619" y="2413"/>
                  <a:pt x="1662" y="2384"/>
                  <a:pt x="1720" y="2384"/>
                </a:cubicBezTo>
                <a:close/>
                <a:moveTo>
                  <a:pt x="3757" y="2630"/>
                </a:moveTo>
                <a:cubicBezTo>
                  <a:pt x="3771" y="2630"/>
                  <a:pt x="3800" y="2659"/>
                  <a:pt x="3829" y="2760"/>
                </a:cubicBezTo>
                <a:cubicBezTo>
                  <a:pt x="3916" y="2977"/>
                  <a:pt x="3858" y="3237"/>
                  <a:pt x="3714" y="3410"/>
                </a:cubicBezTo>
                <a:cubicBezTo>
                  <a:pt x="3584" y="3208"/>
                  <a:pt x="3569" y="2948"/>
                  <a:pt x="3656" y="2731"/>
                </a:cubicBezTo>
                <a:cubicBezTo>
                  <a:pt x="3699" y="2659"/>
                  <a:pt x="3728" y="2630"/>
                  <a:pt x="3757" y="2630"/>
                </a:cubicBezTo>
                <a:close/>
                <a:moveTo>
                  <a:pt x="3836" y="172"/>
                </a:moveTo>
                <a:cubicBezTo>
                  <a:pt x="3998" y="172"/>
                  <a:pt x="4161" y="220"/>
                  <a:pt x="4306" y="318"/>
                </a:cubicBezTo>
                <a:cubicBezTo>
                  <a:pt x="4682" y="520"/>
                  <a:pt x="4913" y="896"/>
                  <a:pt x="4956" y="1315"/>
                </a:cubicBezTo>
                <a:cubicBezTo>
                  <a:pt x="4494" y="1402"/>
                  <a:pt x="4118" y="1835"/>
                  <a:pt x="4133" y="2095"/>
                </a:cubicBezTo>
                <a:cubicBezTo>
                  <a:pt x="4133" y="2217"/>
                  <a:pt x="4234" y="2313"/>
                  <a:pt x="4353" y="2313"/>
                </a:cubicBezTo>
                <a:cubicBezTo>
                  <a:pt x="4362" y="2313"/>
                  <a:pt x="4370" y="2313"/>
                  <a:pt x="4378" y="2312"/>
                </a:cubicBezTo>
                <a:lnTo>
                  <a:pt x="4451" y="2312"/>
                </a:lnTo>
                <a:cubicBezTo>
                  <a:pt x="4826" y="2254"/>
                  <a:pt x="5086" y="1922"/>
                  <a:pt x="5130" y="1488"/>
                </a:cubicBezTo>
                <a:cubicBezTo>
                  <a:pt x="5346" y="1503"/>
                  <a:pt x="5549" y="1604"/>
                  <a:pt x="5693" y="1777"/>
                </a:cubicBezTo>
                <a:cubicBezTo>
                  <a:pt x="5924" y="2023"/>
                  <a:pt x="5968" y="2399"/>
                  <a:pt x="5809" y="2702"/>
                </a:cubicBezTo>
                <a:cubicBezTo>
                  <a:pt x="5563" y="3280"/>
                  <a:pt x="4855" y="3815"/>
                  <a:pt x="4335" y="3815"/>
                </a:cubicBezTo>
                <a:cubicBezTo>
                  <a:pt x="4205" y="3815"/>
                  <a:pt x="4075" y="3771"/>
                  <a:pt x="3974" y="3699"/>
                </a:cubicBezTo>
                <a:cubicBezTo>
                  <a:pt x="3930" y="3656"/>
                  <a:pt x="3873" y="3612"/>
                  <a:pt x="3829" y="3555"/>
                </a:cubicBezTo>
                <a:cubicBezTo>
                  <a:pt x="4046" y="3323"/>
                  <a:pt x="4118" y="3005"/>
                  <a:pt x="4003" y="2702"/>
                </a:cubicBezTo>
                <a:cubicBezTo>
                  <a:pt x="3930" y="2485"/>
                  <a:pt x="3815" y="2442"/>
                  <a:pt x="3757" y="2442"/>
                </a:cubicBezTo>
                <a:cubicBezTo>
                  <a:pt x="3641" y="2456"/>
                  <a:pt x="3540" y="2529"/>
                  <a:pt x="3497" y="2644"/>
                </a:cubicBezTo>
                <a:cubicBezTo>
                  <a:pt x="3381" y="2933"/>
                  <a:pt x="3410" y="3266"/>
                  <a:pt x="3584" y="3540"/>
                </a:cubicBezTo>
                <a:cubicBezTo>
                  <a:pt x="3367" y="3685"/>
                  <a:pt x="2962" y="3872"/>
                  <a:pt x="2240" y="3872"/>
                </a:cubicBezTo>
                <a:lnTo>
                  <a:pt x="2197" y="3872"/>
                </a:lnTo>
                <a:cubicBezTo>
                  <a:pt x="2175" y="3874"/>
                  <a:pt x="2154" y="3875"/>
                  <a:pt x="2132" y="3875"/>
                </a:cubicBezTo>
                <a:cubicBezTo>
                  <a:pt x="1840" y="3875"/>
                  <a:pt x="1582" y="3693"/>
                  <a:pt x="1474" y="3410"/>
                </a:cubicBezTo>
                <a:cubicBezTo>
                  <a:pt x="1734" y="3410"/>
                  <a:pt x="1980" y="3266"/>
                  <a:pt x="2110" y="3034"/>
                </a:cubicBezTo>
                <a:cubicBezTo>
                  <a:pt x="2211" y="2803"/>
                  <a:pt x="2168" y="2529"/>
                  <a:pt x="1994" y="2341"/>
                </a:cubicBezTo>
                <a:cubicBezTo>
                  <a:pt x="1936" y="2254"/>
                  <a:pt x="1835" y="2196"/>
                  <a:pt x="1734" y="2196"/>
                </a:cubicBezTo>
                <a:cubicBezTo>
                  <a:pt x="1619" y="2196"/>
                  <a:pt x="1532" y="2254"/>
                  <a:pt x="1460" y="2341"/>
                </a:cubicBezTo>
                <a:cubicBezTo>
                  <a:pt x="1301" y="2601"/>
                  <a:pt x="1228" y="2904"/>
                  <a:pt x="1257" y="3208"/>
                </a:cubicBezTo>
                <a:cubicBezTo>
                  <a:pt x="1041" y="3164"/>
                  <a:pt x="838" y="3063"/>
                  <a:pt x="665" y="2933"/>
                </a:cubicBezTo>
                <a:cubicBezTo>
                  <a:pt x="347" y="2702"/>
                  <a:pt x="217" y="2283"/>
                  <a:pt x="347" y="1922"/>
                </a:cubicBezTo>
                <a:cubicBezTo>
                  <a:pt x="492" y="1503"/>
                  <a:pt x="853" y="1156"/>
                  <a:pt x="1171" y="1156"/>
                </a:cubicBezTo>
                <a:cubicBezTo>
                  <a:pt x="1243" y="1156"/>
                  <a:pt x="1315" y="1185"/>
                  <a:pt x="1387" y="1228"/>
                </a:cubicBezTo>
                <a:cubicBezTo>
                  <a:pt x="1402" y="1235"/>
                  <a:pt x="1416" y="1239"/>
                  <a:pt x="1431" y="1239"/>
                </a:cubicBezTo>
                <a:cubicBezTo>
                  <a:pt x="1445" y="1239"/>
                  <a:pt x="1460" y="1235"/>
                  <a:pt x="1474" y="1228"/>
                </a:cubicBezTo>
                <a:cubicBezTo>
                  <a:pt x="1503" y="1199"/>
                  <a:pt x="1517" y="1170"/>
                  <a:pt x="1517" y="1127"/>
                </a:cubicBezTo>
                <a:cubicBezTo>
                  <a:pt x="1517" y="1127"/>
                  <a:pt x="1460" y="650"/>
                  <a:pt x="1676" y="390"/>
                </a:cubicBezTo>
                <a:cubicBezTo>
                  <a:pt x="1770" y="279"/>
                  <a:pt x="1910" y="224"/>
                  <a:pt x="2088" y="224"/>
                </a:cubicBezTo>
                <a:cubicBezTo>
                  <a:pt x="2212" y="224"/>
                  <a:pt x="2355" y="250"/>
                  <a:pt x="2514" y="304"/>
                </a:cubicBezTo>
                <a:cubicBezTo>
                  <a:pt x="2659" y="347"/>
                  <a:pt x="2803" y="419"/>
                  <a:pt x="2933" y="506"/>
                </a:cubicBezTo>
                <a:cubicBezTo>
                  <a:pt x="2688" y="853"/>
                  <a:pt x="2601" y="1315"/>
                  <a:pt x="2876" y="1546"/>
                </a:cubicBezTo>
                <a:cubicBezTo>
                  <a:pt x="2947" y="1608"/>
                  <a:pt x="3033" y="1636"/>
                  <a:pt x="3118" y="1636"/>
                </a:cubicBezTo>
                <a:cubicBezTo>
                  <a:pt x="3272" y="1636"/>
                  <a:pt x="3421" y="1541"/>
                  <a:pt x="3468" y="1373"/>
                </a:cubicBezTo>
                <a:cubicBezTo>
                  <a:pt x="3555" y="1040"/>
                  <a:pt x="3454" y="694"/>
                  <a:pt x="3193" y="477"/>
                </a:cubicBezTo>
                <a:cubicBezTo>
                  <a:pt x="3358" y="278"/>
                  <a:pt x="3595" y="172"/>
                  <a:pt x="3836" y="172"/>
                </a:cubicBezTo>
                <a:close/>
                <a:moveTo>
                  <a:pt x="3833" y="0"/>
                </a:moveTo>
                <a:cubicBezTo>
                  <a:pt x="3532" y="0"/>
                  <a:pt x="3238" y="129"/>
                  <a:pt x="3035" y="376"/>
                </a:cubicBezTo>
                <a:cubicBezTo>
                  <a:pt x="2890" y="275"/>
                  <a:pt x="2731" y="202"/>
                  <a:pt x="2558" y="145"/>
                </a:cubicBezTo>
                <a:cubicBezTo>
                  <a:pt x="2382" y="90"/>
                  <a:pt x="2224" y="62"/>
                  <a:pt x="2083" y="62"/>
                </a:cubicBezTo>
                <a:cubicBezTo>
                  <a:pt x="1851" y="62"/>
                  <a:pt x="1666" y="137"/>
                  <a:pt x="1532" y="289"/>
                </a:cubicBezTo>
                <a:cubicBezTo>
                  <a:pt x="1373" y="491"/>
                  <a:pt x="1301" y="751"/>
                  <a:pt x="1315" y="1012"/>
                </a:cubicBezTo>
                <a:cubicBezTo>
                  <a:pt x="1285" y="1001"/>
                  <a:pt x="1247" y="991"/>
                  <a:pt x="1207" y="991"/>
                </a:cubicBezTo>
                <a:cubicBezTo>
                  <a:pt x="1190" y="991"/>
                  <a:pt x="1173" y="993"/>
                  <a:pt x="1156" y="997"/>
                </a:cubicBezTo>
                <a:cubicBezTo>
                  <a:pt x="766" y="997"/>
                  <a:pt x="333" y="1373"/>
                  <a:pt x="174" y="1864"/>
                </a:cubicBezTo>
                <a:cubicBezTo>
                  <a:pt x="0" y="2312"/>
                  <a:pt x="159" y="2818"/>
                  <a:pt x="549" y="3092"/>
                </a:cubicBezTo>
                <a:cubicBezTo>
                  <a:pt x="766" y="3251"/>
                  <a:pt x="1012" y="3367"/>
                  <a:pt x="1286" y="3410"/>
                </a:cubicBezTo>
                <a:cubicBezTo>
                  <a:pt x="1399" y="3804"/>
                  <a:pt x="1758" y="4061"/>
                  <a:pt x="2163" y="4061"/>
                </a:cubicBezTo>
                <a:cubicBezTo>
                  <a:pt x="2174" y="4061"/>
                  <a:pt x="2185" y="4061"/>
                  <a:pt x="2197" y="4060"/>
                </a:cubicBezTo>
                <a:lnTo>
                  <a:pt x="2240" y="4060"/>
                </a:lnTo>
                <a:cubicBezTo>
                  <a:pt x="2876" y="4060"/>
                  <a:pt x="3367" y="3930"/>
                  <a:pt x="3699" y="3670"/>
                </a:cubicBezTo>
                <a:cubicBezTo>
                  <a:pt x="3743" y="3728"/>
                  <a:pt x="3800" y="3786"/>
                  <a:pt x="3858" y="3829"/>
                </a:cubicBezTo>
                <a:cubicBezTo>
                  <a:pt x="4003" y="3930"/>
                  <a:pt x="4162" y="3988"/>
                  <a:pt x="4335" y="3988"/>
                </a:cubicBezTo>
                <a:cubicBezTo>
                  <a:pt x="4913" y="3988"/>
                  <a:pt x="5679" y="3410"/>
                  <a:pt x="5953" y="2760"/>
                </a:cubicBezTo>
                <a:cubicBezTo>
                  <a:pt x="6155" y="2399"/>
                  <a:pt x="6083" y="1951"/>
                  <a:pt x="5809" y="1647"/>
                </a:cubicBezTo>
                <a:cubicBezTo>
                  <a:pt x="5635" y="1445"/>
                  <a:pt x="5375" y="1315"/>
                  <a:pt x="5115" y="1301"/>
                </a:cubicBezTo>
                <a:cubicBezTo>
                  <a:pt x="5072" y="824"/>
                  <a:pt x="4797" y="405"/>
                  <a:pt x="4393" y="159"/>
                </a:cubicBezTo>
                <a:cubicBezTo>
                  <a:pt x="4218" y="52"/>
                  <a:pt x="4024" y="0"/>
                  <a:pt x="3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78"/>
        <p:cNvGrpSpPr/>
        <p:nvPr/>
      </p:nvGrpSpPr>
      <p:grpSpPr>
        <a:xfrm>
          <a:off x="0" y="0"/>
          <a:ext cx="0" cy="0"/>
          <a:chOff x="0" y="0"/>
          <a:chExt cx="0" cy="0"/>
        </a:xfrm>
      </p:grpSpPr>
      <p:sp>
        <p:nvSpPr>
          <p:cNvPr id="79" name="Google Shape;79;p8"/>
          <p:cNvSpPr txBox="1">
            <a:spLocks noGrp="1"/>
          </p:cNvSpPr>
          <p:nvPr>
            <p:ph type="title"/>
          </p:nvPr>
        </p:nvSpPr>
        <p:spPr>
          <a:xfrm>
            <a:off x="1306975" y="1363955"/>
            <a:ext cx="6530100" cy="21681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accent4"/>
              </a:buClr>
              <a:buSzPts val="6000"/>
              <a:buNone/>
              <a:defRPr sz="8000">
                <a:solidFill>
                  <a:schemeClr val="accent4"/>
                </a:solidFill>
              </a:defRPr>
            </a:lvl1pPr>
            <a:lvl2pPr lvl="1" algn="ctr">
              <a:spcBef>
                <a:spcPts val="0"/>
              </a:spcBef>
              <a:spcAft>
                <a:spcPts val="0"/>
              </a:spcAft>
              <a:buClr>
                <a:schemeClr val="accent4"/>
              </a:buClr>
              <a:buSzPts val="6000"/>
              <a:buNone/>
              <a:defRPr sz="6000">
                <a:solidFill>
                  <a:schemeClr val="accent4"/>
                </a:solidFill>
              </a:defRPr>
            </a:lvl2pPr>
            <a:lvl3pPr lvl="2" algn="ctr">
              <a:spcBef>
                <a:spcPts val="0"/>
              </a:spcBef>
              <a:spcAft>
                <a:spcPts val="0"/>
              </a:spcAft>
              <a:buClr>
                <a:schemeClr val="accent4"/>
              </a:buClr>
              <a:buSzPts val="6000"/>
              <a:buNone/>
              <a:defRPr sz="6000">
                <a:solidFill>
                  <a:schemeClr val="accent4"/>
                </a:solidFill>
              </a:defRPr>
            </a:lvl3pPr>
            <a:lvl4pPr lvl="3" algn="ctr">
              <a:spcBef>
                <a:spcPts val="0"/>
              </a:spcBef>
              <a:spcAft>
                <a:spcPts val="0"/>
              </a:spcAft>
              <a:buClr>
                <a:schemeClr val="accent4"/>
              </a:buClr>
              <a:buSzPts val="6000"/>
              <a:buNone/>
              <a:defRPr sz="6000">
                <a:solidFill>
                  <a:schemeClr val="accent4"/>
                </a:solidFill>
              </a:defRPr>
            </a:lvl4pPr>
            <a:lvl5pPr lvl="4" algn="ctr">
              <a:spcBef>
                <a:spcPts val="0"/>
              </a:spcBef>
              <a:spcAft>
                <a:spcPts val="0"/>
              </a:spcAft>
              <a:buClr>
                <a:schemeClr val="accent4"/>
              </a:buClr>
              <a:buSzPts val="6000"/>
              <a:buNone/>
              <a:defRPr sz="6000">
                <a:solidFill>
                  <a:schemeClr val="accent4"/>
                </a:solidFill>
              </a:defRPr>
            </a:lvl5pPr>
            <a:lvl6pPr lvl="5" algn="ctr">
              <a:spcBef>
                <a:spcPts val="0"/>
              </a:spcBef>
              <a:spcAft>
                <a:spcPts val="0"/>
              </a:spcAft>
              <a:buClr>
                <a:schemeClr val="accent4"/>
              </a:buClr>
              <a:buSzPts val="6000"/>
              <a:buNone/>
              <a:defRPr sz="6000">
                <a:solidFill>
                  <a:schemeClr val="accent4"/>
                </a:solidFill>
              </a:defRPr>
            </a:lvl6pPr>
            <a:lvl7pPr lvl="6" algn="ctr">
              <a:spcBef>
                <a:spcPts val="0"/>
              </a:spcBef>
              <a:spcAft>
                <a:spcPts val="0"/>
              </a:spcAft>
              <a:buClr>
                <a:schemeClr val="accent4"/>
              </a:buClr>
              <a:buSzPts val="6000"/>
              <a:buNone/>
              <a:defRPr sz="6000">
                <a:solidFill>
                  <a:schemeClr val="accent4"/>
                </a:solidFill>
              </a:defRPr>
            </a:lvl7pPr>
            <a:lvl8pPr lvl="7" algn="ctr">
              <a:spcBef>
                <a:spcPts val="0"/>
              </a:spcBef>
              <a:spcAft>
                <a:spcPts val="0"/>
              </a:spcAft>
              <a:buClr>
                <a:schemeClr val="accent4"/>
              </a:buClr>
              <a:buSzPts val="6000"/>
              <a:buNone/>
              <a:defRPr sz="6000">
                <a:solidFill>
                  <a:schemeClr val="accent4"/>
                </a:solidFill>
              </a:defRPr>
            </a:lvl8pPr>
            <a:lvl9pPr lvl="8" algn="ctr">
              <a:spcBef>
                <a:spcPts val="0"/>
              </a:spcBef>
              <a:spcAft>
                <a:spcPts val="0"/>
              </a:spcAft>
              <a:buClr>
                <a:schemeClr val="accent4"/>
              </a:buClr>
              <a:buSzPts val="6000"/>
              <a:buNone/>
              <a:defRPr sz="6000">
                <a:solidFill>
                  <a:schemeClr val="accent4"/>
                </a:solidFill>
              </a:defRPr>
            </a:lvl9pPr>
          </a:lstStyle>
          <a:p>
            <a:endParaRPr/>
          </a:p>
        </p:txBody>
      </p:sp>
      <p:grpSp>
        <p:nvGrpSpPr>
          <p:cNvPr id="80" name="Google Shape;80;p8"/>
          <p:cNvGrpSpPr/>
          <p:nvPr/>
        </p:nvGrpSpPr>
        <p:grpSpPr>
          <a:xfrm>
            <a:off x="305344" y="431969"/>
            <a:ext cx="200991" cy="206083"/>
            <a:chOff x="2950083" y="2942772"/>
            <a:chExt cx="142245" cy="145837"/>
          </a:xfrm>
        </p:grpSpPr>
        <p:sp>
          <p:nvSpPr>
            <p:cNvPr id="81" name="Google Shape;81;p8"/>
            <p:cNvSpPr/>
            <p:nvPr/>
          </p:nvSpPr>
          <p:spPr>
            <a:xfrm>
              <a:off x="3016800" y="2942772"/>
              <a:ext cx="17449" cy="145837"/>
            </a:xfrm>
            <a:custGeom>
              <a:avLst/>
              <a:gdLst/>
              <a:ahLst/>
              <a:cxnLst/>
              <a:rect l="l" t="t" r="r" b="b"/>
              <a:pathLst>
                <a:path w="204" h="1705" extrusionOk="0">
                  <a:moveTo>
                    <a:pt x="102" y="0"/>
                  </a:moveTo>
                  <a:cubicBezTo>
                    <a:pt x="59" y="0"/>
                    <a:pt x="15" y="43"/>
                    <a:pt x="15" y="101"/>
                  </a:cubicBezTo>
                  <a:lnTo>
                    <a:pt x="1" y="1618"/>
                  </a:lnTo>
                  <a:cubicBezTo>
                    <a:pt x="1" y="1662"/>
                    <a:pt x="44" y="1705"/>
                    <a:pt x="102" y="1705"/>
                  </a:cubicBezTo>
                  <a:cubicBezTo>
                    <a:pt x="145" y="1705"/>
                    <a:pt x="189" y="1662"/>
                    <a:pt x="189" y="1618"/>
                  </a:cubicBezTo>
                  <a:lnTo>
                    <a:pt x="203" y="101"/>
                  </a:lnTo>
                  <a:cubicBezTo>
                    <a:pt x="203" y="43"/>
                    <a:pt x="160" y="0"/>
                    <a:pt x="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2962486" y="2969971"/>
              <a:ext cx="129842" cy="90239"/>
            </a:xfrm>
            <a:custGeom>
              <a:avLst/>
              <a:gdLst/>
              <a:ahLst/>
              <a:cxnLst/>
              <a:rect l="l" t="t" r="r" b="b"/>
              <a:pathLst>
                <a:path w="1518" h="1055" extrusionOk="0">
                  <a:moveTo>
                    <a:pt x="1378" y="1"/>
                  </a:moveTo>
                  <a:cubicBezTo>
                    <a:pt x="1362" y="1"/>
                    <a:pt x="1346" y="5"/>
                    <a:pt x="1329" y="14"/>
                  </a:cubicBezTo>
                  <a:lnTo>
                    <a:pt x="72" y="896"/>
                  </a:lnTo>
                  <a:cubicBezTo>
                    <a:pt x="0" y="939"/>
                    <a:pt x="29" y="1055"/>
                    <a:pt x="116" y="1055"/>
                  </a:cubicBezTo>
                  <a:cubicBezTo>
                    <a:pt x="145" y="1055"/>
                    <a:pt x="159" y="1055"/>
                    <a:pt x="174" y="1040"/>
                  </a:cubicBezTo>
                  <a:lnTo>
                    <a:pt x="1445" y="159"/>
                  </a:lnTo>
                  <a:cubicBezTo>
                    <a:pt x="1518" y="110"/>
                    <a:pt x="1458" y="1"/>
                    <a:pt x="1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2975316" y="2963727"/>
              <a:ext cx="100931" cy="101445"/>
            </a:xfrm>
            <a:custGeom>
              <a:avLst/>
              <a:gdLst/>
              <a:ahLst/>
              <a:cxnLst/>
              <a:rect l="l" t="t" r="r" b="b"/>
              <a:pathLst>
                <a:path w="1180" h="1186" extrusionOk="0">
                  <a:moveTo>
                    <a:pt x="133" y="1"/>
                  </a:moveTo>
                  <a:cubicBezTo>
                    <a:pt x="61" y="1"/>
                    <a:pt x="0" y="93"/>
                    <a:pt x="67" y="160"/>
                  </a:cubicBezTo>
                  <a:lnTo>
                    <a:pt x="1006" y="1157"/>
                  </a:lnTo>
                  <a:cubicBezTo>
                    <a:pt x="1020" y="1171"/>
                    <a:pt x="1049" y="1185"/>
                    <a:pt x="1078" y="1185"/>
                  </a:cubicBezTo>
                  <a:cubicBezTo>
                    <a:pt x="1093" y="1185"/>
                    <a:pt x="1122" y="1171"/>
                    <a:pt x="1136" y="1157"/>
                  </a:cubicBezTo>
                  <a:cubicBezTo>
                    <a:pt x="1179" y="1128"/>
                    <a:pt x="1179" y="1070"/>
                    <a:pt x="1136" y="1026"/>
                  </a:cubicBezTo>
                  <a:lnTo>
                    <a:pt x="197" y="30"/>
                  </a:lnTo>
                  <a:cubicBezTo>
                    <a:pt x="177" y="9"/>
                    <a:pt x="154"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2950083" y="3005724"/>
              <a:ext cx="140962" cy="16166"/>
            </a:xfrm>
            <a:custGeom>
              <a:avLst/>
              <a:gdLst/>
              <a:ahLst/>
              <a:cxnLst/>
              <a:rect l="l" t="t" r="r" b="b"/>
              <a:pathLst>
                <a:path w="1648" h="189" extrusionOk="0">
                  <a:moveTo>
                    <a:pt x="1561" y="1"/>
                  </a:moveTo>
                  <a:lnTo>
                    <a:pt x="102" y="15"/>
                  </a:lnTo>
                  <a:cubicBezTo>
                    <a:pt x="44" y="15"/>
                    <a:pt x="1" y="59"/>
                    <a:pt x="1" y="102"/>
                  </a:cubicBezTo>
                  <a:cubicBezTo>
                    <a:pt x="1" y="160"/>
                    <a:pt x="44" y="189"/>
                    <a:pt x="102" y="189"/>
                  </a:cubicBezTo>
                  <a:lnTo>
                    <a:pt x="1561" y="174"/>
                  </a:lnTo>
                  <a:cubicBezTo>
                    <a:pt x="1604" y="174"/>
                    <a:pt x="1648" y="131"/>
                    <a:pt x="1648" y="88"/>
                  </a:cubicBezTo>
                  <a:cubicBezTo>
                    <a:pt x="1648" y="44"/>
                    <a:pt x="1604" y="1"/>
                    <a:pt x="15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8"/>
          <p:cNvGrpSpPr/>
          <p:nvPr/>
        </p:nvGrpSpPr>
        <p:grpSpPr>
          <a:xfrm>
            <a:off x="166413" y="4697850"/>
            <a:ext cx="478830" cy="301953"/>
            <a:chOff x="4274113" y="691325"/>
            <a:chExt cx="478830" cy="301953"/>
          </a:xfrm>
        </p:grpSpPr>
        <p:sp>
          <p:nvSpPr>
            <p:cNvPr id="86" name="Google Shape;86;p8"/>
            <p:cNvSpPr/>
            <p:nvPr/>
          </p:nvSpPr>
          <p:spPr>
            <a:xfrm>
              <a:off x="4319329" y="691325"/>
              <a:ext cx="352459" cy="301953"/>
            </a:xfrm>
            <a:custGeom>
              <a:avLst/>
              <a:gdLst/>
              <a:ahLst/>
              <a:cxnLst/>
              <a:rect l="l" t="t" r="r" b="b"/>
              <a:pathLst>
                <a:path w="3266" h="2798" extrusionOk="0">
                  <a:moveTo>
                    <a:pt x="1864" y="182"/>
                  </a:moveTo>
                  <a:cubicBezTo>
                    <a:pt x="2543" y="182"/>
                    <a:pt x="3078" y="731"/>
                    <a:pt x="3078" y="1396"/>
                  </a:cubicBezTo>
                  <a:cubicBezTo>
                    <a:pt x="3078" y="2131"/>
                    <a:pt x="2473" y="2620"/>
                    <a:pt x="1845" y="2620"/>
                  </a:cubicBezTo>
                  <a:cubicBezTo>
                    <a:pt x="1547" y="2620"/>
                    <a:pt x="1244" y="2509"/>
                    <a:pt x="997" y="2263"/>
                  </a:cubicBezTo>
                  <a:cubicBezTo>
                    <a:pt x="231" y="1497"/>
                    <a:pt x="781" y="182"/>
                    <a:pt x="1864" y="182"/>
                  </a:cubicBezTo>
                  <a:close/>
                  <a:moveTo>
                    <a:pt x="1862" y="0"/>
                  </a:moveTo>
                  <a:cubicBezTo>
                    <a:pt x="1518" y="0"/>
                    <a:pt x="1167" y="128"/>
                    <a:pt x="882" y="413"/>
                  </a:cubicBezTo>
                  <a:cubicBezTo>
                    <a:pt x="0" y="1295"/>
                    <a:pt x="622" y="2797"/>
                    <a:pt x="1864" y="2797"/>
                  </a:cubicBezTo>
                  <a:cubicBezTo>
                    <a:pt x="2630" y="2797"/>
                    <a:pt x="3266" y="2162"/>
                    <a:pt x="3266" y="1396"/>
                  </a:cubicBezTo>
                  <a:cubicBezTo>
                    <a:pt x="3266" y="556"/>
                    <a:pt x="2579" y="0"/>
                    <a:pt x="1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4274113" y="754564"/>
              <a:ext cx="478830" cy="211302"/>
            </a:xfrm>
            <a:custGeom>
              <a:avLst/>
              <a:gdLst/>
              <a:ahLst/>
              <a:cxnLst/>
              <a:rect l="l" t="t" r="r" b="b"/>
              <a:pathLst>
                <a:path w="4437" h="1958" extrusionOk="0">
                  <a:moveTo>
                    <a:pt x="3825" y="0"/>
                  </a:moveTo>
                  <a:cubicBezTo>
                    <a:pt x="3634" y="0"/>
                    <a:pt x="3456" y="23"/>
                    <a:pt x="3396" y="30"/>
                  </a:cubicBezTo>
                  <a:cubicBezTo>
                    <a:pt x="3338" y="44"/>
                    <a:pt x="3309" y="88"/>
                    <a:pt x="3323" y="131"/>
                  </a:cubicBezTo>
                  <a:cubicBezTo>
                    <a:pt x="3323" y="179"/>
                    <a:pt x="3353" y="207"/>
                    <a:pt x="3388" y="207"/>
                  </a:cubicBezTo>
                  <a:cubicBezTo>
                    <a:pt x="3395" y="207"/>
                    <a:pt x="3403" y="206"/>
                    <a:pt x="3410" y="203"/>
                  </a:cubicBezTo>
                  <a:cubicBezTo>
                    <a:pt x="3547" y="186"/>
                    <a:pt x="3694" y="176"/>
                    <a:pt x="3825" y="176"/>
                  </a:cubicBezTo>
                  <a:cubicBezTo>
                    <a:pt x="4025" y="176"/>
                    <a:pt x="4190" y="200"/>
                    <a:pt x="4234" y="261"/>
                  </a:cubicBezTo>
                  <a:cubicBezTo>
                    <a:pt x="4234" y="261"/>
                    <a:pt x="4248" y="275"/>
                    <a:pt x="4234" y="304"/>
                  </a:cubicBezTo>
                  <a:cubicBezTo>
                    <a:pt x="4205" y="405"/>
                    <a:pt x="3670" y="723"/>
                    <a:pt x="2601" y="1142"/>
                  </a:cubicBezTo>
                  <a:cubicBezTo>
                    <a:pt x="1625" y="1538"/>
                    <a:pt x="754" y="1785"/>
                    <a:pt x="387" y="1785"/>
                  </a:cubicBezTo>
                  <a:cubicBezTo>
                    <a:pt x="325" y="1785"/>
                    <a:pt x="277" y="1778"/>
                    <a:pt x="246" y="1764"/>
                  </a:cubicBezTo>
                  <a:cubicBezTo>
                    <a:pt x="217" y="1735"/>
                    <a:pt x="174" y="1720"/>
                    <a:pt x="174" y="1677"/>
                  </a:cubicBezTo>
                  <a:cubicBezTo>
                    <a:pt x="174" y="1547"/>
                    <a:pt x="578" y="1272"/>
                    <a:pt x="954" y="1084"/>
                  </a:cubicBezTo>
                  <a:cubicBezTo>
                    <a:pt x="997" y="1070"/>
                    <a:pt x="1026" y="1012"/>
                    <a:pt x="997" y="969"/>
                  </a:cubicBezTo>
                  <a:cubicBezTo>
                    <a:pt x="986" y="936"/>
                    <a:pt x="951" y="920"/>
                    <a:pt x="916" y="920"/>
                  </a:cubicBezTo>
                  <a:cubicBezTo>
                    <a:pt x="904" y="920"/>
                    <a:pt x="892" y="922"/>
                    <a:pt x="882" y="926"/>
                  </a:cubicBezTo>
                  <a:cubicBezTo>
                    <a:pt x="665" y="1027"/>
                    <a:pt x="0" y="1373"/>
                    <a:pt x="0" y="1677"/>
                  </a:cubicBezTo>
                  <a:cubicBezTo>
                    <a:pt x="0" y="1792"/>
                    <a:pt x="73" y="1894"/>
                    <a:pt x="174" y="1923"/>
                  </a:cubicBezTo>
                  <a:cubicBezTo>
                    <a:pt x="227" y="1944"/>
                    <a:pt x="279" y="1957"/>
                    <a:pt x="332" y="1957"/>
                  </a:cubicBezTo>
                  <a:cubicBezTo>
                    <a:pt x="352" y="1957"/>
                    <a:pt x="371" y="1955"/>
                    <a:pt x="390" y="1951"/>
                  </a:cubicBezTo>
                  <a:cubicBezTo>
                    <a:pt x="968" y="1951"/>
                    <a:pt x="2254" y="1504"/>
                    <a:pt x="3092" y="1142"/>
                  </a:cubicBezTo>
                  <a:cubicBezTo>
                    <a:pt x="3656" y="911"/>
                    <a:pt x="4349" y="564"/>
                    <a:pt x="4407" y="362"/>
                  </a:cubicBezTo>
                  <a:cubicBezTo>
                    <a:pt x="4436" y="290"/>
                    <a:pt x="4422" y="203"/>
                    <a:pt x="4378" y="145"/>
                  </a:cubicBezTo>
                  <a:cubicBezTo>
                    <a:pt x="4278" y="30"/>
                    <a:pt x="4043" y="0"/>
                    <a:pt x="3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8"/>
          <p:cNvSpPr/>
          <p:nvPr/>
        </p:nvSpPr>
        <p:spPr>
          <a:xfrm rot="447799" flipH="1">
            <a:off x="3404508" y="320028"/>
            <a:ext cx="651779" cy="429956"/>
          </a:xfrm>
          <a:custGeom>
            <a:avLst/>
            <a:gdLst/>
            <a:ahLst/>
            <a:cxnLst/>
            <a:rect l="l" t="t" r="r" b="b"/>
            <a:pathLst>
              <a:path w="6156" h="4061" extrusionOk="0">
                <a:moveTo>
                  <a:pt x="3063" y="621"/>
                </a:moveTo>
                <a:cubicBezTo>
                  <a:pt x="3266" y="795"/>
                  <a:pt x="3352" y="1069"/>
                  <a:pt x="3280" y="1315"/>
                </a:cubicBezTo>
                <a:cubicBezTo>
                  <a:pt x="3262" y="1406"/>
                  <a:pt x="3186" y="1463"/>
                  <a:pt x="3107" y="1463"/>
                </a:cubicBezTo>
                <a:cubicBezTo>
                  <a:pt x="3061" y="1463"/>
                  <a:pt x="3014" y="1444"/>
                  <a:pt x="2977" y="1402"/>
                </a:cubicBezTo>
                <a:cubicBezTo>
                  <a:pt x="2803" y="1257"/>
                  <a:pt x="2847" y="925"/>
                  <a:pt x="3049" y="621"/>
                </a:cubicBezTo>
                <a:close/>
                <a:moveTo>
                  <a:pt x="4927" y="1517"/>
                </a:moveTo>
                <a:lnTo>
                  <a:pt x="4927" y="1517"/>
                </a:lnTo>
                <a:cubicBezTo>
                  <a:pt x="4913" y="1806"/>
                  <a:pt x="4696" y="2066"/>
                  <a:pt x="4407" y="2139"/>
                </a:cubicBezTo>
                <a:lnTo>
                  <a:pt x="4364" y="2139"/>
                </a:lnTo>
                <a:cubicBezTo>
                  <a:pt x="4292" y="2139"/>
                  <a:pt x="4292" y="2110"/>
                  <a:pt x="4292" y="2095"/>
                </a:cubicBezTo>
                <a:cubicBezTo>
                  <a:pt x="4277" y="1951"/>
                  <a:pt x="4537" y="1604"/>
                  <a:pt x="4927" y="1517"/>
                </a:cubicBezTo>
                <a:close/>
                <a:moveTo>
                  <a:pt x="1720" y="2384"/>
                </a:moveTo>
                <a:cubicBezTo>
                  <a:pt x="1763" y="2384"/>
                  <a:pt x="1806" y="2413"/>
                  <a:pt x="1835" y="2456"/>
                </a:cubicBezTo>
                <a:cubicBezTo>
                  <a:pt x="1965" y="2586"/>
                  <a:pt x="1994" y="2789"/>
                  <a:pt x="1922" y="2962"/>
                </a:cubicBezTo>
                <a:cubicBezTo>
                  <a:pt x="1821" y="3136"/>
                  <a:pt x="1633" y="3237"/>
                  <a:pt x="1431" y="3237"/>
                </a:cubicBezTo>
                <a:cubicBezTo>
                  <a:pt x="1387" y="2962"/>
                  <a:pt x="1445" y="2688"/>
                  <a:pt x="1590" y="2456"/>
                </a:cubicBezTo>
                <a:cubicBezTo>
                  <a:pt x="1619" y="2413"/>
                  <a:pt x="1662" y="2384"/>
                  <a:pt x="1720" y="2384"/>
                </a:cubicBezTo>
                <a:close/>
                <a:moveTo>
                  <a:pt x="3757" y="2630"/>
                </a:moveTo>
                <a:cubicBezTo>
                  <a:pt x="3771" y="2630"/>
                  <a:pt x="3800" y="2659"/>
                  <a:pt x="3829" y="2760"/>
                </a:cubicBezTo>
                <a:cubicBezTo>
                  <a:pt x="3916" y="2977"/>
                  <a:pt x="3858" y="3237"/>
                  <a:pt x="3714" y="3410"/>
                </a:cubicBezTo>
                <a:cubicBezTo>
                  <a:pt x="3584" y="3208"/>
                  <a:pt x="3569" y="2948"/>
                  <a:pt x="3656" y="2731"/>
                </a:cubicBezTo>
                <a:cubicBezTo>
                  <a:pt x="3699" y="2659"/>
                  <a:pt x="3728" y="2630"/>
                  <a:pt x="3757" y="2630"/>
                </a:cubicBezTo>
                <a:close/>
                <a:moveTo>
                  <a:pt x="3836" y="172"/>
                </a:moveTo>
                <a:cubicBezTo>
                  <a:pt x="3998" y="172"/>
                  <a:pt x="4161" y="220"/>
                  <a:pt x="4306" y="318"/>
                </a:cubicBezTo>
                <a:cubicBezTo>
                  <a:pt x="4682" y="520"/>
                  <a:pt x="4913" y="896"/>
                  <a:pt x="4956" y="1315"/>
                </a:cubicBezTo>
                <a:cubicBezTo>
                  <a:pt x="4494" y="1402"/>
                  <a:pt x="4118" y="1835"/>
                  <a:pt x="4133" y="2095"/>
                </a:cubicBezTo>
                <a:cubicBezTo>
                  <a:pt x="4133" y="2217"/>
                  <a:pt x="4234" y="2313"/>
                  <a:pt x="4353" y="2313"/>
                </a:cubicBezTo>
                <a:cubicBezTo>
                  <a:pt x="4362" y="2313"/>
                  <a:pt x="4370" y="2313"/>
                  <a:pt x="4378" y="2312"/>
                </a:cubicBezTo>
                <a:lnTo>
                  <a:pt x="4451" y="2312"/>
                </a:lnTo>
                <a:cubicBezTo>
                  <a:pt x="4826" y="2254"/>
                  <a:pt x="5086" y="1922"/>
                  <a:pt x="5130" y="1488"/>
                </a:cubicBezTo>
                <a:cubicBezTo>
                  <a:pt x="5346" y="1503"/>
                  <a:pt x="5549" y="1604"/>
                  <a:pt x="5693" y="1777"/>
                </a:cubicBezTo>
                <a:cubicBezTo>
                  <a:pt x="5924" y="2023"/>
                  <a:pt x="5968" y="2399"/>
                  <a:pt x="5809" y="2702"/>
                </a:cubicBezTo>
                <a:cubicBezTo>
                  <a:pt x="5563" y="3280"/>
                  <a:pt x="4855" y="3815"/>
                  <a:pt x="4335" y="3815"/>
                </a:cubicBezTo>
                <a:cubicBezTo>
                  <a:pt x="4205" y="3815"/>
                  <a:pt x="4075" y="3771"/>
                  <a:pt x="3974" y="3699"/>
                </a:cubicBezTo>
                <a:cubicBezTo>
                  <a:pt x="3930" y="3656"/>
                  <a:pt x="3873" y="3612"/>
                  <a:pt x="3829" y="3555"/>
                </a:cubicBezTo>
                <a:cubicBezTo>
                  <a:pt x="4046" y="3323"/>
                  <a:pt x="4118" y="3005"/>
                  <a:pt x="4003" y="2702"/>
                </a:cubicBezTo>
                <a:cubicBezTo>
                  <a:pt x="3930" y="2485"/>
                  <a:pt x="3815" y="2442"/>
                  <a:pt x="3757" y="2442"/>
                </a:cubicBezTo>
                <a:cubicBezTo>
                  <a:pt x="3641" y="2456"/>
                  <a:pt x="3540" y="2529"/>
                  <a:pt x="3497" y="2644"/>
                </a:cubicBezTo>
                <a:cubicBezTo>
                  <a:pt x="3381" y="2933"/>
                  <a:pt x="3410" y="3266"/>
                  <a:pt x="3584" y="3540"/>
                </a:cubicBezTo>
                <a:cubicBezTo>
                  <a:pt x="3367" y="3685"/>
                  <a:pt x="2962" y="3872"/>
                  <a:pt x="2240" y="3872"/>
                </a:cubicBezTo>
                <a:lnTo>
                  <a:pt x="2197" y="3872"/>
                </a:lnTo>
                <a:cubicBezTo>
                  <a:pt x="2175" y="3874"/>
                  <a:pt x="2154" y="3875"/>
                  <a:pt x="2132" y="3875"/>
                </a:cubicBezTo>
                <a:cubicBezTo>
                  <a:pt x="1840" y="3875"/>
                  <a:pt x="1582" y="3693"/>
                  <a:pt x="1474" y="3410"/>
                </a:cubicBezTo>
                <a:cubicBezTo>
                  <a:pt x="1734" y="3410"/>
                  <a:pt x="1980" y="3266"/>
                  <a:pt x="2110" y="3034"/>
                </a:cubicBezTo>
                <a:cubicBezTo>
                  <a:pt x="2211" y="2803"/>
                  <a:pt x="2168" y="2529"/>
                  <a:pt x="1994" y="2341"/>
                </a:cubicBezTo>
                <a:cubicBezTo>
                  <a:pt x="1936" y="2254"/>
                  <a:pt x="1835" y="2196"/>
                  <a:pt x="1734" y="2196"/>
                </a:cubicBezTo>
                <a:cubicBezTo>
                  <a:pt x="1619" y="2196"/>
                  <a:pt x="1532" y="2254"/>
                  <a:pt x="1460" y="2341"/>
                </a:cubicBezTo>
                <a:cubicBezTo>
                  <a:pt x="1301" y="2601"/>
                  <a:pt x="1228" y="2904"/>
                  <a:pt x="1257" y="3208"/>
                </a:cubicBezTo>
                <a:cubicBezTo>
                  <a:pt x="1041" y="3164"/>
                  <a:pt x="838" y="3063"/>
                  <a:pt x="665" y="2933"/>
                </a:cubicBezTo>
                <a:cubicBezTo>
                  <a:pt x="347" y="2702"/>
                  <a:pt x="217" y="2283"/>
                  <a:pt x="347" y="1922"/>
                </a:cubicBezTo>
                <a:cubicBezTo>
                  <a:pt x="492" y="1503"/>
                  <a:pt x="853" y="1156"/>
                  <a:pt x="1171" y="1156"/>
                </a:cubicBezTo>
                <a:cubicBezTo>
                  <a:pt x="1243" y="1156"/>
                  <a:pt x="1315" y="1185"/>
                  <a:pt x="1387" y="1228"/>
                </a:cubicBezTo>
                <a:cubicBezTo>
                  <a:pt x="1402" y="1235"/>
                  <a:pt x="1416" y="1239"/>
                  <a:pt x="1431" y="1239"/>
                </a:cubicBezTo>
                <a:cubicBezTo>
                  <a:pt x="1445" y="1239"/>
                  <a:pt x="1460" y="1235"/>
                  <a:pt x="1474" y="1228"/>
                </a:cubicBezTo>
                <a:cubicBezTo>
                  <a:pt x="1503" y="1199"/>
                  <a:pt x="1517" y="1170"/>
                  <a:pt x="1517" y="1127"/>
                </a:cubicBezTo>
                <a:cubicBezTo>
                  <a:pt x="1517" y="1127"/>
                  <a:pt x="1460" y="650"/>
                  <a:pt x="1676" y="390"/>
                </a:cubicBezTo>
                <a:cubicBezTo>
                  <a:pt x="1770" y="279"/>
                  <a:pt x="1910" y="224"/>
                  <a:pt x="2088" y="224"/>
                </a:cubicBezTo>
                <a:cubicBezTo>
                  <a:pt x="2212" y="224"/>
                  <a:pt x="2355" y="250"/>
                  <a:pt x="2514" y="304"/>
                </a:cubicBezTo>
                <a:cubicBezTo>
                  <a:pt x="2659" y="347"/>
                  <a:pt x="2803" y="419"/>
                  <a:pt x="2933" y="506"/>
                </a:cubicBezTo>
                <a:cubicBezTo>
                  <a:pt x="2688" y="853"/>
                  <a:pt x="2601" y="1315"/>
                  <a:pt x="2876" y="1546"/>
                </a:cubicBezTo>
                <a:cubicBezTo>
                  <a:pt x="2947" y="1608"/>
                  <a:pt x="3033" y="1636"/>
                  <a:pt x="3118" y="1636"/>
                </a:cubicBezTo>
                <a:cubicBezTo>
                  <a:pt x="3272" y="1636"/>
                  <a:pt x="3421" y="1541"/>
                  <a:pt x="3468" y="1373"/>
                </a:cubicBezTo>
                <a:cubicBezTo>
                  <a:pt x="3555" y="1040"/>
                  <a:pt x="3454" y="694"/>
                  <a:pt x="3193" y="477"/>
                </a:cubicBezTo>
                <a:cubicBezTo>
                  <a:pt x="3358" y="278"/>
                  <a:pt x="3595" y="172"/>
                  <a:pt x="3836" y="172"/>
                </a:cubicBezTo>
                <a:close/>
                <a:moveTo>
                  <a:pt x="3833" y="0"/>
                </a:moveTo>
                <a:cubicBezTo>
                  <a:pt x="3532" y="0"/>
                  <a:pt x="3238" y="129"/>
                  <a:pt x="3035" y="376"/>
                </a:cubicBezTo>
                <a:cubicBezTo>
                  <a:pt x="2890" y="275"/>
                  <a:pt x="2731" y="202"/>
                  <a:pt x="2558" y="145"/>
                </a:cubicBezTo>
                <a:cubicBezTo>
                  <a:pt x="2382" y="90"/>
                  <a:pt x="2224" y="62"/>
                  <a:pt x="2083" y="62"/>
                </a:cubicBezTo>
                <a:cubicBezTo>
                  <a:pt x="1851" y="62"/>
                  <a:pt x="1666" y="137"/>
                  <a:pt x="1532" y="289"/>
                </a:cubicBezTo>
                <a:cubicBezTo>
                  <a:pt x="1373" y="491"/>
                  <a:pt x="1301" y="751"/>
                  <a:pt x="1315" y="1012"/>
                </a:cubicBezTo>
                <a:cubicBezTo>
                  <a:pt x="1285" y="1001"/>
                  <a:pt x="1247" y="991"/>
                  <a:pt x="1207" y="991"/>
                </a:cubicBezTo>
                <a:cubicBezTo>
                  <a:pt x="1190" y="991"/>
                  <a:pt x="1173" y="993"/>
                  <a:pt x="1156" y="997"/>
                </a:cubicBezTo>
                <a:cubicBezTo>
                  <a:pt x="766" y="997"/>
                  <a:pt x="333" y="1373"/>
                  <a:pt x="174" y="1864"/>
                </a:cubicBezTo>
                <a:cubicBezTo>
                  <a:pt x="0" y="2312"/>
                  <a:pt x="159" y="2818"/>
                  <a:pt x="549" y="3092"/>
                </a:cubicBezTo>
                <a:cubicBezTo>
                  <a:pt x="766" y="3251"/>
                  <a:pt x="1012" y="3367"/>
                  <a:pt x="1286" y="3410"/>
                </a:cubicBezTo>
                <a:cubicBezTo>
                  <a:pt x="1399" y="3804"/>
                  <a:pt x="1758" y="4061"/>
                  <a:pt x="2163" y="4061"/>
                </a:cubicBezTo>
                <a:cubicBezTo>
                  <a:pt x="2174" y="4061"/>
                  <a:pt x="2185" y="4061"/>
                  <a:pt x="2197" y="4060"/>
                </a:cubicBezTo>
                <a:lnTo>
                  <a:pt x="2240" y="4060"/>
                </a:lnTo>
                <a:cubicBezTo>
                  <a:pt x="2876" y="4060"/>
                  <a:pt x="3367" y="3930"/>
                  <a:pt x="3699" y="3670"/>
                </a:cubicBezTo>
                <a:cubicBezTo>
                  <a:pt x="3743" y="3728"/>
                  <a:pt x="3800" y="3786"/>
                  <a:pt x="3858" y="3829"/>
                </a:cubicBezTo>
                <a:cubicBezTo>
                  <a:pt x="4003" y="3930"/>
                  <a:pt x="4162" y="3988"/>
                  <a:pt x="4335" y="3988"/>
                </a:cubicBezTo>
                <a:cubicBezTo>
                  <a:pt x="4913" y="3988"/>
                  <a:pt x="5679" y="3410"/>
                  <a:pt x="5953" y="2760"/>
                </a:cubicBezTo>
                <a:cubicBezTo>
                  <a:pt x="6155" y="2399"/>
                  <a:pt x="6083" y="1951"/>
                  <a:pt x="5809" y="1647"/>
                </a:cubicBezTo>
                <a:cubicBezTo>
                  <a:pt x="5635" y="1445"/>
                  <a:pt x="5375" y="1315"/>
                  <a:pt x="5115" y="1301"/>
                </a:cubicBezTo>
                <a:cubicBezTo>
                  <a:pt x="5072" y="824"/>
                  <a:pt x="4797" y="405"/>
                  <a:pt x="4393" y="159"/>
                </a:cubicBezTo>
                <a:cubicBezTo>
                  <a:pt x="4218" y="52"/>
                  <a:pt x="4024" y="0"/>
                  <a:pt x="38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5992962" y="4521265"/>
            <a:ext cx="395705" cy="390638"/>
          </a:xfrm>
          <a:custGeom>
            <a:avLst/>
            <a:gdLst/>
            <a:ahLst/>
            <a:cxnLst/>
            <a:rect l="l" t="t" r="r" b="b"/>
            <a:pathLst>
              <a:path w="4451" h="4394" extrusionOk="0">
                <a:moveTo>
                  <a:pt x="2266" y="0"/>
                </a:moveTo>
                <a:cubicBezTo>
                  <a:pt x="1767" y="0"/>
                  <a:pt x="1235" y="189"/>
                  <a:pt x="824" y="550"/>
                </a:cubicBezTo>
                <a:cubicBezTo>
                  <a:pt x="73" y="1215"/>
                  <a:pt x="0" y="2197"/>
                  <a:pt x="622" y="3194"/>
                </a:cubicBezTo>
                <a:cubicBezTo>
                  <a:pt x="1041" y="3859"/>
                  <a:pt x="1575" y="4249"/>
                  <a:pt x="2197" y="4365"/>
                </a:cubicBezTo>
                <a:cubicBezTo>
                  <a:pt x="2312" y="4379"/>
                  <a:pt x="2428" y="4394"/>
                  <a:pt x="2543" y="4394"/>
                </a:cubicBezTo>
                <a:cubicBezTo>
                  <a:pt x="3540" y="4394"/>
                  <a:pt x="4378" y="3729"/>
                  <a:pt x="4407" y="3686"/>
                </a:cubicBezTo>
                <a:cubicBezTo>
                  <a:pt x="4451" y="3657"/>
                  <a:pt x="4451" y="3599"/>
                  <a:pt x="4422" y="3570"/>
                </a:cubicBezTo>
                <a:cubicBezTo>
                  <a:pt x="4406" y="3546"/>
                  <a:pt x="4381" y="3535"/>
                  <a:pt x="4355" y="3535"/>
                </a:cubicBezTo>
                <a:cubicBezTo>
                  <a:pt x="4334" y="3535"/>
                  <a:pt x="4311" y="3543"/>
                  <a:pt x="4292" y="3556"/>
                </a:cubicBezTo>
                <a:cubicBezTo>
                  <a:pt x="4292" y="3556"/>
                  <a:pt x="3480" y="4205"/>
                  <a:pt x="2552" y="4205"/>
                </a:cubicBezTo>
                <a:cubicBezTo>
                  <a:pt x="2445" y="4205"/>
                  <a:pt x="2335" y="4196"/>
                  <a:pt x="2226" y="4177"/>
                </a:cubicBezTo>
                <a:cubicBezTo>
                  <a:pt x="1648" y="4090"/>
                  <a:pt x="1156" y="3729"/>
                  <a:pt x="766" y="3093"/>
                </a:cubicBezTo>
                <a:cubicBezTo>
                  <a:pt x="203" y="2183"/>
                  <a:pt x="289" y="1273"/>
                  <a:pt x="940" y="695"/>
                </a:cubicBezTo>
                <a:cubicBezTo>
                  <a:pt x="1314" y="362"/>
                  <a:pt x="1808" y="187"/>
                  <a:pt x="2268" y="187"/>
                </a:cubicBezTo>
                <a:cubicBezTo>
                  <a:pt x="2606" y="187"/>
                  <a:pt x="2926" y="282"/>
                  <a:pt x="3165" y="478"/>
                </a:cubicBezTo>
                <a:cubicBezTo>
                  <a:pt x="3887" y="1056"/>
                  <a:pt x="4046" y="1880"/>
                  <a:pt x="3844" y="2385"/>
                </a:cubicBezTo>
                <a:cubicBezTo>
                  <a:pt x="3700" y="2725"/>
                  <a:pt x="3402" y="2912"/>
                  <a:pt x="3004" y="2912"/>
                </a:cubicBezTo>
                <a:cubicBezTo>
                  <a:pt x="2962" y="2912"/>
                  <a:pt x="2920" y="2910"/>
                  <a:pt x="2876" y="2905"/>
                </a:cubicBezTo>
                <a:cubicBezTo>
                  <a:pt x="2124" y="2819"/>
                  <a:pt x="1922" y="2414"/>
                  <a:pt x="1864" y="2183"/>
                </a:cubicBezTo>
                <a:cubicBezTo>
                  <a:pt x="1792" y="1865"/>
                  <a:pt x="1908" y="1547"/>
                  <a:pt x="2153" y="1345"/>
                </a:cubicBezTo>
                <a:cubicBezTo>
                  <a:pt x="2215" y="1310"/>
                  <a:pt x="2281" y="1292"/>
                  <a:pt x="2345" y="1292"/>
                </a:cubicBezTo>
                <a:cubicBezTo>
                  <a:pt x="2415" y="1292"/>
                  <a:pt x="2483" y="1314"/>
                  <a:pt x="2543" y="1359"/>
                </a:cubicBezTo>
                <a:cubicBezTo>
                  <a:pt x="2702" y="1461"/>
                  <a:pt x="2789" y="1619"/>
                  <a:pt x="2804" y="1807"/>
                </a:cubicBezTo>
                <a:cubicBezTo>
                  <a:pt x="2789" y="1865"/>
                  <a:pt x="2746" y="1923"/>
                  <a:pt x="2688" y="1937"/>
                </a:cubicBezTo>
                <a:cubicBezTo>
                  <a:pt x="2645" y="1952"/>
                  <a:pt x="2616" y="2010"/>
                  <a:pt x="2630" y="2053"/>
                </a:cubicBezTo>
                <a:cubicBezTo>
                  <a:pt x="2642" y="2089"/>
                  <a:pt x="2683" y="2114"/>
                  <a:pt x="2722" y="2114"/>
                </a:cubicBezTo>
                <a:cubicBezTo>
                  <a:pt x="2730" y="2114"/>
                  <a:pt x="2738" y="2113"/>
                  <a:pt x="2746" y="2111"/>
                </a:cubicBezTo>
                <a:cubicBezTo>
                  <a:pt x="2876" y="2067"/>
                  <a:pt x="2962" y="1952"/>
                  <a:pt x="2977" y="1822"/>
                </a:cubicBezTo>
                <a:cubicBezTo>
                  <a:pt x="2977" y="1576"/>
                  <a:pt x="2847" y="1330"/>
                  <a:pt x="2645" y="1200"/>
                </a:cubicBezTo>
                <a:cubicBezTo>
                  <a:pt x="2551" y="1143"/>
                  <a:pt x="2450" y="1114"/>
                  <a:pt x="2348" y="1114"/>
                </a:cubicBezTo>
                <a:cubicBezTo>
                  <a:pt x="2247" y="1114"/>
                  <a:pt x="2146" y="1143"/>
                  <a:pt x="2052" y="1200"/>
                </a:cubicBezTo>
                <a:cubicBezTo>
                  <a:pt x="1734" y="1432"/>
                  <a:pt x="1590" y="1836"/>
                  <a:pt x="1691" y="2212"/>
                </a:cubicBezTo>
                <a:cubicBezTo>
                  <a:pt x="1807" y="2703"/>
                  <a:pt x="2226" y="3007"/>
                  <a:pt x="2847" y="3079"/>
                </a:cubicBezTo>
                <a:cubicBezTo>
                  <a:pt x="2902" y="3085"/>
                  <a:pt x="2956" y="3088"/>
                  <a:pt x="3009" y="3088"/>
                </a:cubicBezTo>
                <a:cubicBezTo>
                  <a:pt x="3478" y="3088"/>
                  <a:pt x="3835" y="2859"/>
                  <a:pt x="4017" y="2443"/>
                </a:cubicBezTo>
                <a:cubicBezTo>
                  <a:pt x="4248" y="1880"/>
                  <a:pt x="4075" y="969"/>
                  <a:pt x="3280" y="334"/>
                </a:cubicBezTo>
                <a:cubicBezTo>
                  <a:pt x="3006" y="109"/>
                  <a:pt x="2645" y="0"/>
                  <a:pt x="2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8"/>
          <p:cNvGrpSpPr/>
          <p:nvPr/>
        </p:nvGrpSpPr>
        <p:grpSpPr>
          <a:xfrm>
            <a:off x="8423988" y="4734325"/>
            <a:ext cx="478830" cy="301953"/>
            <a:chOff x="4274113" y="691325"/>
            <a:chExt cx="478830" cy="301953"/>
          </a:xfrm>
        </p:grpSpPr>
        <p:sp>
          <p:nvSpPr>
            <p:cNvPr id="91" name="Google Shape;91;p8"/>
            <p:cNvSpPr/>
            <p:nvPr/>
          </p:nvSpPr>
          <p:spPr>
            <a:xfrm>
              <a:off x="4319329" y="691325"/>
              <a:ext cx="352459" cy="301953"/>
            </a:xfrm>
            <a:custGeom>
              <a:avLst/>
              <a:gdLst/>
              <a:ahLst/>
              <a:cxnLst/>
              <a:rect l="l" t="t" r="r" b="b"/>
              <a:pathLst>
                <a:path w="3266" h="2798" extrusionOk="0">
                  <a:moveTo>
                    <a:pt x="1864" y="182"/>
                  </a:moveTo>
                  <a:cubicBezTo>
                    <a:pt x="2543" y="182"/>
                    <a:pt x="3078" y="731"/>
                    <a:pt x="3078" y="1396"/>
                  </a:cubicBezTo>
                  <a:cubicBezTo>
                    <a:pt x="3078" y="2131"/>
                    <a:pt x="2473" y="2620"/>
                    <a:pt x="1845" y="2620"/>
                  </a:cubicBezTo>
                  <a:cubicBezTo>
                    <a:pt x="1547" y="2620"/>
                    <a:pt x="1244" y="2509"/>
                    <a:pt x="997" y="2263"/>
                  </a:cubicBezTo>
                  <a:cubicBezTo>
                    <a:pt x="231" y="1497"/>
                    <a:pt x="781" y="182"/>
                    <a:pt x="1864" y="182"/>
                  </a:cubicBezTo>
                  <a:close/>
                  <a:moveTo>
                    <a:pt x="1862" y="0"/>
                  </a:moveTo>
                  <a:cubicBezTo>
                    <a:pt x="1518" y="0"/>
                    <a:pt x="1167" y="128"/>
                    <a:pt x="882" y="413"/>
                  </a:cubicBezTo>
                  <a:cubicBezTo>
                    <a:pt x="0" y="1295"/>
                    <a:pt x="622" y="2797"/>
                    <a:pt x="1864" y="2797"/>
                  </a:cubicBezTo>
                  <a:cubicBezTo>
                    <a:pt x="2630" y="2797"/>
                    <a:pt x="3266" y="2162"/>
                    <a:pt x="3266" y="1396"/>
                  </a:cubicBezTo>
                  <a:cubicBezTo>
                    <a:pt x="3266" y="556"/>
                    <a:pt x="2579" y="0"/>
                    <a:pt x="1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4274113" y="754564"/>
              <a:ext cx="478830" cy="211302"/>
            </a:xfrm>
            <a:custGeom>
              <a:avLst/>
              <a:gdLst/>
              <a:ahLst/>
              <a:cxnLst/>
              <a:rect l="l" t="t" r="r" b="b"/>
              <a:pathLst>
                <a:path w="4437" h="1958" extrusionOk="0">
                  <a:moveTo>
                    <a:pt x="3825" y="0"/>
                  </a:moveTo>
                  <a:cubicBezTo>
                    <a:pt x="3634" y="0"/>
                    <a:pt x="3456" y="23"/>
                    <a:pt x="3396" y="30"/>
                  </a:cubicBezTo>
                  <a:cubicBezTo>
                    <a:pt x="3338" y="44"/>
                    <a:pt x="3309" y="88"/>
                    <a:pt x="3323" y="131"/>
                  </a:cubicBezTo>
                  <a:cubicBezTo>
                    <a:pt x="3323" y="179"/>
                    <a:pt x="3353" y="207"/>
                    <a:pt x="3388" y="207"/>
                  </a:cubicBezTo>
                  <a:cubicBezTo>
                    <a:pt x="3395" y="207"/>
                    <a:pt x="3403" y="206"/>
                    <a:pt x="3410" y="203"/>
                  </a:cubicBezTo>
                  <a:cubicBezTo>
                    <a:pt x="3547" y="186"/>
                    <a:pt x="3694" y="176"/>
                    <a:pt x="3825" y="176"/>
                  </a:cubicBezTo>
                  <a:cubicBezTo>
                    <a:pt x="4025" y="176"/>
                    <a:pt x="4190" y="200"/>
                    <a:pt x="4234" y="261"/>
                  </a:cubicBezTo>
                  <a:cubicBezTo>
                    <a:pt x="4234" y="261"/>
                    <a:pt x="4248" y="275"/>
                    <a:pt x="4234" y="304"/>
                  </a:cubicBezTo>
                  <a:cubicBezTo>
                    <a:pt x="4205" y="405"/>
                    <a:pt x="3670" y="723"/>
                    <a:pt x="2601" y="1142"/>
                  </a:cubicBezTo>
                  <a:cubicBezTo>
                    <a:pt x="1625" y="1538"/>
                    <a:pt x="754" y="1785"/>
                    <a:pt x="387" y="1785"/>
                  </a:cubicBezTo>
                  <a:cubicBezTo>
                    <a:pt x="325" y="1785"/>
                    <a:pt x="277" y="1778"/>
                    <a:pt x="246" y="1764"/>
                  </a:cubicBezTo>
                  <a:cubicBezTo>
                    <a:pt x="217" y="1735"/>
                    <a:pt x="174" y="1720"/>
                    <a:pt x="174" y="1677"/>
                  </a:cubicBezTo>
                  <a:cubicBezTo>
                    <a:pt x="174" y="1547"/>
                    <a:pt x="578" y="1272"/>
                    <a:pt x="954" y="1084"/>
                  </a:cubicBezTo>
                  <a:cubicBezTo>
                    <a:pt x="997" y="1070"/>
                    <a:pt x="1026" y="1012"/>
                    <a:pt x="997" y="969"/>
                  </a:cubicBezTo>
                  <a:cubicBezTo>
                    <a:pt x="986" y="936"/>
                    <a:pt x="951" y="920"/>
                    <a:pt x="916" y="920"/>
                  </a:cubicBezTo>
                  <a:cubicBezTo>
                    <a:pt x="904" y="920"/>
                    <a:pt x="892" y="922"/>
                    <a:pt x="882" y="926"/>
                  </a:cubicBezTo>
                  <a:cubicBezTo>
                    <a:pt x="665" y="1027"/>
                    <a:pt x="0" y="1373"/>
                    <a:pt x="0" y="1677"/>
                  </a:cubicBezTo>
                  <a:cubicBezTo>
                    <a:pt x="0" y="1792"/>
                    <a:pt x="73" y="1894"/>
                    <a:pt x="174" y="1923"/>
                  </a:cubicBezTo>
                  <a:cubicBezTo>
                    <a:pt x="227" y="1944"/>
                    <a:pt x="279" y="1957"/>
                    <a:pt x="332" y="1957"/>
                  </a:cubicBezTo>
                  <a:cubicBezTo>
                    <a:pt x="352" y="1957"/>
                    <a:pt x="371" y="1955"/>
                    <a:pt x="390" y="1951"/>
                  </a:cubicBezTo>
                  <a:cubicBezTo>
                    <a:pt x="968" y="1951"/>
                    <a:pt x="2254" y="1504"/>
                    <a:pt x="3092" y="1142"/>
                  </a:cubicBezTo>
                  <a:cubicBezTo>
                    <a:pt x="3656" y="911"/>
                    <a:pt x="4349" y="564"/>
                    <a:pt x="4407" y="362"/>
                  </a:cubicBezTo>
                  <a:cubicBezTo>
                    <a:pt x="4436" y="290"/>
                    <a:pt x="4422" y="203"/>
                    <a:pt x="4378" y="145"/>
                  </a:cubicBezTo>
                  <a:cubicBezTo>
                    <a:pt x="4278" y="30"/>
                    <a:pt x="4043" y="0"/>
                    <a:pt x="3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p:nvPr/>
        </p:nvSpPr>
        <p:spPr>
          <a:xfrm rot="447799" flipH="1">
            <a:off x="8337520" y="2198978"/>
            <a:ext cx="651779" cy="429956"/>
          </a:xfrm>
          <a:custGeom>
            <a:avLst/>
            <a:gdLst/>
            <a:ahLst/>
            <a:cxnLst/>
            <a:rect l="l" t="t" r="r" b="b"/>
            <a:pathLst>
              <a:path w="6156" h="4061" extrusionOk="0">
                <a:moveTo>
                  <a:pt x="3063" y="621"/>
                </a:moveTo>
                <a:cubicBezTo>
                  <a:pt x="3266" y="795"/>
                  <a:pt x="3352" y="1069"/>
                  <a:pt x="3280" y="1315"/>
                </a:cubicBezTo>
                <a:cubicBezTo>
                  <a:pt x="3262" y="1406"/>
                  <a:pt x="3186" y="1463"/>
                  <a:pt x="3107" y="1463"/>
                </a:cubicBezTo>
                <a:cubicBezTo>
                  <a:pt x="3061" y="1463"/>
                  <a:pt x="3014" y="1444"/>
                  <a:pt x="2977" y="1402"/>
                </a:cubicBezTo>
                <a:cubicBezTo>
                  <a:pt x="2803" y="1257"/>
                  <a:pt x="2847" y="925"/>
                  <a:pt x="3049" y="621"/>
                </a:cubicBezTo>
                <a:close/>
                <a:moveTo>
                  <a:pt x="4927" y="1517"/>
                </a:moveTo>
                <a:lnTo>
                  <a:pt x="4927" y="1517"/>
                </a:lnTo>
                <a:cubicBezTo>
                  <a:pt x="4913" y="1806"/>
                  <a:pt x="4696" y="2066"/>
                  <a:pt x="4407" y="2139"/>
                </a:cubicBezTo>
                <a:lnTo>
                  <a:pt x="4364" y="2139"/>
                </a:lnTo>
                <a:cubicBezTo>
                  <a:pt x="4292" y="2139"/>
                  <a:pt x="4292" y="2110"/>
                  <a:pt x="4292" y="2095"/>
                </a:cubicBezTo>
                <a:cubicBezTo>
                  <a:pt x="4277" y="1951"/>
                  <a:pt x="4537" y="1604"/>
                  <a:pt x="4927" y="1517"/>
                </a:cubicBezTo>
                <a:close/>
                <a:moveTo>
                  <a:pt x="1720" y="2384"/>
                </a:moveTo>
                <a:cubicBezTo>
                  <a:pt x="1763" y="2384"/>
                  <a:pt x="1806" y="2413"/>
                  <a:pt x="1835" y="2456"/>
                </a:cubicBezTo>
                <a:cubicBezTo>
                  <a:pt x="1965" y="2586"/>
                  <a:pt x="1994" y="2789"/>
                  <a:pt x="1922" y="2962"/>
                </a:cubicBezTo>
                <a:cubicBezTo>
                  <a:pt x="1821" y="3136"/>
                  <a:pt x="1633" y="3237"/>
                  <a:pt x="1431" y="3237"/>
                </a:cubicBezTo>
                <a:cubicBezTo>
                  <a:pt x="1387" y="2962"/>
                  <a:pt x="1445" y="2688"/>
                  <a:pt x="1590" y="2456"/>
                </a:cubicBezTo>
                <a:cubicBezTo>
                  <a:pt x="1619" y="2413"/>
                  <a:pt x="1662" y="2384"/>
                  <a:pt x="1720" y="2384"/>
                </a:cubicBezTo>
                <a:close/>
                <a:moveTo>
                  <a:pt x="3757" y="2630"/>
                </a:moveTo>
                <a:cubicBezTo>
                  <a:pt x="3771" y="2630"/>
                  <a:pt x="3800" y="2659"/>
                  <a:pt x="3829" y="2760"/>
                </a:cubicBezTo>
                <a:cubicBezTo>
                  <a:pt x="3916" y="2977"/>
                  <a:pt x="3858" y="3237"/>
                  <a:pt x="3714" y="3410"/>
                </a:cubicBezTo>
                <a:cubicBezTo>
                  <a:pt x="3584" y="3208"/>
                  <a:pt x="3569" y="2948"/>
                  <a:pt x="3656" y="2731"/>
                </a:cubicBezTo>
                <a:cubicBezTo>
                  <a:pt x="3699" y="2659"/>
                  <a:pt x="3728" y="2630"/>
                  <a:pt x="3757" y="2630"/>
                </a:cubicBezTo>
                <a:close/>
                <a:moveTo>
                  <a:pt x="3836" y="172"/>
                </a:moveTo>
                <a:cubicBezTo>
                  <a:pt x="3998" y="172"/>
                  <a:pt x="4161" y="220"/>
                  <a:pt x="4306" y="318"/>
                </a:cubicBezTo>
                <a:cubicBezTo>
                  <a:pt x="4682" y="520"/>
                  <a:pt x="4913" y="896"/>
                  <a:pt x="4956" y="1315"/>
                </a:cubicBezTo>
                <a:cubicBezTo>
                  <a:pt x="4494" y="1402"/>
                  <a:pt x="4118" y="1835"/>
                  <a:pt x="4133" y="2095"/>
                </a:cubicBezTo>
                <a:cubicBezTo>
                  <a:pt x="4133" y="2217"/>
                  <a:pt x="4234" y="2313"/>
                  <a:pt x="4353" y="2313"/>
                </a:cubicBezTo>
                <a:cubicBezTo>
                  <a:pt x="4362" y="2313"/>
                  <a:pt x="4370" y="2313"/>
                  <a:pt x="4378" y="2312"/>
                </a:cubicBezTo>
                <a:lnTo>
                  <a:pt x="4451" y="2312"/>
                </a:lnTo>
                <a:cubicBezTo>
                  <a:pt x="4826" y="2254"/>
                  <a:pt x="5086" y="1922"/>
                  <a:pt x="5130" y="1488"/>
                </a:cubicBezTo>
                <a:cubicBezTo>
                  <a:pt x="5346" y="1503"/>
                  <a:pt x="5549" y="1604"/>
                  <a:pt x="5693" y="1777"/>
                </a:cubicBezTo>
                <a:cubicBezTo>
                  <a:pt x="5924" y="2023"/>
                  <a:pt x="5968" y="2399"/>
                  <a:pt x="5809" y="2702"/>
                </a:cubicBezTo>
                <a:cubicBezTo>
                  <a:pt x="5563" y="3280"/>
                  <a:pt x="4855" y="3815"/>
                  <a:pt x="4335" y="3815"/>
                </a:cubicBezTo>
                <a:cubicBezTo>
                  <a:pt x="4205" y="3815"/>
                  <a:pt x="4075" y="3771"/>
                  <a:pt x="3974" y="3699"/>
                </a:cubicBezTo>
                <a:cubicBezTo>
                  <a:pt x="3930" y="3656"/>
                  <a:pt x="3873" y="3612"/>
                  <a:pt x="3829" y="3555"/>
                </a:cubicBezTo>
                <a:cubicBezTo>
                  <a:pt x="4046" y="3323"/>
                  <a:pt x="4118" y="3005"/>
                  <a:pt x="4003" y="2702"/>
                </a:cubicBezTo>
                <a:cubicBezTo>
                  <a:pt x="3930" y="2485"/>
                  <a:pt x="3815" y="2442"/>
                  <a:pt x="3757" y="2442"/>
                </a:cubicBezTo>
                <a:cubicBezTo>
                  <a:pt x="3641" y="2456"/>
                  <a:pt x="3540" y="2529"/>
                  <a:pt x="3497" y="2644"/>
                </a:cubicBezTo>
                <a:cubicBezTo>
                  <a:pt x="3381" y="2933"/>
                  <a:pt x="3410" y="3266"/>
                  <a:pt x="3584" y="3540"/>
                </a:cubicBezTo>
                <a:cubicBezTo>
                  <a:pt x="3367" y="3685"/>
                  <a:pt x="2962" y="3872"/>
                  <a:pt x="2240" y="3872"/>
                </a:cubicBezTo>
                <a:lnTo>
                  <a:pt x="2197" y="3872"/>
                </a:lnTo>
                <a:cubicBezTo>
                  <a:pt x="2175" y="3874"/>
                  <a:pt x="2154" y="3875"/>
                  <a:pt x="2132" y="3875"/>
                </a:cubicBezTo>
                <a:cubicBezTo>
                  <a:pt x="1840" y="3875"/>
                  <a:pt x="1582" y="3693"/>
                  <a:pt x="1474" y="3410"/>
                </a:cubicBezTo>
                <a:cubicBezTo>
                  <a:pt x="1734" y="3410"/>
                  <a:pt x="1980" y="3266"/>
                  <a:pt x="2110" y="3034"/>
                </a:cubicBezTo>
                <a:cubicBezTo>
                  <a:pt x="2211" y="2803"/>
                  <a:pt x="2168" y="2529"/>
                  <a:pt x="1994" y="2341"/>
                </a:cubicBezTo>
                <a:cubicBezTo>
                  <a:pt x="1936" y="2254"/>
                  <a:pt x="1835" y="2196"/>
                  <a:pt x="1734" y="2196"/>
                </a:cubicBezTo>
                <a:cubicBezTo>
                  <a:pt x="1619" y="2196"/>
                  <a:pt x="1532" y="2254"/>
                  <a:pt x="1460" y="2341"/>
                </a:cubicBezTo>
                <a:cubicBezTo>
                  <a:pt x="1301" y="2601"/>
                  <a:pt x="1228" y="2904"/>
                  <a:pt x="1257" y="3208"/>
                </a:cubicBezTo>
                <a:cubicBezTo>
                  <a:pt x="1041" y="3164"/>
                  <a:pt x="838" y="3063"/>
                  <a:pt x="665" y="2933"/>
                </a:cubicBezTo>
                <a:cubicBezTo>
                  <a:pt x="347" y="2702"/>
                  <a:pt x="217" y="2283"/>
                  <a:pt x="347" y="1922"/>
                </a:cubicBezTo>
                <a:cubicBezTo>
                  <a:pt x="492" y="1503"/>
                  <a:pt x="853" y="1156"/>
                  <a:pt x="1171" y="1156"/>
                </a:cubicBezTo>
                <a:cubicBezTo>
                  <a:pt x="1243" y="1156"/>
                  <a:pt x="1315" y="1185"/>
                  <a:pt x="1387" y="1228"/>
                </a:cubicBezTo>
                <a:cubicBezTo>
                  <a:pt x="1402" y="1235"/>
                  <a:pt x="1416" y="1239"/>
                  <a:pt x="1431" y="1239"/>
                </a:cubicBezTo>
                <a:cubicBezTo>
                  <a:pt x="1445" y="1239"/>
                  <a:pt x="1460" y="1235"/>
                  <a:pt x="1474" y="1228"/>
                </a:cubicBezTo>
                <a:cubicBezTo>
                  <a:pt x="1503" y="1199"/>
                  <a:pt x="1517" y="1170"/>
                  <a:pt x="1517" y="1127"/>
                </a:cubicBezTo>
                <a:cubicBezTo>
                  <a:pt x="1517" y="1127"/>
                  <a:pt x="1460" y="650"/>
                  <a:pt x="1676" y="390"/>
                </a:cubicBezTo>
                <a:cubicBezTo>
                  <a:pt x="1770" y="279"/>
                  <a:pt x="1910" y="224"/>
                  <a:pt x="2088" y="224"/>
                </a:cubicBezTo>
                <a:cubicBezTo>
                  <a:pt x="2212" y="224"/>
                  <a:pt x="2355" y="250"/>
                  <a:pt x="2514" y="304"/>
                </a:cubicBezTo>
                <a:cubicBezTo>
                  <a:pt x="2659" y="347"/>
                  <a:pt x="2803" y="419"/>
                  <a:pt x="2933" y="506"/>
                </a:cubicBezTo>
                <a:cubicBezTo>
                  <a:pt x="2688" y="853"/>
                  <a:pt x="2601" y="1315"/>
                  <a:pt x="2876" y="1546"/>
                </a:cubicBezTo>
                <a:cubicBezTo>
                  <a:pt x="2947" y="1608"/>
                  <a:pt x="3033" y="1636"/>
                  <a:pt x="3118" y="1636"/>
                </a:cubicBezTo>
                <a:cubicBezTo>
                  <a:pt x="3272" y="1636"/>
                  <a:pt x="3421" y="1541"/>
                  <a:pt x="3468" y="1373"/>
                </a:cubicBezTo>
                <a:cubicBezTo>
                  <a:pt x="3555" y="1040"/>
                  <a:pt x="3454" y="694"/>
                  <a:pt x="3193" y="477"/>
                </a:cubicBezTo>
                <a:cubicBezTo>
                  <a:pt x="3358" y="278"/>
                  <a:pt x="3595" y="172"/>
                  <a:pt x="3836" y="172"/>
                </a:cubicBezTo>
                <a:close/>
                <a:moveTo>
                  <a:pt x="3833" y="0"/>
                </a:moveTo>
                <a:cubicBezTo>
                  <a:pt x="3532" y="0"/>
                  <a:pt x="3238" y="129"/>
                  <a:pt x="3035" y="376"/>
                </a:cubicBezTo>
                <a:cubicBezTo>
                  <a:pt x="2890" y="275"/>
                  <a:pt x="2731" y="202"/>
                  <a:pt x="2558" y="145"/>
                </a:cubicBezTo>
                <a:cubicBezTo>
                  <a:pt x="2382" y="90"/>
                  <a:pt x="2224" y="62"/>
                  <a:pt x="2083" y="62"/>
                </a:cubicBezTo>
                <a:cubicBezTo>
                  <a:pt x="1851" y="62"/>
                  <a:pt x="1666" y="137"/>
                  <a:pt x="1532" y="289"/>
                </a:cubicBezTo>
                <a:cubicBezTo>
                  <a:pt x="1373" y="491"/>
                  <a:pt x="1301" y="751"/>
                  <a:pt x="1315" y="1012"/>
                </a:cubicBezTo>
                <a:cubicBezTo>
                  <a:pt x="1285" y="1001"/>
                  <a:pt x="1247" y="991"/>
                  <a:pt x="1207" y="991"/>
                </a:cubicBezTo>
                <a:cubicBezTo>
                  <a:pt x="1190" y="991"/>
                  <a:pt x="1173" y="993"/>
                  <a:pt x="1156" y="997"/>
                </a:cubicBezTo>
                <a:cubicBezTo>
                  <a:pt x="766" y="997"/>
                  <a:pt x="333" y="1373"/>
                  <a:pt x="174" y="1864"/>
                </a:cubicBezTo>
                <a:cubicBezTo>
                  <a:pt x="0" y="2312"/>
                  <a:pt x="159" y="2818"/>
                  <a:pt x="549" y="3092"/>
                </a:cubicBezTo>
                <a:cubicBezTo>
                  <a:pt x="766" y="3251"/>
                  <a:pt x="1012" y="3367"/>
                  <a:pt x="1286" y="3410"/>
                </a:cubicBezTo>
                <a:cubicBezTo>
                  <a:pt x="1399" y="3804"/>
                  <a:pt x="1758" y="4061"/>
                  <a:pt x="2163" y="4061"/>
                </a:cubicBezTo>
                <a:cubicBezTo>
                  <a:pt x="2174" y="4061"/>
                  <a:pt x="2185" y="4061"/>
                  <a:pt x="2197" y="4060"/>
                </a:cubicBezTo>
                <a:lnTo>
                  <a:pt x="2240" y="4060"/>
                </a:lnTo>
                <a:cubicBezTo>
                  <a:pt x="2876" y="4060"/>
                  <a:pt x="3367" y="3930"/>
                  <a:pt x="3699" y="3670"/>
                </a:cubicBezTo>
                <a:cubicBezTo>
                  <a:pt x="3743" y="3728"/>
                  <a:pt x="3800" y="3786"/>
                  <a:pt x="3858" y="3829"/>
                </a:cubicBezTo>
                <a:cubicBezTo>
                  <a:pt x="4003" y="3930"/>
                  <a:pt x="4162" y="3988"/>
                  <a:pt x="4335" y="3988"/>
                </a:cubicBezTo>
                <a:cubicBezTo>
                  <a:pt x="4913" y="3988"/>
                  <a:pt x="5679" y="3410"/>
                  <a:pt x="5953" y="2760"/>
                </a:cubicBezTo>
                <a:cubicBezTo>
                  <a:pt x="6155" y="2399"/>
                  <a:pt x="6083" y="1951"/>
                  <a:pt x="5809" y="1647"/>
                </a:cubicBezTo>
                <a:cubicBezTo>
                  <a:pt x="5635" y="1445"/>
                  <a:pt x="5375" y="1315"/>
                  <a:pt x="5115" y="1301"/>
                </a:cubicBezTo>
                <a:cubicBezTo>
                  <a:pt x="5072" y="824"/>
                  <a:pt x="4797" y="405"/>
                  <a:pt x="4393" y="159"/>
                </a:cubicBezTo>
                <a:cubicBezTo>
                  <a:pt x="4218" y="52"/>
                  <a:pt x="4024" y="0"/>
                  <a:pt x="38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a:off x="566899" y="4246084"/>
            <a:ext cx="123306" cy="112888"/>
          </a:xfrm>
          <a:custGeom>
            <a:avLst/>
            <a:gdLst/>
            <a:ahLst/>
            <a:cxnLst/>
            <a:rect l="l" t="t" r="r" b="b"/>
            <a:pathLst>
              <a:path w="1373" h="1257" extrusionOk="0">
                <a:moveTo>
                  <a:pt x="751" y="187"/>
                </a:moveTo>
                <a:cubicBezTo>
                  <a:pt x="997" y="187"/>
                  <a:pt x="1185" y="389"/>
                  <a:pt x="1185" y="620"/>
                </a:cubicBezTo>
                <a:cubicBezTo>
                  <a:pt x="1185" y="866"/>
                  <a:pt x="983" y="1068"/>
                  <a:pt x="737" y="1068"/>
                </a:cubicBezTo>
                <a:cubicBezTo>
                  <a:pt x="145" y="1068"/>
                  <a:pt x="145" y="187"/>
                  <a:pt x="737" y="187"/>
                </a:cubicBezTo>
                <a:close/>
                <a:moveTo>
                  <a:pt x="750" y="0"/>
                </a:moveTo>
                <a:cubicBezTo>
                  <a:pt x="513" y="0"/>
                  <a:pt x="278" y="137"/>
                  <a:pt x="174" y="389"/>
                </a:cubicBezTo>
                <a:cubicBezTo>
                  <a:pt x="0" y="794"/>
                  <a:pt x="304" y="1256"/>
                  <a:pt x="737" y="1256"/>
                </a:cubicBezTo>
                <a:cubicBezTo>
                  <a:pt x="1084" y="1256"/>
                  <a:pt x="1373" y="967"/>
                  <a:pt x="1373" y="635"/>
                </a:cubicBezTo>
                <a:cubicBezTo>
                  <a:pt x="1373" y="461"/>
                  <a:pt x="1301" y="302"/>
                  <a:pt x="1185" y="187"/>
                </a:cubicBezTo>
                <a:cubicBezTo>
                  <a:pt x="1064" y="60"/>
                  <a:pt x="906" y="0"/>
                  <a:pt x="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8700125" y="230082"/>
            <a:ext cx="254898" cy="256681"/>
          </a:xfrm>
          <a:custGeom>
            <a:avLst/>
            <a:gdLst/>
            <a:ahLst/>
            <a:cxnLst/>
            <a:rect l="l" t="t" r="r" b="b"/>
            <a:pathLst>
              <a:path w="2024" h="2038" extrusionOk="0">
                <a:moveTo>
                  <a:pt x="1084" y="261"/>
                </a:moveTo>
                <a:cubicBezTo>
                  <a:pt x="1099" y="347"/>
                  <a:pt x="1128" y="463"/>
                  <a:pt x="1157" y="535"/>
                </a:cubicBezTo>
                <a:cubicBezTo>
                  <a:pt x="1171" y="636"/>
                  <a:pt x="1200" y="723"/>
                  <a:pt x="1243" y="824"/>
                </a:cubicBezTo>
                <a:cubicBezTo>
                  <a:pt x="1258" y="853"/>
                  <a:pt x="1301" y="867"/>
                  <a:pt x="1503" y="940"/>
                </a:cubicBezTo>
                <a:cubicBezTo>
                  <a:pt x="1576" y="969"/>
                  <a:pt x="1677" y="998"/>
                  <a:pt x="1763" y="1041"/>
                </a:cubicBezTo>
                <a:cubicBezTo>
                  <a:pt x="1648" y="1084"/>
                  <a:pt x="1460" y="1156"/>
                  <a:pt x="1301" y="1214"/>
                </a:cubicBezTo>
                <a:cubicBezTo>
                  <a:pt x="1272" y="1229"/>
                  <a:pt x="1258" y="1243"/>
                  <a:pt x="1243" y="1272"/>
                </a:cubicBezTo>
                <a:cubicBezTo>
                  <a:pt x="1171" y="1445"/>
                  <a:pt x="1070" y="1662"/>
                  <a:pt x="998" y="1778"/>
                </a:cubicBezTo>
                <a:cubicBezTo>
                  <a:pt x="954" y="1662"/>
                  <a:pt x="896" y="1431"/>
                  <a:pt x="839" y="1243"/>
                </a:cubicBezTo>
                <a:cubicBezTo>
                  <a:pt x="839" y="1200"/>
                  <a:pt x="810" y="1171"/>
                  <a:pt x="766" y="1171"/>
                </a:cubicBezTo>
                <a:cubicBezTo>
                  <a:pt x="579" y="1142"/>
                  <a:pt x="362" y="1084"/>
                  <a:pt x="246" y="1055"/>
                </a:cubicBezTo>
                <a:cubicBezTo>
                  <a:pt x="434" y="954"/>
                  <a:pt x="622" y="867"/>
                  <a:pt x="824" y="781"/>
                </a:cubicBezTo>
                <a:cubicBezTo>
                  <a:pt x="839" y="766"/>
                  <a:pt x="868" y="752"/>
                  <a:pt x="868" y="737"/>
                </a:cubicBezTo>
                <a:cubicBezTo>
                  <a:pt x="940" y="564"/>
                  <a:pt x="1027" y="376"/>
                  <a:pt x="1084" y="261"/>
                </a:cubicBezTo>
                <a:close/>
                <a:moveTo>
                  <a:pt x="1099" y="1"/>
                </a:moveTo>
                <a:cubicBezTo>
                  <a:pt x="1041" y="1"/>
                  <a:pt x="954" y="1"/>
                  <a:pt x="723" y="636"/>
                </a:cubicBezTo>
                <a:cubicBezTo>
                  <a:pt x="44" y="911"/>
                  <a:pt x="15" y="998"/>
                  <a:pt x="1" y="1041"/>
                </a:cubicBezTo>
                <a:cubicBezTo>
                  <a:pt x="1" y="1070"/>
                  <a:pt x="1" y="1099"/>
                  <a:pt x="15" y="1128"/>
                </a:cubicBezTo>
                <a:cubicBezTo>
                  <a:pt x="44" y="1156"/>
                  <a:pt x="87" y="1229"/>
                  <a:pt x="680" y="1344"/>
                </a:cubicBezTo>
                <a:cubicBezTo>
                  <a:pt x="853" y="2038"/>
                  <a:pt x="925" y="2038"/>
                  <a:pt x="983" y="2038"/>
                </a:cubicBezTo>
                <a:lnTo>
                  <a:pt x="998" y="2038"/>
                </a:lnTo>
                <a:cubicBezTo>
                  <a:pt x="1055" y="2038"/>
                  <a:pt x="1113" y="2038"/>
                  <a:pt x="1402" y="1373"/>
                </a:cubicBezTo>
                <a:cubicBezTo>
                  <a:pt x="1604" y="1315"/>
                  <a:pt x="1792" y="1229"/>
                  <a:pt x="1980" y="1128"/>
                </a:cubicBezTo>
                <a:cubicBezTo>
                  <a:pt x="2009" y="1099"/>
                  <a:pt x="2023" y="1070"/>
                  <a:pt x="2023" y="1026"/>
                </a:cubicBezTo>
                <a:cubicBezTo>
                  <a:pt x="1995" y="940"/>
                  <a:pt x="1908" y="896"/>
                  <a:pt x="1561" y="781"/>
                </a:cubicBezTo>
                <a:lnTo>
                  <a:pt x="1388" y="709"/>
                </a:lnTo>
                <a:cubicBezTo>
                  <a:pt x="1373" y="665"/>
                  <a:pt x="1344" y="578"/>
                  <a:pt x="1330" y="506"/>
                </a:cubicBezTo>
                <a:cubicBezTo>
                  <a:pt x="1301" y="347"/>
                  <a:pt x="1258" y="188"/>
                  <a:pt x="1185" y="44"/>
                </a:cubicBezTo>
                <a:cubicBezTo>
                  <a:pt x="1157" y="29"/>
                  <a:pt x="1128"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8"/>
          <p:cNvGrpSpPr/>
          <p:nvPr/>
        </p:nvGrpSpPr>
        <p:grpSpPr>
          <a:xfrm>
            <a:off x="6666807" y="822606"/>
            <a:ext cx="200991" cy="206083"/>
            <a:chOff x="2950083" y="2942772"/>
            <a:chExt cx="142245" cy="145837"/>
          </a:xfrm>
        </p:grpSpPr>
        <p:sp>
          <p:nvSpPr>
            <p:cNvPr id="97" name="Google Shape;97;p8"/>
            <p:cNvSpPr/>
            <p:nvPr/>
          </p:nvSpPr>
          <p:spPr>
            <a:xfrm>
              <a:off x="3016800" y="2942772"/>
              <a:ext cx="17449" cy="145837"/>
            </a:xfrm>
            <a:custGeom>
              <a:avLst/>
              <a:gdLst/>
              <a:ahLst/>
              <a:cxnLst/>
              <a:rect l="l" t="t" r="r" b="b"/>
              <a:pathLst>
                <a:path w="204" h="1705" extrusionOk="0">
                  <a:moveTo>
                    <a:pt x="102" y="0"/>
                  </a:moveTo>
                  <a:cubicBezTo>
                    <a:pt x="59" y="0"/>
                    <a:pt x="15" y="43"/>
                    <a:pt x="15" y="101"/>
                  </a:cubicBezTo>
                  <a:lnTo>
                    <a:pt x="1" y="1618"/>
                  </a:lnTo>
                  <a:cubicBezTo>
                    <a:pt x="1" y="1662"/>
                    <a:pt x="44" y="1705"/>
                    <a:pt x="102" y="1705"/>
                  </a:cubicBezTo>
                  <a:cubicBezTo>
                    <a:pt x="145" y="1705"/>
                    <a:pt x="189" y="1662"/>
                    <a:pt x="189" y="1618"/>
                  </a:cubicBezTo>
                  <a:lnTo>
                    <a:pt x="203" y="101"/>
                  </a:lnTo>
                  <a:cubicBezTo>
                    <a:pt x="203" y="43"/>
                    <a:pt x="160" y="0"/>
                    <a:pt x="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2962486" y="2969971"/>
              <a:ext cx="129842" cy="90239"/>
            </a:xfrm>
            <a:custGeom>
              <a:avLst/>
              <a:gdLst/>
              <a:ahLst/>
              <a:cxnLst/>
              <a:rect l="l" t="t" r="r" b="b"/>
              <a:pathLst>
                <a:path w="1518" h="1055" extrusionOk="0">
                  <a:moveTo>
                    <a:pt x="1378" y="1"/>
                  </a:moveTo>
                  <a:cubicBezTo>
                    <a:pt x="1362" y="1"/>
                    <a:pt x="1346" y="5"/>
                    <a:pt x="1329" y="14"/>
                  </a:cubicBezTo>
                  <a:lnTo>
                    <a:pt x="72" y="896"/>
                  </a:lnTo>
                  <a:cubicBezTo>
                    <a:pt x="0" y="939"/>
                    <a:pt x="29" y="1055"/>
                    <a:pt x="116" y="1055"/>
                  </a:cubicBezTo>
                  <a:cubicBezTo>
                    <a:pt x="145" y="1055"/>
                    <a:pt x="159" y="1055"/>
                    <a:pt x="174" y="1040"/>
                  </a:cubicBezTo>
                  <a:lnTo>
                    <a:pt x="1445" y="159"/>
                  </a:lnTo>
                  <a:cubicBezTo>
                    <a:pt x="1518" y="110"/>
                    <a:pt x="1458" y="1"/>
                    <a:pt x="1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2975316" y="2963727"/>
              <a:ext cx="100931" cy="101445"/>
            </a:xfrm>
            <a:custGeom>
              <a:avLst/>
              <a:gdLst/>
              <a:ahLst/>
              <a:cxnLst/>
              <a:rect l="l" t="t" r="r" b="b"/>
              <a:pathLst>
                <a:path w="1180" h="1186" extrusionOk="0">
                  <a:moveTo>
                    <a:pt x="133" y="1"/>
                  </a:moveTo>
                  <a:cubicBezTo>
                    <a:pt x="61" y="1"/>
                    <a:pt x="0" y="93"/>
                    <a:pt x="67" y="160"/>
                  </a:cubicBezTo>
                  <a:lnTo>
                    <a:pt x="1006" y="1157"/>
                  </a:lnTo>
                  <a:cubicBezTo>
                    <a:pt x="1020" y="1171"/>
                    <a:pt x="1049" y="1185"/>
                    <a:pt x="1078" y="1185"/>
                  </a:cubicBezTo>
                  <a:cubicBezTo>
                    <a:pt x="1093" y="1185"/>
                    <a:pt x="1122" y="1171"/>
                    <a:pt x="1136" y="1157"/>
                  </a:cubicBezTo>
                  <a:cubicBezTo>
                    <a:pt x="1179" y="1128"/>
                    <a:pt x="1179" y="1070"/>
                    <a:pt x="1136" y="1026"/>
                  </a:cubicBezTo>
                  <a:lnTo>
                    <a:pt x="197" y="30"/>
                  </a:lnTo>
                  <a:cubicBezTo>
                    <a:pt x="177" y="9"/>
                    <a:pt x="154"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2950083" y="3005724"/>
              <a:ext cx="140962" cy="16166"/>
            </a:xfrm>
            <a:custGeom>
              <a:avLst/>
              <a:gdLst/>
              <a:ahLst/>
              <a:cxnLst/>
              <a:rect l="l" t="t" r="r" b="b"/>
              <a:pathLst>
                <a:path w="1648" h="189" extrusionOk="0">
                  <a:moveTo>
                    <a:pt x="1561" y="1"/>
                  </a:moveTo>
                  <a:lnTo>
                    <a:pt x="102" y="15"/>
                  </a:lnTo>
                  <a:cubicBezTo>
                    <a:pt x="44" y="15"/>
                    <a:pt x="1" y="59"/>
                    <a:pt x="1" y="102"/>
                  </a:cubicBezTo>
                  <a:cubicBezTo>
                    <a:pt x="1" y="160"/>
                    <a:pt x="44" y="189"/>
                    <a:pt x="102" y="189"/>
                  </a:cubicBezTo>
                  <a:lnTo>
                    <a:pt x="1561" y="174"/>
                  </a:lnTo>
                  <a:cubicBezTo>
                    <a:pt x="1604" y="174"/>
                    <a:pt x="1648" y="131"/>
                    <a:pt x="1648" y="88"/>
                  </a:cubicBezTo>
                  <a:cubicBezTo>
                    <a:pt x="1648" y="44"/>
                    <a:pt x="1604" y="1"/>
                    <a:pt x="15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9"/>
          <p:cNvSpPr txBox="1">
            <a:spLocks noGrp="1"/>
          </p:cNvSpPr>
          <p:nvPr>
            <p:ph type="title"/>
          </p:nvPr>
        </p:nvSpPr>
        <p:spPr>
          <a:xfrm>
            <a:off x="3852049" y="1811225"/>
            <a:ext cx="4576800" cy="84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51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3" name="Google Shape;103;p9"/>
          <p:cNvSpPr txBox="1">
            <a:spLocks noGrp="1"/>
          </p:cNvSpPr>
          <p:nvPr>
            <p:ph type="subTitle" idx="1"/>
          </p:nvPr>
        </p:nvSpPr>
        <p:spPr>
          <a:xfrm>
            <a:off x="3852000" y="2716350"/>
            <a:ext cx="4576800" cy="1301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04" name="Google Shape;104;p9"/>
          <p:cNvGrpSpPr/>
          <p:nvPr/>
        </p:nvGrpSpPr>
        <p:grpSpPr>
          <a:xfrm>
            <a:off x="7809782" y="4818681"/>
            <a:ext cx="200991" cy="206083"/>
            <a:chOff x="2950083" y="2942772"/>
            <a:chExt cx="142245" cy="145837"/>
          </a:xfrm>
        </p:grpSpPr>
        <p:sp>
          <p:nvSpPr>
            <p:cNvPr id="105" name="Google Shape;105;p9"/>
            <p:cNvSpPr/>
            <p:nvPr/>
          </p:nvSpPr>
          <p:spPr>
            <a:xfrm>
              <a:off x="3016800" y="2942772"/>
              <a:ext cx="17449" cy="145837"/>
            </a:xfrm>
            <a:custGeom>
              <a:avLst/>
              <a:gdLst/>
              <a:ahLst/>
              <a:cxnLst/>
              <a:rect l="l" t="t" r="r" b="b"/>
              <a:pathLst>
                <a:path w="204" h="1705" extrusionOk="0">
                  <a:moveTo>
                    <a:pt x="102" y="0"/>
                  </a:moveTo>
                  <a:cubicBezTo>
                    <a:pt x="59" y="0"/>
                    <a:pt x="15" y="43"/>
                    <a:pt x="15" y="101"/>
                  </a:cubicBezTo>
                  <a:lnTo>
                    <a:pt x="1" y="1618"/>
                  </a:lnTo>
                  <a:cubicBezTo>
                    <a:pt x="1" y="1662"/>
                    <a:pt x="44" y="1705"/>
                    <a:pt x="102" y="1705"/>
                  </a:cubicBezTo>
                  <a:cubicBezTo>
                    <a:pt x="145" y="1705"/>
                    <a:pt x="189" y="1662"/>
                    <a:pt x="189" y="1618"/>
                  </a:cubicBezTo>
                  <a:lnTo>
                    <a:pt x="203" y="101"/>
                  </a:lnTo>
                  <a:cubicBezTo>
                    <a:pt x="203" y="43"/>
                    <a:pt x="160"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2962486" y="2969971"/>
              <a:ext cx="129842" cy="90239"/>
            </a:xfrm>
            <a:custGeom>
              <a:avLst/>
              <a:gdLst/>
              <a:ahLst/>
              <a:cxnLst/>
              <a:rect l="l" t="t" r="r" b="b"/>
              <a:pathLst>
                <a:path w="1518" h="1055" extrusionOk="0">
                  <a:moveTo>
                    <a:pt x="1378" y="1"/>
                  </a:moveTo>
                  <a:cubicBezTo>
                    <a:pt x="1362" y="1"/>
                    <a:pt x="1346" y="5"/>
                    <a:pt x="1329" y="14"/>
                  </a:cubicBezTo>
                  <a:lnTo>
                    <a:pt x="72" y="896"/>
                  </a:lnTo>
                  <a:cubicBezTo>
                    <a:pt x="0" y="939"/>
                    <a:pt x="29" y="1055"/>
                    <a:pt x="116" y="1055"/>
                  </a:cubicBezTo>
                  <a:cubicBezTo>
                    <a:pt x="145" y="1055"/>
                    <a:pt x="159" y="1055"/>
                    <a:pt x="174" y="1040"/>
                  </a:cubicBezTo>
                  <a:lnTo>
                    <a:pt x="1445" y="159"/>
                  </a:lnTo>
                  <a:cubicBezTo>
                    <a:pt x="1518" y="110"/>
                    <a:pt x="1458" y="1"/>
                    <a:pt x="1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2975316" y="2963727"/>
              <a:ext cx="100931" cy="101445"/>
            </a:xfrm>
            <a:custGeom>
              <a:avLst/>
              <a:gdLst/>
              <a:ahLst/>
              <a:cxnLst/>
              <a:rect l="l" t="t" r="r" b="b"/>
              <a:pathLst>
                <a:path w="1180" h="1186" extrusionOk="0">
                  <a:moveTo>
                    <a:pt x="133" y="1"/>
                  </a:moveTo>
                  <a:cubicBezTo>
                    <a:pt x="61" y="1"/>
                    <a:pt x="0" y="93"/>
                    <a:pt x="67" y="160"/>
                  </a:cubicBezTo>
                  <a:lnTo>
                    <a:pt x="1006" y="1157"/>
                  </a:lnTo>
                  <a:cubicBezTo>
                    <a:pt x="1020" y="1171"/>
                    <a:pt x="1049" y="1185"/>
                    <a:pt x="1078" y="1185"/>
                  </a:cubicBezTo>
                  <a:cubicBezTo>
                    <a:pt x="1093" y="1185"/>
                    <a:pt x="1122" y="1171"/>
                    <a:pt x="1136" y="1157"/>
                  </a:cubicBezTo>
                  <a:cubicBezTo>
                    <a:pt x="1179" y="1128"/>
                    <a:pt x="1179" y="1070"/>
                    <a:pt x="1136" y="1026"/>
                  </a:cubicBezTo>
                  <a:lnTo>
                    <a:pt x="197" y="30"/>
                  </a:lnTo>
                  <a:cubicBezTo>
                    <a:pt x="177" y="9"/>
                    <a:pt x="154"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2950083" y="3005724"/>
              <a:ext cx="140962" cy="16166"/>
            </a:xfrm>
            <a:custGeom>
              <a:avLst/>
              <a:gdLst/>
              <a:ahLst/>
              <a:cxnLst/>
              <a:rect l="l" t="t" r="r" b="b"/>
              <a:pathLst>
                <a:path w="1648" h="189" extrusionOk="0">
                  <a:moveTo>
                    <a:pt x="1561" y="1"/>
                  </a:moveTo>
                  <a:lnTo>
                    <a:pt x="102" y="15"/>
                  </a:lnTo>
                  <a:cubicBezTo>
                    <a:pt x="44" y="15"/>
                    <a:pt x="1" y="59"/>
                    <a:pt x="1" y="102"/>
                  </a:cubicBezTo>
                  <a:cubicBezTo>
                    <a:pt x="1" y="160"/>
                    <a:pt x="44" y="189"/>
                    <a:pt x="102" y="189"/>
                  </a:cubicBezTo>
                  <a:lnTo>
                    <a:pt x="1561" y="174"/>
                  </a:lnTo>
                  <a:cubicBezTo>
                    <a:pt x="1604" y="174"/>
                    <a:pt x="1648" y="131"/>
                    <a:pt x="1648" y="88"/>
                  </a:cubicBezTo>
                  <a:cubicBezTo>
                    <a:pt x="1648" y="44"/>
                    <a:pt x="1604" y="1"/>
                    <a:pt x="1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9"/>
          <p:cNvSpPr/>
          <p:nvPr/>
        </p:nvSpPr>
        <p:spPr>
          <a:xfrm>
            <a:off x="190762" y="535002"/>
            <a:ext cx="395705" cy="390638"/>
          </a:xfrm>
          <a:custGeom>
            <a:avLst/>
            <a:gdLst/>
            <a:ahLst/>
            <a:cxnLst/>
            <a:rect l="l" t="t" r="r" b="b"/>
            <a:pathLst>
              <a:path w="4451" h="4394" extrusionOk="0">
                <a:moveTo>
                  <a:pt x="2266" y="0"/>
                </a:moveTo>
                <a:cubicBezTo>
                  <a:pt x="1767" y="0"/>
                  <a:pt x="1235" y="189"/>
                  <a:pt x="824" y="550"/>
                </a:cubicBezTo>
                <a:cubicBezTo>
                  <a:pt x="73" y="1215"/>
                  <a:pt x="0" y="2197"/>
                  <a:pt x="622" y="3194"/>
                </a:cubicBezTo>
                <a:cubicBezTo>
                  <a:pt x="1041" y="3859"/>
                  <a:pt x="1575" y="4249"/>
                  <a:pt x="2197" y="4365"/>
                </a:cubicBezTo>
                <a:cubicBezTo>
                  <a:pt x="2312" y="4379"/>
                  <a:pt x="2428" y="4394"/>
                  <a:pt x="2543" y="4394"/>
                </a:cubicBezTo>
                <a:cubicBezTo>
                  <a:pt x="3540" y="4394"/>
                  <a:pt x="4378" y="3729"/>
                  <a:pt x="4407" y="3686"/>
                </a:cubicBezTo>
                <a:cubicBezTo>
                  <a:pt x="4451" y="3657"/>
                  <a:pt x="4451" y="3599"/>
                  <a:pt x="4422" y="3570"/>
                </a:cubicBezTo>
                <a:cubicBezTo>
                  <a:pt x="4406" y="3546"/>
                  <a:pt x="4381" y="3535"/>
                  <a:pt x="4355" y="3535"/>
                </a:cubicBezTo>
                <a:cubicBezTo>
                  <a:pt x="4334" y="3535"/>
                  <a:pt x="4311" y="3543"/>
                  <a:pt x="4292" y="3556"/>
                </a:cubicBezTo>
                <a:cubicBezTo>
                  <a:pt x="4292" y="3556"/>
                  <a:pt x="3480" y="4205"/>
                  <a:pt x="2552" y="4205"/>
                </a:cubicBezTo>
                <a:cubicBezTo>
                  <a:pt x="2445" y="4205"/>
                  <a:pt x="2335" y="4196"/>
                  <a:pt x="2226" y="4177"/>
                </a:cubicBezTo>
                <a:cubicBezTo>
                  <a:pt x="1648" y="4090"/>
                  <a:pt x="1156" y="3729"/>
                  <a:pt x="766" y="3093"/>
                </a:cubicBezTo>
                <a:cubicBezTo>
                  <a:pt x="203" y="2183"/>
                  <a:pt x="289" y="1273"/>
                  <a:pt x="940" y="695"/>
                </a:cubicBezTo>
                <a:cubicBezTo>
                  <a:pt x="1314" y="362"/>
                  <a:pt x="1808" y="187"/>
                  <a:pt x="2268" y="187"/>
                </a:cubicBezTo>
                <a:cubicBezTo>
                  <a:pt x="2606" y="187"/>
                  <a:pt x="2926" y="282"/>
                  <a:pt x="3165" y="478"/>
                </a:cubicBezTo>
                <a:cubicBezTo>
                  <a:pt x="3887" y="1056"/>
                  <a:pt x="4046" y="1880"/>
                  <a:pt x="3844" y="2385"/>
                </a:cubicBezTo>
                <a:cubicBezTo>
                  <a:pt x="3700" y="2725"/>
                  <a:pt x="3402" y="2912"/>
                  <a:pt x="3004" y="2912"/>
                </a:cubicBezTo>
                <a:cubicBezTo>
                  <a:pt x="2962" y="2912"/>
                  <a:pt x="2920" y="2910"/>
                  <a:pt x="2876" y="2905"/>
                </a:cubicBezTo>
                <a:cubicBezTo>
                  <a:pt x="2124" y="2819"/>
                  <a:pt x="1922" y="2414"/>
                  <a:pt x="1864" y="2183"/>
                </a:cubicBezTo>
                <a:cubicBezTo>
                  <a:pt x="1792" y="1865"/>
                  <a:pt x="1908" y="1547"/>
                  <a:pt x="2153" y="1345"/>
                </a:cubicBezTo>
                <a:cubicBezTo>
                  <a:pt x="2215" y="1310"/>
                  <a:pt x="2281" y="1292"/>
                  <a:pt x="2345" y="1292"/>
                </a:cubicBezTo>
                <a:cubicBezTo>
                  <a:pt x="2415" y="1292"/>
                  <a:pt x="2483" y="1314"/>
                  <a:pt x="2543" y="1359"/>
                </a:cubicBezTo>
                <a:cubicBezTo>
                  <a:pt x="2702" y="1461"/>
                  <a:pt x="2789" y="1619"/>
                  <a:pt x="2804" y="1807"/>
                </a:cubicBezTo>
                <a:cubicBezTo>
                  <a:pt x="2789" y="1865"/>
                  <a:pt x="2746" y="1923"/>
                  <a:pt x="2688" y="1937"/>
                </a:cubicBezTo>
                <a:cubicBezTo>
                  <a:pt x="2645" y="1952"/>
                  <a:pt x="2616" y="2010"/>
                  <a:pt x="2630" y="2053"/>
                </a:cubicBezTo>
                <a:cubicBezTo>
                  <a:pt x="2642" y="2089"/>
                  <a:pt x="2683" y="2114"/>
                  <a:pt x="2722" y="2114"/>
                </a:cubicBezTo>
                <a:cubicBezTo>
                  <a:pt x="2730" y="2114"/>
                  <a:pt x="2738" y="2113"/>
                  <a:pt x="2746" y="2111"/>
                </a:cubicBezTo>
                <a:cubicBezTo>
                  <a:pt x="2876" y="2067"/>
                  <a:pt x="2962" y="1952"/>
                  <a:pt x="2977" y="1822"/>
                </a:cubicBezTo>
                <a:cubicBezTo>
                  <a:pt x="2977" y="1576"/>
                  <a:pt x="2847" y="1330"/>
                  <a:pt x="2645" y="1200"/>
                </a:cubicBezTo>
                <a:cubicBezTo>
                  <a:pt x="2551" y="1143"/>
                  <a:pt x="2450" y="1114"/>
                  <a:pt x="2348" y="1114"/>
                </a:cubicBezTo>
                <a:cubicBezTo>
                  <a:pt x="2247" y="1114"/>
                  <a:pt x="2146" y="1143"/>
                  <a:pt x="2052" y="1200"/>
                </a:cubicBezTo>
                <a:cubicBezTo>
                  <a:pt x="1734" y="1432"/>
                  <a:pt x="1590" y="1836"/>
                  <a:pt x="1691" y="2212"/>
                </a:cubicBezTo>
                <a:cubicBezTo>
                  <a:pt x="1807" y="2703"/>
                  <a:pt x="2226" y="3007"/>
                  <a:pt x="2847" y="3079"/>
                </a:cubicBezTo>
                <a:cubicBezTo>
                  <a:pt x="2902" y="3085"/>
                  <a:pt x="2956" y="3088"/>
                  <a:pt x="3009" y="3088"/>
                </a:cubicBezTo>
                <a:cubicBezTo>
                  <a:pt x="3478" y="3088"/>
                  <a:pt x="3835" y="2859"/>
                  <a:pt x="4017" y="2443"/>
                </a:cubicBezTo>
                <a:cubicBezTo>
                  <a:pt x="4248" y="1880"/>
                  <a:pt x="4075" y="969"/>
                  <a:pt x="3280" y="334"/>
                </a:cubicBezTo>
                <a:cubicBezTo>
                  <a:pt x="3006" y="109"/>
                  <a:pt x="2645" y="0"/>
                  <a:pt x="2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a:off x="1050111" y="4865284"/>
            <a:ext cx="123306" cy="112888"/>
          </a:xfrm>
          <a:custGeom>
            <a:avLst/>
            <a:gdLst/>
            <a:ahLst/>
            <a:cxnLst/>
            <a:rect l="l" t="t" r="r" b="b"/>
            <a:pathLst>
              <a:path w="1373" h="1257" extrusionOk="0">
                <a:moveTo>
                  <a:pt x="751" y="187"/>
                </a:moveTo>
                <a:cubicBezTo>
                  <a:pt x="997" y="187"/>
                  <a:pt x="1185" y="389"/>
                  <a:pt x="1185" y="620"/>
                </a:cubicBezTo>
                <a:cubicBezTo>
                  <a:pt x="1185" y="866"/>
                  <a:pt x="983" y="1068"/>
                  <a:pt x="737" y="1068"/>
                </a:cubicBezTo>
                <a:cubicBezTo>
                  <a:pt x="145" y="1068"/>
                  <a:pt x="145" y="187"/>
                  <a:pt x="737" y="187"/>
                </a:cubicBezTo>
                <a:close/>
                <a:moveTo>
                  <a:pt x="750" y="0"/>
                </a:moveTo>
                <a:cubicBezTo>
                  <a:pt x="513" y="0"/>
                  <a:pt x="278" y="137"/>
                  <a:pt x="174" y="389"/>
                </a:cubicBezTo>
                <a:cubicBezTo>
                  <a:pt x="0" y="794"/>
                  <a:pt x="304" y="1256"/>
                  <a:pt x="737" y="1256"/>
                </a:cubicBezTo>
                <a:cubicBezTo>
                  <a:pt x="1084" y="1256"/>
                  <a:pt x="1373" y="967"/>
                  <a:pt x="1373" y="635"/>
                </a:cubicBezTo>
                <a:cubicBezTo>
                  <a:pt x="1373" y="461"/>
                  <a:pt x="1301" y="302"/>
                  <a:pt x="1185" y="187"/>
                </a:cubicBezTo>
                <a:cubicBezTo>
                  <a:pt x="1064" y="60"/>
                  <a:pt x="906" y="0"/>
                  <a:pt x="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rot="462781" flipH="1">
            <a:off x="8358473" y="4393526"/>
            <a:ext cx="651784" cy="429960"/>
          </a:xfrm>
          <a:custGeom>
            <a:avLst/>
            <a:gdLst/>
            <a:ahLst/>
            <a:cxnLst/>
            <a:rect l="l" t="t" r="r" b="b"/>
            <a:pathLst>
              <a:path w="6156" h="4061" extrusionOk="0">
                <a:moveTo>
                  <a:pt x="3063" y="621"/>
                </a:moveTo>
                <a:cubicBezTo>
                  <a:pt x="3266" y="795"/>
                  <a:pt x="3352" y="1069"/>
                  <a:pt x="3280" y="1315"/>
                </a:cubicBezTo>
                <a:cubicBezTo>
                  <a:pt x="3262" y="1406"/>
                  <a:pt x="3186" y="1463"/>
                  <a:pt x="3107" y="1463"/>
                </a:cubicBezTo>
                <a:cubicBezTo>
                  <a:pt x="3061" y="1463"/>
                  <a:pt x="3014" y="1444"/>
                  <a:pt x="2977" y="1402"/>
                </a:cubicBezTo>
                <a:cubicBezTo>
                  <a:pt x="2803" y="1257"/>
                  <a:pt x="2847" y="925"/>
                  <a:pt x="3049" y="621"/>
                </a:cubicBezTo>
                <a:close/>
                <a:moveTo>
                  <a:pt x="4927" y="1517"/>
                </a:moveTo>
                <a:lnTo>
                  <a:pt x="4927" y="1517"/>
                </a:lnTo>
                <a:cubicBezTo>
                  <a:pt x="4913" y="1806"/>
                  <a:pt x="4696" y="2066"/>
                  <a:pt x="4407" y="2139"/>
                </a:cubicBezTo>
                <a:lnTo>
                  <a:pt x="4364" y="2139"/>
                </a:lnTo>
                <a:cubicBezTo>
                  <a:pt x="4292" y="2139"/>
                  <a:pt x="4292" y="2110"/>
                  <a:pt x="4292" y="2095"/>
                </a:cubicBezTo>
                <a:cubicBezTo>
                  <a:pt x="4277" y="1951"/>
                  <a:pt x="4537" y="1604"/>
                  <a:pt x="4927" y="1517"/>
                </a:cubicBezTo>
                <a:close/>
                <a:moveTo>
                  <a:pt x="1720" y="2384"/>
                </a:moveTo>
                <a:cubicBezTo>
                  <a:pt x="1763" y="2384"/>
                  <a:pt x="1806" y="2413"/>
                  <a:pt x="1835" y="2456"/>
                </a:cubicBezTo>
                <a:cubicBezTo>
                  <a:pt x="1965" y="2586"/>
                  <a:pt x="1994" y="2789"/>
                  <a:pt x="1922" y="2962"/>
                </a:cubicBezTo>
                <a:cubicBezTo>
                  <a:pt x="1821" y="3136"/>
                  <a:pt x="1633" y="3237"/>
                  <a:pt x="1431" y="3237"/>
                </a:cubicBezTo>
                <a:cubicBezTo>
                  <a:pt x="1387" y="2962"/>
                  <a:pt x="1445" y="2688"/>
                  <a:pt x="1590" y="2456"/>
                </a:cubicBezTo>
                <a:cubicBezTo>
                  <a:pt x="1619" y="2413"/>
                  <a:pt x="1662" y="2384"/>
                  <a:pt x="1720" y="2384"/>
                </a:cubicBezTo>
                <a:close/>
                <a:moveTo>
                  <a:pt x="3757" y="2630"/>
                </a:moveTo>
                <a:cubicBezTo>
                  <a:pt x="3771" y="2630"/>
                  <a:pt x="3800" y="2659"/>
                  <a:pt x="3829" y="2760"/>
                </a:cubicBezTo>
                <a:cubicBezTo>
                  <a:pt x="3916" y="2977"/>
                  <a:pt x="3858" y="3237"/>
                  <a:pt x="3714" y="3410"/>
                </a:cubicBezTo>
                <a:cubicBezTo>
                  <a:pt x="3584" y="3208"/>
                  <a:pt x="3569" y="2948"/>
                  <a:pt x="3656" y="2731"/>
                </a:cubicBezTo>
                <a:cubicBezTo>
                  <a:pt x="3699" y="2659"/>
                  <a:pt x="3728" y="2630"/>
                  <a:pt x="3757" y="2630"/>
                </a:cubicBezTo>
                <a:close/>
                <a:moveTo>
                  <a:pt x="3836" y="172"/>
                </a:moveTo>
                <a:cubicBezTo>
                  <a:pt x="3998" y="172"/>
                  <a:pt x="4161" y="220"/>
                  <a:pt x="4306" y="318"/>
                </a:cubicBezTo>
                <a:cubicBezTo>
                  <a:pt x="4682" y="520"/>
                  <a:pt x="4913" y="896"/>
                  <a:pt x="4956" y="1315"/>
                </a:cubicBezTo>
                <a:cubicBezTo>
                  <a:pt x="4494" y="1402"/>
                  <a:pt x="4118" y="1835"/>
                  <a:pt x="4133" y="2095"/>
                </a:cubicBezTo>
                <a:cubicBezTo>
                  <a:pt x="4133" y="2217"/>
                  <a:pt x="4234" y="2313"/>
                  <a:pt x="4353" y="2313"/>
                </a:cubicBezTo>
                <a:cubicBezTo>
                  <a:pt x="4362" y="2313"/>
                  <a:pt x="4370" y="2313"/>
                  <a:pt x="4378" y="2312"/>
                </a:cubicBezTo>
                <a:lnTo>
                  <a:pt x="4451" y="2312"/>
                </a:lnTo>
                <a:cubicBezTo>
                  <a:pt x="4826" y="2254"/>
                  <a:pt x="5086" y="1922"/>
                  <a:pt x="5130" y="1488"/>
                </a:cubicBezTo>
                <a:cubicBezTo>
                  <a:pt x="5346" y="1503"/>
                  <a:pt x="5549" y="1604"/>
                  <a:pt x="5693" y="1777"/>
                </a:cubicBezTo>
                <a:cubicBezTo>
                  <a:pt x="5924" y="2023"/>
                  <a:pt x="5968" y="2399"/>
                  <a:pt x="5809" y="2702"/>
                </a:cubicBezTo>
                <a:cubicBezTo>
                  <a:pt x="5563" y="3280"/>
                  <a:pt x="4855" y="3815"/>
                  <a:pt x="4335" y="3815"/>
                </a:cubicBezTo>
                <a:cubicBezTo>
                  <a:pt x="4205" y="3815"/>
                  <a:pt x="4075" y="3771"/>
                  <a:pt x="3974" y="3699"/>
                </a:cubicBezTo>
                <a:cubicBezTo>
                  <a:pt x="3930" y="3656"/>
                  <a:pt x="3873" y="3612"/>
                  <a:pt x="3829" y="3555"/>
                </a:cubicBezTo>
                <a:cubicBezTo>
                  <a:pt x="4046" y="3323"/>
                  <a:pt x="4118" y="3005"/>
                  <a:pt x="4003" y="2702"/>
                </a:cubicBezTo>
                <a:cubicBezTo>
                  <a:pt x="3930" y="2485"/>
                  <a:pt x="3815" y="2442"/>
                  <a:pt x="3757" y="2442"/>
                </a:cubicBezTo>
                <a:cubicBezTo>
                  <a:pt x="3641" y="2456"/>
                  <a:pt x="3540" y="2529"/>
                  <a:pt x="3497" y="2644"/>
                </a:cubicBezTo>
                <a:cubicBezTo>
                  <a:pt x="3381" y="2933"/>
                  <a:pt x="3410" y="3266"/>
                  <a:pt x="3584" y="3540"/>
                </a:cubicBezTo>
                <a:cubicBezTo>
                  <a:pt x="3367" y="3685"/>
                  <a:pt x="2962" y="3872"/>
                  <a:pt x="2240" y="3872"/>
                </a:cubicBezTo>
                <a:lnTo>
                  <a:pt x="2197" y="3872"/>
                </a:lnTo>
                <a:cubicBezTo>
                  <a:pt x="2175" y="3874"/>
                  <a:pt x="2154" y="3875"/>
                  <a:pt x="2132" y="3875"/>
                </a:cubicBezTo>
                <a:cubicBezTo>
                  <a:pt x="1840" y="3875"/>
                  <a:pt x="1582" y="3693"/>
                  <a:pt x="1474" y="3410"/>
                </a:cubicBezTo>
                <a:cubicBezTo>
                  <a:pt x="1734" y="3410"/>
                  <a:pt x="1980" y="3266"/>
                  <a:pt x="2110" y="3034"/>
                </a:cubicBezTo>
                <a:cubicBezTo>
                  <a:pt x="2211" y="2803"/>
                  <a:pt x="2168" y="2529"/>
                  <a:pt x="1994" y="2341"/>
                </a:cubicBezTo>
                <a:cubicBezTo>
                  <a:pt x="1936" y="2254"/>
                  <a:pt x="1835" y="2196"/>
                  <a:pt x="1734" y="2196"/>
                </a:cubicBezTo>
                <a:cubicBezTo>
                  <a:pt x="1619" y="2196"/>
                  <a:pt x="1532" y="2254"/>
                  <a:pt x="1460" y="2341"/>
                </a:cubicBezTo>
                <a:cubicBezTo>
                  <a:pt x="1301" y="2601"/>
                  <a:pt x="1228" y="2904"/>
                  <a:pt x="1257" y="3208"/>
                </a:cubicBezTo>
                <a:cubicBezTo>
                  <a:pt x="1041" y="3164"/>
                  <a:pt x="838" y="3063"/>
                  <a:pt x="665" y="2933"/>
                </a:cubicBezTo>
                <a:cubicBezTo>
                  <a:pt x="347" y="2702"/>
                  <a:pt x="217" y="2283"/>
                  <a:pt x="347" y="1922"/>
                </a:cubicBezTo>
                <a:cubicBezTo>
                  <a:pt x="492" y="1503"/>
                  <a:pt x="853" y="1156"/>
                  <a:pt x="1171" y="1156"/>
                </a:cubicBezTo>
                <a:cubicBezTo>
                  <a:pt x="1243" y="1156"/>
                  <a:pt x="1315" y="1185"/>
                  <a:pt x="1387" y="1228"/>
                </a:cubicBezTo>
                <a:cubicBezTo>
                  <a:pt x="1402" y="1235"/>
                  <a:pt x="1416" y="1239"/>
                  <a:pt x="1431" y="1239"/>
                </a:cubicBezTo>
                <a:cubicBezTo>
                  <a:pt x="1445" y="1239"/>
                  <a:pt x="1460" y="1235"/>
                  <a:pt x="1474" y="1228"/>
                </a:cubicBezTo>
                <a:cubicBezTo>
                  <a:pt x="1503" y="1199"/>
                  <a:pt x="1517" y="1170"/>
                  <a:pt x="1517" y="1127"/>
                </a:cubicBezTo>
                <a:cubicBezTo>
                  <a:pt x="1517" y="1127"/>
                  <a:pt x="1460" y="650"/>
                  <a:pt x="1676" y="390"/>
                </a:cubicBezTo>
                <a:cubicBezTo>
                  <a:pt x="1770" y="279"/>
                  <a:pt x="1910" y="224"/>
                  <a:pt x="2088" y="224"/>
                </a:cubicBezTo>
                <a:cubicBezTo>
                  <a:pt x="2212" y="224"/>
                  <a:pt x="2355" y="250"/>
                  <a:pt x="2514" y="304"/>
                </a:cubicBezTo>
                <a:cubicBezTo>
                  <a:pt x="2659" y="347"/>
                  <a:pt x="2803" y="419"/>
                  <a:pt x="2933" y="506"/>
                </a:cubicBezTo>
                <a:cubicBezTo>
                  <a:pt x="2688" y="853"/>
                  <a:pt x="2601" y="1315"/>
                  <a:pt x="2876" y="1546"/>
                </a:cubicBezTo>
                <a:cubicBezTo>
                  <a:pt x="2947" y="1608"/>
                  <a:pt x="3033" y="1636"/>
                  <a:pt x="3118" y="1636"/>
                </a:cubicBezTo>
                <a:cubicBezTo>
                  <a:pt x="3272" y="1636"/>
                  <a:pt x="3421" y="1541"/>
                  <a:pt x="3468" y="1373"/>
                </a:cubicBezTo>
                <a:cubicBezTo>
                  <a:pt x="3555" y="1040"/>
                  <a:pt x="3454" y="694"/>
                  <a:pt x="3193" y="477"/>
                </a:cubicBezTo>
                <a:cubicBezTo>
                  <a:pt x="3358" y="278"/>
                  <a:pt x="3595" y="172"/>
                  <a:pt x="3836" y="172"/>
                </a:cubicBezTo>
                <a:close/>
                <a:moveTo>
                  <a:pt x="3833" y="0"/>
                </a:moveTo>
                <a:cubicBezTo>
                  <a:pt x="3532" y="0"/>
                  <a:pt x="3238" y="129"/>
                  <a:pt x="3035" y="376"/>
                </a:cubicBezTo>
                <a:cubicBezTo>
                  <a:pt x="2890" y="275"/>
                  <a:pt x="2731" y="202"/>
                  <a:pt x="2558" y="145"/>
                </a:cubicBezTo>
                <a:cubicBezTo>
                  <a:pt x="2382" y="90"/>
                  <a:pt x="2224" y="62"/>
                  <a:pt x="2083" y="62"/>
                </a:cubicBezTo>
                <a:cubicBezTo>
                  <a:pt x="1851" y="62"/>
                  <a:pt x="1666" y="137"/>
                  <a:pt x="1532" y="289"/>
                </a:cubicBezTo>
                <a:cubicBezTo>
                  <a:pt x="1373" y="491"/>
                  <a:pt x="1301" y="751"/>
                  <a:pt x="1315" y="1012"/>
                </a:cubicBezTo>
                <a:cubicBezTo>
                  <a:pt x="1285" y="1001"/>
                  <a:pt x="1247" y="991"/>
                  <a:pt x="1207" y="991"/>
                </a:cubicBezTo>
                <a:cubicBezTo>
                  <a:pt x="1190" y="991"/>
                  <a:pt x="1173" y="993"/>
                  <a:pt x="1156" y="997"/>
                </a:cubicBezTo>
                <a:cubicBezTo>
                  <a:pt x="766" y="997"/>
                  <a:pt x="333" y="1373"/>
                  <a:pt x="174" y="1864"/>
                </a:cubicBezTo>
                <a:cubicBezTo>
                  <a:pt x="0" y="2312"/>
                  <a:pt x="159" y="2818"/>
                  <a:pt x="549" y="3092"/>
                </a:cubicBezTo>
                <a:cubicBezTo>
                  <a:pt x="766" y="3251"/>
                  <a:pt x="1012" y="3367"/>
                  <a:pt x="1286" y="3410"/>
                </a:cubicBezTo>
                <a:cubicBezTo>
                  <a:pt x="1399" y="3804"/>
                  <a:pt x="1758" y="4061"/>
                  <a:pt x="2163" y="4061"/>
                </a:cubicBezTo>
                <a:cubicBezTo>
                  <a:pt x="2174" y="4061"/>
                  <a:pt x="2185" y="4061"/>
                  <a:pt x="2197" y="4060"/>
                </a:cubicBezTo>
                <a:lnTo>
                  <a:pt x="2240" y="4060"/>
                </a:lnTo>
                <a:cubicBezTo>
                  <a:pt x="2876" y="4060"/>
                  <a:pt x="3367" y="3930"/>
                  <a:pt x="3699" y="3670"/>
                </a:cubicBezTo>
                <a:cubicBezTo>
                  <a:pt x="3743" y="3728"/>
                  <a:pt x="3800" y="3786"/>
                  <a:pt x="3858" y="3829"/>
                </a:cubicBezTo>
                <a:cubicBezTo>
                  <a:pt x="4003" y="3930"/>
                  <a:pt x="4162" y="3988"/>
                  <a:pt x="4335" y="3988"/>
                </a:cubicBezTo>
                <a:cubicBezTo>
                  <a:pt x="4913" y="3988"/>
                  <a:pt x="5679" y="3410"/>
                  <a:pt x="5953" y="2760"/>
                </a:cubicBezTo>
                <a:cubicBezTo>
                  <a:pt x="6155" y="2399"/>
                  <a:pt x="6083" y="1951"/>
                  <a:pt x="5809" y="1647"/>
                </a:cubicBezTo>
                <a:cubicBezTo>
                  <a:pt x="5635" y="1445"/>
                  <a:pt x="5375" y="1315"/>
                  <a:pt x="5115" y="1301"/>
                </a:cubicBezTo>
                <a:cubicBezTo>
                  <a:pt x="5072" y="824"/>
                  <a:pt x="4797" y="405"/>
                  <a:pt x="4393" y="159"/>
                </a:cubicBezTo>
                <a:cubicBezTo>
                  <a:pt x="4218" y="52"/>
                  <a:pt x="4024" y="0"/>
                  <a:pt x="3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rot="-462781">
            <a:off x="1261598" y="422876"/>
            <a:ext cx="651784" cy="429960"/>
          </a:xfrm>
          <a:custGeom>
            <a:avLst/>
            <a:gdLst/>
            <a:ahLst/>
            <a:cxnLst/>
            <a:rect l="l" t="t" r="r" b="b"/>
            <a:pathLst>
              <a:path w="6156" h="4061" extrusionOk="0">
                <a:moveTo>
                  <a:pt x="3063" y="621"/>
                </a:moveTo>
                <a:cubicBezTo>
                  <a:pt x="3266" y="795"/>
                  <a:pt x="3352" y="1069"/>
                  <a:pt x="3280" y="1315"/>
                </a:cubicBezTo>
                <a:cubicBezTo>
                  <a:pt x="3262" y="1406"/>
                  <a:pt x="3186" y="1463"/>
                  <a:pt x="3107" y="1463"/>
                </a:cubicBezTo>
                <a:cubicBezTo>
                  <a:pt x="3061" y="1463"/>
                  <a:pt x="3014" y="1444"/>
                  <a:pt x="2977" y="1402"/>
                </a:cubicBezTo>
                <a:cubicBezTo>
                  <a:pt x="2803" y="1257"/>
                  <a:pt x="2847" y="925"/>
                  <a:pt x="3049" y="621"/>
                </a:cubicBezTo>
                <a:close/>
                <a:moveTo>
                  <a:pt x="4927" y="1517"/>
                </a:moveTo>
                <a:lnTo>
                  <a:pt x="4927" y="1517"/>
                </a:lnTo>
                <a:cubicBezTo>
                  <a:pt x="4913" y="1806"/>
                  <a:pt x="4696" y="2066"/>
                  <a:pt x="4407" y="2139"/>
                </a:cubicBezTo>
                <a:lnTo>
                  <a:pt x="4364" y="2139"/>
                </a:lnTo>
                <a:cubicBezTo>
                  <a:pt x="4292" y="2139"/>
                  <a:pt x="4292" y="2110"/>
                  <a:pt x="4292" y="2095"/>
                </a:cubicBezTo>
                <a:cubicBezTo>
                  <a:pt x="4277" y="1951"/>
                  <a:pt x="4537" y="1604"/>
                  <a:pt x="4927" y="1517"/>
                </a:cubicBezTo>
                <a:close/>
                <a:moveTo>
                  <a:pt x="1720" y="2384"/>
                </a:moveTo>
                <a:cubicBezTo>
                  <a:pt x="1763" y="2384"/>
                  <a:pt x="1806" y="2413"/>
                  <a:pt x="1835" y="2456"/>
                </a:cubicBezTo>
                <a:cubicBezTo>
                  <a:pt x="1965" y="2586"/>
                  <a:pt x="1994" y="2789"/>
                  <a:pt x="1922" y="2962"/>
                </a:cubicBezTo>
                <a:cubicBezTo>
                  <a:pt x="1821" y="3136"/>
                  <a:pt x="1633" y="3237"/>
                  <a:pt x="1431" y="3237"/>
                </a:cubicBezTo>
                <a:cubicBezTo>
                  <a:pt x="1387" y="2962"/>
                  <a:pt x="1445" y="2688"/>
                  <a:pt x="1590" y="2456"/>
                </a:cubicBezTo>
                <a:cubicBezTo>
                  <a:pt x="1619" y="2413"/>
                  <a:pt x="1662" y="2384"/>
                  <a:pt x="1720" y="2384"/>
                </a:cubicBezTo>
                <a:close/>
                <a:moveTo>
                  <a:pt x="3757" y="2630"/>
                </a:moveTo>
                <a:cubicBezTo>
                  <a:pt x="3771" y="2630"/>
                  <a:pt x="3800" y="2659"/>
                  <a:pt x="3829" y="2760"/>
                </a:cubicBezTo>
                <a:cubicBezTo>
                  <a:pt x="3916" y="2977"/>
                  <a:pt x="3858" y="3237"/>
                  <a:pt x="3714" y="3410"/>
                </a:cubicBezTo>
                <a:cubicBezTo>
                  <a:pt x="3584" y="3208"/>
                  <a:pt x="3569" y="2948"/>
                  <a:pt x="3656" y="2731"/>
                </a:cubicBezTo>
                <a:cubicBezTo>
                  <a:pt x="3699" y="2659"/>
                  <a:pt x="3728" y="2630"/>
                  <a:pt x="3757" y="2630"/>
                </a:cubicBezTo>
                <a:close/>
                <a:moveTo>
                  <a:pt x="3836" y="172"/>
                </a:moveTo>
                <a:cubicBezTo>
                  <a:pt x="3998" y="172"/>
                  <a:pt x="4161" y="220"/>
                  <a:pt x="4306" y="318"/>
                </a:cubicBezTo>
                <a:cubicBezTo>
                  <a:pt x="4682" y="520"/>
                  <a:pt x="4913" y="896"/>
                  <a:pt x="4956" y="1315"/>
                </a:cubicBezTo>
                <a:cubicBezTo>
                  <a:pt x="4494" y="1402"/>
                  <a:pt x="4118" y="1835"/>
                  <a:pt x="4133" y="2095"/>
                </a:cubicBezTo>
                <a:cubicBezTo>
                  <a:pt x="4133" y="2217"/>
                  <a:pt x="4234" y="2313"/>
                  <a:pt x="4353" y="2313"/>
                </a:cubicBezTo>
                <a:cubicBezTo>
                  <a:pt x="4362" y="2313"/>
                  <a:pt x="4370" y="2313"/>
                  <a:pt x="4378" y="2312"/>
                </a:cubicBezTo>
                <a:lnTo>
                  <a:pt x="4451" y="2312"/>
                </a:lnTo>
                <a:cubicBezTo>
                  <a:pt x="4826" y="2254"/>
                  <a:pt x="5086" y="1922"/>
                  <a:pt x="5130" y="1488"/>
                </a:cubicBezTo>
                <a:cubicBezTo>
                  <a:pt x="5346" y="1503"/>
                  <a:pt x="5549" y="1604"/>
                  <a:pt x="5693" y="1777"/>
                </a:cubicBezTo>
                <a:cubicBezTo>
                  <a:pt x="5924" y="2023"/>
                  <a:pt x="5968" y="2399"/>
                  <a:pt x="5809" y="2702"/>
                </a:cubicBezTo>
                <a:cubicBezTo>
                  <a:pt x="5563" y="3280"/>
                  <a:pt x="4855" y="3815"/>
                  <a:pt x="4335" y="3815"/>
                </a:cubicBezTo>
                <a:cubicBezTo>
                  <a:pt x="4205" y="3815"/>
                  <a:pt x="4075" y="3771"/>
                  <a:pt x="3974" y="3699"/>
                </a:cubicBezTo>
                <a:cubicBezTo>
                  <a:pt x="3930" y="3656"/>
                  <a:pt x="3873" y="3612"/>
                  <a:pt x="3829" y="3555"/>
                </a:cubicBezTo>
                <a:cubicBezTo>
                  <a:pt x="4046" y="3323"/>
                  <a:pt x="4118" y="3005"/>
                  <a:pt x="4003" y="2702"/>
                </a:cubicBezTo>
                <a:cubicBezTo>
                  <a:pt x="3930" y="2485"/>
                  <a:pt x="3815" y="2442"/>
                  <a:pt x="3757" y="2442"/>
                </a:cubicBezTo>
                <a:cubicBezTo>
                  <a:pt x="3641" y="2456"/>
                  <a:pt x="3540" y="2529"/>
                  <a:pt x="3497" y="2644"/>
                </a:cubicBezTo>
                <a:cubicBezTo>
                  <a:pt x="3381" y="2933"/>
                  <a:pt x="3410" y="3266"/>
                  <a:pt x="3584" y="3540"/>
                </a:cubicBezTo>
                <a:cubicBezTo>
                  <a:pt x="3367" y="3685"/>
                  <a:pt x="2962" y="3872"/>
                  <a:pt x="2240" y="3872"/>
                </a:cubicBezTo>
                <a:lnTo>
                  <a:pt x="2197" y="3872"/>
                </a:lnTo>
                <a:cubicBezTo>
                  <a:pt x="2175" y="3874"/>
                  <a:pt x="2154" y="3875"/>
                  <a:pt x="2132" y="3875"/>
                </a:cubicBezTo>
                <a:cubicBezTo>
                  <a:pt x="1840" y="3875"/>
                  <a:pt x="1582" y="3693"/>
                  <a:pt x="1474" y="3410"/>
                </a:cubicBezTo>
                <a:cubicBezTo>
                  <a:pt x="1734" y="3410"/>
                  <a:pt x="1980" y="3266"/>
                  <a:pt x="2110" y="3034"/>
                </a:cubicBezTo>
                <a:cubicBezTo>
                  <a:pt x="2211" y="2803"/>
                  <a:pt x="2168" y="2529"/>
                  <a:pt x="1994" y="2341"/>
                </a:cubicBezTo>
                <a:cubicBezTo>
                  <a:pt x="1936" y="2254"/>
                  <a:pt x="1835" y="2196"/>
                  <a:pt x="1734" y="2196"/>
                </a:cubicBezTo>
                <a:cubicBezTo>
                  <a:pt x="1619" y="2196"/>
                  <a:pt x="1532" y="2254"/>
                  <a:pt x="1460" y="2341"/>
                </a:cubicBezTo>
                <a:cubicBezTo>
                  <a:pt x="1301" y="2601"/>
                  <a:pt x="1228" y="2904"/>
                  <a:pt x="1257" y="3208"/>
                </a:cubicBezTo>
                <a:cubicBezTo>
                  <a:pt x="1041" y="3164"/>
                  <a:pt x="838" y="3063"/>
                  <a:pt x="665" y="2933"/>
                </a:cubicBezTo>
                <a:cubicBezTo>
                  <a:pt x="347" y="2702"/>
                  <a:pt x="217" y="2283"/>
                  <a:pt x="347" y="1922"/>
                </a:cubicBezTo>
                <a:cubicBezTo>
                  <a:pt x="492" y="1503"/>
                  <a:pt x="853" y="1156"/>
                  <a:pt x="1171" y="1156"/>
                </a:cubicBezTo>
                <a:cubicBezTo>
                  <a:pt x="1243" y="1156"/>
                  <a:pt x="1315" y="1185"/>
                  <a:pt x="1387" y="1228"/>
                </a:cubicBezTo>
                <a:cubicBezTo>
                  <a:pt x="1402" y="1235"/>
                  <a:pt x="1416" y="1239"/>
                  <a:pt x="1431" y="1239"/>
                </a:cubicBezTo>
                <a:cubicBezTo>
                  <a:pt x="1445" y="1239"/>
                  <a:pt x="1460" y="1235"/>
                  <a:pt x="1474" y="1228"/>
                </a:cubicBezTo>
                <a:cubicBezTo>
                  <a:pt x="1503" y="1199"/>
                  <a:pt x="1517" y="1170"/>
                  <a:pt x="1517" y="1127"/>
                </a:cubicBezTo>
                <a:cubicBezTo>
                  <a:pt x="1517" y="1127"/>
                  <a:pt x="1460" y="650"/>
                  <a:pt x="1676" y="390"/>
                </a:cubicBezTo>
                <a:cubicBezTo>
                  <a:pt x="1770" y="279"/>
                  <a:pt x="1910" y="224"/>
                  <a:pt x="2088" y="224"/>
                </a:cubicBezTo>
                <a:cubicBezTo>
                  <a:pt x="2212" y="224"/>
                  <a:pt x="2355" y="250"/>
                  <a:pt x="2514" y="304"/>
                </a:cubicBezTo>
                <a:cubicBezTo>
                  <a:pt x="2659" y="347"/>
                  <a:pt x="2803" y="419"/>
                  <a:pt x="2933" y="506"/>
                </a:cubicBezTo>
                <a:cubicBezTo>
                  <a:pt x="2688" y="853"/>
                  <a:pt x="2601" y="1315"/>
                  <a:pt x="2876" y="1546"/>
                </a:cubicBezTo>
                <a:cubicBezTo>
                  <a:pt x="2947" y="1608"/>
                  <a:pt x="3033" y="1636"/>
                  <a:pt x="3118" y="1636"/>
                </a:cubicBezTo>
                <a:cubicBezTo>
                  <a:pt x="3272" y="1636"/>
                  <a:pt x="3421" y="1541"/>
                  <a:pt x="3468" y="1373"/>
                </a:cubicBezTo>
                <a:cubicBezTo>
                  <a:pt x="3555" y="1040"/>
                  <a:pt x="3454" y="694"/>
                  <a:pt x="3193" y="477"/>
                </a:cubicBezTo>
                <a:cubicBezTo>
                  <a:pt x="3358" y="278"/>
                  <a:pt x="3595" y="172"/>
                  <a:pt x="3836" y="172"/>
                </a:cubicBezTo>
                <a:close/>
                <a:moveTo>
                  <a:pt x="3833" y="0"/>
                </a:moveTo>
                <a:cubicBezTo>
                  <a:pt x="3532" y="0"/>
                  <a:pt x="3238" y="129"/>
                  <a:pt x="3035" y="376"/>
                </a:cubicBezTo>
                <a:cubicBezTo>
                  <a:pt x="2890" y="275"/>
                  <a:pt x="2731" y="202"/>
                  <a:pt x="2558" y="145"/>
                </a:cubicBezTo>
                <a:cubicBezTo>
                  <a:pt x="2382" y="90"/>
                  <a:pt x="2224" y="62"/>
                  <a:pt x="2083" y="62"/>
                </a:cubicBezTo>
                <a:cubicBezTo>
                  <a:pt x="1851" y="62"/>
                  <a:pt x="1666" y="137"/>
                  <a:pt x="1532" y="289"/>
                </a:cubicBezTo>
                <a:cubicBezTo>
                  <a:pt x="1373" y="491"/>
                  <a:pt x="1301" y="751"/>
                  <a:pt x="1315" y="1012"/>
                </a:cubicBezTo>
                <a:cubicBezTo>
                  <a:pt x="1285" y="1001"/>
                  <a:pt x="1247" y="991"/>
                  <a:pt x="1207" y="991"/>
                </a:cubicBezTo>
                <a:cubicBezTo>
                  <a:pt x="1190" y="991"/>
                  <a:pt x="1173" y="993"/>
                  <a:pt x="1156" y="997"/>
                </a:cubicBezTo>
                <a:cubicBezTo>
                  <a:pt x="766" y="997"/>
                  <a:pt x="333" y="1373"/>
                  <a:pt x="174" y="1864"/>
                </a:cubicBezTo>
                <a:cubicBezTo>
                  <a:pt x="0" y="2312"/>
                  <a:pt x="159" y="2818"/>
                  <a:pt x="549" y="3092"/>
                </a:cubicBezTo>
                <a:cubicBezTo>
                  <a:pt x="766" y="3251"/>
                  <a:pt x="1012" y="3367"/>
                  <a:pt x="1286" y="3410"/>
                </a:cubicBezTo>
                <a:cubicBezTo>
                  <a:pt x="1399" y="3804"/>
                  <a:pt x="1758" y="4061"/>
                  <a:pt x="2163" y="4061"/>
                </a:cubicBezTo>
                <a:cubicBezTo>
                  <a:pt x="2174" y="4061"/>
                  <a:pt x="2185" y="4061"/>
                  <a:pt x="2197" y="4060"/>
                </a:cubicBezTo>
                <a:lnTo>
                  <a:pt x="2240" y="4060"/>
                </a:lnTo>
                <a:cubicBezTo>
                  <a:pt x="2876" y="4060"/>
                  <a:pt x="3367" y="3930"/>
                  <a:pt x="3699" y="3670"/>
                </a:cubicBezTo>
                <a:cubicBezTo>
                  <a:pt x="3743" y="3728"/>
                  <a:pt x="3800" y="3786"/>
                  <a:pt x="3858" y="3829"/>
                </a:cubicBezTo>
                <a:cubicBezTo>
                  <a:pt x="4003" y="3930"/>
                  <a:pt x="4162" y="3988"/>
                  <a:pt x="4335" y="3988"/>
                </a:cubicBezTo>
                <a:cubicBezTo>
                  <a:pt x="4913" y="3988"/>
                  <a:pt x="5679" y="3410"/>
                  <a:pt x="5953" y="2760"/>
                </a:cubicBezTo>
                <a:cubicBezTo>
                  <a:pt x="6155" y="2399"/>
                  <a:pt x="6083" y="1951"/>
                  <a:pt x="5809" y="1647"/>
                </a:cubicBezTo>
                <a:cubicBezTo>
                  <a:pt x="5635" y="1445"/>
                  <a:pt x="5375" y="1315"/>
                  <a:pt x="5115" y="1301"/>
                </a:cubicBezTo>
                <a:cubicBezTo>
                  <a:pt x="5072" y="824"/>
                  <a:pt x="4797" y="405"/>
                  <a:pt x="4393" y="159"/>
                </a:cubicBezTo>
                <a:cubicBezTo>
                  <a:pt x="4218" y="52"/>
                  <a:pt x="4024" y="0"/>
                  <a:pt x="3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rot="881434">
            <a:off x="8707906" y="1082811"/>
            <a:ext cx="221915" cy="223479"/>
          </a:xfrm>
          <a:custGeom>
            <a:avLst/>
            <a:gdLst/>
            <a:ahLst/>
            <a:cxnLst/>
            <a:rect l="l" t="t" r="r" b="b"/>
            <a:pathLst>
              <a:path w="2024" h="2038" extrusionOk="0">
                <a:moveTo>
                  <a:pt x="1084" y="261"/>
                </a:moveTo>
                <a:cubicBezTo>
                  <a:pt x="1099" y="347"/>
                  <a:pt x="1128" y="463"/>
                  <a:pt x="1157" y="535"/>
                </a:cubicBezTo>
                <a:cubicBezTo>
                  <a:pt x="1171" y="636"/>
                  <a:pt x="1200" y="723"/>
                  <a:pt x="1243" y="824"/>
                </a:cubicBezTo>
                <a:cubicBezTo>
                  <a:pt x="1258" y="853"/>
                  <a:pt x="1301" y="867"/>
                  <a:pt x="1503" y="940"/>
                </a:cubicBezTo>
                <a:cubicBezTo>
                  <a:pt x="1576" y="969"/>
                  <a:pt x="1677" y="998"/>
                  <a:pt x="1763" y="1041"/>
                </a:cubicBezTo>
                <a:cubicBezTo>
                  <a:pt x="1648" y="1084"/>
                  <a:pt x="1460" y="1156"/>
                  <a:pt x="1301" y="1214"/>
                </a:cubicBezTo>
                <a:cubicBezTo>
                  <a:pt x="1272" y="1229"/>
                  <a:pt x="1258" y="1243"/>
                  <a:pt x="1243" y="1272"/>
                </a:cubicBezTo>
                <a:cubicBezTo>
                  <a:pt x="1171" y="1445"/>
                  <a:pt x="1070" y="1662"/>
                  <a:pt x="998" y="1778"/>
                </a:cubicBezTo>
                <a:cubicBezTo>
                  <a:pt x="954" y="1662"/>
                  <a:pt x="896" y="1431"/>
                  <a:pt x="839" y="1243"/>
                </a:cubicBezTo>
                <a:cubicBezTo>
                  <a:pt x="839" y="1200"/>
                  <a:pt x="810" y="1171"/>
                  <a:pt x="766" y="1171"/>
                </a:cubicBezTo>
                <a:cubicBezTo>
                  <a:pt x="579" y="1142"/>
                  <a:pt x="362" y="1084"/>
                  <a:pt x="246" y="1055"/>
                </a:cubicBezTo>
                <a:cubicBezTo>
                  <a:pt x="434" y="954"/>
                  <a:pt x="622" y="867"/>
                  <a:pt x="824" y="781"/>
                </a:cubicBezTo>
                <a:cubicBezTo>
                  <a:pt x="839" y="766"/>
                  <a:pt x="868" y="752"/>
                  <a:pt x="868" y="737"/>
                </a:cubicBezTo>
                <a:cubicBezTo>
                  <a:pt x="940" y="564"/>
                  <a:pt x="1027" y="376"/>
                  <a:pt x="1084" y="261"/>
                </a:cubicBezTo>
                <a:close/>
                <a:moveTo>
                  <a:pt x="1099" y="1"/>
                </a:moveTo>
                <a:cubicBezTo>
                  <a:pt x="1041" y="1"/>
                  <a:pt x="954" y="1"/>
                  <a:pt x="723" y="636"/>
                </a:cubicBezTo>
                <a:cubicBezTo>
                  <a:pt x="44" y="911"/>
                  <a:pt x="15" y="998"/>
                  <a:pt x="1" y="1041"/>
                </a:cubicBezTo>
                <a:cubicBezTo>
                  <a:pt x="1" y="1070"/>
                  <a:pt x="1" y="1099"/>
                  <a:pt x="15" y="1128"/>
                </a:cubicBezTo>
                <a:cubicBezTo>
                  <a:pt x="44" y="1156"/>
                  <a:pt x="87" y="1229"/>
                  <a:pt x="680" y="1344"/>
                </a:cubicBezTo>
                <a:cubicBezTo>
                  <a:pt x="853" y="2038"/>
                  <a:pt x="925" y="2038"/>
                  <a:pt x="983" y="2038"/>
                </a:cubicBezTo>
                <a:lnTo>
                  <a:pt x="998" y="2038"/>
                </a:lnTo>
                <a:cubicBezTo>
                  <a:pt x="1055" y="2038"/>
                  <a:pt x="1113" y="2038"/>
                  <a:pt x="1402" y="1373"/>
                </a:cubicBezTo>
                <a:cubicBezTo>
                  <a:pt x="1604" y="1315"/>
                  <a:pt x="1792" y="1229"/>
                  <a:pt x="1980" y="1128"/>
                </a:cubicBezTo>
                <a:cubicBezTo>
                  <a:pt x="2009" y="1099"/>
                  <a:pt x="2023" y="1070"/>
                  <a:pt x="2023" y="1026"/>
                </a:cubicBezTo>
                <a:cubicBezTo>
                  <a:pt x="1995" y="940"/>
                  <a:pt x="1908" y="896"/>
                  <a:pt x="1561" y="781"/>
                </a:cubicBezTo>
                <a:lnTo>
                  <a:pt x="1388" y="709"/>
                </a:lnTo>
                <a:cubicBezTo>
                  <a:pt x="1373" y="665"/>
                  <a:pt x="1344" y="578"/>
                  <a:pt x="1330" y="506"/>
                </a:cubicBezTo>
                <a:cubicBezTo>
                  <a:pt x="1301" y="347"/>
                  <a:pt x="1258" y="188"/>
                  <a:pt x="1185" y="44"/>
                </a:cubicBezTo>
                <a:cubicBezTo>
                  <a:pt x="1157" y="29"/>
                  <a:pt x="1128" y="1"/>
                  <a:pt x="10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114;p9"/>
          <p:cNvGrpSpPr/>
          <p:nvPr/>
        </p:nvGrpSpPr>
        <p:grpSpPr>
          <a:xfrm>
            <a:off x="107638" y="4382500"/>
            <a:ext cx="478830" cy="301953"/>
            <a:chOff x="4274113" y="691325"/>
            <a:chExt cx="478830" cy="301953"/>
          </a:xfrm>
        </p:grpSpPr>
        <p:sp>
          <p:nvSpPr>
            <p:cNvPr id="115" name="Google Shape;115;p9"/>
            <p:cNvSpPr/>
            <p:nvPr/>
          </p:nvSpPr>
          <p:spPr>
            <a:xfrm>
              <a:off x="4319329" y="691325"/>
              <a:ext cx="352459" cy="301953"/>
            </a:xfrm>
            <a:custGeom>
              <a:avLst/>
              <a:gdLst/>
              <a:ahLst/>
              <a:cxnLst/>
              <a:rect l="l" t="t" r="r" b="b"/>
              <a:pathLst>
                <a:path w="3266" h="2798" extrusionOk="0">
                  <a:moveTo>
                    <a:pt x="1864" y="182"/>
                  </a:moveTo>
                  <a:cubicBezTo>
                    <a:pt x="2543" y="182"/>
                    <a:pt x="3078" y="731"/>
                    <a:pt x="3078" y="1396"/>
                  </a:cubicBezTo>
                  <a:cubicBezTo>
                    <a:pt x="3078" y="2131"/>
                    <a:pt x="2473" y="2620"/>
                    <a:pt x="1845" y="2620"/>
                  </a:cubicBezTo>
                  <a:cubicBezTo>
                    <a:pt x="1547" y="2620"/>
                    <a:pt x="1244" y="2509"/>
                    <a:pt x="997" y="2263"/>
                  </a:cubicBezTo>
                  <a:cubicBezTo>
                    <a:pt x="231" y="1497"/>
                    <a:pt x="781" y="182"/>
                    <a:pt x="1864" y="182"/>
                  </a:cubicBezTo>
                  <a:close/>
                  <a:moveTo>
                    <a:pt x="1862" y="0"/>
                  </a:moveTo>
                  <a:cubicBezTo>
                    <a:pt x="1518" y="0"/>
                    <a:pt x="1167" y="128"/>
                    <a:pt x="882" y="413"/>
                  </a:cubicBezTo>
                  <a:cubicBezTo>
                    <a:pt x="0" y="1295"/>
                    <a:pt x="622" y="2797"/>
                    <a:pt x="1864" y="2797"/>
                  </a:cubicBezTo>
                  <a:cubicBezTo>
                    <a:pt x="2630" y="2797"/>
                    <a:pt x="3266" y="2162"/>
                    <a:pt x="3266" y="1396"/>
                  </a:cubicBezTo>
                  <a:cubicBezTo>
                    <a:pt x="3266" y="556"/>
                    <a:pt x="2579" y="0"/>
                    <a:pt x="1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a:off x="4274113" y="754564"/>
              <a:ext cx="478830" cy="211302"/>
            </a:xfrm>
            <a:custGeom>
              <a:avLst/>
              <a:gdLst/>
              <a:ahLst/>
              <a:cxnLst/>
              <a:rect l="l" t="t" r="r" b="b"/>
              <a:pathLst>
                <a:path w="4437" h="1958" extrusionOk="0">
                  <a:moveTo>
                    <a:pt x="3825" y="0"/>
                  </a:moveTo>
                  <a:cubicBezTo>
                    <a:pt x="3634" y="0"/>
                    <a:pt x="3456" y="23"/>
                    <a:pt x="3396" y="30"/>
                  </a:cubicBezTo>
                  <a:cubicBezTo>
                    <a:pt x="3338" y="44"/>
                    <a:pt x="3309" y="88"/>
                    <a:pt x="3323" y="131"/>
                  </a:cubicBezTo>
                  <a:cubicBezTo>
                    <a:pt x="3323" y="179"/>
                    <a:pt x="3353" y="207"/>
                    <a:pt x="3388" y="207"/>
                  </a:cubicBezTo>
                  <a:cubicBezTo>
                    <a:pt x="3395" y="207"/>
                    <a:pt x="3403" y="206"/>
                    <a:pt x="3410" y="203"/>
                  </a:cubicBezTo>
                  <a:cubicBezTo>
                    <a:pt x="3547" y="186"/>
                    <a:pt x="3694" y="176"/>
                    <a:pt x="3825" y="176"/>
                  </a:cubicBezTo>
                  <a:cubicBezTo>
                    <a:pt x="4025" y="176"/>
                    <a:pt x="4190" y="200"/>
                    <a:pt x="4234" y="261"/>
                  </a:cubicBezTo>
                  <a:cubicBezTo>
                    <a:pt x="4234" y="261"/>
                    <a:pt x="4248" y="275"/>
                    <a:pt x="4234" y="304"/>
                  </a:cubicBezTo>
                  <a:cubicBezTo>
                    <a:pt x="4205" y="405"/>
                    <a:pt x="3670" y="723"/>
                    <a:pt x="2601" y="1142"/>
                  </a:cubicBezTo>
                  <a:cubicBezTo>
                    <a:pt x="1625" y="1538"/>
                    <a:pt x="754" y="1785"/>
                    <a:pt x="387" y="1785"/>
                  </a:cubicBezTo>
                  <a:cubicBezTo>
                    <a:pt x="325" y="1785"/>
                    <a:pt x="277" y="1778"/>
                    <a:pt x="246" y="1764"/>
                  </a:cubicBezTo>
                  <a:cubicBezTo>
                    <a:pt x="217" y="1735"/>
                    <a:pt x="174" y="1720"/>
                    <a:pt x="174" y="1677"/>
                  </a:cubicBezTo>
                  <a:cubicBezTo>
                    <a:pt x="174" y="1547"/>
                    <a:pt x="578" y="1272"/>
                    <a:pt x="954" y="1084"/>
                  </a:cubicBezTo>
                  <a:cubicBezTo>
                    <a:pt x="997" y="1070"/>
                    <a:pt x="1026" y="1012"/>
                    <a:pt x="997" y="969"/>
                  </a:cubicBezTo>
                  <a:cubicBezTo>
                    <a:pt x="986" y="936"/>
                    <a:pt x="951" y="920"/>
                    <a:pt x="916" y="920"/>
                  </a:cubicBezTo>
                  <a:cubicBezTo>
                    <a:pt x="904" y="920"/>
                    <a:pt x="892" y="922"/>
                    <a:pt x="882" y="926"/>
                  </a:cubicBezTo>
                  <a:cubicBezTo>
                    <a:pt x="665" y="1027"/>
                    <a:pt x="0" y="1373"/>
                    <a:pt x="0" y="1677"/>
                  </a:cubicBezTo>
                  <a:cubicBezTo>
                    <a:pt x="0" y="1792"/>
                    <a:pt x="73" y="1894"/>
                    <a:pt x="174" y="1923"/>
                  </a:cubicBezTo>
                  <a:cubicBezTo>
                    <a:pt x="227" y="1944"/>
                    <a:pt x="279" y="1957"/>
                    <a:pt x="332" y="1957"/>
                  </a:cubicBezTo>
                  <a:cubicBezTo>
                    <a:pt x="352" y="1957"/>
                    <a:pt x="371" y="1955"/>
                    <a:pt x="390" y="1951"/>
                  </a:cubicBezTo>
                  <a:cubicBezTo>
                    <a:pt x="968" y="1951"/>
                    <a:pt x="2254" y="1504"/>
                    <a:pt x="3092" y="1142"/>
                  </a:cubicBezTo>
                  <a:cubicBezTo>
                    <a:pt x="3656" y="911"/>
                    <a:pt x="4349" y="564"/>
                    <a:pt x="4407" y="362"/>
                  </a:cubicBezTo>
                  <a:cubicBezTo>
                    <a:pt x="4436" y="290"/>
                    <a:pt x="4422" y="203"/>
                    <a:pt x="4378" y="145"/>
                  </a:cubicBezTo>
                  <a:cubicBezTo>
                    <a:pt x="4278" y="30"/>
                    <a:pt x="4043" y="0"/>
                    <a:pt x="3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9"/>
          <p:cNvSpPr/>
          <p:nvPr/>
        </p:nvSpPr>
        <p:spPr>
          <a:xfrm>
            <a:off x="7187061" y="301909"/>
            <a:ext cx="123306" cy="112888"/>
          </a:xfrm>
          <a:custGeom>
            <a:avLst/>
            <a:gdLst/>
            <a:ahLst/>
            <a:cxnLst/>
            <a:rect l="l" t="t" r="r" b="b"/>
            <a:pathLst>
              <a:path w="1373" h="1257" extrusionOk="0">
                <a:moveTo>
                  <a:pt x="751" y="187"/>
                </a:moveTo>
                <a:cubicBezTo>
                  <a:pt x="997" y="187"/>
                  <a:pt x="1185" y="389"/>
                  <a:pt x="1185" y="620"/>
                </a:cubicBezTo>
                <a:cubicBezTo>
                  <a:pt x="1185" y="866"/>
                  <a:pt x="983" y="1068"/>
                  <a:pt x="737" y="1068"/>
                </a:cubicBezTo>
                <a:cubicBezTo>
                  <a:pt x="145" y="1068"/>
                  <a:pt x="145" y="187"/>
                  <a:pt x="737" y="187"/>
                </a:cubicBezTo>
                <a:close/>
                <a:moveTo>
                  <a:pt x="750" y="0"/>
                </a:moveTo>
                <a:cubicBezTo>
                  <a:pt x="513" y="0"/>
                  <a:pt x="278" y="137"/>
                  <a:pt x="174" y="389"/>
                </a:cubicBezTo>
                <a:cubicBezTo>
                  <a:pt x="0" y="794"/>
                  <a:pt x="304" y="1256"/>
                  <a:pt x="737" y="1256"/>
                </a:cubicBezTo>
                <a:cubicBezTo>
                  <a:pt x="1084" y="1256"/>
                  <a:pt x="1373" y="967"/>
                  <a:pt x="1373" y="635"/>
                </a:cubicBezTo>
                <a:cubicBezTo>
                  <a:pt x="1373" y="461"/>
                  <a:pt x="1301" y="302"/>
                  <a:pt x="1185" y="187"/>
                </a:cubicBezTo>
                <a:cubicBezTo>
                  <a:pt x="1064" y="60"/>
                  <a:pt x="906" y="0"/>
                  <a:pt x="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118"/>
        <p:cNvGrpSpPr/>
        <p:nvPr/>
      </p:nvGrpSpPr>
      <p:grpSpPr>
        <a:xfrm>
          <a:off x="0" y="0"/>
          <a:ext cx="0" cy="0"/>
          <a:chOff x="0" y="0"/>
          <a:chExt cx="0" cy="0"/>
        </a:xfrm>
      </p:grpSpPr>
      <p:sp>
        <p:nvSpPr>
          <p:cNvPr id="119" name="Google Shape;119;p10"/>
          <p:cNvSpPr txBox="1">
            <a:spLocks noGrp="1"/>
          </p:cNvSpPr>
          <p:nvPr>
            <p:ph type="title"/>
          </p:nvPr>
        </p:nvSpPr>
        <p:spPr>
          <a:xfrm>
            <a:off x="1685400" y="458800"/>
            <a:ext cx="5773200" cy="1236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4000"/>
              <a:buNone/>
              <a:defRPr>
                <a:solidFill>
                  <a:schemeClr val="lt1"/>
                </a:solidFill>
              </a:defRPr>
            </a:lvl1pPr>
            <a:lvl2pPr lvl="1" algn="ctr" rtl="0">
              <a:spcBef>
                <a:spcPts val="0"/>
              </a:spcBef>
              <a:spcAft>
                <a:spcPts val="0"/>
              </a:spcAft>
              <a:buClr>
                <a:schemeClr val="lt1"/>
              </a:buClr>
              <a:buSzPts val="4000"/>
              <a:buNone/>
              <a:defRPr>
                <a:solidFill>
                  <a:schemeClr val="lt1"/>
                </a:solidFill>
              </a:defRPr>
            </a:lvl2pPr>
            <a:lvl3pPr lvl="2" algn="ctr" rtl="0">
              <a:spcBef>
                <a:spcPts val="0"/>
              </a:spcBef>
              <a:spcAft>
                <a:spcPts val="0"/>
              </a:spcAft>
              <a:buClr>
                <a:schemeClr val="lt1"/>
              </a:buClr>
              <a:buSzPts val="4000"/>
              <a:buNone/>
              <a:defRPr>
                <a:solidFill>
                  <a:schemeClr val="lt1"/>
                </a:solidFill>
              </a:defRPr>
            </a:lvl3pPr>
            <a:lvl4pPr lvl="3" algn="ctr" rtl="0">
              <a:spcBef>
                <a:spcPts val="0"/>
              </a:spcBef>
              <a:spcAft>
                <a:spcPts val="0"/>
              </a:spcAft>
              <a:buClr>
                <a:schemeClr val="lt1"/>
              </a:buClr>
              <a:buSzPts val="4000"/>
              <a:buNone/>
              <a:defRPr>
                <a:solidFill>
                  <a:schemeClr val="lt1"/>
                </a:solidFill>
              </a:defRPr>
            </a:lvl4pPr>
            <a:lvl5pPr lvl="4" algn="ctr" rtl="0">
              <a:spcBef>
                <a:spcPts val="0"/>
              </a:spcBef>
              <a:spcAft>
                <a:spcPts val="0"/>
              </a:spcAft>
              <a:buClr>
                <a:schemeClr val="lt1"/>
              </a:buClr>
              <a:buSzPts val="4000"/>
              <a:buNone/>
              <a:defRPr>
                <a:solidFill>
                  <a:schemeClr val="lt1"/>
                </a:solidFill>
              </a:defRPr>
            </a:lvl5pPr>
            <a:lvl6pPr lvl="5" algn="ctr" rtl="0">
              <a:spcBef>
                <a:spcPts val="0"/>
              </a:spcBef>
              <a:spcAft>
                <a:spcPts val="0"/>
              </a:spcAft>
              <a:buClr>
                <a:schemeClr val="lt1"/>
              </a:buClr>
              <a:buSzPts val="4000"/>
              <a:buNone/>
              <a:defRPr>
                <a:solidFill>
                  <a:schemeClr val="lt1"/>
                </a:solidFill>
              </a:defRPr>
            </a:lvl6pPr>
            <a:lvl7pPr lvl="6" algn="ctr" rtl="0">
              <a:spcBef>
                <a:spcPts val="0"/>
              </a:spcBef>
              <a:spcAft>
                <a:spcPts val="0"/>
              </a:spcAft>
              <a:buClr>
                <a:schemeClr val="lt1"/>
              </a:buClr>
              <a:buSzPts val="4000"/>
              <a:buNone/>
              <a:defRPr>
                <a:solidFill>
                  <a:schemeClr val="lt1"/>
                </a:solidFill>
              </a:defRPr>
            </a:lvl7pPr>
            <a:lvl8pPr lvl="7" algn="ctr" rtl="0">
              <a:spcBef>
                <a:spcPts val="0"/>
              </a:spcBef>
              <a:spcAft>
                <a:spcPts val="0"/>
              </a:spcAft>
              <a:buClr>
                <a:schemeClr val="lt1"/>
              </a:buClr>
              <a:buSzPts val="4000"/>
              <a:buNone/>
              <a:defRPr>
                <a:solidFill>
                  <a:schemeClr val="lt1"/>
                </a:solidFill>
              </a:defRPr>
            </a:lvl8pPr>
            <a:lvl9pPr lvl="8" algn="ctr" rtl="0">
              <a:spcBef>
                <a:spcPts val="0"/>
              </a:spcBef>
              <a:spcAft>
                <a:spcPts val="0"/>
              </a:spcAft>
              <a:buClr>
                <a:schemeClr val="lt1"/>
              </a:buClr>
              <a:buSzPts val="4000"/>
              <a:buNone/>
              <a:defRPr>
                <a:solidFill>
                  <a:schemeClr val="lt1"/>
                </a:solidFill>
              </a:defRPr>
            </a:lvl9pPr>
          </a:lstStyle>
          <a:p>
            <a:endParaRPr/>
          </a:p>
        </p:txBody>
      </p:sp>
      <p:sp>
        <p:nvSpPr>
          <p:cNvPr id="120" name="Google Shape;120;p10"/>
          <p:cNvSpPr/>
          <p:nvPr/>
        </p:nvSpPr>
        <p:spPr>
          <a:xfrm rot="881434">
            <a:off x="209231" y="4632986"/>
            <a:ext cx="221915" cy="223479"/>
          </a:xfrm>
          <a:custGeom>
            <a:avLst/>
            <a:gdLst/>
            <a:ahLst/>
            <a:cxnLst/>
            <a:rect l="l" t="t" r="r" b="b"/>
            <a:pathLst>
              <a:path w="2024" h="2038" extrusionOk="0">
                <a:moveTo>
                  <a:pt x="1084" y="261"/>
                </a:moveTo>
                <a:cubicBezTo>
                  <a:pt x="1099" y="347"/>
                  <a:pt x="1128" y="463"/>
                  <a:pt x="1157" y="535"/>
                </a:cubicBezTo>
                <a:cubicBezTo>
                  <a:pt x="1171" y="636"/>
                  <a:pt x="1200" y="723"/>
                  <a:pt x="1243" y="824"/>
                </a:cubicBezTo>
                <a:cubicBezTo>
                  <a:pt x="1258" y="853"/>
                  <a:pt x="1301" y="867"/>
                  <a:pt x="1503" y="940"/>
                </a:cubicBezTo>
                <a:cubicBezTo>
                  <a:pt x="1576" y="969"/>
                  <a:pt x="1677" y="998"/>
                  <a:pt x="1763" y="1041"/>
                </a:cubicBezTo>
                <a:cubicBezTo>
                  <a:pt x="1648" y="1084"/>
                  <a:pt x="1460" y="1156"/>
                  <a:pt x="1301" y="1214"/>
                </a:cubicBezTo>
                <a:cubicBezTo>
                  <a:pt x="1272" y="1229"/>
                  <a:pt x="1258" y="1243"/>
                  <a:pt x="1243" y="1272"/>
                </a:cubicBezTo>
                <a:cubicBezTo>
                  <a:pt x="1171" y="1445"/>
                  <a:pt x="1070" y="1662"/>
                  <a:pt x="998" y="1778"/>
                </a:cubicBezTo>
                <a:cubicBezTo>
                  <a:pt x="954" y="1662"/>
                  <a:pt x="896" y="1431"/>
                  <a:pt x="839" y="1243"/>
                </a:cubicBezTo>
                <a:cubicBezTo>
                  <a:pt x="839" y="1200"/>
                  <a:pt x="810" y="1171"/>
                  <a:pt x="766" y="1171"/>
                </a:cubicBezTo>
                <a:cubicBezTo>
                  <a:pt x="579" y="1142"/>
                  <a:pt x="362" y="1084"/>
                  <a:pt x="246" y="1055"/>
                </a:cubicBezTo>
                <a:cubicBezTo>
                  <a:pt x="434" y="954"/>
                  <a:pt x="622" y="867"/>
                  <a:pt x="824" y="781"/>
                </a:cubicBezTo>
                <a:cubicBezTo>
                  <a:pt x="839" y="766"/>
                  <a:pt x="868" y="752"/>
                  <a:pt x="868" y="737"/>
                </a:cubicBezTo>
                <a:cubicBezTo>
                  <a:pt x="940" y="564"/>
                  <a:pt x="1027" y="376"/>
                  <a:pt x="1084" y="261"/>
                </a:cubicBezTo>
                <a:close/>
                <a:moveTo>
                  <a:pt x="1099" y="1"/>
                </a:moveTo>
                <a:cubicBezTo>
                  <a:pt x="1041" y="1"/>
                  <a:pt x="954" y="1"/>
                  <a:pt x="723" y="636"/>
                </a:cubicBezTo>
                <a:cubicBezTo>
                  <a:pt x="44" y="911"/>
                  <a:pt x="15" y="998"/>
                  <a:pt x="1" y="1041"/>
                </a:cubicBezTo>
                <a:cubicBezTo>
                  <a:pt x="1" y="1070"/>
                  <a:pt x="1" y="1099"/>
                  <a:pt x="15" y="1128"/>
                </a:cubicBezTo>
                <a:cubicBezTo>
                  <a:pt x="44" y="1156"/>
                  <a:pt x="87" y="1229"/>
                  <a:pt x="680" y="1344"/>
                </a:cubicBezTo>
                <a:cubicBezTo>
                  <a:pt x="853" y="2038"/>
                  <a:pt x="925" y="2038"/>
                  <a:pt x="983" y="2038"/>
                </a:cubicBezTo>
                <a:lnTo>
                  <a:pt x="998" y="2038"/>
                </a:lnTo>
                <a:cubicBezTo>
                  <a:pt x="1055" y="2038"/>
                  <a:pt x="1113" y="2038"/>
                  <a:pt x="1402" y="1373"/>
                </a:cubicBezTo>
                <a:cubicBezTo>
                  <a:pt x="1604" y="1315"/>
                  <a:pt x="1792" y="1229"/>
                  <a:pt x="1980" y="1128"/>
                </a:cubicBezTo>
                <a:cubicBezTo>
                  <a:pt x="2009" y="1099"/>
                  <a:pt x="2023" y="1070"/>
                  <a:pt x="2023" y="1026"/>
                </a:cubicBezTo>
                <a:cubicBezTo>
                  <a:pt x="1995" y="940"/>
                  <a:pt x="1908" y="896"/>
                  <a:pt x="1561" y="781"/>
                </a:cubicBezTo>
                <a:lnTo>
                  <a:pt x="1388" y="709"/>
                </a:lnTo>
                <a:cubicBezTo>
                  <a:pt x="1373" y="665"/>
                  <a:pt x="1344" y="578"/>
                  <a:pt x="1330" y="506"/>
                </a:cubicBezTo>
                <a:cubicBezTo>
                  <a:pt x="1301" y="347"/>
                  <a:pt x="1258" y="188"/>
                  <a:pt x="1185" y="44"/>
                </a:cubicBezTo>
                <a:cubicBezTo>
                  <a:pt x="1157" y="29"/>
                  <a:pt x="1128"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0"/>
          <p:cNvGrpSpPr/>
          <p:nvPr/>
        </p:nvGrpSpPr>
        <p:grpSpPr>
          <a:xfrm>
            <a:off x="7952519" y="4160494"/>
            <a:ext cx="200991" cy="206083"/>
            <a:chOff x="2950083" y="2942772"/>
            <a:chExt cx="142245" cy="145837"/>
          </a:xfrm>
        </p:grpSpPr>
        <p:sp>
          <p:nvSpPr>
            <p:cNvPr id="122" name="Google Shape;122;p10"/>
            <p:cNvSpPr/>
            <p:nvPr/>
          </p:nvSpPr>
          <p:spPr>
            <a:xfrm>
              <a:off x="3016800" y="2942772"/>
              <a:ext cx="17449" cy="145837"/>
            </a:xfrm>
            <a:custGeom>
              <a:avLst/>
              <a:gdLst/>
              <a:ahLst/>
              <a:cxnLst/>
              <a:rect l="l" t="t" r="r" b="b"/>
              <a:pathLst>
                <a:path w="204" h="1705" extrusionOk="0">
                  <a:moveTo>
                    <a:pt x="102" y="0"/>
                  </a:moveTo>
                  <a:cubicBezTo>
                    <a:pt x="59" y="0"/>
                    <a:pt x="15" y="43"/>
                    <a:pt x="15" y="101"/>
                  </a:cubicBezTo>
                  <a:lnTo>
                    <a:pt x="1" y="1618"/>
                  </a:lnTo>
                  <a:cubicBezTo>
                    <a:pt x="1" y="1662"/>
                    <a:pt x="44" y="1705"/>
                    <a:pt x="102" y="1705"/>
                  </a:cubicBezTo>
                  <a:cubicBezTo>
                    <a:pt x="145" y="1705"/>
                    <a:pt x="189" y="1662"/>
                    <a:pt x="189" y="1618"/>
                  </a:cubicBezTo>
                  <a:lnTo>
                    <a:pt x="203" y="101"/>
                  </a:lnTo>
                  <a:cubicBezTo>
                    <a:pt x="203" y="43"/>
                    <a:pt x="160" y="0"/>
                    <a:pt x="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2962486" y="2969971"/>
              <a:ext cx="129842" cy="90239"/>
            </a:xfrm>
            <a:custGeom>
              <a:avLst/>
              <a:gdLst/>
              <a:ahLst/>
              <a:cxnLst/>
              <a:rect l="l" t="t" r="r" b="b"/>
              <a:pathLst>
                <a:path w="1518" h="1055" extrusionOk="0">
                  <a:moveTo>
                    <a:pt x="1378" y="1"/>
                  </a:moveTo>
                  <a:cubicBezTo>
                    <a:pt x="1362" y="1"/>
                    <a:pt x="1346" y="5"/>
                    <a:pt x="1329" y="14"/>
                  </a:cubicBezTo>
                  <a:lnTo>
                    <a:pt x="72" y="896"/>
                  </a:lnTo>
                  <a:cubicBezTo>
                    <a:pt x="0" y="939"/>
                    <a:pt x="29" y="1055"/>
                    <a:pt x="116" y="1055"/>
                  </a:cubicBezTo>
                  <a:cubicBezTo>
                    <a:pt x="145" y="1055"/>
                    <a:pt x="159" y="1055"/>
                    <a:pt x="174" y="1040"/>
                  </a:cubicBezTo>
                  <a:lnTo>
                    <a:pt x="1445" y="159"/>
                  </a:lnTo>
                  <a:cubicBezTo>
                    <a:pt x="1518" y="110"/>
                    <a:pt x="1458" y="1"/>
                    <a:pt x="1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2975316" y="2963727"/>
              <a:ext cx="100931" cy="101445"/>
            </a:xfrm>
            <a:custGeom>
              <a:avLst/>
              <a:gdLst/>
              <a:ahLst/>
              <a:cxnLst/>
              <a:rect l="l" t="t" r="r" b="b"/>
              <a:pathLst>
                <a:path w="1180" h="1186" extrusionOk="0">
                  <a:moveTo>
                    <a:pt x="133" y="1"/>
                  </a:moveTo>
                  <a:cubicBezTo>
                    <a:pt x="61" y="1"/>
                    <a:pt x="0" y="93"/>
                    <a:pt x="67" y="160"/>
                  </a:cubicBezTo>
                  <a:lnTo>
                    <a:pt x="1006" y="1157"/>
                  </a:lnTo>
                  <a:cubicBezTo>
                    <a:pt x="1020" y="1171"/>
                    <a:pt x="1049" y="1185"/>
                    <a:pt x="1078" y="1185"/>
                  </a:cubicBezTo>
                  <a:cubicBezTo>
                    <a:pt x="1093" y="1185"/>
                    <a:pt x="1122" y="1171"/>
                    <a:pt x="1136" y="1157"/>
                  </a:cubicBezTo>
                  <a:cubicBezTo>
                    <a:pt x="1179" y="1128"/>
                    <a:pt x="1179" y="1070"/>
                    <a:pt x="1136" y="1026"/>
                  </a:cubicBezTo>
                  <a:lnTo>
                    <a:pt x="197" y="30"/>
                  </a:lnTo>
                  <a:cubicBezTo>
                    <a:pt x="177" y="9"/>
                    <a:pt x="154"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0"/>
            <p:cNvSpPr/>
            <p:nvPr/>
          </p:nvSpPr>
          <p:spPr>
            <a:xfrm>
              <a:off x="2950083" y="3005724"/>
              <a:ext cx="140962" cy="16166"/>
            </a:xfrm>
            <a:custGeom>
              <a:avLst/>
              <a:gdLst/>
              <a:ahLst/>
              <a:cxnLst/>
              <a:rect l="l" t="t" r="r" b="b"/>
              <a:pathLst>
                <a:path w="1648" h="189" extrusionOk="0">
                  <a:moveTo>
                    <a:pt x="1561" y="1"/>
                  </a:moveTo>
                  <a:lnTo>
                    <a:pt x="102" y="15"/>
                  </a:lnTo>
                  <a:cubicBezTo>
                    <a:pt x="44" y="15"/>
                    <a:pt x="1" y="59"/>
                    <a:pt x="1" y="102"/>
                  </a:cubicBezTo>
                  <a:cubicBezTo>
                    <a:pt x="1" y="160"/>
                    <a:pt x="44" y="189"/>
                    <a:pt x="102" y="189"/>
                  </a:cubicBezTo>
                  <a:lnTo>
                    <a:pt x="1561" y="174"/>
                  </a:lnTo>
                  <a:cubicBezTo>
                    <a:pt x="1604" y="174"/>
                    <a:pt x="1648" y="131"/>
                    <a:pt x="1648" y="88"/>
                  </a:cubicBezTo>
                  <a:cubicBezTo>
                    <a:pt x="1648" y="44"/>
                    <a:pt x="1604" y="1"/>
                    <a:pt x="15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10"/>
          <p:cNvGrpSpPr/>
          <p:nvPr/>
        </p:nvGrpSpPr>
        <p:grpSpPr>
          <a:xfrm>
            <a:off x="236263" y="458812"/>
            <a:ext cx="478830" cy="301953"/>
            <a:chOff x="4274113" y="691325"/>
            <a:chExt cx="478830" cy="301953"/>
          </a:xfrm>
        </p:grpSpPr>
        <p:sp>
          <p:nvSpPr>
            <p:cNvPr id="127" name="Google Shape;127;p10"/>
            <p:cNvSpPr/>
            <p:nvPr/>
          </p:nvSpPr>
          <p:spPr>
            <a:xfrm>
              <a:off x="4319329" y="691325"/>
              <a:ext cx="352459" cy="301953"/>
            </a:xfrm>
            <a:custGeom>
              <a:avLst/>
              <a:gdLst/>
              <a:ahLst/>
              <a:cxnLst/>
              <a:rect l="l" t="t" r="r" b="b"/>
              <a:pathLst>
                <a:path w="3266" h="2798" extrusionOk="0">
                  <a:moveTo>
                    <a:pt x="1864" y="182"/>
                  </a:moveTo>
                  <a:cubicBezTo>
                    <a:pt x="2543" y="182"/>
                    <a:pt x="3078" y="731"/>
                    <a:pt x="3078" y="1396"/>
                  </a:cubicBezTo>
                  <a:cubicBezTo>
                    <a:pt x="3078" y="2131"/>
                    <a:pt x="2473" y="2620"/>
                    <a:pt x="1845" y="2620"/>
                  </a:cubicBezTo>
                  <a:cubicBezTo>
                    <a:pt x="1547" y="2620"/>
                    <a:pt x="1244" y="2509"/>
                    <a:pt x="997" y="2263"/>
                  </a:cubicBezTo>
                  <a:cubicBezTo>
                    <a:pt x="231" y="1497"/>
                    <a:pt x="781" y="182"/>
                    <a:pt x="1864" y="182"/>
                  </a:cubicBezTo>
                  <a:close/>
                  <a:moveTo>
                    <a:pt x="1862" y="0"/>
                  </a:moveTo>
                  <a:cubicBezTo>
                    <a:pt x="1518" y="0"/>
                    <a:pt x="1167" y="128"/>
                    <a:pt x="882" y="413"/>
                  </a:cubicBezTo>
                  <a:cubicBezTo>
                    <a:pt x="0" y="1295"/>
                    <a:pt x="622" y="2797"/>
                    <a:pt x="1864" y="2797"/>
                  </a:cubicBezTo>
                  <a:cubicBezTo>
                    <a:pt x="2630" y="2797"/>
                    <a:pt x="3266" y="2162"/>
                    <a:pt x="3266" y="1396"/>
                  </a:cubicBezTo>
                  <a:cubicBezTo>
                    <a:pt x="3266" y="556"/>
                    <a:pt x="2579" y="0"/>
                    <a:pt x="1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0"/>
            <p:cNvSpPr/>
            <p:nvPr/>
          </p:nvSpPr>
          <p:spPr>
            <a:xfrm>
              <a:off x="4274113" y="754564"/>
              <a:ext cx="478830" cy="211302"/>
            </a:xfrm>
            <a:custGeom>
              <a:avLst/>
              <a:gdLst/>
              <a:ahLst/>
              <a:cxnLst/>
              <a:rect l="l" t="t" r="r" b="b"/>
              <a:pathLst>
                <a:path w="4437" h="1958" extrusionOk="0">
                  <a:moveTo>
                    <a:pt x="3825" y="0"/>
                  </a:moveTo>
                  <a:cubicBezTo>
                    <a:pt x="3634" y="0"/>
                    <a:pt x="3456" y="23"/>
                    <a:pt x="3396" y="30"/>
                  </a:cubicBezTo>
                  <a:cubicBezTo>
                    <a:pt x="3338" y="44"/>
                    <a:pt x="3309" y="88"/>
                    <a:pt x="3323" y="131"/>
                  </a:cubicBezTo>
                  <a:cubicBezTo>
                    <a:pt x="3323" y="179"/>
                    <a:pt x="3353" y="207"/>
                    <a:pt x="3388" y="207"/>
                  </a:cubicBezTo>
                  <a:cubicBezTo>
                    <a:pt x="3395" y="207"/>
                    <a:pt x="3403" y="206"/>
                    <a:pt x="3410" y="203"/>
                  </a:cubicBezTo>
                  <a:cubicBezTo>
                    <a:pt x="3547" y="186"/>
                    <a:pt x="3694" y="176"/>
                    <a:pt x="3825" y="176"/>
                  </a:cubicBezTo>
                  <a:cubicBezTo>
                    <a:pt x="4025" y="176"/>
                    <a:pt x="4190" y="200"/>
                    <a:pt x="4234" y="261"/>
                  </a:cubicBezTo>
                  <a:cubicBezTo>
                    <a:pt x="4234" y="261"/>
                    <a:pt x="4248" y="275"/>
                    <a:pt x="4234" y="304"/>
                  </a:cubicBezTo>
                  <a:cubicBezTo>
                    <a:pt x="4205" y="405"/>
                    <a:pt x="3670" y="723"/>
                    <a:pt x="2601" y="1142"/>
                  </a:cubicBezTo>
                  <a:cubicBezTo>
                    <a:pt x="1625" y="1538"/>
                    <a:pt x="754" y="1785"/>
                    <a:pt x="387" y="1785"/>
                  </a:cubicBezTo>
                  <a:cubicBezTo>
                    <a:pt x="325" y="1785"/>
                    <a:pt x="277" y="1778"/>
                    <a:pt x="246" y="1764"/>
                  </a:cubicBezTo>
                  <a:cubicBezTo>
                    <a:pt x="217" y="1735"/>
                    <a:pt x="174" y="1720"/>
                    <a:pt x="174" y="1677"/>
                  </a:cubicBezTo>
                  <a:cubicBezTo>
                    <a:pt x="174" y="1547"/>
                    <a:pt x="578" y="1272"/>
                    <a:pt x="954" y="1084"/>
                  </a:cubicBezTo>
                  <a:cubicBezTo>
                    <a:pt x="997" y="1070"/>
                    <a:pt x="1026" y="1012"/>
                    <a:pt x="997" y="969"/>
                  </a:cubicBezTo>
                  <a:cubicBezTo>
                    <a:pt x="986" y="936"/>
                    <a:pt x="951" y="920"/>
                    <a:pt x="916" y="920"/>
                  </a:cubicBezTo>
                  <a:cubicBezTo>
                    <a:pt x="904" y="920"/>
                    <a:pt x="892" y="922"/>
                    <a:pt x="882" y="926"/>
                  </a:cubicBezTo>
                  <a:cubicBezTo>
                    <a:pt x="665" y="1027"/>
                    <a:pt x="0" y="1373"/>
                    <a:pt x="0" y="1677"/>
                  </a:cubicBezTo>
                  <a:cubicBezTo>
                    <a:pt x="0" y="1792"/>
                    <a:pt x="73" y="1894"/>
                    <a:pt x="174" y="1923"/>
                  </a:cubicBezTo>
                  <a:cubicBezTo>
                    <a:pt x="227" y="1944"/>
                    <a:pt x="279" y="1957"/>
                    <a:pt x="332" y="1957"/>
                  </a:cubicBezTo>
                  <a:cubicBezTo>
                    <a:pt x="352" y="1957"/>
                    <a:pt x="371" y="1955"/>
                    <a:pt x="390" y="1951"/>
                  </a:cubicBezTo>
                  <a:cubicBezTo>
                    <a:pt x="968" y="1951"/>
                    <a:pt x="2254" y="1504"/>
                    <a:pt x="3092" y="1142"/>
                  </a:cubicBezTo>
                  <a:cubicBezTo>
                    <a:pt x="3656" y="911"/>
                    <a:pt x="4349" y="564"/>
                    <a:pt x="4407" y="362"/>
                  </a:cubicBezTo>
                  <a:cubicBezTo>
                    <a:pt x="4436" y="290"/>
                    <a:pt x="4422" y="203"/>
                    <a:pt x="4378" y="145"/>
                  </a:cubicBezTo>
                  <a:cubicBezTo>
                    <a:pt x="4278" y="30"/>
                    <a:pt x="4043" y="0"/>
                    <a:pt x="3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0"/>
          <p:cNvSpPr/>
          <p:nvPr/>
        </p:nvSpPr>
        <p:spPr>
          <a:xfrm>
            <a:off x="2684162" y="4300852"/>
            <a:ext cx="395705" cy="390638"/>
          </a:xfrm>
          <a:custGeom>
            <a:avLst/>
            <a:gdLst/>
            <a:ahLst/>
            <a:cxnLst/>
            <a:rect l="l" t="t" r="r" b="b"/>
            <a:pathLst>
              <a:path w="4451" h="4394" extrusionOk="0">
                <a:moveTo>
                  <a:pt x="2266" y="0"/>
                </a:moveTo>
                <a:cubicBezTo>
                  <a:pt x="1767" y="0"/>
                  <a:pt x="1235" y="189"/>
                  <a:pt x="824" y="550"/>
                </a:cubicBezTo>
                <a:cubicBezTo>
                  <a:pt x="73" y="1215"/>
                  <a:pt x="0" y="2197"/>
                  <a:pt x="622" y="3194"/>
                </a:cubicBezTo>
                <a:cubicBezTo>
                  <a:pt x="1041" y="3859"/>
                  <a:pt x="1575" y="4249"/>
                  <a:pt x="2197" y="4365"/>
                </a:cubicBezTo>
                <a:cubicBezTo>
                  <a:pt x="2312" y="4379"/>
                  <a:pt x="2428" y="4394"/>
                  <a:pt x="2543" y="4394"/>
                </a:cubicBezTo>
                <a:cubicBezTo>
                  <a:pt x="3540" y="4394"/>
                  <a:pt x="4378" y="3729"/>
                  <a:pt x="4407" y="3686"/>
                </a:cubicBezTo>
                <a:cubicBezTo>
                  <a:pt x="4451" y="3657"/>
                  <a:pt x="4451" y="3599"/>
                  <a:pt x="4422" y="3570"/>
                </a:cubicBezTo>
                <a:cubicBezTo>
                  <a:pt x="4406" y="3546"/>
                  <a:pt x="4381" y="3535"/>
                  <a:pt x="4355" y="3535"/>
                </a:cubicBezTo>
                <a:cubicBezTo>
                  <a:pt x="4334" y="3535"/>
                  <a:pt x="4311" y="3543"/>
                  <a:pt x="4292" y="3556"/>
                </a:cubicBezTo>
                <a:cubicBezTo>
                  <a:pt x="4292" y="3556"/>
                  <a:pt x="3480" y="4205"/>
                  <a:pt x="2552" y="4205"/>
                </a:cubicBezTo>
                <a:cubicBezTo>
                  <a:pt x="2445" y="4205"/>
                  <a:pt x="2335" y="4196"/>
                  <a:pt x="2226" y="4177"/>
                </a:cubicBezTo>
                <a:cubicBezTo>
                  <a:pt x="1648" y="4090"/>
                  <a:pt x="1156" y="3729"/>
                  <a:pt x="766" y="3093"/>
                </a:cubicBezTo>
                <a:cubicBezTo>
                  <a:pt x="203" y="2183"/>
                  <a:pt x="289" y="1273"/>
                  <a:pt x="940" y="695"/>
                </a:cubicBezTo>
                <a:cubicBezTo>
                  <a:pt x="1314" y="362"/>
                  <a:pt x="1808" y="187"/>
                  <a:pt x="2268" y="187"/>
                </a:cubicBezTo>
                <a:cubicBezTo>
                  <a:pt x="2606" y="187"/>
                  <a:pt x="2926" y="282"/>
                  <a:pt x="3165" y="478"/>
                </a:cubicBezTo>
                <a:cubicBezTo>
                  <a:pt x="3887" y="1056"/>
                  <a:pt x="4046" y="1880"/>
                  <a:pt x="3844" y="2385"/>
                </a:cubicBezTo>
                <a:cubicBezTo>
                  <a:pt x="3700" y="2725"/>
                  <a:pt x="3402" y="2912"/>
                  <a:pt x="3004" y="2912"/>
                </a:cubicBezTo>
                <a:cubicBezTo>
                  <a:pt x="2962" y="2912"/>
                  <a:pt x="2920" y="2910"/>
                  <a:pt x="2876" y="2905"/>
                </a:cubicBezTo>
                <a:cubicBezTo>
                  <a:pt x="2124" y="2819"/>
                  <a:pt x="1922" y="2414"/>
                  <a:pt x="1864" y="2183"/>
                </a:cubicBezTo>
                <a:cubicBezTo>
                  <a:pt x="1792" y="1865"/>
                  <a:pt x="1908" y="1547"/>
                  <a:pt x="2153" y="1345"/>
                </a:cubicBezTo>
                <a:cubicBezTo>
                  <a:pt x="2215" y="1310"/>
                  <a:pt x="2281" y="1292"/>
                  <a:pt x="2345" y="1292"/>
                </a:cubicBezTo>
                <a:cubicBezTo>
                  <a:pt x="2415" y="1292"/>
                  <a:pt x="2483" y="1314"/>
                  <a:pt x="2543" y="1359"/>
                </a:cubicBezTo>
                <a:cubicBezTo>
                  <a:pt x="2702" y="1461"/>
                  <a:pt x="2789" y="1619"/>
                  <a:pt x="2804" y="1807"/>
                </a:cubicBezTo>
                <a:cubicBezTo>
                  <a:pt x="2789" y="1865"/>
                  <a:pt x="2746" y="1923"/>
                  <a:pt x="2688" y="1937"/>
                </a:cubicBezTo>
                <a:cubicBezTo>
                  <a:pt x="2645" y="1952"/>
                  <a:pt x="2616" y="2010"/>
                  <a:pt x="2630" y="2053"/>
                </a:cubicBezTo>
                <a:cubicBezTo>
                  <a:pt x="2642" y="2089"/>
                  <a:pt x="2683" y="2114"/>
                  <a:pt x="2722" y="2114"/>
                </a:cubicBezTo>
                <a:cubicBezTo>
                  <a:pt x="2730" y="2114"/>
                  <a:pt x="2738" y="2113"/>
                  <a:pt x="2746" y="2111"/>
                </a:cubicBezTo>
                <a:cubicBezTo>
                  <a:pt x="2876" y="2067"/>
                  <a:pt x="2962" y="1952"/>
                  <a:pt x="2977" y="1822"/>
                </a:cubicBezTo>
                <a:cubicBezTo>
                  <a:pt x="2977" y="1576"/>
                  <a:pt x="2847" y="1330"/>
                  <a:pt x="2645" y="1200"/>
                </a:cubicBezTo>
                <a:cubicBezTo>
                  <a:pt x="2551" y="1143"/>
                  <a:pt x="2450" y="1114"/>
                  <a:pt x="2348" y="1114"/>
                </a:cubicBezTo>
                <a:cubicBezTo>
                  <a:pt x="2247" y="1114"/>
                  <a:pt x="2146" y="1143"/>
                  <a:pt x="2052" y="1200"/>
                </a:cubicBezTo>
                <a:cubicBezTo>
                  <a:pt x="1734" y="1432"/>
                  <a:pt x="1590" y="1836"/>
                  <a:pt x="1691" y="2212"/>
                </a:cubicBezTo>
                <a:cubicBezTo>
                  <a:pt x="1807" y="2703"/>
                  <a:pt x="2226" y="3007"/>
                  <a:pt x="2847" y="3079"/>
                </a:cubicBezTo>
                <a:cubicBezTo>
                  <a:pt x="2902" y="3085"/>
                  <a:pt x="2956" y="3088"/>
                  <a:pt x="3009" y="3088"/>
                </a:cubicBezTo>
                <a:cubicBezTo>
                  <a:pt x="3478" y="3088"/>
                  <a:pt x="3835" y="2859"/>
                  <a:pt x="4017" y="2443"/>
                </a:cubicBezTo>
                <a:cubicBezTo>
                  <a:pt x="4248" y="1880"/>
                  <a:pt x="4075" y="969"/>
                  <a:pt x="3280" y="334"/>
                </a:cubicBezTo>
                <a:cubicBezTo>
                  <a:pt x="3006" y="109"/>
                  <a:pt x="2645" y="0"/>
                  <a:pt x="2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0"/>
          <p:cNvSpPr/>
          <p:nvPr/>
        </p:nvSpPr>
        <p:spPr>
          <a:xfrm>
            <a:off x="7829211" y="165334"/>
            <a:ext cx="123306" cy="112888"/>
          </a:xfrm>
          <a:custGeom>
            <a:avLst/>
            <a:gdLst/>
            <a:ahLst/>
            <a:cxnLst/>
            <a:rect l="l" t="t" r="r" b="b"/>
            <a:pathLst>
              <a:path w="1373" h="1257" extrusionOk="0">
                <a:moveTo>
                  <a:pt x="751" y="187"/>
                </a:moveTo>
                <a:cubicBezTo>
                  <a:pt x="997" y="187"/>
                  <a:pt x="1185" y="389"/>
                  <a:pt x="1185" y="620"/>
                </a:cubicBezTo>
                <a:cubicBezTo>
                  <a:pt x="1185" y="866"/>
                  <a:pt x="983" y="1068"/>
                  <a:pt x="737" y="1068"/>
                </a:cubicBezTo>
                <a:cubicBezTo>
                  <a:pt x="145" y="1068"/>
                  <a:pt x="145" y="187"/>
                  <a:pt x="737" y="187"/>
                </a:cubicBezTo>
                <a:close/>
                <a:moveTo>
                  <a:pt x="750" y="0"/>
                </a:moveTo>
                <a:cubicBezTo>
                  <a:pt x="513" y="0"/>
                  <a:pt x="278" y="137"/>
                  <a:pt x="174" y="389"/>
                </a:cubicBezTo>
                <a:cubicBezTo>
                  <a:pt x="0" y="794"/>
                  <a:pt x="304" y="1256"/>
                  <a:pt x="737" y="1256"/>
                </a:cubicBezTo>
                <a:cubicBezTo>
                  <a:pt x="1084" y="1256"/>
                  <a:pt x="1373" y="967"/>
                  <a:pt x="1373" y="635"/>
                </a:cubicBezTo>
                <a:cubicBezTo>
                  <a:pt x="1373" y="461"/>
                  <a:pt x="1301" y="302"/>
                  <a:pt x="1185" y="187"/>
                </a:cubicBezTo>
                <a:cubicBezTo>
                  <a:pt x="1064" y="60"/>
                  <a:pt x="906" y="0"/>
                  <a:pt x="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rot="462781" flipH="1">
            <a:off x="8274386" y="320026"/>
            <a:ext cx="651784" cy="429960"/>
          </a:xfrm>
          <a:custGeom>
            <a:avLst/>
            <a:gdLst/>
            <a:ahLst/>
            <a:cxnLst/>
            <a:rect l="l" t="t" r="r" b="b"/>
            <a:pathLst>
              <a:path w="6156" h="4061" extrusionOk="0">
                <a:moveTo>
                  <a:pt x="3063" y="621"/>
                </a:moveTo>
                <a:cubicBezTo>
                  <a:pt x="3266" y="795"/>
                  <a:pt x="3352" y="1069"/>
                  <a:pt x="3280" y="1315"/>
                </a:cubicBezTo>
                <a:cubicBezTo>
                  <a:pt x="3262" y="1406"/>
                  <a:pt x="3186" y="1463"/>
                  <a:pt x="3107" y="1463"/>
                </a:cubicBezTo>
                <a:cubicBezTo>
                  <a:pt x="3061" y="1463"/>
                  <a:pt x="3014" y="1444"/>
                  <a:pt x="2977" y="1402"/>
                </a:cubicBezTo>
                <a:cubicBezTo>
                  <a:pt x="2803" y="1257"/>
                  <a:pt x="2847" y="925"/>
                  <a:pt x="3049" y="621"/>
                </a:cubicBezTo>
                <a:close/>
                <a:moveTo>
                  <a:pt x="4927" y="1517"/>
                </a:moveTo>
                <a:lnTo>
                  <a:pt x="4927" y="1517"/>
                </a:lnTo>
                <a:cubicBezTo>
                  <a:pt x="4913" y="1806"/>
                  <a:pt x="4696" y="2066"/>
                  <a:pt x="4407" y="2139"/>
                </a:cubicBezTo>
                <a:lnTo>
                  <a:pt x="4364" y="2139"/>
                </a:lnTo>
                <a:cubicBezTo>
                  <a:pt x="4292" y="2139"/>
                  <a:pt x="4292" y="2110"/>
                  <a:pt x="4292" y="2095"/>
                </a:cubicBezTo>
                <a:cubicBezTo>
                  <a:pt x="4277" y="1951"/>
                  <a:pt x="4537" y="1604"/>
                  <a:pt x="4927" y="1517"/>
                </a:cubicBezTo>
                <a:close/>
                <a:moveTo>
                  <a:pt x="1720" y="2384"/>
                </a:moveTo>
                <a:cubicBezTo>
                  <a:pt x="1763" y="2384"/>
                  <a:pt x="1806" y="2413"/>
                  <a:pt x="1835" y="2456"/>
                </a:cubicBezTo>
                <a:cubicBezTo>
                  <a:pt x="1965" y="2586"/>
                  <a:pt x="1994" y="2789"/>
                  <a:pt x="1922" y="2962"/>
                </a:cubicBezTo>
                <a:cubicBezTo>
                  <a:pt x="1821" y="3136"/>
                  <a:pt x="1633" y="3237"/>
                  <a:pt x="1431" y="3237"/>
                </a:cubicBezTo>
                <a:cubicBezTo>
                  <a:pt x="1387" y="2962"/>
                  <a:pt x="1445" y="2688"/>
                  <a:pt x="1590" y="2456"/>
                </a:cubicBezTo>
                <a:cubicBezTo>
                  <a:pt x="1619" y="2413"/>
                  <a:pt x="1662" y="2384"/>
                  <a:pt x="1720" y="2384"/>
                </a:cubicBezTo>
                <a:close/>
                <a:moveTo>
                  <a:pt x="3757" y="2630"/>
                </a:moveTo>
                <a:cubicBezTo>
                  <a:pt x="3771" y="2630"/>
                  <a:pt x="3800" y="2659"/>
                  <a:pt x="3829" y="2760"/>
                </a:cubicBezTo>
                <a:cubicBezTo>
                  <a:pt x="3916" y="2977"/>
                  <a:pt x="3858" y="3237"/>
                  <a:pt x="3714" y="3410"/>
                </a:cubicBezTo>
                <a:cubicBezTo>
                  <a:pt x="3584" y="3208"/>
                  <a:pt x="3569" y="2948"/>
                  <a:pt x="3656" y="2731"/>
                </a:cubicBezTo>
                <a:cubicBezTo>
                  <a:pt x="3699" y="2659"/>
                  <a:pt x="3728" y="2630"/>
                  <a:pt x="3757" y="2630"/>
                </a:cubicBezTo>
                <a:close/>
                <a:moveTo>
                  <a:pt x="3836" y="172"/>
                </a:moveTo>
                <a:cubicBezTo>
                  <a:pt x="3998" y="172"/>
                  <a:pt x="4161" y="220"/>
                  <a:pt x="4306" y="318"/>
                </a:cubicBezTo>
                <a:cubicBezTo>
                  <a:pt x="4682" y="520"/>
                  <a:pt x="4913" y="896"/>
                  <a:pt x="4956" y="1315"/>
                </a:cubicBezTo>
                <a:cubicBezTo>
                  <a:pt x="4494" y="1402"/>
                  <a:pt x="4118" y="1835"/>
                  <a:pt x="4133" y="2095"/>
                </a:cubicBezTo>
                <a:cubicBezTo>
                  <a:pt x="4133" y="2217"/>
                  <a:pt x="4234" y="2313"/>
                  <a:pt x="4353" y="2313"/>
                </a:cubicBezTo>
                <a:cubicBezTo>
                  <a:pt x="4362" y="2313"/>
                  <a:pt x="4370" y="2313"/>
                  <a:pt x="4378" y="2312"/>
                </a:cubicBezTo>
                <a:lnTo>
                  <a:pt x="4451" y="2312"/>
                </a:lnTo>
                <a:cubicBezTo>
                  <a:pt x="4826" y="2254"/>
                  <a:pt x="5086" y="1922"/>
                  <a:pt x="5130" y="1488"/>
                </a:cubicBezTo>
                <a:cubicBezTo>
                  <a:pt x="5346" y="1503"/>
                  <a:pt x="5549" y="1604"/>
                  <a:pt x="5693" y="1777"/>
                </a:cubicBezTo>
                <a:cubicBezTo>
                  <a:pt x="5924" y="2023"/>
                  <a:pt x="5968" y="2399"/>
                  <a:pt x="5809" y="2702"/>
                </a:cubicBezTo>
                <a:cubicBezTo>
                  <a:pt x="5563" y="3280"/>
                  <a:pt x="4855" y="3815"/>
                  <a:pt x="4335" y="3815"/>
                </a:cubicBezTo>
                <a:cubicBezTo>
                  <a:pt x="4205" y="3815"/>
                  <a:pt x="4075" y="3771"/>
                  <a:pt x="3974" y="3699"/>
                </a:cubicBezTo>
                <a:cubicBezTo>
                  <a:pt x="3930" y="3656"/>
                  <a:pt x="3873" y="3612"/>
                  <a:pt x="3829" y="3555"/>
                </a:cubicBezTo>
                <a:cubicBezTo>
                  <a:pt x="4046" y="3323"/>
                  <a:pt x="4118" y="3005"/>
                  <a:pt x="4003" y="2702"/>
                </a:cubicBezTo>
                <a:cubicBezTo>
                  <a:pt x="3930" y="2485"/>
                  <a:pt x="3815" y="2442"/>
                  <a:pt x="3757" y="2442"/>
                </a:cubicBezTo>
                <a:cubicBezTo>
                  <a:pt x="3641" y="2456"/>
                  <a:pt x="3540" y="2529"/>
                  <a:pt x="3497" y="2644"/>
                </a:cubicBezTo>
                <a:cubicBezTo>
                  <a:pt x="3381" y="2933"/>
                  <a:pt x="3410" y="3266"/>
                  <a:pt x="3584" y="3540"/>
                </a:cubicBezTo>
                <a:cubicBezTo>
                  <a:pt x="3367" y="3685"/>
                  <a:pt x="2962" y="3872"/>
                  <a:pt x="2240" y="3872"/>
                </a:cubicBezTo>
                <a:lnTo>
                  <a:pt x="2197" y="3872"/>
                </a:lnTo>
                <a:cubicBezTo>
                  <a:pt x="2175" y="3874"/>
                  <a:pt x="2154" y="3875"/>
                  <a:pt x="2132" y="3875"/>
                </a:cubicBezTo>
                <a:cubicBezTo>
                  <a:pt x="1840" y="3875"/>
                  <a:pt x="1582" y="3693"/>
                  <a:pt x="1474" y="3410"/>
                </a:cubicBezTo>
                <a:cubicBezTo>
                  <a:pt x="1734" y="3410"/>
                  <a:pt x="1980" y="3266"/>
                  <a:pt x="2110" y="3034"/>
                </a:cubicBezTo>
                <a:cubicBezTo>
                  <a:pt x="2211" y="2803"/>
                  <a:pt x="2168" y="2529"/>
                  <a:pt x="1994" y="2341"/>
                </a:cubicBezTo>
                <a:cubicBezTo>
                  <a:pt x="1936" y="2254"/>
                  <a:pt x="1835" y="2196"/>
                  <a:pt x="1734" y="2196"/>
                </a:cubicBezTo>
                <a:cubicBezTo>
                  <a:pt x="1619" y="2196"/>
                  <a:pt x="1532" y="2254"/>
                  <a:pt x="1460" y="2341"/>
                </a:cubicBezTo>
                <a:cubicBezTo>
                  <a:pt x="1301" y="2601"/>
                  <a:pt x="1228" y="2904"/>
                  <a:pt x="1257" y="3208"/>
                </a:cubicBezTo>
                <a:cubicBezTo>
                  <a:pt x="1041" y="3164"/>
                  <a:pt x="838" y="3063"/>
                  <a:pt x="665" y="2933"/>
                </a:cubicBezTo>
                <a:cubicBezTo>
                  <a:pt x="347" y="2702"/>
                  <a:pt x="217" y="2283"/>
                  <a:pt x="347" y="1922"/>
                </a:cubicBezTo>
                <a:cubicBezTo>
                  <a:pt x="492" y="1503"/>
                  <a:pt x="853" y="1156"/>
                  <a:pt x="1171" y="1156"/>
                </a:cubicBezTo>
                <a:cubicBezTo>
                  <a:pt x="1243" y="1156"/>
                  <a:pt x="1315" y="1185"/>
                  <a:pt x="1387" y="1228"/>
                </a:cubicBezTo>
                <a:cubicBezTo>
                  <a:pt x="1402" y="1235"/>
                  <a:pt x="1416" y="1239"/>
                  <a:pt x="1431" y="1239"/>
                </a:cubicBezTo>
                <a:cubicBezTo>
                  <a:pt x="1445" y="1239"/>
                  <a:pt x="1460" y="1235"/>
                  <a:pt x="1474" y="1228"/>
                </a:cubicBezTo>
                <a:cubicBezTo>
                  <a:pt x="1503" y="1199"/>
                  <a:pt x="1517" y="1170"/>
                  <a:pt x="1517" y="1127"/>
                </a:cubicBezTo>
                <a:cubicBezTo>
                  <a:pt x="1517" y="1127"/>
                  <a:pt x="1460" y="650"/>
                  <a:pt x="1676" y="390"/>
                </a:cubicBezTo>
                <a:cubicBezTo>
                  <a:pt x="1770" y="279"/>
                  <a:pt x="1910" y="224"/>
                  <a:pt x="2088" y="224"/>
                </a:cubicBezTo>
                <a:cubicBezTo>
                  <a:pt x="2212" y="224"/>
                  <a:pt x="2355" y="250"/>
                  <a:pt x="2514" y="304"/>
                </a:cubicBezTo>
                <a:cubicBezTo>
                  <a:pt x="2659" y="347"/>
                  <a:pt x="2803" y="419"/>
                  <a:pt x="2933" y="506"/>
                </a:cubicBezTo>
                <a:cubicBezTo>
                  <a:pt x="2688" y="853"/>
                  <a:pt x="2601" y="1315"/>
                  <a:pt x="2876" y="1546"/>
                </a:cubicBezTo>
                <a:cubicBezTo>
                  <a:pt x="2947" y="1608"/>
                  <a:pt x="3033" y="1636"/>
                  <a:pt x="3118" y="1636"/>
                </a:cubicBezTo>
                <a:cubicBezTo>
                  <a:pt x="3272" y="1636"/>
                  <a:pt x="3421" y="1541"/>
                  <a:pt x="3468" y="1373"/>
                </a:cubicBezTo>
                <a:cubicBezTo>
                  <a:pt x="3555" y="1040"/>
                  <a:pt x="3454" y="694"/>
                  <a:pt x="3193" y="477"/>
                </a:cubicBezTo>
                <a:cubicBezTo>
                  <a:pt x="3358" y="278"/>
                  <a:pt x="3595" y="172"/>
                  <a:pt x="3836" y="172"/>
                </a:cubicBezTo>
                <a:close/>
                <a:moveTo>
                  <a:pt x="3833" y="0"/>
                </a:moveTo>
                <a:cubicBezTo>
                  <a:pt x="3532" y="0"/>
                  <a:pt x="3238" y="129"/>
                  <a:pt x="3035" y="376"/>
                </a:cubicBezTo>
                <a:cubicBezTo>
                  <a:pt x="2890" y="275"/>
                  <a:pt x="2731" y="202"/>
                  <a:pt x="2558" y="145"/>
                </a:cubicBezTo>
                <a:cubicBezTo>
                  <a:pt x="2382" y="90"/>
                  <a:pt x="2224" y="62"/>
                  <a:pt x="2083" y="62"/>
                </a:cubicBezTo>
                <a:cubicBezTo>
                  <a:pt x="1851" y="62"/>
                  <a:pt x="1666" y="137"/>
                  <a:pt x="1532" y="289"/>
                </a:cubicBezTo>
                <a:cubicBezTo>
                  <a:pt x="1373" y="491"/>
                  <a:pt x="1301" y="751"/>
                  <a:pt x="1315" y="1012"/>
                </a:cubicBezTo>
                <a:cubicBezTo>
                  <a:pt x="1285" y="1001"/>
                  <a:pt x="1247" y="991"/>
                  <a:pt x="1207" y="991"/>
                </a:cubicBezTo>
                <a:cubicBezTo>
                  <a:pt x="1190" y="991"/>
                  <a:pt x="1173" y="993"/>
                  <a:pt x="1156" y="997"/>
                </a:cubicBezTo>
                <a:cubicBezTo>
                  <a:pt x="766" y="997"/>
                  <a:pt x="333" y="1373"/>
                  <a:pt x="174" y="1864"/>
                </a:cubicBezTo>
                <a:cubicBezTo>
                  <a:pt x="0" y="2312"/>
                  <a:pt x="159" y="2818"/>
                  <a:pt x="549" y="3092"/>
                </a:cubicBezTo>
                <a:cubicBezTo>
                  <a:pt x="766" y="3251"/>
                  <a:pt x="1012" y="3367"/>
                  <a:pt x="1286" y="3410"/>
                </a:cubicBezTo>
                <a:cubicBezTo>
                  <a:pt x="1399" y="3804"/>
                  <a:pt x="1758" y="4061"/>
                  <a:pt x="2163" y="4061"/>
                </a:cubicBezTo>
                <a:cubicBezTo>
                  <a:pt x="2174" y="4061"/>
                  <a:pt x="2185" y="4061"/>
                  <a:pt x="2197" y="4060"/>
                </a:cubicBezTo>
                <a:lnTo>
                  <a:pt x="2240" y="4060"/>
                </a:lnTo>
                <a:cubicBezTo>
                  <a:pt x="2876" y="4060"/>
                  <a:pt x="3367" y="3930"/>
                  <a:pt x="3699" y="3670"/>
                </a:cubicBezTo>
                <a:cubicBezTo>
                  <a:pt x="3743" y="3728"/>
                  <a:pt x="3800" y="3786"/>
                  <a:pt x="3858" y="3829"/>
                </a:cubicBezTo>
                <a:cubicBezTo>
                  <a:pt x="4003" y="3930"/>
                  <a:pt x="4162" y="3988"/>
                  <a:pt x="4335" y="3988"/>
                </a:cubicBezTo>
                <a:cubicBezTo>
                  <a:pt x="4913" y="3988"/>
                  <a:pt x="5679" y="3410"/>
                  <a:pt x="5953" y="2760"/>
                </a:cubicBezTo>
                <a:cubicBezTo>
                  <a:pt x="6155" y="2399"/>
                  <a:pt x="6083" y="1951"/>
                  <a:pt x="5809" y="1647"/>
                </a:cubicBezTo>
                <a:cubicBezTo>
                  <a:pt x="5635" y="1445"/>
                  <a:pt x="5375" y="1315"/>
                  <a:pt x="5115" y="1301"/>
                </a:cubicBezTo>
                <a:cubicBezTo>
                  <a:pt x="5072" y="824"/>
                  <a:pt x="4797" y="405"/>
                  <a:pt x="4393" y="159"/>
                </a:cubicBezTo>
                <a:cubicBezTo>
                  <a:pt x="4218" y="52"/>
                  <a:pt x="4024" y="0"/>
                  <a:pt x="38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5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600" cy="55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4000"/>
              <a:buFont typeface="Changa One"/>
              <a:buNone/>
              <a:defRPr sz="4000">
                <a:solidFill>
                  <a:schemeClr val="dk1"/>
                </a:solidFill>
                <a:latin typeface="Changa One"/>
                <a:ea typeface="Changa One"/>
                <a:cs typeface="Changa One"/>
                <a:sym typeface="Changa One"/>
              </a:defRPr>
            </a:lvl1pPr>
            <a:lvl2pPr lvl="1" rtl="0">
              <a:spcBef>
                <a:spcPts val="0"/>
              </a:spcBef>
              <a:spcAft>
                <a:spcPts val="0"/>
              </a:spcAft>
              <a:buClr>
                <a:schemeClr val="dk1"/>
              </a:buClr>
              <a:buSzPts val="4000"/>
              <a:buFont typeface="Changa One"/>
              <a:buNone/>
              <a:defRPr sz="4000">
                <a:solidFill>
                  <a:schemeClr val="dk1"/>
                </a:solidFill>
                <a:latin typeface="Changa One"/>
                <a:ea typeface="Changa One"/>
                <a:cs typeface="Changa One"/>
                <a:sym typeface="Changa One"/>
              </a:defRPr>
            </a:lvl2pPr>
            <a:lvl3pPr lvl="2" rtl="0">
              <a:spcBef>
                <a:spcPts val="0"/>
              </a:spcBef>
              <a:spcAft>
                <a:spcPts val="0"/>
              </a:spcAft>
              <a:buClr>
                <a:schemeClr val="dk1"/>
              </a:buClr>
              <a:buSzPts val="4000"/>
              <a:buFont typeface="Changa One"/>
              <a:buNone/>
              <a:defRPr sz="4000">
                <a:solidFill>
                  <a:schemeClr val="dk1"/>
                </a:solidFill>
                <a:latin typeface="Changa One"/>
                <a:ea typeface="Changa One"/>
                <a:cs typeface="Changa One"/>
                <a:sym typeface="Changa One"/>
              </a:defRPr>
            </a:lvl3pPr>
            <a:lvl4pPr lvl="3" rtl="0">
              <a:spcBef>
                <a:spcPts val="0"/>
              </a:spcBef>
              <a:spcAft>
                <a:spcPts val="0"/>
              </a:spcAft>
              <a:buClr>
                <a:schemeClr val="dk1"/>
              </a:buClr>
              <a:buSzPts val="4000"/>
              <a:buFont typeface="Changa One"/>
              <a:buNone/>
              <a:defRPr sz="4000">
                <a:solidFill>
                  <a:schemeClr val="dk1"/>
                </a:solidFill>
                <a:latin typeface="Changa One"/>
                <a:ea typeface="Changa One"/>
                <a:cs typeface="Changa One"/>
                <a:sym typeface="Changa One"/>
              </a:defRPr>
            </a:lvl4pPr>
            <a:lvl5pPr lvl="4" rtl="0">
              <a:spcBef>
                <a:spcPts val="0"/>
              </a:spcBef>
              <a:spcAft>
                <a:spcPts val="0"/>
              </a:spcAft>
              <a:buClr>
                <a:schemeClr val="dk1"/>
              </a:buClr>
              <a:buSzPts val="4000"/>
              <a:buFont typeface="Changa One"/>
              <a:buNone/>
              <a:defRPr sz="4000">
                <a:solidFill>
                  <a:schemeClr val="dk1"/>
                </a:solidFill>
                <a:latin typeface="Changa One"/>
                <a:ea typeface="Changa One"/>
                <a:cs typeface="Changa One"/>
                <a:sym typeface="Changa One"/>
              </a:defRPr>
            </a:lvl5pPr>
            <a:lvl6pPr lvl="5" rtl="0">
              <a:spcBef>
                <a:spcPts val="0"/>
              </a:spcBef>
              <a:spcAft>
                <a:spcPts val="0"/>
              </a:spcAft>
              <a:buClr>
                <a:schemeClr val="dk1"/>
              </a:buClr>
              <a:buSzPts val="4000"/>
              <a:buFont typeface="Changa One"/>
              <a:buNone/>
              <a:defRPr sz="4000">
                <a:solidFill>
                  <a:schemeClr val="dk1"/>
                </a:solidFill>
                <a:latin typeface="Changa One"/>
                <a:ea typeface="Changa One"/>
                <a:cs typeface="Changa One"/>
                <a:sym typeface="Changa One"/>
              </a:defRPr>
            </a:lvl6pPr>
            <a:lvl7pPr lvl="6" rtl="0">
              <a:spcBef>
                <a:spcPts val="0"/>
              </a:spcBef>
              <a:spcAft>
                <a:spcPts val="0"/>
              </a:spcAft>
              <a:buClr>
                <a:schemeClr val="dk1"/>
              </a:buClr>
              <a:buSzPts val="4000"/>
              <a:buFont typeface="Changa One"/>
              <a:buNone/>
              <a:defRPr sz="4000">
                <a:solidFill>
                  <a:schemeClr val="dk1"/>
                </a:solidFill>
                <a:latin typeface="Changa One"/>
                <a:ea typeface="Changa One"/>
                <a:cs typeface="Changa One"/>
                <a:sym typeface="Changa One"/>
              </a:defRPr>
            </a:lvl7pPr>
            <a:lvl8pPr lvl="7" rtl="0">
              <a:spcBef>
                <a:spcPts val="0"/>
              </a:spcBef>
              <a:spcAft>
                <a:spcPts val="0"/>
              </a:spcAft>
              <a:buClr>
                <a:schemeClr val="dk1"/>
              </a:buClr>
              <a:buSzPts val="4000"/>
              <a:buFont typeface="Changa One"/>
              <a:buNone/>
              <a:defRPr sz="4000">
                <a:solidFill>
                  <a:schemeClr val="dk1"/>
                </a:solidFill>
                <a:latin typeface="Changa One"/>
                <a:ea typeface="Changa One"/>
                <a:cs typeface="Changa One"/>
                <a:sym typeface="Changa One"/>
              </a:defRPr>
            </a:lvl8pPr>
            <a:lvl9pPr lvl="8" rtl="0">
              <a:spcBef>
                <a:spcPts val="0"/>
              </a:spcBef>
              <a:spcAft>
                <a:spcPts val="0"/>
              </a:spcAft>
              <a:buClr>
                <a:schemeClr val="dk1"/>
              </a:buClr>
              <a:buSzPts val="4000"/>
              <a:buFont typeface="Changa One"/>
              <a:buNone/>
              <a:defRPr sz="4000">
                <a:solidFill>
                  <a:schemeClr val="dk1"/>
                </a:solidFill>
                <a:latin typeface="Changa One"/>
                <a:ea typeface="Changa One"/>
                <a:cs typeface="Changa One"/>
                <a:sym typeface="Changa One"/>
              </a:defRPr>
            </a:lvl9pPr>
          </a:lstStyle>
          <a:p>
            <a:endParaRPr/>
          </a:p>
        </p:txBody>
      </p:sp>
      <p:sp>
        <p:nvSpPr>
          <p:cNvPr id="7" name="Google Shape;7;p1"/>
          <p:cNvSpPr txBox="1">
            <a:spLocks noGrp="1"/>
          </p:cNvSpPr>
          <p:nvPr>
            <p:ph type="body" idx="1"/>
          </p:nvPr>
        </p:nvSpPr>
        <p:spPr>
          <a:xfrm>
            <a:off x="715100" y="1152475"/>
            <a:ext cx="7713600" cy="34560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1pPr>
            <a:lvl2pPr marL="914400" lvl="1" indent="-317500" rtl="0">
              <a:lnSpc>
                <a:spcPct val="100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2pPr>
            <a:lvl3pPr marL="1371600" lvl="2" indent="-317500" rtl="0">
              <a:lnSpc>
                <a:spcPct val="100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3pPr>
            <a:lvl4pPr marL="1828800" lvl="3" indent="-317500" rtl="0">
              <a:lnSpc>
                <a:spcPct val="100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4pPr>
            <a:lvl5pPr marL="2286000" lvl="4" indent="-317500" rtl="0">
              <a:lnSpc>
                <a:spcPct val="100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5pPr>
            <a:lvl6pPr marL="2743200" lvl="5" indent="-317500" rtl="0">
              <a:lnSpc>
                <a:spcPct val="100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6pPr>
            <a:lvl7pPr marL="3200400" lvl="6" indent="-317500" rtl="0">
              <a:lnSpc>
                <a:spcPct val="100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7pPr>
            <a:lvl8pPr marL="3657600" lvl="7" indent="-317500" rtl="0">
              <a:lnSpc>
                <a:spcPct val="100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8pPr>
            <a:lvl9pPr marL="4114800" lvl="8" indent="-317500" rtl="0">
              <a:lnSpc>
                <a:spcPct val="100000"/>
              </a:lnSpc>
              <a:spcBef>
                <a:spcPts val="1600"/>
              </a:spcBef>
              <a:spcAft>
                <a:spcPts val="1600"/>
              </a:spcAft>
              <a:buClr>
                <a:schemeClr val="dk2"/>
              </a:buClr>
              <a:buSzPts val="1400"/>
              <a:buFont typeface="Nunito"/>
              <a:buChar char="■"/>
              <a:defRPr>
                <a:solidFill>
                  <a:schemeClr val="dk2"/>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2" r:id="rId12"/>
    <p:sldLayoutId id="2147483663" r:id="rId13"/>
    <p:sldLayoutId id="2147483664" r:id="rId14"/>
    <p:sldLayoutId id="2147483665" r:id="rId15"/>
    <p:sldLayoutId id="2147483667" r:id="rId16"/>
    <p:sldLayoutId id="2147483668" r:id="rId17"/>
    <p:sldLayoutId id="2147483669"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4.jpe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99"/>
        <p:cNvGrpSpPr/>
        <p:nvPr/>
      </p:nvGrpSpPr>
      <p:grpSpPr>
        <a:xfrm>
          <a:off x="0" y="0"/>
          <a:ext cx="0" cy="0"/>
          <a:chOff x="0" y="0"/>
          <a:chExt cx="0" cy="0"/>
        </a:xfrm>
      </p:grpSpPr>
      <p:grpSp>
        <p:nvGrpSpPr>
          <p:cNvPr id="400" name="Google Shape;400;p27"/>
          <p:cNvGrpSpPr/>
          <p:nvPr/>
        </p:nvGrpSpPr>
        <p:grpSpPr>
          <a:xfrm>
            <a:off x="7095798" y="575541"/>
            <a:ext cx="1369645" cy="860358"/>
            <a:chOff x="7216623" y="1993216"/>
            <a:chExt cx="1369645" cy="860358"/>
          </a:xfrm>
        </p:grpSpPr>
        <p:sp>
          <p:nvSpPr>
            <p:cNvPr id="401" name="Google Shape;401;p27"/>
            <p:cNvSpPr/>
            <p:nvPr/>
          </p:nvSpPr>
          <p:spPr>
            <a:xfrm flipH="1">
              <a:off x="7216682" y="1993216"/>
              <a:ext cx="1121783" cy="860358"/>
            </a:xfrm>
            <a:custGeom>
              <a:avLst/>
              <a:gdLst/>
              <a:ahLst/>
              <a:cxnLst/>
              <a:rect l="l" t="t" r="r" b="b"/>
              <a:pathLst>
                <a:path w="18799" h="14418" extrusionOk="0">
                  <a:moveTo>
                    <a:pt x="6418" y="1"/>
                  </a:moveTo>
                  <a:cubicBezTo>
                    <a:pt x="6221" y="1"/>
                    <a:pt x="6013" y="26"/>
                    <a:pt x="5795" y="80"/>
                  </a:cubicBezTo>
                  <a:cubicBezTo>
                    <a:pt x="3382" y="673"/>
                    <a:pt x="1" y="3880"/>
                    <a:pt x="897" y="4169"/>
                  </a:cubicBezTo>
                  <a:cubicBezTo>
                    <a:pt x="1007" y="4205"/>
                    <a:pt x="1147" y="4220"/>
                    <a:pt x="1308" y="4220"/>
                  </a:cubicBezTo>
                  <a:cubicBezTo>
                    <a:pt x="2077" y="4220"/>
                    <a:pt x="3335" y="3886"/>
                    <a:pt x="4266" y="3886"/>
                  </a:cubicBezTo>
                  <a:cubicBezTo>
                    <a:pt x="4490" y="3886"/>
                    <a:pt x="4695" y="3905"/>
                    <a:pt x="4870" y="3953"/>
                  </a:cubicBezTo>
                  <a:cubicBezTo>
                    <a:pt x="4755" y="4054"/>
                    <a:pt x="4639" y="4155"/>
                    <a:pt x="4552" y="4271"/>
                  </a:cubicBezTo>
                  <a:cubicBezTo>
                    <a:pt x="4509" y="4328"/>
                    <a:pt x="4495" y="4401"/>
                    <a:pt x="4523" y="4473"/>
                  </a:cubicBezTo>
                  <a:cubicBezTo>
                    <a:pt x="4755" y="4892"/>
                    <a:pt x="4986" y="5325"/>
                    <a:pt x="5231" y="5759"/>
                  </a:cubicBezTo>
                  <a:cubicBezTo>
                    <a:pt x="4466" y="6192"/>
                    <a:pt x="4090" y="6525"/>
                    <a:pt x="4104" y="6741"/>
                  </a:cubicBezTo>
                  <a:cubicBezTo>
                    <a:pt x="4119" y="6958"/>
                    <a:pt x="4668" y="7969"/>
                    <a:pt x="5058" y="8605"/>
                  </a:cubicBezTo>
                  <a:cubicBezTo>
                    <a:pt x="6055" y="10238"/>
                    <a:pt x="6344" y="10238"/>
                    <a:pt x="6460" y="10238"/>
                  </a:cubicBezTo>
                  <a:lnTo>
                    <a:pt x="6517" y="10238"/>
                  </a:lnTo>
                  <a:cubicBezTo>
                    <a:pt x="6749" y="10195"/>
                    <a:pt x="7124" y="9935"/>
                    <a:pt x="7471" y="9689"/>
                  </a:cubicBezTo>
                  <a:cubicBezTo>
                    <a:pt x="8006" y="10527"/>
                    <a:pt x="8410" y="11076"/>
                    <a:pt x="8583" y="11105"/>
                  </a:cubicBezTo>
                  <a:lnTo>
                    <a:pt x="8612" y="11105"/>
                  </a:lnTo>
                  <a:cubicBezTo>
                    <a:pt x="8670" y="11105"/>
                    <a:pt x="8728" y="11090"/>
                    <a:pt x="8771" y="11062"/>
                  </a:cubicBezTo>
                  <a:lnTo>
                    <a:pt x="8771" y="11062"/>
                  </a:lnTo>
                  <a:cubicBezTo>
                    <a:pt x="8309" y="12087"/>
                    <a:pt x="6893" y="13417"/>
                    <a:pt x="6749" y="14125"/>
                  </a:cubicBezTo>
                  <a:cubicBezTo>
                    <a:pt x="6711" y="14327"/>
                    <a:pt x="6892" y="14418"/>
                    <a:pt x="7218" y="14418"/>
                  </a:cubicBezTo>
                  <a:cubicBezTo>
                    <a:pt x="8382" y="14418"/>
                    <a:pt x="11383" y="13250"/>
                    <a:pt x="12716" y="11827"/>
                  </a:cubicBezTo>
                  <a:cubicBezTo>
                    <a:pt x="13799" y="10671"/>
                    <a:pt x="13323" y="9227"/>
                    <a:pt x="12831" y="8345"/>
                  </a:cubicBezTo>
                  <a:cubicBezTo>
                    <a:pt x="13799" y="7594"/>
                    <a:pt x="14739" y="6799"/>
                    <a:pt x="15620" y="5961"/>
                  </a:cubicBezTo>
                  <a:lnTo>
                    <a:pt x="15663" y="5961"/>
                  </a:lnTo>
                  <a:cubicBezTo>
                    <a:pt x="16068" y="5802"/>
                    <a:pt x="18799" y="2941"/>
                    <a:pt x="18019" y="1540"/>
                  </a:cubicBezTo>
                  <a:cubicBezTo>
                    <a:pt x="17704" y="974"/>
                    <a:pt x="16747" y="665"/>
                    <a:pt x="15447" y="665"/>
                  </a:cubicBezTo>
                  <a:cubicBezTo>
                    <a:pt x="14656" y="665"/>
                    <a:pt x="13737" y="779"/>
                    <a:pt x="12759" y="1020"/>
                  </a:cubicBezTo>
                  <a:lnTo>
                    <a:pt x="12774" y="1049"/>
                  </a:lnTo>
                  <a:cubicBezTo>
                    <a:pt x="11517" y="1251"/>
                    <a:pt x="10274" y="1540"/>
                    <a:pt x="9060" y="1930"/>
                  </a:cubicBezTo>
                  <a:cubicBezTo>
                    <a:pt x="8644" y="1186"/>
                    <a:pt x="7776" y="1"/>
                    <a:pt x="6418" y="1"/>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66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p:nvPr/>
          </p:nvSpPr>
          <p:spPr>
            <a:xfrm flipH="1">
              <a:off x="7855476" y="2320591"/>
              <a:ext cx="229381" cy="273539"/>
            </a:xfrm>
            <a:custGeom>
              <a:avLst/>
              <a:gdLst/>
              <a:ahLst/>
              <a:cxnLst/>
              <a:rect l="l" t="t" r="r" b="b"/>
              <a:pathLst>
                <a:path w="3844" h="4584" extrusionOk="0">
                  <a:moveTo>
                    <a:pt x="1878" y="1"/>
                  </a:moveTo>
                  <a:cubicBezTo>
                    <a:pt x="1878" y="1"/>
                    <a:pt x="0" y="940"/>
                    <a:pt x="29" y="1243"/>
                  </a:cubicBezTo>
                  <a:cubicBezTo>
                    <a:pt x="43" y="1556"/>
                    <a:pt x="1736" y="4583"/>
                    <a:pt x="2203" y="4583"/>
                  </a:cubicBezTo>
                  <a:cubicBezTo>
                    <a:pt x="2211" y="4583"/>
                    <a:pt x="2218" y="4583"/>
                    <a:pt x="2225" y="4581"/>
                  </a:cubicBezTo>
                  <a:cubicBezTo>
                    <a:pt x="2659" y="4480"/>
                    <a:pt x="3843" y="3468"/>
                    <a:pt x="3843" y="3468"/>
                  </a:cubicBezTo>
                  <a:lnTo>
                    <a:pt x="18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7"/>
            <p:cNvSpPr/>
            <p:nvPr/>
          </p:nvSpPr>
          <p:spPr>
            <a:xfrm flipH="1">
              <a:off x="7844258" y="2309910"/>
              <a:ext cx="250983" cy="294424"/>
            </a:xfrm>
            <a:custGeom>
              <a:avLst/>
              <a:gdLst/>
              <a:ahLst/>
              <a:cxnLst/>
              <a:rect l="l" t="t" r="r" b="b"/>
              <a:pathLst>
                <a:path w="4206" h="4934" extrusionOk="0">
                  <a:moveTo>
                    <a:pt x="1980" y="411"/>
                  </a:moveTo>
                  <a:lnTo>
                    <a:pt x="3786" y="3604"/>
                  </a:lnTo>
                  <a:cubicBezTo>
                    <a:pt x="3338" y="3980"/>
                    <a:pt x="2645" y="4514"/>
                    <a:pt x="2370" y="4587"/>
                  </a:cubicBezTo>
                  <a:cubicBezTo>
                    <a:pt x="1966" y="4442"/>
                    <a:pt x="420" y="1784"/>
                    <a:pt x="362" y="1451"/>
                  </a:cubicBezTo>
                  <a:cubicBezTo>
                    <a:pt x="434" y="1278"/>
                    <a:pt x="1229" y="801"/>
                    <a:pt x="1980" y="411"/>
                  </a:cubicBezTo>
                  <a:close/>
                  <a:moveTo>
                    <a:pt x="2060" y="1"/>
                  </a:moveTo>
                  <a:cubicBezTo>
                    <a:pt x="2034" y="1"/>
                    <a:pt x="2007" y="7"/>
                    <a:pt x="1980" y="21"/>
                  </a:cubicBezTo>
                  <a:cubicBezTo>
                    <a:pt x="665" y="671"/>
                    <a:pt x="1" y="1162"/>
                    <a:pt x="15" y="1437"/>
                  </a:cubicBezTo>
                  <a:cubicBezTo>
                    <a:pt x="44" y="1682"/>
                    <a:pt x="593" y="2665"/>
                    <a:pt x="969" y="3301"/>
                  </a:cubicBezTo>
                  <a:cubicBezTo>
                    <a:pt x="1966" y="4933"/>
                    <a:pt x="2269" y="4933"/>
                    <a:pt x="2385" y="4933"/>
                  </a:cubicBezTo>
                  <a:lnTo>
                    <a:pt x="2428" y="4933"/>
                  </a:lnTo>
                  <a:cubicBezTo>
                    <a:pt x="2890" y="4832"/>
                    <a:pt x="4003" y="3893"/>
                    <a:pt x="4133" y="3778"/>
                  </a:cubicBezTo>
                  <a:cubicBezTo>
                    <a:pt x="4191" y="3720"/>
                    <a:pt x="4205" y="3633"/>
                    <a:pt x="4176" y="3561"/>
                  </a:cubicBezTo>
                  <a:lnTo>
                    <a:pt x="2211" y="93"/>
                  </a:lnTo>
                  <a:cubicBezTo>
                    <a:pt x="2171" y="33"/>
                    <a:pt x="2118" y="1"/>
                    <a:pt x="2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7"/>
            <p:cNvSpPr/>
            <p:nvPr/>
          </p:nvSpPr>
          <p:spPr>
            <a:xfrm flipH="1">
              <a:off x="7780468" y="1993407"/>
              <a:ext cx="557878" cy="259158"/>
            </a:xfrm>
            <a:custGeom>
              <a:avLst/>
              <a:gdLst/>
              <a:ahLst/>
              <a:cxnLst/>
              <a:rect l="l" t="t" r="r" b="b"/>
              <a:pathLst>
                <a:path w="9349" h="4343" extrusionOk="0">
                  <a:moveTo>
                    <a:pt x="6416" y="0"/>
                  </a:moveTo>
                  <a:cubicBezTo>
                    <a:pt x="6219" y="0"/>
                    <a:pt x="6012" y="25"/>
                    <a:pt x="5794" y="80"/>
                  </a:cubicBezTo>
                  <a:cubicBezTo>
                    <a:pt x="3396" y="672"/>
                    <a:pt x="0" y="3880"/>
                    <a:pt x="896" y="4169"/>
                  </a:cubicBezTo>
                  <a:cubicBezTo>
                    <a:pt x="1008" y="4205"/>
                    <a:pt x="1149" y="4220"/>
                    <a:pt x="1312" y="4220"/>
                  </a:cubicBezTo>
                  <a:cubicBezTo>
                    <a:pt x="2088" y="4220"/>
                    <a:pt x="3354" y="3884"/>
                    <a:pt x="4283" y="3884"/>
                  </a:cubicBezTo>
                  <a:cubicBezTo>
                    <a:pt x="4724" y="3884"/>
                    <a:pt x="5089" y="3959"/>
                    <a:pt x="5288" y="4183"/>
                  </a:cubicBezTo>
                  <a:cubicBezTo>
                    <a:pt x="5387" y="4295"/>
                    <a:pt x="5538" y="4342"/>
                    <a:pt x="5725" y="4342"/>
                  </a:cubicBezTo>
                  <a:cubicBezTo>
                    <a:pt x="6869" y="4342"/>
                    <a:pt x="9348" y="2536"/>
                    <a:pt x="9348" y="2536"/>
                  </a:cubicBezTo>
                  <a:cubicBezTo>
                    <a:pt x="9348" y="2536"/>
                    <a:pt x="8403" y="0"/>
                    <a:pt x="6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flipH="1">
              <a:off x="7478704" y="2443039"/>
              <a:ext cx="459478" cy="410368"/>
            </a:xfrm>
            <a:custGeom>
              <a:avLst/>
              <a:gdLst/>
              <a:ahLst/>
              <a:cxnLst/>
              <a:rect l="l" t="t" r="r" b="b"/>
              <a:pathLst>
                <a:path w="7700" h="6877" extrusionOk="0">
                  <a:moveTo>
                    <a:pt x="5590" y="0"/>
                  </a:moveTo>
                  <a:cubicBezTo>
                    <a:pt x="5590" y="0"/>
                    <a:pt x="1804" y="1720"/>
                    <a:pt x="2151" y="2731"/>
                  </a:cubicBezTo>
                  <a:cubicBezTo>
                    <a:pt x="2512" y="3743"/>
                    <a:pt x="215" y="5664"/>
                    <a:pt x="42" y="6589"/>
                  </a:cubicBezTo>
                  <a:cubicBezTo>
                    <a:pt x="1" y="6787"/>
                    <a:pt x="179" y="6876"/>
                    <a:pt x="500" y="6876"/>
                  </a:cubicBezTo>
                  <a:cubicBezTo>
                    <a:pt x="1657" y="6876"/>
                    <a:pt x="4671" y="5717"/>
                    <a:pt x="5995" y="4292"/>
                  </a:cubicBezTo>
                  <a:cubicBezTo>
                    <a:pt x="7700" y="2486"/>
                    <a:pt x="5590" y="0"/>
                    <a:pt x="5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flipH="1">
              <a:off x="7270089" y="2053080"/>
              <a:ext cx="788930" cy="592667"/>
            </a:xfrm>
            <a:custGeom>
              <a:avLst/>
              <a:gdLst/>
              <a:ahLst/>
              <a:cxnLst/>
              <a:rect l="l" t="t" r="r" b="b"/>
              <a:pathLst>
                <a:path w="13221" h="9932" extrusionOk="0">
                  <a:moveTo>
                    <a:pt x="10526" y="1"/>
                  </a:moveTo>
                  <a:cubicBezTo>
                    <a:pt x="7089" y="1"/>
                    <a:pt x="1373" y="1734"/>
                    <a:pt x="1" y="3386"/>
                  </a:cubicBezTo>
                  <a:cubicBezTo>
                    <a:pt x="1" y="3386"/>
                    <a:pt x="3483" y="9859"/>
                    <a:pt x="3916" y="9931"/>
                  </a:cubicBezTo>
                  <a:cubicBezTo>
                    <a:pt x="3918" y="9931"/>
                    <a:pt x="3921" y="9931"/>
                    <a:pt x="3923" y="9931"/>
                  </a:cubicBezTo>
                  <a:cubicBezTo>
                    <a:pt x="4450" y="9931"/>
                    <a:pt x="13221" y="4037"/>
                    <a:pt x="13178" y="1233"/>
                  </a:cubicBezTo>
                  <a:cubicBezTo>
                    <a:pt x="13169" y="355"/>
                    <a:pt x="12081" y="1"/>
                    <a:pt x="105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flipH="1">
              <a:off x="7261437" y="2042995"/>
              <a:ext cx="808801" cy="613075"/>
            </a:xfrm>
            <a:custGeom>
              <a:avLst/>
              <a:gdLst/>
              <a:ahLst/>
              <a:cxnLst/>
              <a:rect l="l" t="t" r="r" b="b"/>
              <a:pathLst>
                <a:path w="13554" h="10274" extrusionOk="0">
                  <a:moveTo>
                    <a:pt x="10707" y="347"/>
                  </a:moveTo>
                  <a:cubicBezTo>
                    <a:pt x="11632" y="347"/>
                    <a:pt x="13178" y="477"/>
                    <a:pt x="13192" y="1402"/>
                  </a:cubicBezTo>
                  <a:cubicBezTo>
                    <a:pt x="13207" y="2500"/>
                    <a:pt x="11690" y="4349"/>
                    <a:pt x="8916" y="6603"/>
                  </a:cubicBezTo>
                  <a:cubicBezTo>
                    <a:pt x="6662" y="8438"/>
                    <a:pt x="4523" y="9782"/>
                    <a:pt x="4133" y="9912"/>
                  </a:cubicBezTo>
                  <a:cubicBezTo>
                    <a:pt x="3743" y="9580"/>
                    <a:pt x="1951" y="6473"/>
                    <a:pt x="391" y="3584"/>
                  </a:cubicBezTo>
                  <a:cubicBezTo>
                    <a:pt x="1821" y="2052"/>
                    <a:pt x="7225" y="347"/>
                    <a:pt x="10707" y="347"/>
                  </a:cubicBezTo>
                  <a:close/>
                  <a:moveTo>
                    <a:pt x="10707" y="0"/>
                  </a:moveTo>
                  <a:cubicBezTo>
                    <a:pt x="7384" y="0"/>
                    <a:pt x="1503" y="1705"/>
                    <a:pt x="44" y="3439"/>
                  </a:cubicBezTo>
                  <a:cubicBezTo>
                    <a:pt x="1" y="3497"/>
                    <a:pt x="1" y="3569"/>
                    <a:pt x="30" y="3641"/>
                  </a:cubicBezTo>
                  <a:cubicBezTo>
                    <a:pt x="1633" y="6632"/>
                    <a:pt x="3642" y="10201"/>
                    <a:pt x="4090" y="10273"/>
                  </a:cubicBezTo>
                  <a:lnTo>
                    <a:pt x="4119" y="10273"/>
                  </a:lnTo>
                  <a:cubicBezTo>
                    <a:pt x="4595" y="10273"/>
                    <a:pt x="8916" y="7369"/>
                    <a:pt x="11444" y="4812"/>
                  </a:cubicBezTo>
                  <a:cubicBezTo>
                    <a:pt x="12846" y="3396"/>
                    <a:pt x="13554" y="2240"/>
                    <a:pt x="13539" y="1402"/>
                  </a:cubicBezTo>
                  <a:cubicBezTo>
                    <a:pt x="13539" y="766"/>
                    <a:pt x="13033" y="0"/>
                    <a:pt x="10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flipH="1">
              <a:off x="7216623" y="2033030"/>
              <a:ext cx="360422" cy="316264"/>
            </a:xfrm>
            <a:custGeom>
              <a:avLst/>
              <a:gdLst/>
              <a:ahLst/>
              <a:cxnLst/>
              <a:rect l="l" t="t" r="r" b="b"/>
              <a:pathLst>
                <a:path w="6040" h="5300" extrusionOk="0">
                  <a:moveTo>
                    <a:pt x="2694" y="0"/>
                  </a:moveTo>
                  <a:cubicBezTo>
                    <a:pt x="1904" y="0"/>
                    <a:pt x="984" y="115"/>
                    <a:pt x="0" y="355"/>
                  </a:cubicBezTo>
                  <a:cubicBezTo>
                    <a:pt x="0" y="355"/>
                    <a:pt x="2445" y="5300"/>
                    <a:pt x="2887" y="5300"/>
                  </a:cubicBezTo>
                  <a:cubicBezTo>
                    <a:pt x="2893" y="5300"/>
                    <a:pt x="2899" y="5299"/>
                    <a:pt x="2905" y="5297"/>
                  </a:cubicBezTo>
                  <a:cubicBezTo>
                    <a:pt x="3309" y="5138"/>
                    <a:pt x="6040" y="2277"/>
                    <a:pt x="5260" y="875"/>
                  </a:cubicBezTo>
                  <a:cubicBezTo>
                    <a:pt x="4945" y="309"/>
                    <a:pt x="3994" y="0"/>
                    <a:pt x="2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flipH="1">
              <a:off x="7569227" y="2199874"/>
              <a:ext cx="314772" cy="263036"/>
            </a:xfrm>
            <a:custGeom>
              <a:avLst/>
              <a:gdLst/>
              <a:ahLst/>
              <a:cxnLst/>
              <a:rect l="l" t="t" r="r" b="b"/>
              <a:pathLst>
                <a:path w="5275" h="4408" extrusionOk="0">
                  <a:moveTo>
                    <a:pt x="2799" y="347"/>
                  </a:moveTo>
                  <a:cubicBezTo>
                    <a:pt x="3448" y="347"/>
                    <a:pt x="4038" y="705"/>
                    <a:pt x="4364" y="1258"/>
                  </a:cubicBezTo>
                  <a:cubicBezTo>
                    <a:pt x="5150" y="2583"/>
                    <a:pt x="4089" y="4060"/>
                    <a:pt x="2781" y="4060"/>
                  </a:cubicBezTo>
                  <a:cubicBezTo>
                    <a:pt x="2478" y="4060"/>
                    <a:pt x="2160" y="3981"/>
                    <a:pt x="1850" y="3801"/>
                  </a:cubicBezTo>
                  <a:cubicBezTo>
                    <a:pt x="203" y="2862"/>
                    <a:pt x="868" y="348"/>
                    <a:pt x="2760" y="348"/>
                  </a:cubicBezTo>
                  <a:cubicBezTo>
                    <a:pt x="2773" y="347"/>
                    <a:pt x="2786" y="347"/>
                    <a:pt x="2799" y="347"/>
                  </a:cubicBezTo>
                  <a:close/>
                  <a:moveTo>
                    <a:pt x="2760" y="1"/>
                  </a:moveTo>
                  <a:cubicBezTo>
                    <a:pt x="1055" y="1"/>
                    <a:pt x="1" y="1850"/>
                    <a:pt x="868" y="3324"/>
                  </a:cubicBezTo>
                  <a:cubicBezTo>
                    <a:pt x="1258" y="3989"/>
                    <a:pt x="1980" y="4408"/>
                    <a:pt x="2760" y="4408"/>
                  </a:cubicBezTo>
                  <a:cubicBezTo>
                    <a:pt x="3150" y="4408"/>
                    <a:pt x="3541" y="4292"/>
                    <a:pt x="3873" y="4104"/>
                  </a:cubicBezTo>
                  <a:cubicBezTo>
                    <a:pt x="4928" y="3483"/>
                    <a:pt x="5274" y="2125"/>
                    <a:pt x="4668" y="1085"/>
                  </a:cubicBezTo>
                  <a:cubicBezTo>
                    <a:pt x="4263" y="406"/>
                    <a:pt x="3541" y="1"/>
                    <a:pt x="2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flipH="1">
              <a:off x="7606284" y="2273211"/>
              <a:ext cx="81990" cy="132831"/>
            </a:xfrm>
            <a:custGeom>
              <a:avLst/>
              <a:gdLst/>
              <a:ahLst/>
              <a:cxnLst/>
              <a:rect l="l" t="t" r="r" b="b"/>
              <a:pathLst>
                <a:path w="1374" h="2226" extrusionOk="0">
                  <a:moveTo>
                    <a:pt x="354" y="0"/>
                  </a:moveTo>
                  <a:cubicBezTo>
                    <a:pt x="311" y="0"/>
                    <a:pt x="268" y="15"/>
                    <a:pt x="232" y="43"/>
                  </a:cubicBezTo>
                  <a:cubicBezTo>
                    <a:pt x="159" y="116"/>
                    <a:pt x="159" y="231"/>
                    <a:pt x="232" y="304"/>
                  </a:cubicBezTo>
                  <a:cubicBezTo>
                    <a:pt x="246" y="318"/>
                    <a:pt x="896" y="997"/>
                    <a:pt x="73" y="1936"/>
                  </a:cubicBezTo>
                  <a:cubicBezTo>
                    <a:pt x="0" y="2008"/>
                    <a:pt x="15" y="2124"/>
                    <a:pt x="87" y="2182"/>
                  </a:cubicBezTo>
                  <a:cubicBezTo>
                    <a:pt x="116" y="2211"/>
                    <a:pt x="159" y="2225"/>
                    <a:pt x="203" y="2225"/>
                  </a:cubicBezTo>
                  <a:cubicBezTo>
                    <a:pt x="246" y="2225"/>
                    <a:pt x="289" y="2196"/>
                    <a:pt x="333" y="2167"/>
                  </a:cubicBezTo>
                  <a:cubicBezTo>
                    <a:pt x="1373" y="968"/>
                    <a:pt x="492" y="58"/>
                    <a:pt x="477" y="43"/>
                  </a:cubicBezTo>
                  <a:cubicBezTo>
                    <a:pt x="441" y="15"/>
                    <a:pt x="398" y="0"/>
                    <a:pt x="3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flipH="1">
              <a:off x="7294197" y="2107561"/>
              <a:ext cx="70772" cy="135516"/>
            </a:xfrm>
            <a:custGeom>
              <a:avLst/>
              <a:gdLst/>
              <a:ahLst/>
              <a:cxnLst/>
              <a:rect l="l" t="t" r="r" b="b"/>
              <a:pathLst>
                <a:path w="1186" h="2271" extrusionOk="0">
                  <a:moveTo>
                    <a:pt x="980" y="0"/>
                  </a:moveTo>
                  <a:cubicBezTo>
                    <a:pt x="972" y="0"/>
                    <a:pt x="963" y="1"/>
                    <a:pt x="954" y="2"/>
                  </a:cubicBezTo>
                  <a:cubicBezTo>
                    <a:pt x="868" y="2"/>
                    <a:pt x="795" y="89"/>
                    <a:pt x="795" y="190"/>
                  </a:cubicBezTo>
                  <a:cubicBezTo>
                    <a:pt x="824" y="854"/>
                    <a:pt x="564" y="1505"/>
                    <a:pt x="73" y="1967"/>
                  </a:cubicBezTo>
                  <a:cubicBezTo>
                    <a:pt x="15" y="2025"/>
                    <a:pt x="1" y="2140"/>
                    <a:pt x="73" y="2213"/>
                  </a:cubicBezTo>
                  <a:cubicBezTo>
                    <a:pt x="102" y="2241"/>
                    <a:pt x="145" y="2270"/>
                    <a:pt x="203" y="2270"/>
                  </a:cubicBezTo>
                  <a:cubicBezTo>
                    <a:pt x="232" y="2270"/>
                    <a:pt x="275" y="2241"/>
                    <a:pt x="319" y="2227"/>
                  </a:cubicBezTo>
                  <a:cubicBezTo>
                    <a:pt x="882" y="1692"/>
                    <a:pt x="1186" y="927"/>
                    <a:pt x="1142" y="161"/>
                  </a:cubicBezTo>
                  <a:cubicBezTo>
                    <a:pt x="1142" y="68"/>
                    <a:pt x="1070" y="0"/>
                    <a:pt x="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27"/>
            <p:cNvGrpSpPr/>
            <p:nvPr/>
          </p:nvGrpSpPr>
          <p:grpSpPr>
            <a:xfrm>
              <a:off x="8073442" y="2502335"/>
              <a:ext cx="512826" cy="345337"/>
              <a:chOff x="8073442" y="2502335"/>
              <a:chExt cx="512826" cy="345337"/>
            </a:xfrm>
          </p:grpSpPr>
          <p:sp>
            <p:nvSpPr>
              <p:cNvPr id="413" name="Google Shape;413;p27"/>
              <p:cNvSpPr/>
              <p:nvPr/>
            </p:nvSpPr>
            <p:spPr>
              <a:xfrm flipH="1">
                <a:off x="8073502" y="2502335"/>
                <a:ext cx="512766" cy="345205"/>
              </a:xfrm>
              <a:custGeom>
                <a:avLst/>
                <a:gdLst/>
                <a:ahLst/>
                <a:cxnLst/>
                <a:rect l="l" t="t" r="r" b="b"/>
                <a:pathLst>
                  <a:path w="8593" h="5785" extrusionOk="0">
                    <a:moveTo>
                      <a:pt x="5022" y="0"/>
                    </a:moveTo>
                    <a:cubicBezTo>
                      <a:pt x="4805" y="0"/>
                      <a:pt x="4563" y="23"/>
                      <a:pt x="4292" y="77"/>
                    </a:cubicBezTo>
                    <a:cubicBezTo>
                      <a:pt x="2226" y="481"/>
                      <a:pt x="1373" y="2995"/>
                      <a:pt x="694" y="3732"/>
                    </a:cubicBezTo>
                    <a:cubicBezTo>
                      <a:pt x="1" y="4484"/>
                      <a:pt x="1937" y="5770"/>
                      <a:pt x="4667" y="5784"/>
                    </a:cubicBezTo>
                    <a:cubicBezTo>
                      <a:pt x="4675" y="5784"/>
                      <a:pt x="4683" y="5784"/>
                      <a:pt x="4691" y="5784"/>
                    </a:cubicBezTo>
                    <a:cubicBezTo>
                      <a:pt x="7405" y="5784"/>
                      <a:pt x="8592" y="3335"/>
                      <a:pt x="6763" y="1001"/>
                    </a:cubicBezTo>
                    <a:cubicBezTo>
                      <a:pt x="6763" y="1001"/>
                      <a:pt x="6447" y="0"/>
                      <a:pt x="5022" y="0"/>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66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flipH="1">
                <a:off x="8073442" y="2502467"/>
                <a:ext cx="512766" cy="345205"/>
              </a:xfrm>
              <a:custGeom>
                <a:avLst/>
                <a:gdLst/>
                <a:ahLst/>
                <a:cxnLst/>
                <a:rect l="l" t="t" r="r" b="b"/>
                <a:pathLst>
                  <a:path w="8593" h="5785" extrusionOk="0">
                    <a:moveTo>
                      <a:pt x="5023" y="1"/>
                    </a:moveTo>
                    <a:cubicBezTo>
                      <a:pt x="4806" y="1"/>
                      <a:pt x="4563" y="24"/>
                      <a:pt x="4292" y="77"/>
                    </a:cubicBezTo>
                    <a:cubicBezTo>
                      <a:pt x="2226" y="482"/>
                      <a:pt x="1388" y="2996"/>
                      <a:pt x="694" y="3733"/>
                    </a:cubicBezTo>
                    <a:cubicBezTo>
                      <a:pt x="1" y="4484"/>
                      <a:pt x="1937" y="5770"/>
                      <a:pt x="4668" y="5784"/>
                    </a:cubicBezTo>
                    <a:cubicBezTo>
                      <a:pt x="4676" y="5784"/>
                      <a:pt x="4684" y="5784"/>
                      <a:pt x="4692" y="5784"/>
                    </a:cubicBezTo>
                    <a:cubicBezTo>
                      <a:pt x="7405" y="5784"/>
                      <a:pt x="8592" y="3336"/>
                      <a:pt x="6777" y="1002"/>
                    </a:cubicBezTo>
                    <a:cubicBezTo>
                      <a:pt x="6777" y="1002"/>
                      <a:pt x="6451" y="1"/>
                      <a:pt x="50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flipH="1">
                <a:off x="8170768" y="2572164"/>
                <a:ext cx="234394" cy="161712"/>
              </a:xfrm>
              <a:custGeom>
                <a:avLst/>
                <a:gdLst/>
                <a:ahLst/>
                <a:cxnLst/>
                <a:rect l="l" t="t" r="r" b="b"/>
                <a:pathLst>
                  <a:path w="3928" h="2710" extrusionOk="0">
                    <a:moveTo>
                      <a:pt x="2352" y="1"/>
                    </a:moveTo>
                    <a:cubicBezTo>
                      <a:pt x="2250" y="1"/>
                      <a:pt x="2136" y="12"/>
                      <a:pt x="2009" y="36"/>
                    </a:cubicBezTo>
                    <a:cubicBezTo>
                      <a:pt x="1041" y="224"/>
                      <a:pt x="651" y="1394"/>
                      <a:pt x="319" y="1756"/>
                    </a:cubicBezTo>
                    <a:cubicBezTo>
                      <a:pt x="1" y="2102"/>
                      <a:pt x="911" y="2709"/>
                      <a:pt x="2183" y="2709"/>
                    </a:cubicBezTo>
                    <a:cubicBezTo>
                      <a:pt x="2188" y="2709"/>
                      <a:pt x="2194" y="2709"/>
                      <a:pt x="2199" y="2709"/>
                    </a:cubicBezTo>
                    <a:cubicBezTo>
                      <a:pt x="3473" y="2709"/>
                      <a:pt x="3928" y="1059"/>
                      <a:pt x="3165" y="470"/>
                    </a:cubicBezTo>
                    <a:cubicBezTo>
                      <a:pt x="3165" y="470"/>
                      <a:pt x="3023" y="1"/>
                      <a:pt x="2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6" name="Google Shape;416;p27"/>
          <p:cNvGrpSpPr/>
          <p:nvPr/>
        </p:nvGrpSpPr>
        <p:grpSpPr>
          <a:xfrm>
            <a:off x="691734" y="2655706"/>
            <a:ext cx="2832693" cy="1942858"/>
            <a:chOff x="715061" y="2714022"/>
            <a:chExt cx="2832693" cy="1942858"/>
          </a:xfrm>
        </p:grpSpPr>
        <p:sp>
          <p:nvSpPr>
            <p:cNvPr id="417" name="Google Shape;417;p27"/>
            <p:cNvSpPr/>
            <p:nvPr/>
          </p:nvSpPr>
          <p:spPr>
            <a:xfrm>
              <a:off x="722802" y="2714320"/>
              <a:ext cx="2746750" cy="1942337"/>
            </a:xfrm>
            <a:custGeom>
              <a:avLst/>
              <a:gdLst/>
              <a:ahLst/>
              <a:cxnLst/>
              <a:rect l="l" t="t" r="r" b="b"/>
              <a:pathLst>
                <a:path w="36946" h="26126" extrusionOk="0">
                  <a:moveTo>
                    <a:pt x="19087" y="0"/>
                  </a:moveTo>
                  <a:cubicBezTo>
                    <a:pt x="15778" y="0"/>
                    <a:pt x="12585" y="2716"/>
                    <a:pt x="9854" y="7860"/>
                  </a:cubicBezTo>
                  <a:cubicBezTo>
                    <a:pt x="9421" y="8684"/>
                    <a:pt x="9045" y="9493"/>
                    <a:pt x="8699" y="10273"/>
                  </a:cubicBezTo>
                  <a:lnTo>
                    <a:pt x="8005" y="8727"/>
                  </a:lnTo>
                  <a:cubicBezTo>
                    <a:pt x="6040" y="9941"/>
                    <a:pt x="7254" y="13423"/>
                    <a:pt x="7254" y="13423"/>
                  </a:cubicBezTo>
                  <a:lnTo>
                    <a:pt x="5130" y="14926"/>
                  </a:lnTo>
                  <a:lnTo>
                    <a:pt x="3165" y="8886"/>
                  </a:lnTo>
                  <a:cubicBezTo>
                    <a:pt x="3165" y="8886"/>
                    <a:pt x="0" y="12657"/>
                    <a:pt x="1807" y="17194"/>
                  </a:cubicBezTo>
                  <a:cubicBezTo>
                    <a:pt x="2312" y="18451"/>
                    <a:pt x="4219" y="19910"/>
                    <a:pt x="13452" y="19910"/>
                  </a:cubicBezTo>
                  <a:lnTo>
                    <a:pt x="14724" y="19910"/>
                  </a:lnTo>
                  <a:lnTo>
                    <a:pt x="17223" y="22945"/>
                  </a:lnTo>
                  <a:cubicBezTo>
                    <a:pt x="17223" y="22945"/>
                    <a:pt x="12094" y="24910"/>
                    <a:pt x="11184" y="25820"/>
                  </a:cubicBezTo>
                  <a:cubicBezTo>
                    <a:pt x="10958" y="26042"/>
                    <a:pt x="11533" y="26126"/>
                    <a:pt x="12525" y="26126"/>
                  </a:cubicBezTo>
                  <a:cubicBezTo>
                    <a:pt x="15534" y="26126"/>
                    <a:pt x="22381" y="25358"/>
                    <a:pt x="22381" y="25358"/>
                  </a:cubicBezTo>
                  <a:lnTo>
                    <a:pt x="20286" y="19737"/>
                  </a:lnTo>
                  <a:cubicBezTo>
                    <a:pt x="22353" y="19621"/>
                    <a:pt x="24462" y="19463"/>
                    <a:pt x="26442" y="19260"/>
                  </a:cubicBezTo>
                  <a:cubicBezTo>
                    <a:pt x="26456" y="19289"/>
                    <a:pt x="26485" y="19318"/>
                    <a:pt x="26528" y="19318"/>
                  </a:cubicBezTo>
                  <a:cubicBezTo>
                    <a:pt x="27077" y="19318"/>
                    <a:pt x="27626" y="19275"/>
                    <a:pt x="28175" y="19202"/>
                  </a:cubicBezTo>
                  <a:lnTo>
                    <a:pt x="29534" y="20691"/>
                  </a:lnTo>
                  <a:cubicBezTo>
                    <a:pt x="29534" y="20691"/>
                    <a:pt x="25762" y="22815"/>
                    <a:pt x="25762" y="22988"/>
                  </a:cubicBezTo>
                  <a:cubicBezTo>
                    <a:pt x="25762" y="22999"/>
                    <a:pt x="25798" y="23004"/>
                    <a:pt x="25864" y="23004"/>
                  </a:cubicBezTo>
                  <a:cubicBezTo>
                    <a:pt x="26769" y="23004"/>
                    <a:pt x="33457" y="22034"/>
                    <a:pt x="33767" y="21428"/>
                  </a:cubicBezTo>
                  <a:cubicBezTo>
                    <a:pt x="33940" y="21095"/>
                    <a:pt x="33261" y="19636"/>
                    <a:pt x="32582" y="18321"/>
                  </a:cubicBezTo>
                  <a:cubicBezTo>
                    <a:pt x="35342" y="17700"/>
                    <a:pt x="36946" y="16876"/>
                    <a:pt x="36296" y="15836"/>
                  </a:cubicBezTo>
                  <a:cubicBezTo>
                    <a:pt x="35414" y="14449"/>
                    <a:pt x="33883" y="13698"/>
                    <a:pt x="32524" y="13293"/>
                  </a:cubicBezTo>
                  <a:cubicBezTo>
                    <a:pt x="31845" y="11617"/>
                    <a:pt x="31036" y="9999"/>
                    <a:pt x="30126" y="8438"/>
                  </a:cubicBezTo>
                  <a:cubicBezTo>
                    <a:pt x="28147" y="5101"/>
                    <a:pt x="24838" y="954"/>
                    <a:pt x="20272" y="101"/>
                  </a:cubicBezTo>
                  <a:cubicBezTo>
                    <a:pt x="19882" y="29"/>
                    <a:pt x="19492" y="0"/>
                    <a:pt x="19087" y="0"/>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48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27"/>
            <p:cNvGrpSpPr/>
            <p:nvPr/>
          </p:nvGrpSpPr>
          <p:grpSpPr>
            <a:xfrm>
              <a:off x="715061" y="2714022"/>
              <a:ext cx="2832693" cy="1942858"/>
              <a:chOff x="5505375" y="3500275"/>
              <a:chExt cx="952550" cy="653325"/>
            </a:xfrm>
          </p:grpSpPr>
          <p:sp>
            <p:nvSpPr>
              <p:cNvPr id="419" name="Google Shape;419;p27"/>
              <p:cNvSpPr/>
              <p:nvPr/>
            </p:nvSpPr>
            <p:spPr>
              <a:xfrm>
                <a:off x="5505375" y="3718100"/>
                <a:ext cx="952550" cy="280325"/>
              </a:xfrm>
              <a:custGeom>
                <a:avLst/>
                <a:gdLst/>
                <a:ahLst/>
                <a:cxnLst/>
                <a:rect l="l" t="t" r="r" b="b"/>
                <a:pathLst>
                  <a:path w="38102" h="11213" extrusionOk="0">
                    <a:moveTo>
                      <a:pt x="8005" y="0"/>
                    </a:moveTo>
                    <a:cubicBezTo>
                      <a:pt x="6040" y="1228"/>
                      <a:pt x="7253" y="4696"/>
                      <a:pt x="7253" y="4696"/>
                    </a:cubicBezTo>
                    <a:lnTo>
                      <a:pt x="5129" y="6213"/>
                    </a:lnTo>
                    <a:lnTo>
                      <a:pt x="3164" y="159"/>
                    </a:lnTo>
                    <a:cubicBezTo>
                      <a:pt x="3164" y="159"/>
                      <a:pt x="0" y="3945"/>
                      <a:pt x="1806" y="8482"/>
                    </a:cubicBezTo>
                    <a:cubicBezTo>
                      <a:pt x="2312" y="9753"/>
                      <a:pt x="4234" y="11212"/>
                      <a:pt x="13452" y="11212"/>
                    </a:cubicBezTo>
                    <a:cubicBezTo>
                      <a:pt x="22670" y="11212"/>
                      <a:pt x="38101" y="9999"/>
                      <a:pt x="36295" y="7123"/>
                    </a:cubicBezTo>
                    <a:cubicBezTo>
                      <a:pt x="34489" y="4248"/>
                      <a:pt x="29793" y="4104"/>
                      <a:pt x="29793" y="4104"/>
                    </a:cubicBezTo>
                    <a:lnTo>
                      <a:pt x="9825" y="4089"/>
                    </a:lnTo>
                    <a:lnTo>
                      <a:pt x="80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7"/>
              <p:cNvSpPr/>
              <p:nvPr/>
            </p:nvSpPr>
            <p:spPr>
              <a:xfrm>
                <a:off x="5779275" y="3911350"/>
                <a:ext cx="285650" cy="242250"/>
              </a:xfrm>
              <a:custGeom>
                <a:avLst/>
                <a:gdLst/>
                <a:ahLst/>
                <a:cxnLst/>
                <a:rect l="l" t="t" r="r" b="b"/>
                <a:pathLst>
                  <a:path w="11426" h="9690" extrusionOk="0">
                    <a:moveTo>
                      <a:pt x="8102" y="0"/>
                    </a:moveTo>
                    <a:lnTo>
                      <a:pt x="1889" y="1214"/>
                    </a:lnTo>
                    <a:lnTo>
                      <a:pt x="6267" y="6502"/>
                    </a:lnTo>
                    <a:cubicBezTo>
                      <a:pt x="6267" y="6502"/>
                      <a:pt x="1123" y="8467"/>
                      <a:pt x="227" y="9377"/>
                    </a:cubicBezTo>
                    <a:cubicBezTo>
                      <a:pt x="1" y="9604"/>
                      <a:pt x="581" y="9689"/>
                      <a:pt x="1581" y="9689"/>
                    </a:cubicBezTo>
                    <a:cubicBezTo>
                      <a:pt x="4596" y="9689"/>
                      <a:pt x="11425" y="8915"/>
                      <a:pt x="11425" y="8915"/>
                    </a:cubicBezTo>
                    <a:lnTo>
                      <a:pt x="81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7"/>
              <p:cNvSpPr/>
              <p:nvPr/>
            </p:nvSpPr>
            <p:spPr>
              <a:xfrm>
                <a:off x="6149775" y="3901600"/>
                <a:ext cx="208450" cy="173800"/>
              </a:xfrm>
              <a:custGeom>
                <a:avLst/>
                <a:gdLst/>
                <a:ahLst/>
                <a:cxnLst/>
                <a:rect l="l" t="t" r="r" b="b"/>
                <a:pathLst>
                  <a:path w="8338" h="6952" extrusionOk="0">
                    <a:moveTo>
                      <a:pt x="5563" y="0"/>
                    </a:moveTo>
                    <a:lnTo>
                      <a:pt x="1474" y="2124"/>
                    </a:lnTo>
                    <a:lnTo>
                      <a:pt x="3757" y="4653"/>
                    </a:lnTo>
                    <a:cubicBezTo>
                      <a:pt x="3757" y="4653"/>
                      <a:pt x="1" y="6762"/>
                      <a:pt x="1" y="6935"/>
                    </a:cubicBezTo>
                    <a:cubicBezTo>
                      <a:pt x="1" y="6946"/>
                      <a:pt x="37" y="6952"/>
                      <a:pt x="104" y="6952"/>
                    </a:cubicBezTo>
                    <a:cubicBezTo>
                      <a:pt x="1018" y="6952"/>
                      <a:pt x="7696" y="5994"/>
                      <a:pt x="8005" y="5375"/>
                    </a:cubicBezTo>
                    <a:cubicBezTo>
                      <a:pt x="8337" y="4725"/>
                      <a:pt x="5563" y="0"/>
                      <a:pt x="55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7"/>
              <p:cNvSpPr/>
              <p:nvPr/>
            </p:nvSpPr>
            <p:spPr>
              <a:xfrm>
                <a:off x="5672975" y="3500275"/>
                <a:ext cx="666475" cy="434575"/>
              </a:xfrm>
              <a:custGeom>
                <a:avLst/>
                <a:gdLst/>
                <a:ahLst/>
                <a:cxnLst/>
                <a:rect l="l" t="t" r="r" b="b"/>
                <a:pathLst>
                  <a:path w="26659" h="17383" extrusionOk="0">
                    <a:moveTo>
                      <a:pt x="12397" y="174"/>
                    </a:moveTo>
                    <a:cubicBezTo>
                      <a:pt x="12773" y="174"/>
                      <a:pt x="13163" y="217"/>
                      <a:pt x="13539" y="290"/>
                    </a:cubicBezTo>
                    <a:cubicBezTo>
                      <a:pt x="21774" y="1821"/>
                      <a:pt x="26037" y="14261"/>
                      <a:pt x="26441" y="15490"/>
                    </a:cubicBezTo>
                    <a:cubicBezTo>
                      <a:pt x="20806" y="16617"/>
                      <a:pt x="15605" y="17195"/>
                      <a:pt x="10981" y="17195"/>
                    </a:cubicBezTo>
                    <a:cubicBezTo>
                      <a:pt x="4118" y="17195"/>
                      <a:pt x="723" y="15894"/>
                      <a:pt x="203" y="15677"/>
                    </a:cubicBezTo>
                    <a:cubicBezTo>
                      <a:pt x="535" y="14507"/>
                      <a:pt x="4812" y="174"/>
                      <a:pt x="12397" y="174"/>
                    </a:cubicBezTo>
                    <a:close/>
                    <a:moveTo>
                      <a:pt x="12397" y="1"/>
                    </a:moveTo>
                    <a:cubicBezTo>
                      <a:pt x="9074" y="1"/>
                      <a:pt x="5881" y="2717"/>
                      <a:pt x="3150" y="7875"/>
                    </a:cubicBezTo>
                    <a:cubicBezTo>
                      <a:pt x="1850" y="10375"/>
                      <a:pt x="795" y="13004"/>
                      <a:pt x="15" y="15706"/>
                    </a:cubicBezTo>
                    <a:cubicBezTo>
                      <a:pt x="0" y="15750"/>
                      <a:pt x="15" y="15793"/>
                      <a:pt x="58" y="15822"/>
                    </a:cubicBezTo>
                    <a:cubicBezTo>
                      <a:pt x="87" y="15836"/>
                      <a:pt x="3482" y="17382"/>
                      <a:pt x="10981" y="17382"/>
                    </a:cubicBezTo>
                    <a:cubicBezTo>
                      <a:pt x="15634" y="17382"/>
                      <a:pt x="20879" y="16790"/>
                      <a:pt x="26586" y="15649"/>
                    </a:cubicBezTo>
                    <a:cubicBezTo>
                      <a:pt x="26615" y="15634"/>
                      <a:pt x="26629" y="15620"/>
                      <a:pt x="26644" y="15605"/>
                    </a:cubicBezTo>
                    <a:cubicBezTo>
                      <a:pt x="26658" y="15576"/>
                      <a:pt x="26658" y="15547"/>
                      <a:pt x="26644" y="15533"/>
                    </a:cubicBezTo>
                    <a:cubicBezTo>
                      <a:pt x="25820" y="13062"/>
                      <a:pt x="24736" y="10678"/>
                      <a:pt x="23422" y="8439"/>
                    </a:cubicBezTo>
                    <a:cubicBezTo>
                      <a:pt x="21457" y="5101"/>
                      <a:pt x="18133" y="954"/>
                      <a:pt x="13568" y="116"/>
                    </a:cubicBezTo>
                    <a:cubicBezTo>
                      <a:pt x="13177" y="44"/>
                      <a:pt x="12787" y="1"/>
                      <a:pt x="123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7"/>
              <p:cNvSpPr/>
              <p:nvPr/>
            </p:nvSpPr>
            <p:spPr>
              <a:xfrm>
                <a:off x="5955375" y="3537575"/>
                <a:ext cx="258350" cy="170775"/>
              </a:xfrm>
              <a:custGeom>
                <a:avLst/>
                <a:gdLst/>
                <a:ahLst/>
                <a:cxnLst/>
                <a:rect l="l" t="t" r="r" b="b"/>
                <a:pathLst>
                  <a:path w="10334" h="6831" extrusionOk="0">
                    <a:moveTo>
                      <a:pt x="1810" y="0"/>
                    </a:moveTo>
                    <a:cubicBezTo>
                      <a:pt x="792" y="0"/>
                      <a:pt x="126" y="223"/>
                      <a:pt x="104" y="228"/>
                    </a:cubicBezTo>
                    <a:cubicBezTo>
                      <a:pt x="1" y="254"/>
                      <a:pt x="36" y="408"/>
                      <a:pt x="128" y="408"/>
                    </a:cubicBezTo>
                    <a:cubicBezTo>
                      <a:pt x="139" y="408"/>
                      <a:pt x="150" y="406"/>
                      <a:pt x="162" y="401"/>
                    </a:cubicBezTo>
                    <a:cubicBezTo>
                      <a:pt x="717" y="245"/>
                      <a:pt x="1282" y="167"/>
                      <a:pt x="1848" y="167"/>
                    </a:cubicBezTo>
                    <a:cubicBezTo>
                      <a:pt x="2226" y="167"/>
                      <a:pt x="2604" y="202"/>
                      <a:pt x="2980" y="271"/>
                    </a:cubicBezTo>
                    <a:cubicBezTo>
                      <a:pt x="4468" y="531"/>
                      <a:pt x="6635" y="1442"/>
                      <a:pt x="8528" y="4302"/>
                    </a:cubicBezTo>
                    <a:cubicBezTo>
                      <a:pt x="8542" y="4331"/>
                      <a:pt x="8571" y="4346"/>
                      <a:pt x="8600" y="4346"/>
                    </a:cubicBezTo>
                    <a:cubicBezTo>
                      <a:pt x="8629" y="4346"/>
                      <a:pt x="8643" y="4331"/>
                      <a:pt x="8658" y="4317"/>
                    </a:cubicBezTo>
                    <a:cubicBezTo>
                      <a:pt x="8701" y="4288"/>
                      <a:pt x="8716" y="4230"/>
                      <a:pt x="8687" y="4201"/>
                    </a:cubicBezTo>
                    <a:cubicBezTo>
                      <a:pt x="6348" y="657"/>
                      <a:pt x="3559" y="0"/>
                      <a:pt x="1810" y="0"/>
                    </a:cubicBezTo>
                    <a:close/>
                    <a:moveTo>
                      <a:pt x="9361" y="5162"/>
                    </a:moveTo>
                    <a:cubicBezTo>
                      <a:pt x="9296" y="5162"/>
                      <a:pt x="9230" y="5234"/>
                      <a:pt x="9279" y="5314"/>
                    </a:cubicBezTo>
                    <a:cubicBezTo>
                      <a:pt x="9583" y="5834"/>
                      <a:pt x="10146" y="6773"/>
                      <a:pt x="10146" y="6788"/>
                    </a:cubicBezTo>
                    <a:cubicBezTo>
                      <a:pt x="10161" y="6802"/>
                      <a:pt x="10189" y="6817"/>
                      <a:pt x="10233" y="6831"/>
                    </a:cubicBezTo>
                    <a:cubicBezTo>
                      <a:pt x="10247" y="6831"/>
                      <a:pt x="10262" y="6817"/>
                      <a:pt x="10276" y="6817"/>
                    </a:cubicBezTo>
                    <a:cubicBezTo>
                      <a:pt x="10320" y="6788"/>
                      <a:pt x="10334" y="6730"/>
                      <a:pt x="10305" y="6687"/>
                    </a:cubicBezTo>
                    <a:cubicBezTo>
                      <a:pt x="10305" y="6672"/>
                      <a:pt x="9742" y="5733"/>
                      <a:pt x="9438" y="5213"/>
                    </a:cubicBezTo>
                    <a:cubicBezTo>
                      <a:pt x="9420" y="5177"/>
                      <a:pt x="9391" y="5162"/>
                      <a:pt x="9361" y="516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7"/>
              <p:cNvSpPr/>
              <p:nvPr/>
            </p:nvSpPr>
            <p:spPr>
              <a:xfrm>
                <a:off x="5836525" y="3593550"/>
                <a:ext cx="272100" cy="185150"/>
              </a:xfrm>
              <a:custGeom>
                <a:avLst/>
                <a:gdLst/>
                <a:ahLst/>
                <a:cxnLst/>
                <a:rect l="l" t="t" r="r" b="b"/>
                <a:pathLst>
                  <a:path w="10884" h="7406" extrusionOk="0">
                    <a:moveTo>
                      <a:pt x="5877" y="1"/>
                    </a:moveTo>
                    <a:cubicBezTo>
                      <a:pt x="3176" y="1"/>
                      <a:pt x="1651" y="3349"/>
                      <a:pt x="1651" y="3349"/>
                    </a:cubicBezTo>
                    <a:cubicBezTo>
                      <a:pt x="0" y="6823"/>
                      <a:pt x="5838" y="7405"/>
                      <a:pt x="8808" y="7405"/>
                    </a:cubicBezTo>
                    <a:cubicBezTo>
                      <a:pt x="9816" y="7405"/>
                      <a:pt x="10494" y="7338"/>
                      <a:pt x="10435" y="7294"/>
                    </a:cubicBezTo>
                    <a:cubicBezTo>
                      <a:pt x="10204" y="7121"/>
                      <a:pt x="10883" y="1803"/>
                      <a:pt x="7300" y="301"/>
                    </a:cubicBezTo>
                    <a:cubicBezTo>
                      <a:pt x="6795" y="91"/>
                      <a:pt x="6320" y="1"/>
                      <a:pt x="58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7"/>
              <p:cNvSpPr/>
              <p:nvPr/>
            </p:nvSpPr>
            <p:spPr>
              <a:xfrm>
                <a:off x="6018425" y="3715325"/>
                <a:ext cx="45050" cy="41450"/>
              </a:xfrm>
              <a:custGeom>
                <a:avLst/>
                <a:gdLst/>
                <a:ahLst/>
                <a:cxnLst/>
                <a:rect l="l" t="t" r="r" b="b"/>
                <a:pathLst>
                  <a:path w="1802" h="1658" extrusionOk="0">
                    <a:moveTo>
                      <a:pt x="1207" y="0"/>
                    </a:moveTo>
                    <a:cubicBezTo>
                      <a:pt x="1144" y="0"/>
                      <a:pt x="1078" y="56"/>
                      <a:pt x="1108" y="126"/>
                    </a:cubicBezTo>
                    <a:cubicBezTo>
                      <a:pt x="1310" y="516"/>
                      <a:pt x="1570" y="1195"/>
                      <a:pt x="1469" y="1412"/>
                    </a:cubicBezTo>
                    <a:cubicBezTo>
                      <a:pt x="1469" y="1440"/>
                      <a:pt x="1440" y="1455"/>
                      <a:pt x="1426" y="1469"/>
                    </a:cubicBezTo>
                    <a:cubicBezTo>
                      <a:pt x="1406" y="1474"/>
                      <a:pt x="1385" y="1477"/>
                      <a:pt x="1362" y="1477"/>
                    </a:cubicBezTo>
                    <a:cubicBezTo>
                      <a:pt x="1065" y="1477"/>
                      <a:pt x="506" y="1057"/>
                      <a:pt x="197" y="761"/>
                    </a:cubicBezTo>
                    <a:cubicBezTo>
                      <a:pt x="177" y="741"/>
                      <a:pt x="155" y="733"/>
                      <a:pt x="133" y="733"/>
                    </a:cubicBezTo>
                    <a:cubicBezTo>
                      <a:pt x="62" y="733"/>
                      <a:pt x="1" y="825"/>
                      <a:pt x="67" y="891"/>
                    </a:cubicBezTo>
                    <a:cubicBezTo>
                      <a:pt x="154" y="978"/>
                      <a:pt x="891" y="1657"/>
                      <a:pt x="1353" y="1657"/>
                    </a:cubicBezTo>
                    <a:cubicBezTo>
                      <a:pt x="1397" y="1657"/>
                      <a:pt x="1426" y="1657"/>
                      <a:pt x="1469" y="1643"/>
                    </a:cubicBezTo>
                    <a:cubicBezTo>
                      <a:pt x="1541" y="1614"/>
                      <a:pt x="1599" y="1556"/>
                      <a:pt x="1642" y="1484"/>
                    </a:cubicBezTo>
                    <a:cubicBezTo>
                      <a:pt x="1801" y="1123"/>
                      <a:pt x="1324" y="154"/>
                      <a:pt x="1281" y="39"/>
                    </a:cubicBezTo>
                    <a:cubicBezTo>
                      <a:pt x="1263" y="12"/>
                      <a:pt x="1235" y="0"/>
                      <a:pt x="12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7"/>
              <p:cNvSpPr/>
              <p:nvPr/>
            </p:nvSpPr>
            <p:spPr>
              <a:xfrm>
                <a:off x="5920050" y="3694900"/>
                <a:ext cx="74425" cy="55650"/>
              </a:xfrm>
              <a:custGeom>
                <a:avLst/>
                <a:gdLst/>
                <a:ahLst/>
                <a:cxnLst/>
                <a:rect l="l" t="t" r="r" b="b"/>
                <a:pathLst>
                  <a:path w="2977" h="2226" extrusionOk="0">
                    <a:moveTo>
                      <a:pt x="1589" y="0"/>
                    </a:moveTo>
                    <a:cubicBezTo>
                      <a:pt x="797" y="0"/>
                      <a:pt x="0" y="654"/>
                      <a:pt x="0" y="654"/>
                    </a:cubicBezTo>
                    <a:cubicBezTo>
                      <a:pt x="615" y="1865"/>
                      <a:pt x="1220" y="2226"/>
                      <a:pt x="1722" y="2226"/>
                    </a:cubicBezTo>
                    <a:cubicBezTo>
                      <a:pt x="2460" y="2226"/>
                      <a:pt x="2977" y="1448"/>
                      <a:pt x="2977" y="1448"/>
                    </a:cubicBezTo>
                    <a:cubicBezTo>
                      <a:pt x="2707" y="328"/>
                      <a:pt x="2149" y="0"/>
                      <a:pt x="1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7"/>
              <p:cNvSpPr/>
              <p:nvPr/>
            </p:nvSpPr>
            <p:spPr>
              <a:xfrm>
                <a:off x="5994825" y="3628500"/>
                <a:ext cx="84550" cy="65050"/>
              </a:xfrm>
              <a:custGeom>
                <a:avLst/>
                <a:gdLst/>
                <a:ahLst/>
                <a:cxnLst/>
                <a:rect l="l" t="t" r="r" b="b"/>
                <a:pathLst>
                  <a:path w="3382" h="2602" extrusionOk="0">
                    <a:moveTo>
                      <a:pt x="780" y="1"/>
                    </a:moveTo>
                    <a:lnTo>
                      <a:pt x="780" y="1"/>
                    </a:lnTo>
                    <a:cubicBezTo>
                      <a:pt x="780" y="1"/>
                      <a:pt x="0" y="2168"/>
                      <a:pt x="2052" y="2602"/>
                    </a:cubicBezTo>
                    <a:cubicBezTo>
                      <a:pt x="2052" y="2602"/>
                      <a:pt x="3381" y="333"/>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7"/>
              <p:cNvSpPr/>
              <p:nvPr/>
            </p:nvSpPr>
            <p:spPr>
              <a:xfrm>
                <a:off x="5883850" y="3767950"/>
                <a:ext cx="215025" cy="122875"/>
              </a:xfrm>
              <a:custGeom>
                <a:avLst/>
                <a:gdLst/>
                <a:ahLst/>
                <a:cxnLst/>
                <a:rect l="l" t="t" r="r" b="b"/>
                <a:pathLst>
                  <a:path w="8601" h="4915" extrusionOk="0">
                    <a:moveTo>
                      <a:pt x="3702" y="0"/>
                    </a:moveTo>
                    <a:lnTo>
                      <a:pt x="3630" y="1691"/>
                    </a:lnTo>
                    <a:cubicBezTo>
                      <a:pt x="3630" y="1691"/>
                      <a:pt x="3264" y="1610"/>
                      <a:pt x="2776" y="1610"/>
                    </a:cubicBezTo>
                    <a:cubicBezTo>
                      <a:pt x="1691" y="1610"/>
                      <a:pt x="0" y="2009"/>
                      <a:pt x="379" y="4580"/>
                    </a:cubicBezTo>
                    <a:cubicBezTo>
                      <a:pt x="379" y="4580"/>
                      <a:pt x="1959" y="4914"/>
                      <a:pt x="4395" y="4914"/>
                    </a:cubicBezTo>
                    <a:cubicBezTo>
                      <a:pt x="5613" y="4914"/>
                      <a:pt x="7045" y="4831"/>
                      <a:pt x="8600" y="4580"/>
                    </a:cubicBezTo>
                    <a:cubicBezTo>
                      <a:pt x="8600" y="4580"/>
                      <a:pt x="8600" y="1503"/>
                      <a:pt x="6968" y="1503"/>
                    </a:cubicBezTo>
                    <a:cubicBezTo>
                      <a:pt x="5320" y="1503"/>
                      <a:pt x="4988" y="1589"/>
                      <a:pt x="4988" y="1589"/>
                    </a:cubicBezTo>
                    <a:lnTo>
                      <a:pt x="48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7"/>
              <p:cNvSpPr/>
              <p:nvPr/>
            </p:nvSpPr>
            <p:spPr>
              <a:xfrm>
                <a:off x="5950375" y="3708275"/>
                <a:ext cx="32900" cy="13825"/>
              </a:xfrm>
              <a:custGeom>
                <a:avLst/>
                <a:gdLst/>
                <a:ahLst/>
                <a:cxnLst/>
                <a:rect l="l" t="t" r="r" b="b"/>
                <a:pathLst>
                  <a:path w="1316" h="553" extrusionOk="0">
                    <a:moveTo>
                      <a:pt x="190" y="1"/>
                    </a:moveTo>
                    <a:cubicBezTo>
                      <a:pt x="131" y="1"/>
                      <a:pt x="93" y="3"/>
                      <a:pt x="88" y="3"/>
                    </a:cubicBezTo>
                    <a:cubicBezTo>
                      <a:pt x="30" y="3"/>
                      <a:pt x="1" y="46"/>
                      <a:pt x="1" y="104"/>
                    </a:cubicBezTo>
                    <a:cubicBezTo>
                      <a:pt x="1" y="147"/>
                      <a:pt x="44" y="191"/>
                      <a:pt x="102" y="191"/>
                    </a:cubicBezTo>
                    <a:cubicBezTo>
                      <a:pt x="102" y="187"/>
                      <a:pt x="151" y="182"/>
                      <a:pt x="228" y="182"/>
                    </a:cubicBezTo>
                    <a:cubicBezTo>
                      <a:pt x="460" y="182"/>
                      <a:pt x="947" y="231"/>
                      <a:pt x="1142" y="523"/>
                    </a:cubicBezTo>
                    <a:cubicBezTo>
                      <a:pt x="1157" y="538"/>
                      <a:pt x="1186" y="552"/>
                      <a:pt x="1215" y="552"/>
                    </a:cubicBezTo>
                    <a:cubicBezTo>
                      <a:pt x="1229" y="552"/>
                      <a:pt x="1243" y="552"/>
                      <a:pt x="1258" y="538"/>
                    </a:cubicBezTo>
                    <a:cubicBezTo>
                      <a:pt x="1301" y="509"/>
                      <a:pt x="1316" y="465"/>
                      <a:pt x="1287" y="422"/>
                    </a:cubicBezTo>
                    <a:cubicBezTo>
                      <a:pt x="1043" y="38"/>
                      <a:pt x="433" y="1"/>
                      <a:pt x="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7"/>
              <p:cNvSpPr/>
              <p:nvPr/>
            </p:nvSpPr>
            <p:spPr>
              <a:xfrm>
                <a:off x="6029125" y="3642950"/>
                <a:ext cx="15925" cy="27125"/>
              </a:xfrm>
              <a:custGeom>
                <a:avLst/>
                <a:gdLst/>
                <a:ahLst/>
                <a:cxnLst/>
                <a:rect l="l" t="t" r="r" b="b"/>
                <a:pathLst>
                  <a:path w="637" h="1085" extrusionOk="0">
                    <a:moveTo>
                      <a:pt x="102" y="1"/>
                    </a:moveTo>
                    <a:cubicBezTo>
                      <a:pt x="44" y="1"/>
                      <a:pt x="1" y="44"/>
                      <a:pt x="1" y="87"/>
                    </a:cubicBezTo>
                    <a:cubicBezTo>
                      <a:pt x="1" y="131"/>
                      <a:pt x="44" y="174"/>
                      <a:pt x="87" y="189"/>
                    </a:cubicBezTo>
                    <a:cubicBezTo>
                      <a:pt x="174" y="189"/>
                      <a:pt x="261" y="246"/>
                      <a:pt x="319" y="319"/>
                    </a:cubicBezTo>
                    <a:cubicBezTo>
                      <a:pt x="420" y="449"/>
                      <a:pt x="449" y="680"/>
                      <a:pt x="376" y="983"/>
                    </a:cubicBezTo>
                    <a:cubicBezTo>
                      <a:pt x="362" y="1027"/>
                      <a:pt x="405" y="1070"/>
                      <a:pt x="449" y="1084"/>
                    </a:cubicBezTo>
                    <a:lnTo>
                      <a:pt x="463" y="1084"/>
                    </a:lnTo>
                    <a:cubicBezTo>
                      <a:pt x="506" y="1084"/>
                      <a:pt x="550" y="1056"/>
                      <a:pt x="550" y="1012"/>
                    </a:cubicBezTo>
                    <a:cubicBezTo>
                      <a:pt x="636" y="665"/>
                      <a:pt x="593" y="391"/>
                      <a:pt x="463" y="203"/>
                    </a:cubicBezTo>
                    <a:cubicBezTo>
                      <a:pt x="376" y="87"/>
                      <a:pt x="246" y="15"/>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7"/>
              <p:cNvSpPr/>
              <p:nvPr/>
            </p:nvSpPr>
            <p:spPr>
              <a:xfrm>
                <a:off x="5920775" y="3607950"/>
                <a:ext cx="85975" cy="31050"/>
              </a:xfrm>
              <a:custGeom>
                <a:avLst/>
                <a:gdLst/>
                <a:ahLst/>
                <a:cxnLst/>
                <a:rect l="l" t="t" r="r" b="b"/>
                <a:pathLst>
                  <a:path w="3439" h="1242" extrusionOk="0">
                    <a:moveTo>
                      <a:pt x="2798" y="0"/>
                    </a:moveTo>
                    <a:cubicBezTo>
                      <a:pt x="2632" y="0"/>
                      <a:pt x="2497" y="22"/>
                      <a:pt x="2471" y="28"/>
                    </a:cubicBezTo>
                    <a:cubicBezTo>
                      <a:pt x="2413" y="28"/>
                      <a:pt x="2384" y="71"/>
                      <a:pt x="2384" y="115"/>
                    </a:cubicBezTo>
                    <a:cubicBezTo>
                      <a:pt x="2399" y="173"/>
                      <a:pt x="2442" y="202"/>
                      <a:pt x="2485" y="202"/>
                    </a:cubicBezTo>
                    <a:cubicBezTo>
                      <a:pt x="2550" y="190"/>
                      <a:pt x="2663" y="178"/>
                      <a:pt x="2787" y="178"/>
                    </a:cubicBezTo>
                    <a:cubicBezTo>
                      <a:pt x="2967" y="178"/>
                      <a:pt x="3169" y="203"/>
                      <a:pt x="3280" y="288"/>
                    </a:cubicBezTo>
                    <a:cubicBezTo>
                      <a:pt x="3294" y="303"/>
                      <a:pt x="3309" y="317"/>
                      <a:pt x="3338" y="317"/>
                    </a:cubicBezTo>
                    <a:cubicBezTo>
                      <a:pt x="3367" y="317"/>
                      <a:pt x="3395" y="303"/>
                      <a:pt x="3410" y="288"/>
                    </a:cubicBezTo>
                    <a:cubicBezTo>
                      <a:pt x="3439" y="245"/>
                      <a:pt x="3439" y="187"/>
                      <a:pt x="3395" y="158"/>
                    </a:cubicBezTo>
                    <a:cubicBezTo>
                      <a:pt x="3245" y="32"/>
                      <a:pt x="2999" y="0"/>
                      <a:pt x="2798" y="0"/>
                    </a:cubicBezTo>
                    <a:close/>
                    <a:moveTo>
                      <a:pt x="1593" y="16"/>
                    </a:moveTo>
                    <a:cubicBezTo>
                      <a:pt x="1277" y="16"/>
                      <a:pt x="901" y="235"/>
                      <a:pt x="853" y="259"/>
                    </a:cubicBezTo>
                    <a:cubicBezTo>
                      <a:pt x="809" y="288"/>
                      <a:pt x="795" y="346"/>
                      <a:pt x="824" y="389"/>
                    </a:cubicBezTo>
                    <a:cubicBezTo>
                      <a:pt x="838" y="418"/>
                      <a:pt x="867" y="433"/>
                      <a:pt x="910" y="433"/>
                    </a:cubicBezTo>
                    <a:cubicBezTo>
                      <a:pt x="910" y="433"/>
                      <a:pt x="925" y="418"/>
                      <a:pt x="939" y="418"/>
                    </a:cubicBezTo>
                    <a:cubicBezTo>
                      <a:pt x="1049" y="345"/>
                      <a:pt x="1365" y="200"/>
                      <a:pt x="1591" y="200"/>
                    </a:cubicBezTo>
                    <a:cubicBezTo>
                      <a:pt x="1633" y="200"/>
                      <a:pt x="1671" y="205"/>
                      <a:pt x="1705" y="216"/>
                    </a:cubicBezTo>
                    <a:cubicBezTo>
                      <a:pt x="1712" y="218"/>
                      <a:pt x="1720" y="220"/>
                      <a:pt x="1728" y="220"/>
                    </a:cubicBezTo>
                    <a:cubicBezTo>
                      <a:pt x="1767" y="220"/>
                      <a:pt x="1809" y="192"/>
                      <a:pt x="1821" y="144"/>
                    </a:cubicBezTo>
                    <a:cubicBezTo>
                      <a:pt x="1835" y="100"/>
                      <a:pt x="1806" y="43"/>
                      <a:pt x="1763" y="43"/>
                    </a:cubicBezTo>
                    <a:cubicBezTo>
                      <a:pt x="1710" y="24"/>
                      <a:pt x="1653" y="16"/>
                      <a:pt x="1593" y="16"/>
                    </a:cubicBezTo>
                    <a:close/>
                    <a:moveTo>
                      <a:pt x="2236" y="484"/>
                    </a:moveTo>
                    <a:cubicBezTo>
                      <a:pt x="1909" y="484"/>
                      <a:pt x="1525" y="699"/>
                      <a:pt x="1488" y="736"/>
                    </a:cubicBezTo>
                    <a:cubicBezTo>
                      <a:pt x="1416" y="779"/>
                      <a:pt x="1445" y="895"/>
                      <a:pt x="1532" y="895"/>
                    </a:cubicBezTo>
                    <a:cubicBezTo>
                      <a:pt x="1546" y="895"/>
                      <a:pt x="1561" y="895"/>
                      <a:pt x="1575" y="881"/>
                    </a:cubicBezTo>
                    <a:cubicBezTo>
                      <a:pt x="1686" y="819"/>
                      <a:pt x="1996" y="663"/>
                      <a:pt x="2228" y="663"/>
                    </a:cubicBezTo>
                    <a:cubicBezTo>
                      <a:pt x="2269" y="663"/>
                      <a:pt x="2307" y="668"/>
                      <a:pt x="2341" y="678"/>
                    </a:cubicBezTo>
                    <a:cubicBezTo>
                      <a:pt x="2348" y="681"/>
                      <a:pt x="2357" y="682"/>
                      <a:pt x="2365" y="682"/>
                    </a:cubicBezTo>
                    <a:cubicBezTo>
                      <a:pt x="2403" y="682"/>
                      <a:pt x="2444" y="656"/>
                      <a:pt x="2456" y="621"/>
                    </a:cubicBezTo>
                    <a:cubicBezTo>
                      <a:pt x="2471" y="563"/>
                      <a:pt x="2442" y="519"/>
                      <a:pt x="2399" y="505"/>
                    </a:cubicBezTo>
                    <a:cubicBezTo>
                      <a:pt x="2347" y="490"/>
                      <a:pt x="2293" y="484"/>
                      <a:pt x="2236" y="484"/>
                    </a:cubicBezTo>
                    <a:close/>
                    <a:moveTo>
                      <a:pt x="796" y="830"/>
                    </a:moveTo>
                    <a:cubicBezTo>
                      <a:pt x="478" y="830"/>
                      <a:pt x="95" y="1044"/>
                      <a:pt x="58" y="1068"/>
                    </a:cubicBezTo>
                    <a:cubicBezTo>
                      <a:pt x="14" y="1097"/>
                      <a:pt x="0" y="1155"/>
                      <a:pt x="29" y="1198"/>
                    </a:cubicBezTo>
                    <a:cubicBezTo>
                      <a:pt x="43" y="1227"/>
                      <a:pt x="72" y="1242"/>
                      <a:pt x="101" y="1242"/>
                    </a:cubicBezTo>
                    <a:cubicBezTo>
                      <a:pt x="116" y="1242"/>
                      <a:pt x="130" y="1227"/>
                      <a:pt x="145" y="1227"/>
                    </a:cubicBezTo>
                    <a:cubicBezTo>
                      <a:pt x="254" y="1154"/>
                      <a:pt x="560" y="1009"/>
                      <a:pt x="791" y="1009"/>
                    </a:cubicBezTo>
                    <a:cubicBezTo>
                      <a:pt x="834" y="1009"/>
                      <a:pt x="874" y="1014"/>
                      <a:pt x="910" y="1025"/>
                    </a:cubicBezTo>
                    <a:cubicBezTo>
                      <a:pt x="918" y="1028"/>
                      <a:pt x="926" y="1029"/>
                      <a:pt x="934" y="1029"/>
                    </a:cubicBezTo>
                    <a:cubicBezTo>
                      <a:pt x="972" y="1029"/>
                      <a:pt x="1014" y="1001"/>
                      <a:pt x="1026" y="953"/>
                    </a:cubicBezTo>
                    <a:cubicBezTo>
                      <a:pt x="1040" y="910"/>
                      <a:pt x="1011" y="852"/>
                      <a:pt x="954" y="852"/>
                    </a:cubicBezTo>
                    <a:cubicBezTo>
                      <a:pt x="905" y="837"/>
                      <a:pt x="851" y="830"/>
                      <a:pt x="796" y="8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7"/>
              <p:cNvSpPr/>
              <p:nvPr/>
            </p:nvSpPr>
            <p:spPr>
              <a:xfrm>
                <a:off x="5804450" y="3755175"/>
                <a:ext cx="92125" cy="126925"/>
              </a:xfrm>
              <a:custGeom>
                <a:avLst/>
                <a:gdLst/>
                <a:ahLst/>
                <a:cxnLst/>
                <a:rect l="l" t="t" r="r" b="b"/>
                <a:pathLst>
                  <a:path w="3685" h="5077" extrusionOk="0">
                    <a:moveTo>
                      <a:pt x="1201" y="1"/>
                    </a:moveTo>
                    <a:cubicBezTo>
                      <a:pt x="847" y="1"/>
                      <a:pt x="1200" y="2144"/>
                      <a:pt x="1200" y="2144"/>
                    </a:cubicBezTo>
                    <a:cubicBezTo>
                      <a:pt x="1200" y="2144"/>
                      <a:pt x="567" y="1241"/>
                      <a:pt x="346" y="1241"/>
                    </a:cubicBezTo>
                    <a:cubicBezTo>
                      <a:pt x="322" y="1241"/>
                      <a:pt x="302" y="1252"/>
                      <a:pt x="290" y="1277"/>
                    </a:cubicBezTo>
                    <a:cubicBezTo>
                      <a:pt x="1" y="1840"/>
                      <a:pt x="1359" y="3357"/>
                      <a:pt x="1359" y="3357"/>
                    </a:cubicBezTo>
                    <a:lnTo>
                      <a:pt x="1359" y="4918"/>
                    </a:lnTo>
                    <a:cubicBezTo>
                      <a:pt x="1474" y="4947"/>
                      <a:pt x="2197" y="5077"/>
                      <a:pt x="2197" y="5077"/>
                    </a:cubicBezTo>
                    <a:lnTo>
                      <a:pt x="2197" y="3430"/>
                    </a:lnTo>
                    <a:cubicBezTo>
                      <a:pt x="3266" y="2765"/>
                      <a:pt x="3685" y="1551"/>
                      <a:pt x="3439" y="1248"/>
                    </a:cubicBezTo>
                    <a:cubicBezTo>
                      <a:pt x="3412" y="1213"/>
                      <a:pt x="3379" y="1197"/>
                      <a:pt x="3341" y="1197"/>
                    </a:cubicBezTo>
                    <a:cubicBezTo>
                      <a:pt x="3032" y="1197"/>
                      <a:pt x="2413" y="2216"/>
                      <a:pt x="2413" y="2216"/>
                    </a:cubicBezTo>
                    <a:cubicBezTo>
                      <a:pt x="2413" y="2216"/>
                      <a:pt x="2818" y="814"/>
                      <a:pt x="2471" y="309"/>
                    </a:cubicBezTo>
                    <a:cubicBezTo>
                      <a:pt x="2437" y="258"/>
                      <a:pt x="2403" y="235"/>
                      <a:pt x="2370" y="235"/>
                    </a:cubicBezTo>
                    <a:cubicBezTo>
                      <a:pt x="2082" y="235"/>
                      <a:pt x="1850" y="1956"/>
                      <a:pt x="1850" y="1956"/>
                    </a:cubicBezTo>
                    <a:cubicBezTo>
                      <a:pt x="1850" y="1956"/>
                      <a:pt x="1792" y="367"/>
                      <a:pt x="1287" y="34"/>
                    </a:cubicBezTo>
                    <a:cubicBezTo>
                      <a:pt x="1254" y="11"/>
                      <a:pt x="1226" y="1"/>
                      <a:pt x="12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7"/>
              <p:cNvSpPr/>
              <p:nvPr/>
            </p:nvSpPr>
            <p:spPr>
              <a:xfrm>
                <a:off x="6104625" y="3750425"/>
                <a:ext cx="97200" cy="126975"/>
              </a:xfrm>
              <a:custGeom>
                <a:avLst/>
                <a:gdLst/>
                <a:ahLst/>
                <a:cxnLst/>
                <a:rect l="l" t="t" r="r" b="b"/>
                <a:pathLst>
                  <a:path w="3888" h="5079" extrusionOk="0">
                    <a:moveTo>
                      <a:pt x="2490" y="0"/>
                    </a:moveTo>
                    <a:cubicBezTo>
                      <a:pt x="2464" y="0"/>
                      <a:pt x="2434" y="12"/>
                      <a:pt x="2399" y="36"/>
                    </a:cubicBezTo>
                    <a:cubicBezTo>
                      <a:pt x="1893" y="383"/>
                      <a:pt x="1835" y="1958"/>
                      <a:pt x="1835" y="1958"/>
                    </a:cubicBezTo>
                    <a:cubicBezTo>
                      <a:pt x="1835" y="1958"/>
                      <a:pt x="1615" y="238"/>
                      <a:pt x="1319" y="238"/>
                    </a:cubicBezTo>
                    <a:cubicBezTo>
                      <a:pt x="1285" y="238"/>
                      <a:pt x="1250" y="260"/>
                      <a:pt x="1214" y="311"/>
                    </a:cubicBezTo>
                    <a:cubicBezTo>
                      <a:pt x="867" y="817"/>
                      <a:pt x="1272" y="2218"/>
                      <a:pt x="1272" y="2218"/>
                    </a:cubicBezTo>
                    <a:cubicBezTo>
                      <a:pt x="1272" y="2218"/>
                      <a:pt x="654" y="1200"/>
                      <a:pt x="345" y="1200"/>
                    </a:cubicBezTo>
                    <a:cubicBezTo>
                      <a:pt x="307" y="1200"/>
                      <a:pt x="273" y="1215"/>
                      <a:pt x="246" y="1250"/>
                    </a:cubicBezTo>
                    <a:cubicBezTo>
                      <a:pt x="0" y="1554"/>
                      <a:pt x="492" y="2550"/>
                      <a:pt x="1489" y="3417"/>
                    </a:cubicBezTo>
                    <a:lnTo>
                      <a:pt x="1489" y="5079"/>
                    </a:lnTo>
                    <a:cubicBezTo>
                      <a:pt x="1489" y="5079"/>
                      <a:pt x="2211" y="4949"/>
                      <a:pt x="2327" y="4920"/>
                    </a:cubicBezTo>
                    <a:lnTo>
                      <a:pt x="2327" y="3360"/>
                    </a:lnTo>
                    <a:cubicBezTo>
                      <a:pt x="2327" y="3360"/>
                      <a:pt x="3887" y="1770"/>
                      <a:pt x="3511" y="1236"/>
                    </a:cubicBezTo>
                    <a:cubicBezTo>
                      <a:pt x="3468" y="1177"/>
                      <a:pt x="3415" y="1153"/>
                      <a:pt x="3356" y="1153"/>
                    </a:cubicBezTo>
                    <a:cubicBezTo>
                      <a:pt x="3019" y="1153"/>
                      <a:pt x="2486" y="1958"/>
                      <a:pt x="2486" y="1958"/>
                    </a:cubicBezTo>
                    <a:cubicBezTo>
                      <a:pt x="2486" y="1958"/>
                      <a:pt x="2835" y="0"/>
                      <a:pt x="24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7"/>
              <p:cNvSpPr/>
              <p:nvPr/>
            </p:nvSpPr>
            <p:spPr>
              <a:xfrm>
                <a:off x="5540050" y="3769200"/>
                <a:ext cx="134750" cy="203575"/>
              </a:xfrm>
              <a:custGeom>
                <a:avLst/>
                <a:gdLst/>
                <a:ahLst/>
                <a:cxnLst/>
                <a:rect l="l" t="t" r="r" b="b"/>
                <a:pathLst>
                  <a:path w="5390" h="8143" extrusionOk="0">
                    <a:moveTo>
                      <a:pt x="1499" y="1"/>
                    </a:moveTo>
                    <a:cubicBezTo>
                      <a:pt x="1465" y="1"/>
                      <a:pt x="1431" y="20"/>
                      <a:pt x="1416" y="66"/>
                    </a:cubicBezTo>
                    <a:cubicBezTo>
                      <a:pt x="1387" y="95"/>
                      <a:pt x="0" y="3143"/>
                      <a:pt x="1214" y="5527"/>
                    </a:cubicBezTo>
                    <a:cubicBezTo>
                      <a:pt x="1893" y="6871"/>
                      <a:pt x="3266" y="7752"/>
                      <a:pt x="5274" y="8142"/>
                    </a:cubicBezTo>
                    <a:lnTo>
                      <a:pt x="5303" y="8142"/>
                    </a:lnTo>
                    <a:cubicBezTo>
                      <a:pt x="5332" y="8142"/>
                      <a:pt x="5375" y="8114"/>
                      <a:pt x="5389" y="8070"/>
                    </a:cubicBezTo>
                    <a:cubicBezTo>
                      <a:pt x="5389" y="8027"/>
                      <a:pt x="5361" y="7969"/>
                      <a:pt x="5317" y="7969"/>
                    </a:cubicBezTo>
                    <a:cubicBezTo>
                      <a:pt x="3367" y="7579"/>
                      <a:pt x="2037" y="6741"/>
                      <a:pt x="1373" y="5455"/>
                    </a:cubicBezTo>
                    <a:cubicBezTo>
                      <a:pt x="202" y="3143"/>
                      <a:pt x="1561" y="167"/>
                      <a:pt x="1575" y="138"/>
                    </a:cubicBezTo>
                    <a:cubicBezTo>
                      <a:pt x="1622" y="63"/>
                      <a:pt x="1560" y="1"/>
                      <a:pt x="149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7"/>
              <p:cNvSpPr/>
              <p:nvPr/>
            </p:nvSpPr>
            <p:spPr>
              <a:xfrm>
                <a:off x="6166025" y="3955975"/>
                <a:ext cx="147875" cy="94100"/>
              </a:xfrm>
              <a:custGeom>
                <a:avLst/>
                <a:gdLst/>
                <a:ahLst/>
                <a:cxnLst/>
                <a:rect l="l" t="t" r="r" b="b"/>
                <a:pathLst>
                  <a:path w="5915" h="3764" extrusionOk="0">
                    <a:moveTo>
                      <a:pt x="5727" y="0"/>
                    </a:moveTo>
                    <a:cubicBezTo>
                      <a:pt x="5717" y="0"/>
                      <a:pt x="5705" y="2"/>
                      <a:pt x="5694" y="7"/>
                    </a:cubicBezTo>
                    <a:cubicBezTo>
                      <a:pt x="5665" y="7"/>
                      <a:pt x="2370" y="917"/>
                      <a:pt x="87" y="917"/>
                    </a:cubicBezTo>
                    <a:cubicBezTo>
                      <a:pt x="44" y="917"/>
                      <a:pt x="1" y="946"/>
                      <a:pt x="1" y="1004"/>
                    </a:cubicBezTo>
                    <a:cubicBezTo>
                      <a:pt x="1" y="1047"/>
                      <a:pt x="44" y="1090"/>
                      <a:pt x="87" y="1090"/>
                    </a:cubicBezTo>
                    <a:cubicBezTo>
                      <a:pt x="2399" y="1090"/>
                      <a:pt x="5708" y="180"/>
                      <a:pt x="5737" y="180"/>
                    </a:cubicBezTo>
                    <a:cubicBezTo>
                      <a:pt x="5854" y="154"/>
                      <a:pt x="5819" y="0"/>
                      <a:pt x="5727" y="0"/>
                    </a:cubicBezTo>
                    <a:close/>
                    <a:moveTo>
                      <a:pt x="4762" y="2576"/>
                    </a:moveTo>
                    <a:cubicBezTo>
                      <a:pt x="4370" y="2576"/>
                      <a:pt x="4188" y="2795"/>
                      <a:pt x="4176" y="2795"/>
                    </a:cubicBezTo>
                    <a:cubicBezTo>
                      <a:pt x="4148" y="2839"/>
                      <a:pt x="4148" y="2897"/>
                      <a:pt x="4191" y="2925"/>
                    </a:cubicBezTo>
                    <a:cubicBezTo>
                      <a:pt x="4205" y="2940"/>
                      <a:pt x="4234" y="2940"/>
                      <a:pt x="4249" y="2940"/>
                    </a:cubicBezTo>
                    <a:cubicBezTo>
                      <a:pt x="4278" y="2940"/>
                      <a:pt x="4306" y="2940"/>
                      <a:pt x="4321" y="2925"/>
                    </a:cubicBezTo>
                    <a:cubicBezTo>
                      <a:pt x="4321" y="2925"/>
                      <a:pt x="4453" y="2765"/>
                      <a:pt x="4749" y="2765"/>
                    </a:cubicBezTo>
                    <a:cubicBezTo>
                      <a:pt x="4819" y="2765"/>
                      <a:pt x="4897" y="2773"/>
                      <a:pt x="4986" y="2795"/>
                    </a:cubicBezTo>
                    <a:cubicBezTo>
                      <a:pt x="5029" y="2795"/>
                      <a:pt x="5087" y="2767"/>
                      <a:pt x="5101" y="2723"/>
                    </a:cubicBezTo>
                    <a:cubicBezTo>
                      <a:pt x="5116" y="2680"/>
                      <a:pt x="5072" y="2622"/>
                      <a:pt x="5029" y="2608"/>
                    </a:cubicBezTo>
                    <a:cubicBezTo>
                      <a:pt x="4931" y="2586"/>
                      <a:pt x="4842" y="2576"/>
                      <a:pt x="4762" y="2576"/>
                    </a:cubicBezTo>
                    <a:close/>
                    <a:moveTo>
                      <a:pt x="3340" y="2772"/>
                    </a:moveTo>
                    <a:cubicBezTo>
                      <a:pt x="2962" y="2772"/>
                      <a:pt x="2787" y="2986"/>
                      <a:pt x="2775" y="2998"/>
                    </a:cubicBezTo>
                    <a:cubicBezTo>
                      <a:pt x="2732" y="3056"/>
                      <a:pt x="2775" y="3142"/>
                      <a:pt x="2847" y="3142"/>
                    </a:cubicBezTo>
                    <a:cubicBezTo>
                      <a:pt x="2876" y="3142"/>
                      <a:pt x="2905" y="3128"/>
                      <a:pt x="2919" y="3113"/>
                    </a:cubicBezTo>
                    <a:cubicBezTo>
                      <a:pt x="2919" y="3102"/>
                      <a:pt x="3049" y="2951"/>
                      <a:pt x="3339" y="2951"/>
                    </a:cubicBezTo>
                    <a:cubicBezTo>
                      <a:pt x="3410" y="2951"/>
                      <a:pt x="3492" y="2960"/>
                      <a:pt x="3584" y="2983"/>
                    </a:cubicBezTo>
                    <a:cubicBezTo>
                      <a:pt x="3593" y="2985"/>
                      <a:pt x="3601" y="2987"/>
                      <a:pt x="3609" y="2987"/>
                    </a:cubicBezTo>
                    <a:cubicBezTo>
                      <a:pt x="3705" y="2987"/>
                      <a:pt x="3734" y="2837"/>
                      <a:pt x="3627" y="2810"/>
                    </a:cubicBezTo>
                    <a:cubicBezTo>
                      <a:pt x="3521" y="2783"/>
                      <a:pt x="3425" y="2772"/>
                      <a:pt x="3340" y="2772"/>
                    </a:cubicBezTo>
                    <a:close/>
                    <a:moveTo>
                      <a:pt x="5507" y="2859"/>
                    </a:moveTo>
                    <a:cubicBezTo>
                      <a:pt x="5129" y="2859"/>
                      <a:pt x="4954" y="3073"/>
                      <a:pt x="4942" y="3084"/>
                    </a:cubicBezTo>
                    <a:cubicBezTo>
                      <a:pt x="4913" y="3128"/>
                      <a:pt x="4928" y="3186"/>
                      <a:pt x="4957" y="3214"/>
                    </a:cubicBezTo>
                    <a:cubicBezTo>
                      <a:pt x="4971" y="3229"/>
                      <a:pt x="5000" y="3229"/>
                      <a:pt x="5014" y="3229"/>
                    </a:cubicBezTo>
                    <a:cubicBezTo>
                      <a:pt x="5043" y="3229"/>
                      <a:pt x="5072" y="3229"/>
                      <a:pt x="5087" y="3200"/>
                    </a:cubicBezTo>
                    <a:cubicBezTo>
                      <a:pt x="5087" y="3200"/>
                      <a:pt x="5223" y="3044"/>
                      <a:pt x="5527" y="3044"/>
                    </a:cubicBezTo>
                    <a:cubicBezTo>
                      <a:pt x="5594" y="3044"/>
                      <a:pt x="5668" y="3052"/>
                      <a:pt x="5751" y="3070"/>
                    </a:cubicBezTo>
                    <a:cubicBezTo>
                      <a:pt x="5761" y="3072"/>
                      <a:pt x="5771" y="3073"/>
                      <a:pt x="5780" y="3073"/>
                    </a:cubicBezTo>
                    <a:cubicBezTo>
                      <a:pt x="5887" y="3073"/>
                      <a:pt x="5915" y="2923"/>
                      <a:pt x="5795" y="2897"/>
                    </a:cubicBezTo>
                    <a:cubicBezTo>
                      <a:pt x="5688" y="2870"/>
                      <a:pt x="5592" y="2859"/>
                      <a:pt x="5507" y="2859"/>
                    </a:cubicBezTo>
                    <a:close/>
                    <a:moveTo>
                      <a:pt x="4178" y="3148"/>
                    </a:moveTo>
                    <a:cubicBezTo>
                      <a:pt x="3800" y="3148"/>
                      <a:pt x="3625" y="3362"/>
                      <a:pt x="3613" y="3373"/>
                    </a:cubicBezTo>
                    <a:cubicBezTo>
                      <a:pt x="3584" y="3417"/>
                      <a:pt x="3598" y="3475"/>
                      <a:pt x="3627" y="3503"/>
                    </a:cubicBezTo>
                    <a:cubicBezTo>
                      <a:pt x="3642" y="3518"/>
                      <a:pt x="3671" y="3518"/>
                      <a:pt x="3685" y="3518"/>
                    </a:cubicBezTo>
                    <a:cubicBezTo>
                      <a:pt x="3714" y="3518"/>
                      <a:pt x="3743" y="3503"/>
                      <a:pt x="3757" y="3489"/>
                    </a:cubicBezTo>
                    <a:cubicBezTo>
                      <a:pt x="3757" y="3477"/>
                      <a:pt x="3897" y="3327"/>
                      <a:pt x="4182" y="3327"/>
                    </a:cubicBezTo>
                    <a:cubicBezTo>
                      <a:pt x="4253" y="3327"/>
                      <a:pt x="4333" y="3336"/>
                      <a:pt x="4422" y="3359"/>
                    </a:cubicBezTo>
                    <a:cubicBezTo>
                      <a:pt x="4432" y="3361"/>
                      <a:pt x="4441" y="3363"/>
                      <a:pt x="4450" y="3363"/>
                    </a:cubicBezTo>
                    <a:cubicBezTo>
                      <a:pt x="4494" y="3363"/>
                      <a:pt x="4526" y="3335"/>
                      <a:pt x="4538" y="3287"/>
                    </a:cubicBezTo>
                    <a:cubicBezTo>
                      <a:pt x="4552" y="3243"/>
                      <a:pt x="4523" y="3200"/>
                      <a:pt x="4465" y="3186"/>
                    </a:cubicBezTo>
                    <a:cubicBezTo>
                      <a:pt x="4359" y="3159"/>
                      <a:pt x="4263" y="3148"/>
                      <a:pt x="4178" y="3148"/>
                    </a:cubicBezTo>
                    <a:close/>
                    <a:moveTo>
                      <a:pt x="2789" y="3408"/>
                    </a:moveTo>
                    <a:cubicBezTo>
                      <a:pt x="2412" y="3408"/>
                      <a:pt x="2238" y="3619"/>
                      <a:pt x="2226" y="3619"/>
                    </a:cubicBezTo>
                    <a:cubicBezTo>
                      <a:pt x="2197" y="3662"/>
                      <a:pt x="2197" y="3720"/>
                      <a:pt x="2240" y="3749"/>
                    </a:cubicBezTo>
                    <a:cubicBezTo>
                      <a:pt x="2255" y="3764"/>
                      <a:pt x="2269" y="3764"/>
                      <a:pt x="2298" y="3764"/>
                    </a:cubicBezTo>
                    <a:cubicBezTo>
                      <a:pt x="2313" y="3764"/>
                      <a:pt x="2341" y="3764"/>
                      <a:pt x="2356" y="3749"/>
                    </a:cubicBezTo>
                    <a:cubicBezTo>
                      <a:pt x="2356" y="3749"/>
                      <a:pt x="2498" y="3588"/>
                      <a:pt x="2797" y="3588"/>
                    </a:cubicBezTo>
                    <a:cubicBezTo>
                      <a:pt x="2868" y="3588"/>
                      <a:pt x="2947" y="3597"/>
                      <a:pt x="3035" y="3619"/>
                    </a:cubicBezTo>
                    <a:cubicBezTo>
                      <a:pt x="3042" y="3621"/>
                      <a:pt x="3050" y="3623"/>
                      <a:pt x="3058" y="3623"/>
                    </a:cubicBezTo>
                    <a:cubicBezTo>
                      <a:pt x="3096" y="3623"/>
                      <a:pt x="3136" y="3595"/>
                      <a:pt x="3136" y="3547"/>
                    </a:cubicBezTo>
                    <a:cubicBezTo>
                      <a:pt x="3151" y="3503"/>
                      <a:pt x="3122" y="3446"/>
                      <a:pt x="3078" y="3446"/>
                    </a:cubicBezTo>
                    <a:cubicBezTo>
                      <a:pt x="2971" y="3419"/>
                      <a:pt x="2875" y="3408"/>
                      <a:pt x="2789" y="3408"/>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7"/>
              <p:cNvSpPr/>
              <p:nvPr/>
            </p:nvSpPr>
            <p:spPr>
              <a:xfrm>
                <a:off x="5903075" y="3799375"/>
                <a:ext cx="191825" cy="92125"/>
              </a:xfrm>
              <a:custGeom>
                <a:avLst/>
                <a:gdLst/>
                <a:ahLst/>
                <a:cxnLst/>
                <a:rect l="l" t="t" r="r" b="b"/>
                <a:pathLst>
                  <a:path w="7673" h="3685" extrusionOk="0">
                    <a:moveTo>
                      <a:pt x="7672" y="0"/>
                    </a:moveTo>
                    <a:lnTo>
                      <a:pt x="4696" y="260"/>
                    </a:lnTo>
                    <a:lnTo>
                      <a:pt x="3800" y="1850"/>
                    </a:lnTo>
                    <a:lnTo>
                      <a:pt x="2283" y="202"/>
                    </a:lnTo>
                    <a:lnTo>
                      <a:pt x="0" y="636"/>
                    </a:lnTo>
                    <a:lnTo>
                      <a:pt x="2976" y="3685"/>
                    </a:lnTo>
                    <a:lnTo>
                      <a:pt x="4884" y="3497"/>
                    </a:lnTo>
                    <a:lnTo>
                      <a:pt x="76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a:off x="5936075" y="3800650"/>
                <a:ext cx="119025" cy="78925"/>
              </a:xfrm>
              <a:custGeom>
                <a:avLst/>
                <a:gdLst/>
                <a:ahLst/>
                <a:cxnLst/>
                <a:rect l="l" t="t" r="r" b="b"/>
                <a:pathLst>
                  <a:path w="4761" h="3157" extrusionOk="0">
                    <a:moveTo>
                      <a:pt x="4635" y="0"/>
                    </a:moveTo>
                    <a:cubicBezTo>
                      <a:pt x="4608" y="0"/>
                      <a:pt x="4581" y="11"/>
                      <a:pt x="4561" y="36"/>
                    </a:cubicBezTo>
                    <a:lnTo>
                      <a:pt x="2538" y="2926"/>
                    </a:lnTo>
                    <a:lnTo>
                      <a:pt x="197" y="527"/>
                    </a:lnTo>
                    <a:cubicBezTo>
                      <a:pt x="177" y="507"/>
                      <a:pt x="155" y="498"/>
                      <a:pt x="133" y="498"/>
                    </a:cubicBezTo>
                    <a:cubicBezTo>
                      <a:pt x="62" y="498"/>
                      <a:pt x="1" y="591"/>
                      <a:pt x="67" y="657"/>
                    </a:cubicBezTo>
                    <a:lnTo>
                      <a:pt x="2480" y="3128"/>
                    </a:lnTo>
                    <a:cubicBezTo>
                      <a:pt x="2495" y="3142"/>
                      <a:pt x="2523" y="3157"/>
                      <a:pt x="2552" y="3157"/>
                    </a:cubicBezTo>
                    <a:cubicBezTo>
                      <a:pt x="2581" y="3157"/>
                      <a:pt x="2610" y="3142"/>
                      <a:pt x="2625" y="3128"/>
                    </a:cubicBezTo>
                    <a:lnTo>
                      <a:pt x="4720" y="137"/>
                    </a:lnTo>
                    <a:cubicBezTo>
                      <a:pt x="4761" y="65"/>
                      <a:pt x="4699" y="0"/>
                      <a:pt x="4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7"/>
              <p:cNvSpPr/>
              <p:nvPr/>
            </p:nvSpPr>
            <p:spPr>
              <a:xfrm>
                <a:off x="5663950" y="3825375"/>
                <a:ext cx="680550" cy="125975"/>
              </a:xfrm>
              <a:custGeom>
                <a:avLst/>
                <a:gdLst/>
                <a:ahLst/>
                <a:cxnLst/>
                <a:rect l="l" t="t" r="r" b="b"/>
                <a:pathLst>
                  <a:path w="27222" h="5039" extrusionOk="0">
                    <a:moveTo>
                      <a:pt x="26022" y="0"/>
                    </a:moveTo>
                    <a:cubicBezTo>
                      <a:pt x="21870" y="1920"/>
                      <a:pt x="17318" y="2521"/>
                      <a:pt x="13243" y="2521"/>
                    </a:cubicBezTo>
                    <a:cubicBezTo>
                      <a:pt x="6397" y="2521"/>
                      <a:pt x="896" y="824"/>
                      <a:pt x="896" y="824"/>
                    </a:cubicBezTo>
                    <a:lnTo>
                      <a:pt x="0" y="3367"/>
                    </a:lnTo>
                    <a:cubicBezTo>
                      <a:pt x="3811" y="4613"/>
                      <a:pt x="7941" y="5038"/>
                      <a:pt x="11806" y="5038"/>
                    </a:cubicBezTo>
                    <a:cubicBezTo>
                      <a:pt x="20131" y="5038"/>
                      <a:pt x="27221" y="3064"/>
                      <a:pt x="27221" y="3064"/>
                    </a:cubicBezTo>
                    <a:lnTo>
                      <a:pt x="260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7"/>
              <p:cNvSpPr/>
              <p:nvPr/>
            </p:nvSpPr>
            <p:spPr>
              <a:xfrm>
                <a:off x="6239725" y="3876675"/>
                <a:ext cx="17350" cy="17000"/>
              </a:xfrm>
              <a:custGeom>
                <a:avLst/>
                <a:gdLst/>
                <a:ahLst/>
                <a:cxnLst/>
                <a:rect l="l" t="t" r="r" b="b"/>
                <a:pathLst>
                  <a:path w="694" h="680" extrusionOk="0">
                    <a:moveTo>
                      <a:pt x="347" y="0"/>
                    </a:moveTo>
                    <a:cubicBezTo>
                      <a:pt x="159" y="0"/>
                      <a:pt x="0" y="145"/>
                      <a:pt x="0" y="332"/>
                    </a:cubicBezTo>
                    <a:cubicBezTo>
                      <a:pt x="0" y="535"/>
                      <a:pt x="159" y="679"/>
                      <a:pt x="347" y="679"/>
                    </a:cubicBezTo>
                    <a:cubicBezTo>
                      <a:pt x="535" y="679"/>
                      <a:pt x="694" y="535"/>
                      <a:pt x="694" y="332"/>
                    </a:cubicBezTo>
                    <a:cubicBezTo>
                      <a:pt x="694" y="145"/>
                      <a:pt x="535"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7"/>
              <p:cNvSpPr/>
              <p:nvPr/>
            </p:nvSpPr>
            <p:spPr>
              <a:xfrm>
                <a:off x="6136775" y="3893275"/>
                <a:ext cx="17000" cy="17000"/>
              </a:xfrm>
              <a:custGeom>
                <a:avLst/>
                <a:gdLst/>
                <a:ahLst/>
                <a:cxnLst/>
                <a:rect l="l" t="t" r="r" b="b"/>
                <a:pathLst>
                  <a:path w="680" h="680" extrusionOk="0">
                    <a:moveTo>
                      <a:pt x="333" y="1"/>
                    </a:moveTo>
                    <a:cubicBezTo>
                      <a:pt x="145" y="1"/>
                      <a:pt x="0" y="160"/>
                      <a:pt x="0" y="348"/>
                    </a:cubicBezTo>
                    <a:cubicBezTo>
                      <a:pt x="0" y="535"/>
                      <a:pt x="145" y="680"/>
                      <a:pt x="333" y="680"/>
                    </a:cubicBezTo>
                    <a:cubicBezTo>
                      <a:pt x="535" y="680"/>
                      <a:pt x="679" y="535"/>
                      <a:pt x="679" y="348"/>
                    </a:cubicBezTo>
                    <a:cubicBezTo>
                      <a:pt x="679" y="160"/>
                      <a:pt x="535"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7"/>
              <p:cNvSpPr/>
              <p:nvPr/>
            </p:nvSpPr>
            <p:spPr>
              <a:xfrm>
                <a:off x="6019025" y="3903750"/>
                <a:ext cx="17000" cy="17375"/>
              </a:xfrm>
              <a:custGeom>
                <a:avLst/>
                <a:gdLst/>
                <a:ahLst/>
                <a:cxnLst/>
                <a:rect l="l" t="t" r="r" b="b"/>
                <a:pathLst>
                  <a:path w="680" h="695" extrusionOk="0">
                    <a:moveTo>
                      <a:pt x="332" y="1"/>
                    </a:moveTo>
                    <a:cubicBezTo>
                      <a:pt x="145" y="1"/>
                      <a:pt x="0" y="160"/>
                      <a:pt x="0" y="348"/>
                    </a:cubicBezTo>
                    <a:cubicBezTo>
                      <a:pt x="0" y="535"/>
                      <a:pt x="145" y="694"/>
                      <a:pt x="332" y="694"/>
                    </a:cubicBezTo>
                    <a:cubicBezTo>
                      <a:pt x="520" y="694"/>
                      <a:pt x="679" y="535"/>
                      <a:pt x="679" y="348"/>
                    </a:cubicBezTo>
                    <a:cubicBezTo>
                      <a:pt x="679" y="160"/>
                      <a:pt x="520" y="1"/>
                      <a:pt x="3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7"/>
              <p:cNvSpPr/>
              <p:nvPr/>
            </p:nvSpPr>
            <p:spPr>
              <a:xfrm>
                <a:off x="5885375" y="3903750"/>
                <a:ext cx="17350" cy="17375"/>
              </a:xfrm>
              <a:custGeom>
                <a:avLst/>
                <a:gdLst/>
                <a:ahLst/>
                <a:cxnLst/>
                <a:rect l="l" t="t" r="r" b="b"/>
                <a:pathLst>
                  <a:path w="694" h="695" extrusionOk="0">
                    <a:moveTo>
                      <a:pt x="347" y="1"/>
                    </a:moveTo>
                    <a:cubicBezTo>
                      <a:pt x="159" y="1"/>
                      <a:pt x="0" y="160"/>
                      <a:pt x="0" y="348"/>
                    </a:cubicBezTo>
                    <a:cubicBezTo>
                      <a:pt x="0" y="535"/>
                      <a:pt x="159" y="694"/>
                      <a:pt x="347" y="694"/>
                    </a:cubicBezTo>
                    <a:cubicBezTo>
                      <a:pt x="535" y="694"/>
                      <a:pt x="694" y="535"/>
                      <a:pt x="694" y="348"/>
                    </a:cubicBezTo>
                    <a:cubicBezTo>
                      <a:pt x="694" y="160"/>
                      <a:pt x="535"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a:off x="5773025" y="3889675"/>
                <a:ext cx="17000" cy="17350"/>
              </a:xfrm>
              <a:custGeom>
                <a:avLst/>
                <a:gdLst/>
                <a:ahLst/>
                <a:cxnLst/>
                <a:rect l="l" t="t" r="r" b="b"/>
                <a:pathLst>
                  <a:path w="680" h="694" extrusionOk="0">
                    <a:moveTo>
                      <a:pt x="333" y="0"/>
                    </a:moveTo>
                    <a:cubicBezTo>
                      <a:pt x="145" y="0"/>
                      <a:pt x="1" y="159"/>
                      <a:pt x="1" y="347"/>
                    </a:cubicBezTo>
                    <a:cubicBezTo>
                      <a:pt x="1" y="535"/>
                      <a:pt x="145" y="694"/>
                      <a:pt x="333" y="694"/>
                    </a:cubicBezTo>
                    <a:cubicBezTo>
                      <a:pt x="521" y="694"/>
                      <a:pt x="680" y="535"/>
                      <a:pt x="680" y="347"/>
                    </a:cubicBezTo>
                    <a:cubicBezTo>
                      <a:pt x="680" y="159"/>
                      <a:pt x="521"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4" name="Google Shape;444;p27"/>
          <p:cNvGrpSpPr/>
          <p:nvPr/>
        </p:nvGrpSpPr>
        <p:grpSpPr>
          <a:xfrm>
            <a:off x="1214401" y="758360"/>
            <a:ext cx="1299377" cy="718780"/>
            <a:chOff x="1214401" y="758360"/>
            <a:chExt cx="1299377" cy="718780"/>
          </a:xfrm>
        </p:grpSpPr>
        <p:sp>
          <p:nvSpPr>
            <p:cNvPr id="445" name="Google Shape;445;p27"/>
            <p:cNvSpPr/>
            <p:nvPr/>
          </p:nvSpPr>
          <p:spPr>
            <a:xfrm>
              <a:off x="1291086" y="758360"/>
              <a:ext cx="1145980" cy="718780"/>
            </a:xfrm>
            <a:custGeom>
              <a:avLst/>
              <a:gdLst/>
              <a:ahLst/>
              <a:cxnLst/>
              <a:rect l="l" t="t" r="r" b="b"/>
              <a:pathLst>
                <a:path w="21919" h="13748" extrusionOk="0">
                  <a:moveTo>
                    <a:pt x="4479" y="4629"/>
                  </a:moveTo>
                  <a:cubicBezTo>
                    <a:pt x="4291" y="5163"/>
                    <a:pt x="4176" y="5712"/>
                    <a:pt x="4118" y="6276"/>
                  </a:cubicBezTo>
                  <a:cubicBezTo>
                    <a:pt x="3453" y="6088"/>
                    <a:pt x="3020" y="5900"/>
                    <a:pt x="2904" y="5741"/>
                  </a:cubicBezTo>
                  <a:cubicBezTo>
                    <a:pt x="2716" y="5496"/>
                    <a:pt x="2789" y="5366"/>
                    <a:pt x="2803" y="5322"/>
                  </a:cubicBezTo>
                  <a:cubicBezTo>
                    <a:pt x="2962" y="4961"/>
                    <a:pt x="3858" y="4715"/>
                    <a:pt x="4479" y="4629"/>
                  </a:cubicBezTo>
                  <a:close/>
                  <a:moveTo>
                    <a:pt x="17786" y="7605"/>
                  </a:moveTo>
                  <a:cubicBezTo>
                    <a:pt x="18596" y="7851"/>
                    <a:pt x="19347" y="8212"/>
                    <a:pt x="19419" y="8328"/>
                  </a:cubicBezTo>
                  <a:cubicBezTo>
                    <a:pt x="19419" y="8328"/>
                    <a:pt x="19332" y="8458"/>
                    <a:pt x="18711" y="8544"/>
                  </a:cubicBezTo>
                  <a:lnTo>
                    <a:pt x="18581" y="8544"/>
                  </a:lnTo>
                  <a:cubicBezTo>
                    <a:pt x="18364" y="8544"/>
                    <a:pt x="18047" y="8530"/>
                    <a:pt x="17642" y="8487"/>
                  </a:cubicBezTo>
                  <a:cubicBezTo>
                    <a:pt x="17714" y="8198"/>
                    <a:pt x="17758" y="7909"/>
                    <a:pt x="17786" y="7605"/>
                  </a:cubicBezTo>
                  <a:close/>
                  <a:moveTo>
                    <a:pt x="10966" y="0"/>
                  </a:moveTo>
                  <a:cubicBezTo>
                    <a:pt x="8584" y="0"/>
                    <a:pt x="6334" y="1235"/>
                    <a:pt x="5072" y="3343"/>
                  </a:cubicBezTo>
                  <a:lnTo>
                    <a:pt x="5086" y="3271"/>
                  </a:lnTo>
                  <a:cubicBezTo>
                    <a:pt x="5115" y="3213"/>
                    <a:pt x="5086" y="3140"/>
                    <a:pt x="5043" y="3083"/>
                  </a:cubicBezTo>
                  <a:cubicBezTo>
                    <a:pt x="4999" y="3025"/>
                    <a:pt x="4927" y="3010"/>
                    <a:pt x="4869" y="3010"/>
                  </a:cubicBezTo>
                  <a:cubicBezTo>
                    <a:pt x="4696" y="3025"/>
                    <a:pt x="795" y="3473"/>
                    <a:pt x="188" y="5019"/>
                  </a:cubicBezTo>
                  <a:cubicBezTo>
                    <a:pt x="0" y="5525"/>
                    <a:pt x="145" y="6059"/>
                    <a:pt x="621" y="6623"/>
                  </a:cubicBezTo>
                  <a:cubicBezTo>
                    <a:pt x="1170" y="7244"/>
                    <a:pt x="2514" y="7865"/>
                    <a:pt x="4277" y="8429"/>
                  </a:cubicBezTo>
                  <a:cubicBezTo>
                    <a:pt x="4898" y="11116"/>
                    <a:pt x="7080" y="13182"/>
                    <a:pt x="9796" y="13645"/>
                  </a:cubicBezTo>
                  <a:cubicBezTo>
                    <a:pt x="10191" y="13714"/>
                    <a:pt x="10586" y="13747"/>
                    <a:pt x="10978" y="13747"/>
                  </a:cubicBezTo>
                  <a:cubicBezTo>
                    <a:pt x="13295" y="13747"/>
                    <a:pt x="15488" y="12571"/>
                    <a:pt x="16761" y="10582"/>
                  </a:cubicBezTo>
                  <a:cubicBezTo>
                    <a:pt x="17194" y="10596"/>
                    <a:pt x="17613" y="10610"/>
                    <a:pt x="18003" y="10610"/>
                  </a:cubicBezTo>
                  <a:cubicBezTo>
                    <a:pt x="19665" y="10610"/>
                    <a:pt x="20734" y="10423"/>
                    <a:pt x="21153" y="10047"/>
                  </a:cubicBezTo>
                  <a:cubicBezTo>
                    <a:pt x="21702" y="9585"/>
                    <a:pt x="21919" y="9079"/>
                    <a:pt x="21818" y="8559"/>
                  </a:cubicBezTo>
                  <a:cubicBezTo>
                    <a:pt x="21514" y="6941"/>
                    <a:pt x="18090" y="5756"/>
                    <a:pt x="17945" y="5712"/>
                  </a:cubicBezTo>
                  <a:cubicBezTo>
                    <a:pt x="17920" y="5702"/>
                    <a:pt x="17894" y="5697"/>
                    <a:pt x="17870" y="5697"/>
                  </a:cubicBezTo>
                  <a:cubicBezTo>
                    <a:pt x="17826" y="5697"/>
                    <a:pt x="17786" y="5713"/>
                    <a:pt x="17758" y="5741"/>
                  </a:cubicBezTo>
                  <a:lnTo>
                    <a:pt x="17743" y="5741"/>
                  </a:lnTo>
                  <a:cubicBezTo>
                    <a:pt x="17266" y="2909"/>
                    <a:pt x="15085" y="655"/>
                    <a:pt x="12253" y="121"/>
                  </a:cubicBezTo>
                  <a:cubicBezTo>
                    <a:pt x="11823" y="40"/>
                    <a:pt x="11392" y="0"/>
                    <a:pt x="10966" y="0"/>
                  </a:cubicBezTo>
                  <a:close/>
                </a:path>
              </a:pathLst>
            </a:custGeom>
            <a:solidFill>
              <a:schemeClr val="lt2"/>
            </a:solidFill>
            <a:ln w="114300" cap="flat" cmpd="sng">
              <a:solidFill>
                <a:schemeClr val="lt2"/>
              </a:solidFill>
              <a:prstDash val="solid"/>
              <a:round/>
              <a:headEnd type="none" w="sm" len="sm"/>
              <a:tailEnd type="none" w="sm" len="sm"/>
            </a:ln>
            <a:effectLst>
              <a:outerShdw blurRad="57150" dist="47625" dir="3660000" algn="bl" rotWithShape="0">
                <a:schemeClr val="dk2">
                  <a:alpha val="9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27"/>
            <p:cNvGrpSpPr/>
            <p:nvPr/>
          </p:nvGrpSpPr>
          <p:grpSpPr>
            <a:xfrm>
              <a:off x="1214401" y="758924"/>
              <a:ext cx="1299377" cy="717682"/>
              <a:chOff x="4251575" y="4725525"/>
              <a:chExt cx="621325" cy="343175"/>
            </a:xfrm>
          </p:grpSpPr>
          <p:sp>
            <p:nvSpPr>
              <p:cNvPr id="447" name="Google Shape;447;p27"/>
              <p:cNvSpPr/>
              <p:nvPr/>
            </p:nvSpPr>
            <p:spPr>
              <a:xfrm>
                <a:off x="4389200" y="4725525"/>
                <a:ext cx="343175" cy="343175"/>
              </a:xfrm>
              <a:custGeom>
                <a:avLst/>
                <a:gdLst/>
                <a:ahLst/>
                <a:cxnLst/>
                <a:rect l="l" t="t" r="r" b="b"/>
                <a:pathLst>
                  <a:path w="13727" h="13727" extrusionOk="0">
                    <a:moveTo>
                      <a:pt x="6864" y="1"/>
                    </a:moveTo>
                    <a:cubicBezTo>
                      <a:pt x="3078" y="1"/>
                      <a:pt x="1" y="3078"/>
                      <a:pt x="1" y="6864"/>
                    </a:cubicBezTo>
                    <a:cubicBezTo>
                      <a:pt x="1" y="10664"/>
                      <a:pt x="3078" y="13727"/>
                      <a:pt x="6864" y="13727"/>
                    </a:cubicBezTo>
                    <a:cubicBezTo>
                      <a:pt x="10664" y="13727"/>
                      <a:pt x="13727" y="10664"/>
                      <a:pt x="13727" y="6864"/>
                    </a:cubicBezTo>
                    <a:cubicBezTo>
                      <a:pt x="13727" y="3078"/>
                      <a:pt x="10664" y="1"/>
                      <a:pt x="68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4251575" y="4806075"/>
                <a:ext cx="621325" cy="179175"/>
              </a:xfrm>
              <a:custGeom>
                <a:avLst/>
                <a:gdLst/>
                <a:ahLst/>
                <a:cxnLst/>
                <a:rect l="l" t="t" r="r" b="b"/>
                <a:pathLst>
                  <a:path w="24853" h="7167" extrusionOk="0">
                    <a:moveTo>
                      <a:pt x="6300" y="1"/>
                    </a:moveTo>
                    <a:cubicBezTo>
                      <a:pt x="6300" y="1"/>
                      <a:pt x="1" y="694"/>
                      <a:pt x="2197" y="3252"/>
                    </a:cubicBezTo>
                    <a:cubicBezTo>
                      <a:pt x="3908" y="5244"/>
                      <a:pt x="14102" y="7167"/>
                      <a:pt x="19402" y="7167"/>
                    </a:cubicBezTo>
                    <a:cubicBezTo>
                      <a:pt x="20904" y="7167"/>
                      <a:pt x="22013" y="7013"/>
                      <a:pt x="22425" y="6662"/>
                    </a:cubicBezTo>
                    <a:cubicBezTo>
                      <a:pt x="24852" y="4581"/>
                      <a:pt x="19275" y="2688"/>
                      <a:pt x="19275" y="2688"/>
                    </a:cubicBezTo>
                    <a:lnTo>
                      <a:pt x="19275" y="4162"/>
                    </a:lnTo>
                    <a:cubicBezTo>
                      <a:pt x="19275" y="4162"/>
                      <a:pt x="22555" y="5159"/>
                      <a:pt x="20157" y="5520"/>
                    </a:cubicBezTo>
                    <a:cubicBezTo>
                      <a:pt x="20116" y="5526"/>
                      <a:pt x="20054" y="5530"/>
                      <a:pt x="19973" y="5530"/>
                    </a:cubicBezTo>
                    <a:cubicBezTo>
                      <a:pt x="18030" y="5530"/>
                      <a:pt x="4937" y="3754"/>
                      <a:pt x="4133" y="2630"/>
                    </a:cubicBezTo>
                    <a:cubicBezTo>
                      <a:pt x="3295" y="1460"/>
                      <a:pt x="5997" y="1171"/>
                      <a:pt x="5997" y="1171"/>
                    </a:cubicBezTo>
                    <a:lnTo>
                      <a:pt x="63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4286625" y="4800650"/>
                <a:ext cx="547975" cy="190025"/>
              </a:xfrm>
              <a:custGeom>
                <a:avLst/>
                <a:gdLst/>
                <a:ahLst/>
                <a:cxnLst/>
                <a:rect l="l" t="t" r="r" b="b"/>
                <a:pathLst>
                  <a:path w="21919" h="7601" extrusionOk="0">
                    <a:moveTo>
                      <a:pt x="4609" y="463"/>
                    </a:moveTo>
                    <a:lnTo>
                      <a:pt x="4421" y="1200"/>
                    </a:lnTo>
                    <a:cubicBezTo>
                      <a:pt x="3973" y="1272"/>
                      <a:pt x="2716" y="1504"/>
                      <a:pt x="2427" y="2139"/>
                    </a:cubicBezTo>
                    <a:cubicBezTo>
                      <a:pt x="2341" y="2313"/>
                      <a:pt x="2297" y="2616"/>
                      <a:pt x="2558" y="2977"/>
                    </a:cubicBezTo>
                    <a:cubicBezTo>
                      <a:pt x="3468" y="4249"/>
                      <a:pt x="16963" y="5983"/>
                      <a:pt x="18581" y="5983"/>
                    </a:cubicBezTo>
                    <a:cubicBezTo>
                      <a:pt x="18653" y="5983"/>
                      <a:pt x="18726" y="5968"/>
                      <a:pt x="18783" y="5968"/>
                    </a:cubicBezTo>
                    <a:cubicBezTo>
                      <a:pt x="19304" y="5896"/>
                      <a:pt x="19824" y="5766"/>
                      <a:pt x="19853" y="5390"/>
                    </a:cubicBezTo>
                    <a:cubicBezTo>
                      <a:pt x="19882" y="4928"/>
                      <a:pt x="18942" y="4509"/>
                      <a:pt x="18090" y="4234"/>
                    </a:cubicBezTo>
                    <a:lnTo>
                      <a:pt x="18104" y="3209"/>
                    </a:lnTo>
                    <a:cubicBezTo>
                      <a:pt x="19159" y="3613"/>
                      <a:pt x="21211" y="4596"/>
                      <a:pt x="21413" y="5636"/>
                    </a:cubicBezTo>
                    <a:cubicBezTo>
                      <a:pt x="21485" y="5997"/>
                      <a:pt x="21312" y="6358"/>
                      <a:pt x="20893" y="6720"/>
                    </a:cubicBezTo>
                    <a:cubicBezTo>
                      <a:pt x="20676" y="6879"/>
                      <a:pt x="20040" y="7168"/>
                      <a:pt x="18003" y="7168"/>
                    </a:cubicBezTo>
                    <a:cubicBezTo>
                      <a:pt x="12440" y="7168"/>
                      <a:pt x="2514" y="5145"/>
                      <a:pt x="954" y="3324"/>
                    </a:cubicBezTo>
                    <a:cubicBezTo>
                      <a:pt x="578" y="2891"/>
                      <a:pt x="448" y="2515"/>
                      <a:pt x="592" y="2168"/>
                    </a:cubicBezTo>
                    <a:cubicBezTo>
                      <a:pt x="983" y="1186"/>
                      <a:pt x="3381" y="651"/>
                      <a:pt x="4609" y="463"/>
                    </a:cubicBezTo>
                    <a:close/>
                    <a:moveTo>
                      <a:pt x="4869" y="1"/>
                    </a:moveTo>
                    <a:cubicBezTo>
                      <a:pt x="4710" y="30"/>
                      <a:pt x="795" y="463"/>
                      <a:pt x="188" y="2009"/>
                    </a:cubicBezTo>
                    <a:cubicBezTo>
                      <a:pt x="0" y="2515"/>
                      <a:pt x="145" y="3050"/>
                      <a:pt x="621" y="3613"/>
                    </a:cubicBezTo>
                    <a:cubicBezTo>
                      <a:pt x="2399" y="5665"/>
                      <a:pt x="12758" y="7601"/>
                      <a:pt x="18003" y="7601"/>
                    </a:cubicBezTo>
                    <a:cubicBezTo>
                      <a:pt x="19665" y="7601"/>
                      <a:pt x="20720" y="7413"/>
                      <a:pt x="21153" y="7052"/>
                    </a:cubicBezTo>
                    <a:cubicBezTo>
                      <a:pt x="21702" y="6590"/>
                      <a:pt x="21919" y="6084"/>
                      <a:pt x="21818" y="5549"/>
                    </a:cubicBezTo>
                    <a:cubicBezTo>
                      <a:pt x="21514" y="3945"/>
                      <a:pt x="18090" y="2761"/>
                      <a:pt x="17945" y="2717"/>
                    </a:cubicBezTo>
                    <a:cubicBezTo>
                      <a:pt x="17920" y="2710"/>
                      <a:pt x="17895" y="2706"/>
                      <a:pt x="17871" y="2706"/>
                    </a:cubicBezTo>
                    <a:cubicBezTo>
                      <a:pt x="17759" y="2706"/>
                      <a:pt x="17668" y="2786"/>
                      <a:pt x="17656" y="2905"/>
                    </a:cubicBezTo>
                    <a:lnTo>
                      <a:pt x="17642" y="4408"/>
                    </a:lnTo>
                    <a:cubicBezTo>
                      <a:pt x="17642" y="4495"/>
                      <a:pt x="17700" y="4581"/>
                      <a:pt x="17801" y="4610"/>
                    </a:cubicBezTo>
                    <a:cubicBezTo>
                      <a:pt x="18610" y="4841"/>
                      <a:pt x="19361" y="5203"/>
                      <a:pt x="19419" y="5333"/>
                    </a:cubicBezTo>
                    <a:cubicBezTo>
                      <a:pt x="19419" y="5333"/>
                      <a:pt x="19332" y="5448"/>
                      <a:pt x="18711" y="5535"/>
                    </a:cubicBezTo>
                    <a:cubicBezTo>
                      <a:pt x="18689" y="5542"/>
                      <a:pt x="18668" y="5546"/>
                      <a:pt x="18646" y="5546"/>
                    </a:cubicBezTo>
                    <a:cubicBezTo>
                      <a:pt x="18624" y="5546"/>
                      <a:pt x="18603" y="5542"/>
                      <a:pt x="18581" y="5535"/>
                    </a:cubicBezTo>
                    <a:cubicBezTo>
                      <a:pt x="16486" y="5535"/>
                      <a:pt x="3612" y="3714"/>
                      <a:pt x="2904" y="2732"/>
                    </a:cubicBezTo>
                    <a:cubicBezTo>
                      <a:pt x="2731" y="2486"/>
                      <a:pt x="2789" y="2356"/>
                      <a:pt x="2803" y="2313"/>
                    </a:cubicBezTo>
                    <a:cubicBezTo>
                      <a:pt x="2991" y="1923"/>
                      <a:pt x="4017" y="1663"/>
                      <a:pt x="4609" y="1605"/>
                    </a:cubicBezTo>
                    <a:cubicBezTo>
                      <a:pt x="4696" y="1590"/>
                      <a:pt x="4768" y="1533"/>
                      <a:pt x="4797" y="1446"/>
                    </a:cubicBezTo>
                    <a:lnTo>
                      <a:pt x="5086" y="261"/>
                    </a:lnTo>
                    <a:cubicBezTo>
                      <a:pt x="5115" y="203"/>
                      <a:pt x="5086" y="131"/>
                      <a:pt x="5043" y="73"/>
                    </a:cubicBezTo>
                    <a:cubicBezTo>
                      <a:pt x="4999" y="15"/>
                      <a:pt x="4927" y="1"/>
                      <a:pt x="4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7"/>
              <p:cNvSpPr/>
              <p:nvPr/>
            </p:nvSpPr>
            <p:spPr>
              <a:xfrm>
                <a:off x="4599875" y="4754625"/>
                <a:ext cx="115525" cy="119025"/>
              </a:xfrm>
              <a:custGeom>
                <a:avLst/>
                <a:gdLst/>
                <a:ahLst/>
                <a:cxnLst/>
                <a:rect l="l" t="t" r="r" b="b"/>
                <a:pathLst>
                  <a:path w="4621" h="4761" extrusionOk="0">
                    <a:moveTo>
                      <a:pt x="296" y="1"/>
                    </a:moveTo>
                    <a:cubicBezTo>
                      <a:pt x="94" y="1"/>
                      <a:pt x="0" y="323"/>
                      <a:pt x="228" y="412"/>
                    </a:cubicBezTo>
                    <a:cubicBezTo>
                      <a:pt x="474" y="513"/>
                      <a:pt x="835" y="744"/>
                      <a:pt x="850" y="917"/>
                    </a:cubicBezTo>
                    <a:cubicBezTo>
                      <a:pt x="864" y="1033"/>
                      <a:pt x="951" y="1105"/>
                      <a:pt x="1066" y="1105"/>
                    </a:cubicBezTo>
                    <a:lnTo>
                      <a:pt x="1081" y="1105"/>
                    </a:lnTo>
                    <a:cubicBezTo>
                      <a:pt x="1196" y="1091"/>
                      <a:pt x="1283" y="990"/>
                      <a:pt x="1283" y="874"/>
                    </a:cubicBezTo>
                    <a:cubicBezTo>
                      <a:pt x="1225" y="383"/>
                      <a:pt x="532" y="79"/>
                      <a:pt x="387" y="21"/>
                    </a:cubicBezTo>
                    <a:cubicBezTo>
                      <a:pt x="355" y="7"/>
                      <a:pt x="325" y="1"/>
                      <a:pt x="296" y="1"/>
                    </a:cubicBezTo>
                    <a:close/>
                    <a:moveTo>
                      <a:pt x="2323" y="1000"/>
                    </a:moveTo>
                    <a:cubicBezTo>
                      <a:pt x="2146" y="1000"/>
                      <a:pt x="2021" y="1254"/>
                      <a:pt x="2208" y="1394"/>
                    </a:cubicBezTo>
                    <a:cubicBezTo>
                      <a:pt x="2439" y="1553"/>
                      <a:pt x="2728" y="1856"/>
                      <a:pt x="2699" y="2030"/>
                    </a:cubicBezTo>
                    <a:cubicBezTo>
                      <a:pt x="2699" y="2145"/>
                      <a:pt x="2771" y="2247"/>
                      <a:pt x="2887" y="2261"/>
                    </a:cubicBezTo>
                    <a:lnTo>
                      <a:pt x="2916" y="2261"/>
                    </a:lnTo>
                    <a:cubicBezTo>
                      <a:pt x="3017" y="2261"/>
                      <a:pt x="3118" y="2189"/>
                      <a:pt x="3132" y="2088"/>
                    </a:cubicBezTo>
                    <a:cubicBezTo>
                      <a:pt x="3190" y="1596"/>
                      <a:pt x="2583" y="1134"/>
                      <a:pt x="2453" y="1047"/>
                    </a:cubicBezTo>
                    <a:cubicBezTo>
                      <a:pt x="2409" y="1014"/>
                      <a:pt x="2365" y="1000"/>
                      <a:pt x="2323" y="1000"/>
                    </a:cubicBezTo>
                    <a:close/>
                    <a:moveTo>
                      <a:pt x="611" y="1541"/>
                    </a:moveTo>
                    <a:cubicBezTo>
                      <a:pt x="430" y="1541"/>
                      <a:pt x="299" y="1798"/>
                      <a:pt x="488" y="1929"/>
                    </a:cubicBezTo>
                    <a:cubicBezTo>
                      <a:pt x="705" y="2088"/>
                      <a:pt x="994" y="2391"/>
                      <a:pt x="980" y="2564"/>
                    </a:cubicBezTo>
                    <a:cubicBezTo>
                      <a:pt x="965" y="2680"/>
                      <a:pt x="1037" y="2781"/>
                      <a:pt x="1153" y="2796"/>
                    </a:cubicBezTo>
                    <a:lnTo>
                      <a:pt x="1182" y="2796"/>
                    </a:lnTo>
                    <a:cubicBezTo>
                      <a:pt x="1190" y="2797"/>
                      <a:pt x="1199" y="2797"/>
                      <a:pt x="1207" y="2797"/>
                    </a:cubicBezTo>
                    <a:cubicBezTo>
                      <a:pt x="1310" y="2797"/>
                      <a:pt x="1385" y="2716"/>
                      <a:pt x="1399" y="2622"/>
                    </a:cubicBezTo>
                    <a:cubicBezTo>
                      <a:pt x="1471" y="2131"/>
                      <a:pt x="864" y="1669"/>
                      <a:pt x="734" y="1582"/>
                    </a:cubicBezTo>
                    <a:cubicBezTo>
                      <a:pt x="693" y="1553"/>
                      <a:pt x="651" y="1541"/>
                      <a:pt x="611" y="1541"/>
                    </a:cubicBezTo>
                    <a:close/>
                    <a:moveTo>
                      <a:pt x="2244" y="2726"/>
                    </a:moveTo>
                    <a:cubicBezTo>
                      <a:pt x="2063" y="2726"/>
                      <a:pt x="1931" y="2983"/>
                      <a:pt x="2121" y="3113"/>
                    </a:cubicBezTo>
                    <a:cubicBezTo>
                      <a:pt x="2338" y="3272"/>
                      <a:pt x="2641" y="3576"/>
                      <a:pt x="2612" y="3749"/>
                    </a:cubicBezTo>
                    <a:cubicBezTo>
                      <a:pt x="2598" y="3865"/>
                      <a:pt x="2685" y="3966"/>
                      <a:pt x="2800" y="3995"/>
                    </a:cubicBezTo>
                    <a:lnTo>
                      <a:pt x="2829" y="3995"/>
                    </a:lnTo>
                    <a:cubicBezTo>
                      <a:pt x="2930" y="3995"/>
                      <a:pt x="3031" y="3908"/>
                      <a:pt x="3046" y="3807"/>
                    </a:cubicBezTo>
                    <a:cubicBezTo>
                      <a:pt x="3104" y="3316"/>
                      <a:pt x="2497" y="2853"/>
                      <a:pt x="2367" y="2767"/>
                    </a:cubicBezTo>
                    <a:cubicBezTo>
                      <a:pt x="2325" y="2738"/>
                      <a:pt x="2283" y="2726"/>
                      <a:pt x="2244" y="2726"/>
                    </a:cubicBezTo>
                    <a:close/>
                    <a:moveTo>
                      <a:pt x="3835" y="3408"/>
                    </a:moveTo>
                    <a:cubicBezTo>
                      <a:pt x="3669" y="3408"/>
                      <a:pt x="3526" y="3623"/>
                      <a:pt x="3682" y="3778"/>
                    </a:cubicBezTo>
                    <a:cubicBezTo>
                      <a:pt x="3869" y="3980"/>
                      <a:pt x="4115" y="4313"/>
                      <a:pt x="4057" y="4486"/>
                    </a:cubicBezTo>
                    <a:cubicBezTo>
                      <a:pt x="4028" y="4602"/>
                      <a:pt x="4086" y="4717"/>
                      <a:pt x="4202" y="4761"/>
                    </a:cubicBezTo>
                    <a:lnTo>
                      <a:pt x="4259" y="4761"/>
                    </a:lnTo>
                    <a:cubicBezTo>
                      <a:pt x="4361" y="4761"/>
                      <a:pt x="4447" y="4703"/>
                      <a:pt x="4462" y="4616"/>
                    </a:cubicBezTo>
                    <a:cubicBezTo>
                      <a:pt x="4621" y="4139"/>
                      <a:pt x="4086" y="3590"/>
                      <a:pt x="3985" y="3475"/>
                    </a:cubicBezTo>
                    <a:cubicBezTo>
                      <a:pt x="3938" y="3428"/>
                      <a:pt x="3885" y="3408"/>
                      <a:pt x="3835" y="34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1" name="Google Shape;451;p27"/>
          <p:cNvSpPr/>
          <p:nvPr/>
        </p:nvSpPr>
        <p:spPr>
          <a:xfrm>
            <a:off x="3597976" y="636999"/>
            <a:ext cx="651782" cy="429958"/>
          </a:xfrm>
          <a:custGeom>
            <a:avLst/>
            <a:gdLst/>
            <a:ahLst/>
            <a:cxnLst/>
            <a:rect l="l" t="t" r="r" b="b"/>
            <a:pathLst>
              <a:path w="6156" h="4061" extrusionOk="0">
                <a:moveTo>
                  <a:pt x="3063" y="621"/>
                </a:moveTo>
                <a:cubicBezTo>
                  <a:pt x="3266" y="795"/>
                  <a:pt x="3352" y="1069"/>
                  <a:pt x="3280" y="1315"/>
                </a:cubicBezTo>
                <a:cubicBezTo>
                  <a:pt x="3262" y="1406"/>
                  <a:pt x="3186" y="1463"/>
                  <a:pt x="3107" y="1463"/>
                </a:cubicBezTo>
                <a:cubicBezTo>
                  <a:pt x="3061" y="1463"/>
                  <a:pt x="3014" y="1444"/>
                  <a:pt x="2977" y="1402"/>
                </a:cubicBezTo>
                <a:cubicBezTo>
                  <a:pt x="2803" y="1257"/>
                  <a:pt x="2847" y="925"/>
                  <a:pt x="3049" y="621"/>
                </a:cubicBezTo>
                <a:close/>
                <a:moveTo>
                  <a:pt x="4927" y="1517"/>
                </a:moveTo>
                <a:lnTo>
                  <a:pt x="4927" y="1517"/>
                </a:lnTo>
                <a:cubicBezTo>
                  <a:pt x="4913" y="1806"/>
                  <a:pt x="4696" y="2066"/>
                  <a:pt x="4407" y="2139"/>
                </a:cubicBezTo>
                <a:lnTo>
                  <a:pt x="4364" y="2139"/>
                </a:lnTo>
                <a:cubicBezTo>
                  <a:pt x="4292" y="2139"/>
                  <a:pt x="4292" y="2110"/>
                  <a:pt x="4292" y="2095"/>
                </a:cubicBezTo>
                <a:cubicBezTo>
                  <a:pt x="4277" y="1951"/>
                  <a:pt x="4537" y="1604"/>
                  <a:pt x="4927" y="1517"/>
                </a:cubicBezTo>
                <a:close/>
                <a:moveTo>
                  <a:pt x="1720" y="2384"/>
                </a:moveTo>
                <a:cubicBezTo>
                  <a:pt x="1763" y="2384"/>
                  <a:pt x="1806" y="2413"/>
                  <a:pt x="1835" y="2456"/>
                </a:cubicBezTo>
                <a:cubicBezTo>
                  <a:pt x="1965" y="2586"/>
                  <a:pt x="1994" y="2789"/>
                  <a:pt x="1922" y="2962"/>
                </a:cubicBezTo>
                <a:cubicBezTo>
                  <a:pt x="1821" y="3136"/>
                  <a:pt x="1633" y="3237"/>
                  <a:pt x="1431" y="3237"/>
                </a:cubicBezTo>
                <a:cubicBezTo>
                  <a:pt x="1387" y="2962"/>
                  <a:pt x="1445" y="2688"/>
                  <a:pt x="1590" y="2456"/>
                </a:cubicBezTo>
                <a:cubicBezTo>
                  <a:pt x="1619" y="2413"/>
                  <a:pt x="1662" y="2384"/>
                  <a:pt x="1720" y="2384"/>
                </a:cubicBezTo>
                <a:close/>
                <a:moveTo>
                  <a:pt x="3757" y="2630"/>
                </a:moveTo>
                <a:cubicBezTo>
                  <a:pt x="3771" y="2630"/>
                  <a:pt x="3800" y="2659"/>
                  <a:pt x="3829" y="2760"/>
                </a:cubicBezTo>
                <a:cubicBezTo>
                  <a:pt x="3916" y="2977"/>
                  <a:pt x="3858" y="3237"/>
                  <a:pt x="3714" y="3410"/>
                </a:cubicBezTo>
                <a:cubicBezTo>
                  <a:pt x="3584" y="3208"/>
                  <a:pt x="3569" y="2948"/>
                  <a:pt x="3656" y="2731"/>
                </a:cubicBezTo>
                <a:cubicBezTo>
                  <a:pt x="3699" y="2659"/>
                  <a:pt x="3728" y="2630"/>
                  <a:pt x="3757" y="2630"/>
                </a:cubicBezTo>
                <a:close/>
                <a:moveTo>
                  <a:pt x="3836" y="172"/>
                </a:moveTo>
                <a:cubicBezTo>
                  <a:pt x="3998" y="172"/>
                  <a:pt x="4161" y="220"/>
                  <a:pt x="4306" y="318"/>
                </a:cubicBezTo>
                <a:cubicBezTo>
                  <a:pt x="4682" y="520"/>
                  <a:pt x="4913" y="896"/>
                  <a:pt x="4956" y="1315"/>
                </a:cubicBezTo>
                <a:cubicBezTo>
                  <a:pt x="4494" y="1402"/>
                  <a:pt x="4118" y="1835"/>
                  <a:pt x="4133" y="2095"/>
                </a:cubicBezTo>
                <a:cubicBezTo>
                  <a:pt x="4133" y="2217"/>
                  <a:pt x="4234" y="2313"/>
                  <a:pt x="4353" y="2313"/>
                </a:cubicBezTo>
                <a:cubicBezTo>
                  <a:pt x="4362" y="2313"/>
                  <a:pt x="4370" y="2313"/>
                  <a:pt x="4378" y="2312"/>
                </a:cubicBezTo>
                <a:lnTo>
                  <a:pt x="4451" y="2312"/>
                </a:lnTo>
                <a:cubicBezTo>
                  <a:pt x="4826" y="2254"/>
                  <a:pt x="5086" y="1922"/>
                  <a:pt x="5130" y="1488"/>
                </a:cubicBezTo>
                <a:cubicBezTo>
                  <a:pt x="5346" y="1503"/>
                  <a:pt x="5549" y="1604"/>
                  <a:pt x="5693" y="1777"/>
                </a:cubicBezTo>
                <a:cubicBezTo>
                  <a:pt x="5924" y="2023"/>
                  <a:pt x="5968" y="2399"/>
                  <a:pt x="5809" y="2702"/>
                </a:cubicBezTo>
                <a:cubicBezTo>
                  <a:pt x="5563" y="3280"/>
                  <a:pt x="4855" y="3815"/>
                  <a:pt x="4335" y="3815"/>
                </a:cubicBezTo>
                <a:cubicBezTo>
                  <a:pt x="4205" y="3815"/>
                  <a:pt x="4075" y="3771"/>
                  <a:pt x="3974" y="3699"/>
                </a:cubicBezTo>
                <a:cubicBezTo>
                  <a:pt x="3930" y="3656"/>
                  <a:pt x="3873" y="3612"/>
                  <a:pt x="3829" y="3555"/>
                </a:cubicBezTo>
                <a:cubicBezTo>
                  <a:pt x="4046" y="3323"/>
                  <a:pt x="4118" y="3005"/>
                  <a:pt x="4003" y="2702"/>
                </a:cubicBezTo>
                <a:cubicBezTo>
                  <a:pt x="3930" y="2485"/>
                  <a:pt x="3815" y="2442"/>
                  <a:pt x="3757" y="2442"/>
                </a:cubicBezTo>
                <a:cubicBezTo>
                  <a:pt x="3641" y="2456"/>
                  <a:pt x="3540" y="2529"/>
                  <a:pt x="3497" y="2644"/>
                </a:cubicBezTo>
                <a:cubicBezTo>
                  <a:pt x="3381" y="2933"/>
                  <a:pt x="3410" y="3266"/>
                  <a:pt x="3584" y="3540"/>
                </a:cubicBezTo>
                <a:cubicBezTo>
                  <a:pt x="3367" y="3685"/>
                  <a:pt x="2962" y="3872"/>
                  <a:pt x="2240" y="3872"/>
                </a:cubicBezTo>
                <a:lnTo>
                  <a:pt x="2197" y="3872"/>
                </a:lnTo>
                <a:cubicBezTo>
                  <a:pt x="2175" y="3874"/>
                  <a:pt x="2154" y="3875"/>
                  <a:pt x="2132" y="3875"/>
                </a:cubicBezTo>
                <a:cubicBezTo>
                  <a:pt x="1840" y="3875"/>
                  <a:pt x="1582" y="3693"/>
                  <a:pt x="1474" y="3410"/>
                </a:cubicBezTo>
                <a:cubicBezTo>
                  <a:pt x="1734" y="3410"/>
                  <a:pt x="1980" y="3266"/>
                  <a:pt x="2110" y="3034"/>
                </a:cubicBezTo>
                <a:cubicBezTo>
                  <a:pt x="2211" y="2803"/>
                  <a:pt x="2168" y="2529"/>
                  <a:pt x="1994" y="2341"/>
                </a:cubicBezTo>
                <a:cubicBezTo>
                  <a:pt x="1936" y="2254"/>
                  <a:pt x="1835" y="2196"/>
                  <a:pt x="1734" y="2196"/>
                </a:cubicBezTo>
                <a:cubicBezTo>
                  <a:pt x="1619" y="2196"/>
                  <a:pt x="1532" y="2254"/>
                  <a:pt x="1460" y="2341"/>
                </a:cubicBezTo>
                <a:cubicBezTo>
                  <a:pt x="1301" y="2601"/>
                  <a:pt x="1228" y="2904"/>
                  <a:pt x="1257" y="3208"/>
                </a:cubicBezTo>
                <a:cubicBezTo>
                  <a:pt x="1041" y="3164"/>
                  <a:pt x="838" y="3063"/>
                  <a:pt x="665" y="2933"/>
                </a:cubicBezTo>
                <a:cubicBezTo>
                  <a:pt x="347" y="2702"/>
                  <a:pt x="217" y="2283"/>
                  <a:pt x="347" y="1922"/>
                </a:cubicBezTo>
                <a:cubicBezTo>
                  <a:pt x="492" y="1503"/>
                  <a:pt x="853" y="1156"/>
                  <a:pt x="1171" y="1156"/>
                </a:cubicBezTo>
                <a:cubicBezTo>
                  <a:pt x="1243" y="1156"/>
                  <a:pt x="1315" y="1185"/>
                  <a:pt x="1387" y="1228"/>
                </a:cubicBezTo>
                <a:cubicBezTo>
                  <a:pt x="1402" y="1235"/>
                  <a:pt x="1416" y="1239"/>
                  <a:pt x="1431" y="1239"/>
                </a:cubicBezTo>
                <a:cubicBezTo>
                  <a:pt x="1445" y="1239"/>
                  <a:pt x="1460" y="1235"/>
                  <a:pt x="1474" y="1228"/>
                </a:cubicBezTo>
                <a:cubicBezTo>
                  <a:pt x="1503" y="1199"/>
                  <a:pt x="1517" y="1170"/>
                  <a:pt x="1517" y="1127"/>
                </a:cubicBezTo>
                <a:cubicBezTo>
                  <a:pt x="1517" y="1127"/>
                  <a:pt x="1460" y="650"/>
                  <a:pt x="1676" y="390"/>
                </a:cubicBezTo>
                <a:cubicBezTo>
                  <a:pt x="1770" y="279"/>
                  <a:pt x="1910" y="224"/>
                  <a:pt x="2088" y="224"/>
                </a:cubicBezTo>
                <a:cubicBezTo>
                  <a:pt x="2212" y="224"/>
                  <a:pt x="2355" y="250"/>
                  <a:pt x="2514" y="304"/>
                </a:cubicBezTo>
                <a:cubicBezTo>
                  <a:pt x="2659" y="347"/>
                  <a:pt x="2803" y="419"/>
                  <a:pt x="2933" y="506"/>
                </a:cubicBezTo>
                <a:cubicBezTo>
                  <a:pt x="2688" y="853"/>
                  <a:pt x="2601" y="1315"/>
                  <a:pt x="2876" y="1546"/>
                </a:cubicBezTo>
                <a:cubicBezTo>
                  <a:pt x="2947" y="1608"/>
                  <a:pt x="3033" y="1636"/>
                  <a:pt x="3118" y="1636"/>
                </a:cubicBezTo>
                <a:cubicBezTo>
                  <a:pt x="3272" y="1636"/>
                  <a:pt x="3421" y="1541"/>
                  <a:pt x="3468" y="1373"/>
                </a:cubicBezTo>
                <a:cubicBezTo>
                  <a:pt x="3555" y="1040"/>
                  <a:pt x="3454" y="694"/>
                  <a:pt x="3193" y="477"/>
                </a:cubicBezTo>
                <a:cubicBezTo>
                  <a:pt x="3358" y="278"/>
                  <a:pt x="3595" y="172"/>
                  <a:pt x="3836" y="172"/>
                </a:cubicBezTo>
                <a:close/>
                <a:moveTo>
                  <a:pt x="3833" y="0"/>
                </a:moveTo>
                <a:cubicBezTo>
                  <a:pt x="3532" y="0"/>
                  <a:pt x="3238" y="129"/>
                  <a:pt x="3035" y="376"/>
                </a:cubicBezTo>
                <a:cubicBezTo>
                  <a:pt x="2890" y="275"/>
                  <a:pt x="2731" y="202"/>
                  <a:pt x="2558" y="145"/>
                </a:cubicBezTo>
                <a:cubicBezTo>
                  <a:pt x="2382" y="90"/>
                  <a:pt x="2224" y="62"/>
                  <a:pt x="2083" y="62"/>
                </a:cubicBezTo>
                <a:cubicBezTo>
                  <a:pt x="1851" y="62"/>
                  <a:pt x="1666" y="137"/>
                  <a:pt x="1532" y="289"/>
                </a:cubicBezTo>
                <a:cubicBezTo>
                  <a:pt x="1373" y="491"/>
                  <a:pt x="1301" y="751"/>
                  <a:pt x="1315" y="1012"/>
                </a:cubicBezTo>
                <a:cubicBezTo>
                  <a:pt x="1285" y="1001"/>
                  <a:pt x="1247" y="991"/>
                  <a:pt x="1207" y="991"/>
                </a:cubicBezTo>
                <a:cubicBezTo>
                  <a:pt x="1190" y="991"/>
                  <a:pt x="1173" y="993"/>
                  <a:pt x="1156" y="997"/>
                </a:cubicBezTo>
                <a:cubicBezTo>
                  <a:pt x="766" y="997"/>
                  <a:pt x="333" y="1373"/>
                  <a:pt x="174" y="1864"/>
                </a:cubicBezTo>
                <a:cubicBezTo>
                  <a:pt x="0" y="2312"/>
                  <a:pt x="159" y="2818"/>
                  <a:pt x="549" y="3092"/>
                </a:cubicBezTo>
                <a:cubicBezTo>
                  <a:pt x="766" y="3251"/>
                  <a:pt x="1012" y="3367"/>
                  <a:pt x="1286" y="3410"/>
                </a:cubicBezTo>
                <a:cubicBezTo>
                  <a:pt x="1399" y="3804"/>
                  <a:pt x="1758" y="4061"/>
                  <a:pt x="2163" y="4061"/>
                </a:cubicBezTo>
                <a:cubicBezTo>
                  <a:pt x="2174" y="4061"/>
                  <a:pt x="2185" y="4061"/>
                  <a:pt x="2197" y="4060"/>
                </a:cubicBezTo>
                <a:lnTo>
                  <a:pt x="2240" y="4060"/>
                </a:lnTo>
                <a:cubicBezTo>
                  <a:pt x="2876" y="4060"/>
                  <a:pt x="3367" y="3930"/>
                  <a:pt x="3699" y="3670"/>
                </a:cubicBezTo>
                <a:cubicBezTo>
                  <a:pt x="3743" y="3728"/>
                  <a:pt x="3800" y="3786"/>
                  <a:pt x="3858" y="3829"/>
                </a:cubicBezTo>
                <a:cubicBezTo>
                  <a:pt x="4003" y="3930"/>
                  <a:pt x="4162" y="3988"/>
                  <a:pt x="4335" y="3988"/>
                </a:cubicBezTo>
                <a:cubicBezTo>
                  <a:pt x="4913" y="3988"/>
                  <a:pt x="5679" y="3410"/>
                  <a:pt x="5953" y="2760"/>
                </a:cubicBezTo>
                <a:cubicBezTo>
                  <a:pt x="6155" y="2399"/>
                  <a:pt x="6083" y="1951"/>
                  <a:pt x="5809" y="1647"/>
                </a:cubicBezTo>
                <a:cubicBezTo>
                  <a:pt x="5635" y="1445"/>
                  <a:pt x="5375" y="1315"/>
                  <a:pt x="5115" y="1301"/>
                </a:cubicBezTo>
                <a:cubicBezTo>
                  <a:pt x="5072" y="824"/>
                  <a:pt x="4797" y="405"/>
                  <a:pt x="4393" y="159"/>
                </a:cubicBezTo>
                <a:cubicBezTo>
                  <a:pt x="4218" y="52"/>
                  <a:pt x="4024" y="0"/>
                  <a:pt x="38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7"/>
          <p:cNvSpPr/>
          <p:nvPr/>
        </p:nvSpPr>
        <p:spPr>
          <a:xfrm>
            <a:off x="6577686" y="4344621"/>
            <a:ext cx="123306" cy="112888"/>
          </a:xfrm>
          <a:custGeom>
            <a:avLst/>
            <a:gdLst/>
            <a:ahLst/>
            <a:cxnLst/>
            <a:rect l="l" t="t" r="r" b="b"/>
            <a:pathLst>
              <a:path w="1373" h="1257" extrusionOk="0">
                <a:moveTo>
                  <a:pt x="751" y="187"/>
                </a:moveTo>
                <a:cubicBezTo>
                  <a:pt x="997" y="187"/>
                  <a:pt x="1185" y="389"/>
                  <a:pt x="1185" y="620"/>
                </a:cubicBezTo>
                <a:cubicBezTo>
                  <a:pt x="1185" y="866"/>
                  <a:pt x="983" y="1068"/>
                  <a:pt x="737" y="1068"/>
                </a:cubicBezTo>
                <a:cubicBezTo>
                  <a:pt x="145" y="1068"/>
                  <a:pt x="145" y="187"/>
                  <a:pt x="737" y="187"/>
                </a:cubicBezTo>
                <a:close/>
                <a:moveTo>
                  <a:pt x="750" y="0"/>
                </a:moveTo>
                <a:cubicBezTo>
                  <a:pt x="513" y="0"/>
                  <a:pt x="278" y="137"/>
                  <a:pt x="174" y="389"/>
                </a:cubicBezTo>
                <a:cubicBezTo>
                  <a:pt x="0" y="794"/>
                  <a:pt x="304" y="1256"/>
                  <a:pt x="737" y="1256"/>
                </a:cubicBezTo>
                <a:cubicBezTo>
                  <a:pt x="1084" y="1256"/>
                  <a:pt x="1373" y="967"/>
                  <a:pt x="1373" y="635"/>
                </a:cubicBezTo>
                <a:cubicBezTo>
                  <a:pt x="1373" y="461"/>
                  <a:pt x="1301" y="302"/>
                  <a:pt x="1185" y="187"/>
                </a:cubicBezTo>
                <a:cubicBezTo>
                  <a:pt x="1064" y="60"/>
                  <a:pt x="906" y="0"/>
                  <a:pt x="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7"/>
          <p:cNvGrpSpPr/>
          <p:nvPr/>
        </p:nvGrpSpPr>
        <p:grpSpPr>
          <a:xfrm>
            <a:off x="425607" y="4656922"/>
            <a:ext cx="201007" cy="208348"/>
            <a:chOff x="1297744" y="4194639"/>
            <a:chExt cx="140790" cy="145923"/>
          </a:xfrm>
        </p:grpSpPr>
        <p:sp>
          <p:nvSpPr>
            <p:cNvPr id="454" name="Google Shape;454;p27"/>
            <p:cNvSpPr/>
            <p:nvPr/>
          </p:nvSpPr>
          <p:spPr>
            <a:xfrm>
              <a:off x="1364461" y="4194639"/>
              <a:ext cx="14969" cy="145923"/>
            </a:xfrm>
            <a:custGeom>
              <a:avLst/>
              <a:gdLst/>
              <a:ahLst/>
              <a:cxnLst/>
              <a:rect l="l" t="t" r="r" b="b"/>
              <a:pathLst>
                <a:path w="175" h="1706" extrusionOk="0">
                  <a:moveTo>
                    <a:pt x="88" y="1"/>
                  </a:moveTo>
                  <a:cubicBezTo>
                    <a:pt x="44" y="1"/>
                    <a:pt x="1" y="44"/>
                    <a:pt x="1" y="87"/>
                  </a:cubicBezTo>
                  <a:lnTo>
                    <a:pt x="1" y="1604"/>
                  </a:lnTo>
                  <a:cubicBezTo>
                    <a:pt x="1" y="1662"/>
                    <a:pt x="44" y="1706"/>
                    <a:pt x="88" y="1706"/>
                  </a:cubicBezTo>
                  <a:cubicBezTo>
                    <a:pt x="145" y="1706"/>
                    <a:pt x="174" y="1662"/>
                    <a:pt x="174" y="1604"/>
                  </a:cubicBezTo>
                  <a:lnTo>
                    <a:pt x="174" y="87"/>
                  </a:lnTo>
                  <a:cubicBezTo>
                    <a:pt x="174" y="44"/>
                    <a:pt x="145" y="1"/>
                    <a:pt x="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7"/>
            <p:cNvSpPr/>
            <p:nvPr/>
          </p:nvSpPr>
          <p:spPr>
            <a:xfrm>
              <a:off x="1308864" y="4221411"/>
              <a:ext cx="129671" cy="90068"/>
            </a:xfrm>
            <a:custGeom>
              <a:avLst/>
              <a:gdLst/>
              <a:ahLst/>
              <a:cxnLst/>
              <a:rect l="l" t="t" r="r" b="b"/>
              <a:pathLst>
                <a:path w="1516" h="1053" extrusionOk="0">
                  <a:moveTo>
                    <a:pt x="1400" y="0"/>
                  </a:moveTo>
                  <a:cubicBezTo>
                    <a:pt x="1383" y="0"/>
                    <a:pt x="1364" y="6"/>
                    <a:pt x="1344" y="20"/>
                  </a:cubicBezTo>
                  <a:lnTo>
                    <a:pt x="73" y="887"/>
                  </a:lnTo>
                  <a:cubicBezTo>
                    <a:pt x="1" y="945"/>
                    <a:pt x="44" y="1046"/>
                    <a:pt x="131" y="1046"/>
                  </a:cubicBezTo>
                  <a:cubicBezTo>
                    <a:pt x="136" y="1051"/>
                    <a:pt x="140" y="1052"/>
                    <a:pt x="145" y="1052"/>
                  </a:cubicBezTo>
                  <a:cubicBezTo>
                    <a:pt x="155" y="1052"/>
                    <a:pt x="165" y="1046"/>
                    <a:pt x="174" y="1046"/>
                  </a:cubicBezTo>
                  <a:lnTo>
                    <a:pt x="1446" y="164"/>
                  </a:lnTo>
                  <a:cubicBezTo>
                    <a:pt x="1516" y="106"/>
                    <a:pt x="1472" y="0"/>
                    <a:pt x="1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1321950" y="4214996"/>
              <a:ext cx="100760" cy="102043"/>
            </a:xfrm>
            <a:custGeom>
              <a:avLst/>
              <a:gdLst/>
              <a:ahLst/>
              <a:cxnLst/>
              <a:rect l="l" t="t" r="r" b="b"/>
              <a:pathLst>
                <a:path w="1178" h="1193" extrusionOk="0">
                  <a:moveTo>
                    <a:pt x="123" y="0"/>
                  </a:moveTo>
                  <a:cubicBezTo>
                    <a:pt x="55" y="0"/>
                    <a:pt x="0" y="88"/>
                    <a:pt x="64" y="153"/>
                  </a:cubicBezTo>
                  <a:lnTo>
                    <a:pt x="1018" y="1164"/>
                  </a:lnTo>
                  <a:cubicBezTo>
                    <a:pt x="1033" y="1179"/>
                    <a:pt x="1047" y="1193"/>
                    <a:pt x="1076" y="1193"/>
                  </a:cubicBezTo>
                  <a:cubicBezTo>
                    <a:pt x="1105" y="1193"/>
                    <a:pt x="1134" y="1179"/>
                    <a:pt x="1148" y="1164"/>
                  </a:cubicBezTo>
                  <a:cubicBezTo>
                    <a:pt x="1177" y="1121"/>
                    <a:pt x="1177" y="1063"/>
                    <a:pt x="1148" y="1034"/>
                  </a:cubicBezTo>
                  <a:lnTo>
                    <a:pt x="195" y="37"/>
                  </a:lnTo>
                  <a:cubicBezTo>
                    <a:pt x="172" y="11"/>
                    <a:pt x="147"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1297744" y="4256480"/>
              <a:ext cx="139764" cy="17364"/>
            </a:xfrm>
            <a:custGeom>
              <a:avLst/>
              <a:gdLst/>
              <a:ahLst/>
              <a:cxnLst/>
              <a:rect l="l" t="t" r="r" b="b"/>
              <a:pathLst>
                <a:path w="1634" h="203" extrusionOk="0">
                  <a:moveTo>
                    <a:pt x="1547" y="0"/>
                  </a:moveTo>
                  <a:lnTo>
                    <a:pt x="87" y="14"/>
                  </a:lnTo>
                  <a:cubicBezTo>
                    <a:pt x="44" y="14"/>
                    <a:pt x="1" y="58"/>
                    <a:pt x="1" y="116"/>
                  </a:cubicBezTo>
                  <a:cubicBezTo>
                    <a:pt x="1" y="159"/>
                    <a:pt x="44" y="202"/>
                    <a:pt x="87" y="202"/>
                  </a:cubicBezTo>
                  <a:lnTo>
                    <a:pt x="1547" y="188"/>
                  </a:lnTo>
                  <a:cubicBezTo>
                    <a:pt x="1605" y="188"/>
                    <a:pt x="1633" y="145"/>
                    <a:pt x="1633" y="101"/>
                  </a:cubicBezTo>
                  <a:cubicBezTo>
                    <a:pt x="1633" y="43"/>
                    <a:pt x="1605" y="0"/>
                    <a:pt x="1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7"/>
          <p:cNvGrpSpPr/>
          <p:nvPr/>
        </p:nvGrpSpPr>
        <p:grpSpPr>
          <a:xfrm>
            <a:off x="425619" y="1014706"/>
            <a:ext cx="200991" cy="206083"/>
            <a:chOff x="2950083" y="2942772"/>
            <a:chExt cx="142245" cy="145837"/>
          </a:xfrm>
        </p:grpSpPr>
        <p:sp>
          <p:nvSpPr>
            <p:cNvPr id="459" name="Google Shape;459;p27"/>
            <p:cNvSpPr/>
            <p:nvPr/>
          </p:nvSpPr>
          <p:spPr>
            <a:xfrm>
              <a:off x="3016800" y="2942772"/>
              <a:ext cx="17449" cy="145837"/>
            </a:xfrm>
            <a:custGeom>
              <a:avLst/>
              <a:gdLst/>
              <a:ahLst/>
              <a:cxnLst/>
              <a:rect l="l" t="t" r="r" b="b"/>
              <a:pathLst>
                <a:path w="204" h="1705" extrusionOk="0">
                  <a:moveTo>
                    <a:pt x="102" y="0"/>
                  </a:moveTo>
                  <a:cubicBezTo>
                    <a:pt x="59" y="0"/>
                    <a:pt x="15" y="43"/>
                    <a:pt x="15" y="101"/>
                  </a:cubicBezTo>
                  <a:lnTo>
                    <a:pt x="1" y="1618"/>
                  </a:lnTo>
                  <a:cubicBezTo>
                    <a:pt x="1" y="1662"/>
                    <a:pt x="44" y="1705"/>
                    <a:pt x="102" y="1705"/>
                  </a:cubicBezTo>
                  <a:cubicBezTo>
                    <a:pt x="145" y="1705"/>
                    <a:pt x="189" y="1662"/>
                    <a:pt x="189" y="1618"/>
                  </a:cubicBezTo>
                  <a:lnTo>
                    <a:pt x="203" y="101"/>
                  </a:lnTo>
                  <a:cubicBezTo>
                    <a:pt x="203" y="43"/>
                    <a:pt x="160" y="0"/>
                    <a:pt x="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2962486" y="2969971"/>
              <a:ext cx="129842" cy="90239"/>
            </a:xfrm>
            <a:custGeom>
              <a:avLst/>
              <a:gdLst/>
              <a:ahLst/>
              <a:cxnLst/>
              <a:rect l="l" t="t" r="r" b="b"/>
              <a:pathLst>
                <a:path w="1518" h="1055" extrusionOk="0">
                  <a:moveTo>
                    <a:pt x="1378" y="1"/>
                  </a:moveTo>
                  <a:cubicBezTo>
                    <a:pt x="1362" y="1"/>
                    <a:pt x="1346" y="5"/>
                    <a:pt x="1329" y="14"/>
                  </a:cubicBezTo>
                  <a:lnTo>
                    <a:pt x="72" y="896"/>
                  </a:lnTo>
                  <a:cubicBezTo>
                    <a:pt x="0" y="939"/>
                    <a:pt x="29" y="1055"/>
                    <a:pt x="116" y="1055"/>
                  </a:cubicBezTo>
                  <a:cubicBezTo>
                    <a:pt x="145" y="1055"/>
                    <a:pt x="159" y="1055"/>
                    <a:pt x="174" y="1040"/>
                  </a:cubicBezTo>
                  <a:lnTo>
                    <a:pt x="1445" y="159"/>
                  </a:lnTo>
                  <a:cubicBezTo>
                    <a:pt x="1518" y="110"/>
                    <a:pt x="1458" y="1"/>
                    <a:pt x="1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2975316" y="2963727"/>
              <a:ext cx="100931" cy="101445"/>
            </a:xfrm>
            <a:custGeom>
              <a:avLst/>
              <a:gdLst/>
              <a:ahLst/>
              <a:cxnLst/>
              <a:rect l="l" t="t" r="r" b="b"/>
              <a:pathLst>
                <a:path w="1180" h="1186" extrusionOk="0">
                  <a:moveTo>
                    <a:pt x="133" y="1"/>
                  </a:moveTo>
                  <a:cubicBezTo>
                    <a:pt x="61" y="1"/>
                    <a:pt x="0" y="93"/>
                    <a:pt x="67" y="160"/>
                  </a:cubicBezTo>
                  <a:lnTo>
                    <a:pt x="1006" y="1157"/>
                  </a:lnTo>
                  <a:cubicBezTo>
                    <a:pt x="1020" y="1171"/>
                    <a:pt x="1049" y="1185"/>
                    <a:pt x="1078" y="1185"/>
                  </a:cubicBezTo>
                  <a:cubicBezTo>
                    <a:pt x="1093" y="1185"/>
                    <a:pt x="1122" y="1171"/>
                    <a:pt x="1136" y="1157"/>
                  </a:cubicBezTo>
                  <a:cubicBezTo>
                    <a:pt x="1179" y="1128"/>
                    <a:pt x="1179" y="1070"/>
                    <a:pt x="1136" y="1026"/>
                  </a:cubicBezTo>
                  <a:lnTo>
                    <a:pt x="197" y="30"/>
                  </a:lnTo>
                  <a:cubicBezTo>
                    <a:pt x="177" y="9"/>
                    <a:pt x="154"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a:off x="2950083" y="3005724"/>
              <a:ext cx="140962" cy="16166"/>
            </a:xfrm>
            <a:custGeom>
              <a:avLst/>
              <a:gdLst/>
              <a:ahLst/>
              <a:cxnLst/>
              <a:rect l="l" t="t" r="r" b="b"/>
              <a:pathLst>
                <a:path w="1648" h="189" extrusionOk="0">
                  <a:moveTo>
                    <a:pt x="1561" y="1"/>
                  </a:moveTo>
                  <a:lnTo>
                    <a:pt x="102" y="15"/>
                  </a:lnTo>
                  <a:cubicBezTo>
                    <a:pt x="44" y="15"/>
                    <a:pt x="1" y="59"/>
                    <a:pt x="1" y="102"/>
                  </a:cubicBezTo>
                  <a:cubicBezTo>
                    <a:pt x="1" y="160"/>
                    <a:pt x="44" y="189"/>
                    <a:pt x="102" y="189"/>
                  </a:cubicBezTo>
                  <a:lnTo>
                    <a:pt x="1561" y="174"/>
                  </a:lnTo>
                  <a:cubicBezTo>
                    <a:pt x="1604" y="174"/>
                    <a:pt x="1648" y="131"/>
                    <a:pt x="1648" y="88"/>
                  </a:cubicBezTo>
                  <a:cubicBezTo>
                    <a:pt x="1648" y="44"/>
                    <a:pt x="1604" y="1"/>
                    <a:pt x="15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7"/>
          <p:cNvGrpSpPr/>
          <p:nvPr/>
        </p:nvGrpSpPr>
        <p:grpSpPr>
          <a:xfrm>
            <a:off x="4443638" y="4250087"/>
            <a:ext cx="478830" cy="301953"/>
            <a:chOff x="4274113" y="691325"/>
            <a:chExt cx="478830" cy="301953"/>
          </a:xfrm>
        </p:grpSpPr>
        <p:sp>
          <p:nvSpPr>
            <p:cNvPr id="464" name="Google Shape;464;p27"/>
            <p:cNvSpPr/>
            <p:nvPr/>
          </p:nvSpPr>
          <p:spPr>
            <a:xfrm>
              <a:off x="4319329" y="691325"/>
              <a:ext cx="352459" cy="301953"/>
            </a:xfrm>
            <a:custGeom>
              <a:avLst/>
              <a:gdLst/>
              <a:ahLst/>
              <a:cxnLst/>
              <a:rect l="l" t="t" r="r" b="b"/>
              <a:pathLst>
                <a:path w="3266" h="2798" extrusionOk="0">
                  <a:moveTo>
                    <a:pt x="1864" y="182"/>
                  </a:moveTo>
                  <a:cubicBezTo>
                    <a:pt x="2543" y="182"/>
                    <a:pt x="3078" y="731"/>
                    <a:pt x="3078" y="1396"/>
                  </a:cubicBezTo>
                  <a:cubicBezTo>
                    <a:pt x="3078" y="2131"/>
                    <a:pt x="2473" y="2620"/>
                    <a:pt x="1845" y="2620"/>
                  </a:cubicBezTo>
                  <a:cubicBezTo>
                    <a:pt x="1547" y="2620"/>
                    <a:pt x="1244" y="2509"/>
                    <a:pt x="997" y="2263"/>
                  </a:cubicBezTo>
                  <a:cubicBezTo>
                    <a:pt x="231" y="1497"/>
                    <a:pt x="781" y="182"/>
                    <a:pt x="1864" y="182"/>
                  </a:cubicBezTo>
                  <a:close/>
                  <a:moveTo>
                    <a:pt x="1862" y="0"/>
                  </a:moveTo>
                  <a:cubicBezTo>
                    <a:pt x="1518" y="0"/>
                    <a:pt x="1167" y="128"/>
                    <a:pt x="882" y="413"/>
                  </a:cubicBezTo>
                  <a:cubicBezTo>
                    <a:pt x="0" y="1295"/>
                    <a:pt x="622" y="2797"/>
                    <a:pt x="1864" y="2797"/>
                  </a:cubicBezTo>
                  <a:cubicBezTo>
                    <a:pt x="2630" y="2797"/>
                    <a:pt x="3266" y="2162"/>
                    <a:pt x="3266" y="1396"/>
                  </a:cubicBezTo>
                  <a:cubicBezTo>
                    <a:pt x="3266" y="556"/>
                    <a:pt x="2579" y="0"/>
                    <a:pt x="1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a:off x="4274113" y="754564"/>
              <a:ext cx="478830" cy="211302"/>
            </a:xfrm>
            <a:custGeom>
              <a:avLst/>
              <a:gdLst/>
              <a:ahLst/>
              <a:cxnLst/>
              <a:rect l="l" t="t" r="r" b="b"/>
              <a:pathLst>
                <a:path w="4437" h="1958" extrusionOk="0">
                  <a:moveTo>
                    <a:pt x="3825" y="0"/>
                  </a:moveTo>
                  <a:cubicBezTo>
                    <a:pt x="3634" y="0"/>
                    <a:pt x="3456" y="23"/>
                    <a:pt x="3396" y="30"/>
                  </a:cubicBezTo>
                  <a:cubicBezTo>
                    <a:pt x="3338" y="44"/>
                    <a:pt x="3309" y="88"/>
                    <a:pt x="3323" y="131"/>
                  </a:cubicBezTo>
                  <a:cubicBezTo>
                    <a:pt x="3323" y="179"/>
                    <a:pt x="3353" y="207"/>
                    <a:pt x="3388" y="207"/>
                  </a:cubicBezTo>
                  <a:cubicBezTo>
                    <a:pt x="3395" y="207"/>
                    <a:pt x="3403" y="206"/>
                    <a:pt x="3410" y="203"/>
                  </a:cubicBezTo>
                  <a:cubicBezTo>
                    <a:pt x="3547" y="186"/>
                    <a:pt x="3694" y="176"/>
                    <a:pt x="3825" y="176"/>
                  </a:cubicBezTo>
                  <a:cubicBezTo>
                    <a:pt x="4025" y="176"/>
                    <a:pt x="4190" y="200"/>
                    <a:pt x="4234" y="261"/>
                  </a:cubicBezTo>
                  <a:cubicBezTo>
                    <a:pt x="4234" y="261"/>
                    <a:pt x="4248" y="275"/>
                    <a:pt x="4234" y="304"/>
                  </a:cubicBezTo>
                  <a:cubicBezTo>
                    <a:pt x="4205" y="405"/>
                    <a:pt x="3670" y="723"/>
                    <a:pt x="2601" y="1142"/>
                  </a:cubicBezTo>
                  <a:cubicBezTo>
                    <a:pt x="1625" y="1538"/>
                    <a:pt x="754" y="1785"/>
                    <a:pt x="387" y="1785"/>
                  </a:cubicBezTo>
                  <a:cubicBezTo>
                    <a:pt x="325" y="1785"/>
                    <a:pt x="277" y="1778"/>
                    <a:pt x="246" y="1764"/>
                  </a:cubicBezTo>
                  <a:cubicBezTo>
                    <a:pt x="217" y="1735"/>
                    <a:pt x="174" y="1720"/>
                    <a:pt x="174" y="1677"/>
                  </a:cubicBezTo>
                  <a:cubicBezTo>
                    <a:pt x="174" y="1547"/>
                    <a:pt x="578" y="1272"/>
                    <a:pt x="954" y="1084"/>
                  </a:cubicBezTo>
                  <a:cubicBezTo>
                    <a:pt x="997" y="1070"/>
                    <a:pt x="1026" y="1012"/>
                    <a:pt x="997" y="969"/>
                  </a:cubicBezTo>
                  <a:cubicBezTo>
                    <a:pt x="986" y="936"/>
                    <a:pt x="951" y="920"/>
                    <a:pt x="916" y="920"/>
                  </a:cubicBezTo>
                  <a:cubicBezTo>
                    <a:pt x="904" y="920"/>
                    <a:pt x="892" y="922"/>
                    <a:pt x="882" y="926"/>
                  </a:cubicBezTo>
                  <a:cubicBezTo>
                    <a:pt x="665" y="1027"/>
                    <a:pt x="0" y="1373"/>
                    <a:pt x="0" y="1677"/>
                  </a:cubicBezTo>
                  <a:cubicBezTo>
                    <a:pt x="0" y="1792"/>
                    <a:pt x="73" y="1894"/>
                    <a:pt x="174" y="1923"/>
                  </a:cubicBezTo>
                  <a:cubicBezTo>
                    <a:pt x="227" y="1944"/>
                    <a:pt x="279" y="1957"/>
                    <a:pt x="332" y="1957"/>
                  </a:cubicBezTo>
                  <a:cubicBezTo>
                    <a:pt x="352" y="1957"/>
                    <a:pt x="371" y="1955"/>
                    <a:pt x="390" y="1951"/>
                  </a:cubicBezTo>
                  <a:cubicBezTo>
                    <a:pt x="968" y="1951"/>
                    <a:pt x="2254" y="1504"/>
                    <a:pt x="3092" y="1142"/>
                  </a:cubicBezTo>
                  <a:cubicBezTo>
                    <a:pt x="3656" y="911"/>
                    <a:pt x="4349" y="564"/>
                    <a:pt x="4407" y="362"/>
                  </a:cubicBezTo>
                  <a:cubicBezTo>
                    <a:pt x="4436" y="290"/>
                    <a:pt x="4422" y="203"/>
                    <a:pt x="4378" y="145"/>
                  </a:cubicBezTo>
                  <a:cubicBezTo>
                    <a:pt x="4278" y="30"/>
                    <a:pt x="4043" y="0"/>
                    <a:pt x="3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27"/>
          <p:cNvSpPr/>
          <p:nvPr/>
        </p:nvSpPr>
        <p:spPr>
          <a:xfrm rot="462781" flipH="1">
            <a:off x="8041136" y="4339801"/>
            <a:ext cx="651784" cy="429960"/>
          </a:xfrm>
          <a:custGeom>
            <a:avLst/>
            <a:gdLst/>
            <a:ahLst/>
            <a:cxnLst/>
            <a:rect l="l" t="t" r="r" b="b"/>
            <a:pathLst>
              <a:path w="6156" h="4061" extrusionOk="0">
                <a:moveTo>
                  <a:pt x="3063" y="621"/>
                </a:moveTo>
                <a:cubicBezTo>
                  <a:pt x="3266" y="795"/>
                  <a:pt x="3352" y="1069"/>
                  <a:pt x="3280" y="1315"/>
                </a:cubicBezTo>
                <a:cubicBezTo>
                  <a:pt x="3262" y="1406"/>
                  <a:pt x="3186" y="1463"/>
                  <a:pt x="3107" y="1463"/>
                </a:cubicBezTo>
                <a:cubicBezTo>
                  <a:pt x="3061" y="1463"/>
                  <a:pt x="3014" y="1444"/>
                  <a:pt x="2977" y="1402"/>
                </a:cubicBezTo>
                <a:cubicBezTo>
                  <a:pt x="2803" y="1257"/>
                  <a:pt x="2847" y="925"/>
                  <a:pt x="3049" y="621"/>
                </a:cubicBezTo>
                <a:close/>
                <a:moveTo>
                  <a:pt x="4927" y="1517"/>
                </a:moveTo>
                <a:lnTo>
                  <a:pt x="4927" y="1517"/>
                </a:lnTo>
                <a:cubicBezTo>
                  <a:pt x="4913" y="1806"/>
                  <a:pt x="4696" y="2066"/>
                  <a:pt x="4407" y="2139"/>
                </a:cubicBezTo>
                <a:lnTo>
                  <a:pt x="4364" y="2139"/>
                </a:lnTo>
                <a:cubicBezTo>
                  <a:pt x="4292" y="2139"/>
                  <a:pt x="4292" y="2110"/>
                  <a:pt x="4292" y="2095"/>
                </a:cubicBezTo>
                <a:cubicBezTo>
                  <a:pt x="4277" y="1951"/>
                  <a:pt x="4537" y="1604"/>
                  <a:pt x="4927" y="1517"/>
                </a:cubicBezTo>
                <a:close/>
                <a:moveTo>
                  <a:pt x="1720" y="2384"/>
                </a:moveTo>
                <a:cubicBezTo>
                  <a:pt x="1763" y="2384"/>
                  <a:pt x="1806" y="2413"/>
                  <a:pt x="1835" y="2456"/>
                </a:cubicBezTo>
                <a:cubicBezTo>
                  <a:pt x="1965" y="2586"/>
                  <a:pt x="1994" y="2789"/>
                  <a:pt x="1922" y="2962"/>
                </a:cubicBezTo>
                <a:cubicBezTo>
                  <a:pt x="1821" y="3136"/>
                  <a:pt x="1633" y="3237"/>
                  <a:pt x="1431" y="3237"/>
                </a:cubicBezTo>
                <a:cubicBezTo>
                  <a:pt x="1387" y="2962"/>
                  <a:pt x="1445" y="2688"/>
                  <a:pt x="1590" y="2456"/>
                </a:cubicBezTo>
                <a:cubicBezTo>
                  <a:pt x="1619" y="2413"/>
                  <a:pt x="1662" y="2384"/>
                  <a:pt x="1720" y="2384"/>
                </a:cubicBezTo>
                <a:close/>
                <a:moveTo>
                  <a:pt x="3757" y="2630"/>
                </a:moveTo>
                <a:cubicBezTo>
                  <a:pt x="3771" y="2630"/>
                  <a:pt x="3800" y="2659"/>
                  <a:pt x="3829" y="2760"/>
                </a:cubicBezTo>
                <a:cubicBezTo>
                  <a:pt x="3916" y="2977"/>
                  <a:pt x="3858" y="3237"/>
                  <a:pt x="3714" y="3410"/>
                </a:cubicBezTo>
                <a:cubicBezTo>
                  <a:pt x="3584" y="3208"/>
                  <a:pt x="3569" y="2948"/>
                  <a:pt x="3656" y="2731"/>
                </a:cubicBezTo>
                <a:cubicBezTo>
                  <a:pt x="3699" y="2659"/>
                  <a:pt x="3728" y="2630"/>
                  <a:pt x="3757" y="2630"/>
                </a:cubicBezTo>
                <a:close/>
                <a:moveTo>
                  <a:pt x="3836" y="172"/>
                </a:moveTo>
                <a:cubicBezTo>
                  <a:pt x="3998" y="172"/>
                  <a:pt x="4161" y="220"/>
                  <a:pt x="4306" y="318"/>
                </a:cubicBezTo>
                <a:cubicBezTo>
                  <a:pt x="4682" y="520"/>
                  <a:pt x="4913" y="896"/>
                  <a:pt x="4956" y="1315"/>
                </a:cubicBezTo>
                <a:cubicBezTo>
                  <a:pt x="4494" y="1402"/>
                  <a:pt x="4118" y="1835"/>
                  <a:pt x="4133" y="2095"/>
                </a:cubicBezTo>
                <a:cubicBezTo>
                  <a:pt x="4133" y="2217"/>
                  <a:pt x="4234" y="2313"/>
                  <a:pt x="4353" y="2313"/>
                </a:cubicBezTo>
                <a:cubicBezTo>
                  <a:pt x="4362" y="2313"/>
                  <a:pt x="4370" y="2313"/>
                  <a:pt x="4378" y="2312"/>
                </a:cubicBezTo>
                <a:lnTo>
                  <a:pt x="4451" y="2312"/>
                </a:lnTo>
                <a:cubicBezTo>
                  <a:pt x="4826" y="2254"/>
                  <a:pt x="5086" y="1922"/>
                  <a:pt x="5130" y="1488"/>
                </a:cubicBezTo>
                <a:cubicBezTo>
                  <a:pt x="5346" y="1503"/>
                  <a:pt x="5549" y="1604"/>
                  <a:pt x="5693" y="1777"/>
                </a:cubicBezTo>
                <a:cubicBezTo>
                  <a:pt x="5924" y="2023"/>
                  <a:pt x="5968" y="2399"/>
                  <a:pt x="5809" y="2702"/>
                </a:cubicBezTo>
                <a:cubicBezTo>
                  <a:pt x="5563" y="3280"/>
                  <a:pt x="4855" y="3815"/>
                  <a:pt x="4335" y="3815"/>
                </a:cubicBezTo>
                <a:cubicBezTo>
                  <a:pt x="4205" y="3815"/>
                  <a:pt x="4075" y="3771"/>
                  <a:pt x="3974" y="3699"/>
                </a:cubicBezTo>
                <a:cubicBezTo>
                  <a:pt x="3930" y="3656"/>
                  <a:pt x="3873" y="3612"/>
                  <a:pt x="3829" y="3555"/>
                </a:cubicBezTo>
                <a:cubicBezTo>
                  <a:pt x="4046" y="3323"/>
                  <a:pt x="4118" y="3005"/>
                  <a:pt x="4003" y="2702"/>
                </a:cubicBezTo>
                <a:cubicBezTo>
                  <a:pt x="3930" y="2485"/>
                  <a:pt x="3815" y="2442"/>
                  <a:pt x="3757" y="2442"/>
                </a:cubicBezTo>
                <a:cubicBezTo>
                  <a:pt x="3641" y="2456"/>
                  <a:pt x="3540" y="2529"/>
                  <a:pt x="3497" y="2644"/>
                </a:cubicBezTo>
                <a:cubicBezTo>
                  <a:pt x="3381" y="2933"/>
                  <a:pt x="3410" y="3266"/>
                  <a:pt x="3584" y="3540"/>
                </a:cubicBezTo>
                <a:cubicBezTo>
                  <a:pt x="3367" y="3685"/>
                  <a:pt x="2962" y="3872"/>
                  <a:pt x="2240" y="3872"/>
                </a:cubicBezTo>
                <a:lnTo>
                  <a:pt x="2197" y="3872"/>
                </a:lnTo>
                <a:cubicBezTo>
                  <a:pt x="2175" y="3874"/>
                  <a:pt x="2154" y="3875"/>
                  <a:pt x="2132" y="3875"/>
                </a:cubicBezTo>
                <a:cubicBezTo>
                  <a:pt x="1840" y="3875"/>
                  <a:pt x="1582" y="3693"/>
                  <a:pt x="1474" y="3410"/>
                </a:cubicBezTo>
                <a:cubicBezTo>
                  <a:pt x="1734" y="3410"/>
                  <a:pt x="1980" y="3266"/>
                  <a:pt x="2110" y="3034"/>
                </a:cubicBezTo>
                <a:cubicBezTo>
                  <a:pt x="2211" y="2803"/>
                  <a:pt x="2168" y="2529"/>
                  <a:pt x="1994" y="2341"/>
                </a:cubicBezTo>
                <a:cubicBezTo>
                  <a:pt x="1936" y="2254"/>
                  <a:pt x="1835" y="2196"/>
                  <a:pt x="1734" y="2196"/>
                </a:cubicBezTo>
                <a:cubicBezTo>
                  <a:pt x="1619" y="2196"/>
                  <a:pt x="1532" y="2254"/>
                  <a:pt x="1460" y="2341"/>
                </a:cubicBezTo>
                <a:cubicBezTo>
                  <a:pt x="1301" y="2601"/>
                  <a:pt x="1228" y="2904"/>
                  <a:pt x="1257" y="3208"/>
                </a:cubicBezTo>
                <a:cubicBezTo>
                  <a:pt x="1041" y="3164"/>
                  <a:pt x="838" y="3063"/>
                  <a:pt x="665" y="2933"/>
                </a:cubicBezTo>
                <a:cubicBezTo>
                  <a:pt x="347" y="2702"/>
                  <a:pt x="217" y="2283"/>
                  <a:pt x="347" y="1922"/>
                </a:cubicBezTo>
                <a:cubicBezTo>
                  <a:pt x="492" y="1503"/>
                  <a:pt x="853" y="1156"/>
                  <a:pt x="1171" y="1156"/>
                </a:cubicBezTo>
                <a:cubicBezTo>
                  <a:pt x="1243" y="1156"/>
                  <a:pt x="1315" y="1185"/>
                  <a:pt x="1387" y="1228"/>
                </a:cubicBezTo>
                <a:cubicBezTo>
                  <a:pt x="1402" y="1235"/>
                  <a:pt x="1416" y="1239"/>
                  <a:pt x="1431" y="1239"/>
                </a:cubicBezTo>
                <a:cubicBezTo>
                  <a:pt x="1445" y="1239"/>
                  <a:pt x="1460" y="1235"/>
                  <a:pt x="1474" y="1228"/>
                </a:cubicBezTo>
                <a:cubicBezTo>
                  <a:pt x="1503" y="1199"/>
                  <a:pt x="1517" y="1170"/>
                  <a:pt x="1517" y="1127"/>
                </a:cubicBezTo>
                <a:cubicBezTo>
                  <a:pt x="1517" y="1127"/>
                  <a:pt x="1460" y="650"/>
                  <a:pt x="1676" y="390"/>
                </a:cubicBezTo>
                <a:cubicBezTo>
                  <a:pt x="1770" y="279"/>
                  <a:pt x="1910" y="224"/>
                  <a:pt x="2088" y="224"/>
                </a:cubicBezTo>
                <a:cubicBezTo>
                  <a:pt x="2212" y="224"/>
                  <a:pt x="2355" y="250"/>
                  <a:pt x="2514" y="304"/>
                </a:cubicBezTo>
                <a:cubicBezTo>
                  <a:pt x="2659" y="347"/>
                  <a:pt x="2803" y="419"/>
                  <a:pt x="2933" y="506"/>
                </a:cubicBezTo>
                <a:cubicBezTo>
                  <a:pt x="2688" y="853"/>
                  <a:pt x="2601" y="1315"/>
                  <a:pt x="2876" y="1546"/>
                </a:cubicBezTo>
                <a:cubicBezTo>
                  <a:pt x="2947" y="1608"/>
                  <a:pt x="3033" y="1636"/>
                  <a:pt x="3118" y="1636"/>
                </a:cubicBezTo>
                <a:cubicBezTo>
                  <a:pt x="3272" y="1636"/>
                  <a:pt x="3421" y="1541"/>
                  <a:pt x="3468" y="1373"/>
                </a:cubicBezTo>
                <a:cubicBezTo>
                  <a:pt x="3555" y="1040"/>
                  <a:pt x="3454" y="694"/>
                  <a:pt x="3193" y="477"/>
                </a:cubicBezTo>
                <a:cubicBezTo>
                  <a:pt x="3358" y="278"/>
                  <a:pt x="3595" y="172"/>
                  <a:pt x="3836" y="172"/>
                </a:cubicBezTo>
                <a:close/>
                <a:moveTo>
                  <a:pt x="3833" y="0"/>
                </a:moveTo>
                <a:cubicBezTo>
                  <a:pt x="3532" y="0"/>
                  <a:pt x="3238" y="129"/>
                  <a:pt x="3035" y="376"/>
                </a:cubicBezTo>
                <a:cubicBezTo>
                  <a:pt x="2890" y="275"/>
                  <a:pt x="2731" y="202"/>
                  <a:pt x="2558" y="145"/>
                </a:cubicBezTo>
                <a:cubicBezTo>
                  <a:pt x="2382" y="90"/>
                  <a:pt x="2224" y="62"/>
                  <a:pt x="2083" y="62"/>
                </a:cubicBezTo>
                <a:cubicBezTo>
                  <a:pt x="1851" y="62"/>
                  <a:pt x="1666" y="137"/>
                  <a:pt x="1532" y="289"/>
                </a:cubicBezTo>
                <a:cubicBezTo>
                  <a:pt x="1373" y="491"/>
                  <a:pt x="1301" y="751"/>
                  <a:pt x="1315" y="1012"/>
                </a:cubicBezTo>
                <a:cubicBezTo>
                  <a:pt x="1285" y="1001"/>
                  <a:pt x="1247" y="991"/>
                  <a:pt x="1207" y="991"/>
                </a:cubicBezTo>
                <a:cubicBezTo>
                  <a:pt x="1190" y="991"/>
                  <a:pt x="1173" y="993"/>
                  <a:pt x="1156" y="997"/>
                </a:cubicBezTo>
                <a:cubicBezTo>
                  <a:pt x="766" y="997"/>
                  <a:pt x="333" y="1373"/>
                  <a:pt x="174" y="1864"/>
                </a:cubicBezTo>
                <a:cubicBezTo>
                  <a:pt x="0" y="2312"/>
                  <a:pt x="159" y="2818"/>
                  <a:pt x="549" y="3092"/>
                </a:cubicBezTo>
                <a:cubicBezTo>
                  <a:pt x="766" y="3251"/>
                  <a:pt x="1012" y="3367"/>
                  <a:pt x="1286" y="3410"/>
                </a:cubicBezTo>
                <a:cubicBezTo>
                  <a:pt x="1399" y="3804"/>
                  <a:pt x="1758" y="4061"/>
                  <a:pt x="2163" y="4061"/>
                </a:cubicBezTo>
                <a:cubicBezTo>
                  <a:pt x="2174" y="4061"/>
                  <a:pt x="2185" y="4061"/>
                  <a:pt x="2197" y="4060"/>
                </a:cubicBezTo>
                <a:lnTo>
                  <a:pt x="2240" y="4060"/>
                </a:lnTo>
                <a:cubicBezTo>
                  <a:pt x="2876" y="4060"/>
                  <a:pt x="3367" y="3930"/>
                  <a:pt x="3699" y="3670"/>
                </a:cubicBezTo>
                <a:cubicBezTo>
                  <a:pt x="3743" y="3728"/>
                  <a:pt x="3800" y="3786"/>
                  <a:pt x="3858" y="3829"/>
                </a:cubicBezTo>
                <a:cubicBezTo>
                  <a:pt x="4003" y="3930"/>
                  <a:pt x="4162" y="3988"/>
                  <a:pt x="4335" y="3988"/>
                </a:cubicBezTo>
                <a:cubicBezTo>
                  <a:pt x="4913" y="3988"/>
                  <a:pt x="5679" y="3410"/>
                  <a:pt x="5953" y="2760"/>
                </a:cubicBezTo>
                <a:cubicBezTo>
                  <a:pt x="6155" y="2399"/>
                  <a:pt x="6083" y="1951"/>
                  <a:pt x="5809" y="1647"/>
                </a:cubicBezTo>
                <a:cubicBezTo>
                  <a:pt x="5635" y="1445"/>
                  <a:pt x="5375" y="1315"/>
                  <a:pt x="5115" y="1301"/>
                </a:cubicBezTo>
                <a:cubicBezTo>
                  <a:pt x="5072" y="824"/>
                  <a:pt x="4797" y="405"/>
                  <a:pt x="4393" y="159"/>
                </a:cubicBezTo>
                <a:cubicBezTo>
                  <a:pt x="4218" y="52"/>
                  <a:pt x="4024" y="0"/>
                  <a:pt x="38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5519274" y="949284"/>
            <a:ext cx="123306" cy="112888"/>
          </a:xfrm>
          <a:custGeom>
            <a:avLst/>
            <a:gdLst/>
            <a:ahLst/>
            <a:cxnLst/>
            <a:rect l="l" t="t" r="r" b="b"/>
            <a:pathLst>
              <a:path w="1373" h="1257" extrusionOk="0">
                <a:moveTo>
                  <a:pt x="751" y="187"/>
                </a:moveTo>
                <a:cubicBezTo>
                  <a:pt x="997" y="187"/>
                  <a:pt x="1185" y="389"/>
                  <a:pt x="1185" y="620"/>
                </a:cubicBezTo>
                <a:cubicBezTo>
                  <a:pt x="1185" y="866"/>
                  <a:pt x="983" y="1068"/>
                  <a:pt x="737" y="1068"/>
                </a:cubicBezTo>
                <a:cubicBezTo>
                  <a:pt x="145" y="1068"/>
                  <a:pt x="145" y="187"/>
                  <a:pt x="737" y="187"/>
                </a:cubicBezTo>
                <a:close/>
                <a:moveTo>
                  <a:pt x="750" y="0"/>
                </a:moveTo>
                <a:cubicBezTo>
                  <a:pt x="513" y="0"/>
                  <a:pt x="278" y="137"/>
                  <a:pt x="174" y="389"/>
                </a:cubicBezTo>
                <a:cubicBezTo>
                  <a:pt x="0" y="794"/>
                  <a:pt x="304" y="1256"/>
                  <a:pt x="737" y="1256"/>
                </a:cubicBezTo>
                <a:cubicBezTo>
                  <a:pt x="1084" y="1256"/>
                  <a:pt x="1373" y="967"/>
                  <a:pt x="1373" y="635"/>
                </a:cubicBezTo>
                <a:cubicBezTo>
                  <a:pt x="1373" y="461"/>
                  <a:pt x="1301" y="302"/>
                  <a:pt x="1185" y="187"/>
                </a:cubicBezTo>
                <a:cubicBezTo>
                  <a:pt x="1064" y="60"/>
                  <a:pt x="906" y="0"/>
                  <a:pt x="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715538" y="2120839"/>
            <a:ext cx="395705" cy="390638"/>
          </a:xfrm>
          <a:custGeom>
            <a:avLst/>
            <a:gdLst/>
            <a:ahLst/>
            <a:cxnLst/>
            <a:rect l="l" t="t" r="r" b="b"/>
            <a:pathLst>
              <a:path w="4451" h="4394" extrusionOk="0">
                <a:moveTo>
                  <a:pt x="2266" y="0"/>
                </a:moveTo>
                <a:cubicBezTo>
                  <a:pt x="1767" y="0"/>
                  <a:pt x="1235" y="189"/>
                  <a:pt x="824" y="550"/>
                </a:cubicBezTo>
                <a:cubicBezTo>
                  <a:pt x="73" y="1215"/>
                  <a:pt x="0" y="2197"/>
                  <a:pt x="622" y="3194"/>
                </a:cubicBezTo>
                <a:cubicBezTo>
                  <a:pt x="1041" y="3859"/>
                  <a:pt x="1575" y="4249"/>
                  <a:pt x="2197" y="4365"/>
                </a:cubicBezTo>
                <a:cubicBezTo>
                  <a:pt x="2312" y="4379"/>
                  <a:pt x="2428" y="4394"/>
                  <a:pt x="2543" y="4394"/>
                </a:cubicBezTo>
                <a:cubicBezTo>
                  <a:pt x="3540" y="4394"/>
                  <a:pt x="4378" y="3729"/>
                  <a:pt x="4407" y="3686"/>
                </a:cubicBezTo>
                <a:cubicBezTo>
                  <a:pt x="4451" y="3657"/>
                  <a:pt x="4451" y="3599"/>
                  <a:pt x="4422" y="3570"/>
                </a:cubicBezTo>
                <a:cubicBezTo>
                  <a:pt x="4406" y="3546"/>
                  <a:pt x="4381" y="3535"/>
                  <a:pt x="4355" y="3535"/>
                </a:cubicBezTo>
                <a:cubicBezTo>
                  <a:pt x="4334" y="3535"/>
                  <a:pt x="4311" y="3543"/>
                  <a:pt x="4292" y="3556"/>
                </a:cubicBezTo>
                <a:cubicBezTo>
                  <a:pt x="4292" y="3556"/>
                  <a:pt x="3480" y="4205"/>
                  <a:pt x="2552" y="4205"/>
                </a:cubicBezTo>
                <a:cubicBezTo>
                  <a:pt x="2445" y="4205"/>
                  <a:pt x="2335" y="4196"/>
                  <a:pt x="2226" y="4177"/>
                </a:cubicBezTo>
                <a:cubicBezTo>
                  <a:pt x="1648" y="4090"/>
                  <a:pt x="1156" y="3729"/>
                  <a:pt x="766" y="3093"/>
                </a:cubicBezTo>
                <a:cubicBezTo>
                  <a:pt x="203" y="2183"/>
                  <a:pt x="289" y="1273"/>
                  <a:pt x="940" y="695"/>
                </a:cubicBezTo>
                <a:cubicBezTo>
                  <a:pt x="1314" y="362"/>
                  <a:pt x="1808" y="187"/>
                  <a:pt x="2268" y="187"/>
                </a:cubicBezTo>
                <a:cubicBezTo>
                  <a:pt x="2606" y="187"/>
                  <a:pt x="2926" y="282"/>
                  <a:pt x="3165" y="478"/>
                </a:cubicBezTo>
                <a:cubicBezTo>
                  <a:pt x="3887" y="1056"/>
                  <a:pt x="4046" y="1880"/>
                  <a:pt x="3844" y="2385"/>
                </a:cubicBezTo>
                <a:cubicBezTo>
                  <a:pt x="3700" y="2725"/>
                  <a:pt x="3402" y="2912"/>
                  <a:pt x="3004" y="2912"/>
                </a:cubicBezTo>
                <a:cubicBezTo>
                  <a:pt x="2962" y="2912"/>
                  <a:pt x="2920" y="2910"/>
                  <a:pt x="2876" y="2905"/>
                </a:cubicBezTo>
                <a:cubicBezTo>
                  <a:pt x="2124" y="2819"/>
                  <a:pt x="1922" y="2414"/>
                  <a:pt x="1864" y="2183"/>
                </a:cubicBezTo>
                <a:cubicBezTo>
                  <a:pt x="1792" y="1865"/>
                  <a:pt x="1908" y="1547"/>
                  <a:pt x="2153" y="1345"/>
                </a:cubicBezTo>
                <a:cubicBezTo>
                  <a:pt x="2215" y="1310"/>
                  <a:pt x="2281" y="1292"/>
                  <a:pt x="2345" y="1292"/>
                </a:cubicBezTo>
                <a:cubicBezTo>
                  <a:pt x="2415" y="1292"/>
                  <a:pt x="2483" y="1314"/>
                  <a:pt x="2543" y="1359"/>
                </a:cubicBezTo>
                <a:cubicBezTo>
                  <a:pt x="2702" y="1461"/>
                  <a:pt x="2789" y="1619"/>
                  <a:pt x="2804" y="1807"/>
                </a:cubicBezTo>
                <a:cubicBezTo>
                  <a:pt x="2789" y="1865"/>
                  <a:pt x="2746" y="1923"/>
                  <a:pt x="2688" y="1937"/>
                </a:cubicBezTo>
                <a:cubicBezTo>
                  <a:pt x="2645" y="1952"/>
                  <a:pt x="2616" y="2010"/>
                  <a:pt x="2630" y="2053"/>
                </a:cubicBezTo>
                <a:cubicBezTo>
                  <a:pt x="2642" y="2089"/>
                  <a:pt x="2683" y="2114"/>
                  <a:pt x="2722" y="2114"/>
                </a:cubicBezTo>
                <a:cubicBezTo>
                  <a:pt x="2730" y="2114"/>
                  <a:pt x="2738" y="2113"/>
                  <a:pt x="2746" y="2111"/>
                </a:cubicBezTo>
                <a:cubicBezTo>
                  <a:pt x="2876" y="2067"/>
                  <a:pt x="2962" y="1952"/>
                  <a:pt x="2977" y="1822"/>
                </a:cubicBezTo>
                <a:cubicBezTo>
                  <a:pt x="2977" y="1576"/>
                  <a:pt x="2847" y="1330"/>
                  <a:pt x="2645" y="1200"/>
                </a:cubicBezTo>
                <a:cubicBezTo>
                  <a:pt x="2551" y="1143"/>
                  <a:pt x="2450" y="1114"/>
                  <a:pt x="2348" y="1114"/>
                </a:cubicBezTo>
                <a:cubicBezTo>
                  <a:pt x="2247" y="1114"/>
                  <a:pt x="2146" y="1143"/>
                  <a:pt x="2052" y="1200"/>
                </a:cubicBezTo>
                <a:cubicBezTo>
                  <a:pt x="1734" y="1432"/>
                  <a:pt x="1590" y="1836"/>
                  <a:pt x="1691" y="2212"/>
                </a:cubicBezTo>
                <a:cubicBezTo>
                  <a:pt x="1807" y="2703"/>
                  <a:pt x="2226" y="3007"/>
                  <a:pt x="2847" y="3079"/>
                </a:cubicBezTo>
                <a:cubicBezTo>
                  <a:pt x="2902" y="3085"/>
                  <a:pt x="2956" y="3088"/>
                  <a:pt x="3009" y="3088"/>
                </a:cubicBezTo>
                <a:cubicBezTo>
                  <a:pt x="3478" y="3088"/>
                  <a:pt x="3835" y="2859"/>
                  <a:pt x="4017" y="2443"/>
                </a:cubicBezTo>
                <a:cubicBezTo>
                  <a:pt x="4248" y="1880"/>
                  <a:pt x="4075" y="969"/>
                  <a:pt x="3280" y="334"/>
                </a:cubicBezTo>
                <a:cubicBezTo>
                  <a:pt x="3006" y="109"/>
                  <a:pt x="2645" y="0"/>
                  <a:pt x="2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txBox="1">
            <a:spLocks noGrp="1"/>
          </p:cNvSpPr>
          <p:nvPr>
            <p:ph type="ctrTitle"/>
          </p:nvPr>
        </p:nvSpPr>
        <p:spPr>
          <a:xfrm>
            <a:off x="2915925" y="1543650"/>
            <a:ext cx="5513400" cy="187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5000" dirty="0">
                <a:solidFill>
                  <a:schemeClr val="accent4"/>
                </a:solidFill>
                <a:latin typeface="Changa One"/>
                <a:ea typeface="Changa One"/>
                <a:cs typeface="Changa One"/>
                <a:sym typeface="Changa One"/>
              </a:rPr>
              <a:t>The space Invader</a:t>
            </a:r>
            <a:br>
              <a:rPr lang="en-US" sz="5000" dirty="0">
                <a:solidFill>
                  <a:schemeClr val="accent4"/>
                </a:solidFill>
                <a:latin typeface="Changa One"/>
                <a:ea typeface="Changa One"/>
                <a:cs typeface="Changa One"/>
                <a:sym typeface="Changa One"/>
              </a:rPr>
            </a:br>
            <a:br>
              <a:rPr lang="en-US" sz="5000" dirty="0">
                <a:solidFill>
                  <a:schemeClr val="accent4"/>
                </a:solidFill>
                <a:latin typeface="Changa One"/>
                <a:ea typeface="Changa One"/>
                <a:cs typeface="Changa One"/>
                <a:sym typeface="Changa One"/>
              </a:rPr>
            </a:br>
            <a:r>
              <a:rPr lang="en-US" sz="5000" dirty="0">
                <a:solidFill>
                  <a:schemeClr val="accent4"/>
                </a:solidFill>
                <a:latin typeface="Changa One"/>
                <a:ea typeface="Changa One"/>
                <a:cs typeface="Changa One"/>
                <a:sym typeface="Changa One"/>
              </a:rPr>
              <a:t>-Group 80</a:t>
            </a:r>
            <a:br>
              <a:rPr lang="en-US" sz="5000" dirty="0">
                <a:solidFill>
                  <a:schemeClr val="accent4"/>
                </a:solidFill>
                <a:latin typeface="Changa One"/>
                <a:ea typeface="Changa One"/>
                <a:cs typeface="Changa One"/>
                <a:sym typeface="Changa One"/>
              </a:rPr>
            </a:br>
            <a:endParaRPr lang="en-US" sz="5000" dirty="0">
              <a:solidFill>
                <a:schemeClr val="accent2"/>
              </a:solidFill>
              <a:latin typeface="Changa One"/>
              <a:ea typeface="Changa One"/>
              <a:cs typeface="Changa One"/>
              <a:sym typeface="Changa One"/>
            </a:endParaRPr>
          </a:p>
        </p:txBody>
      </p:sp>
      <p:grpSp>
        <p:nvGrpSpPr>
          <p:cNvPr id="471" name="Google Shape;471;p27"/>
          <p:cNvGrpSpPr/>
          <p:nvPr/>
        </p:nvGrpSpPr>
        <p:grpSpPr>
          <a:xfrm>
            <a:off x="3658744" y="2880294"/>
            <a:ext cx="200991" cy="206083"/>
            <a:chOff x="2950083" y="2942772"/>
            <a:chExt cx="142245" cy="145837"/>
          </a:xfrm>
        </p:grpSpPr>
        <p:sp>
          <p:nvSpPr>
            <p:cNvPr id="472" name="Google Shape;472;p27"/>
            <p:cNvSpPr/>
            <p:nvPr/>
          </p:nvSpPr>
          <p:spPr>
            <a:xfrm>
              <a:off x="3016800" y="2942772"/>
              <a:ext cx="17449" cy="145837"/>
            </a:xfrm>
            <a:custGeom>
              <a:avLst/>
              <a:gdLst/>
              <a:ahLst/>
              <a:cxnLst/>
              <a:rect l="l" t="t" r="r" b="b"/>
              <a:pathLst>
                <a:path w="204" h="1705" extrusionOk="0">
                  <a:moveTo>
                    <a:pt x="102" y="0"/>
                  </a:moveTo>
                  <a:cubicBezTo>
                    <a:pt x="59" y="0"/>
                    <a:pt x="15" y="43"/>
                    <a:pt x="15" y="101"/>
                  </a:cubicBezTo>
                  <a:lnTo>
                    <a:pt x="1" y="1618"/>
                  </a:lnTo>
                  <a:cubicBezTo>
                    <a:pt x="1" y="1662"/>
                    <a:pt x="44" y="1705"/>
                    <a:pt x="102" y="1705"/>
                  </a:cubicBezTo>
                  <a:cubicBezTo>
                    <a:pt x="145" y="1705"/>
                    <a:pt x="189" y="1662"/>
                    <a:pt x="189" y="1618"/>
                  </a:cubicBezTo>
                  <a:lnTo>
                    <a:pt x="203" y="101"/>
                  </a:lnTo>
                  <a:cubicBezTo>
                    <a:pt x="203" y="43"/>
                    <a:pt x="160" y="0"/>
                    <a:pt x="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2962486" y="2969971"/>
              <a:ext cx="129842" cy="90239"/>
            </a:xfrm>
            <a:custGeom>
              <a:avLst/>
              <a:gdLst/>
              <a:ahLst/>
              <a:cxnLst/>
              <a:rect l="l" t="t" r="r" b="b"/>
              <a:pathLst>
                <a:path w="1518" h="1055" extrusionOk="0">
                  <a:moveTo>
                    <a:pt x="1378" y="1"/>
                  </a:moveTo>
                  <a:cubicBezTo>
                    <a:pt x="1362" y="1"/>
                    <a:pt x="1346" y="5"/>
                    <a:pt x="1329" y="14"/>
                  </a:cubicBezTo>
                  <a:lnTo>
                    <a:pt x="72" y="896"/>
                  </a:lnTo>
                  <a:cubicBezTo>
                    <a:pt x="0" y="939"/>
                    <a:pt x="29" y="1055"/>
                    <a:pt x="116" y="1055"/>
                  </a:cubicBezTo>
                  <a:cubicBezTo>
                    <a:pt x="145" y="1055"/>
                    <a:pt x="159" y="1055"/>
                    <a:pt x="174" y="1040"/>
                  </a:cubicBezTo>
                  <a:lnTo>
                    <a:pt x="1445" y="159"/>
                  </a:lnTo>
                  <a:cubicBezTo>
                    <a:pt x="1518" y="110"/>
                    <a:pt x="1458" y="1"/>
                    <a:pt x="1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2975316" y="2963727"/>
              <a:ext cx="100931" cy="101445"/>
            </a:xfrm>
            <a:custGeom>
              <a:avLst/>
              <a:gdLst/>
              <a:ahLst/>
              <a:cxnLst/>
              <a:rect l="l" t="t" r="r" b="b"/>
              <a:pathLst>
                <a:path w="1180" h="1186" extrusionOk="0">
                  <a:moveTo>
                    <a:pt x="133" y="1"/>
                  </a:moveTo>
                  <a:cubicBezTo>
                    <a:pt x="61" y="1"/>
                    <a:pt x="0" y="93"/>
                    <a:pt x="67" y="160"/>
                  </a:cubicBezTo>
                  <a:lnTo>
                    <a:pt x="1006" y="1157"/>
                  </a:lnTo>
                  <a:cubicBezTo>
                    <a:pt x="1020" y="1171"/>
                    <a:pt x="1049" y="1185"/>
                    <a:pt x="1078" y="1185"/>
                  </a:cubicBezTo>
                  <a:cubicBezTo>
                    <a:pt x="1093" y="1185"/>
                    <a:pt x="1122" y="1171"/>
                    <a:pt x="1136" y="1157"/>
                  </a:cubicBezTo>
                  <a:cubicBezTo>
                    <a:pt x="1179" y="1128"/>
                    <a:pt x="1179" y="1070"/>
                    <a:pt x="1136" y="1026"/>
                  </a:cubicBezTo>
                  <a:lnTo>
                    <a:pt x="197" y="30"/>
                  </a:lnTo>
                  <a:cubicBezTo>
                    <a:pt x="177" y="9"/>
                    <a:pt x="154"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2950083" y="3005724"/>
              <a:ext cx="140962" cy="16166"/>
            </a:xfrm>
            <a:custGeom>
              <a:avLst/>
              <a:gdLst/>
              <a:ahLst/>
              <a:cxnLst/>
              <a:rect l="l" t="t" r="r" b="b"/>
              <a:pathLst>
                <a:path w="1648" h="189" extrusionOk="0">
                  <a:moveTo>
                    <a:pt x="1561" y="1"/>
                  </a:moveTo>
                  <a:lnTo>
                    <a:pt x="102" y="15"/>
                  </a:lnTo>
                  <a:cubicBezTo>
                    <a:pt x="44" y="15"/>
                    <a:pt x="1" y="59"/>
                    <a:pt x="1" y="102"/>
                  </a:cubicBezTo>
                  <a:cubicBezTo>
                    <a:pt x="1" y="160"/>
                    <a:pt x="44" y="189"/>
                    <a:pt x="102" y="189"/>
                  </a:cubicBezTo>
                  <a:lnTo>
                    <a:pt x="1561" y="174"/>
                  </a:lnTo>
                  <a:cubicBezTo>
                    <a:pt x="1604" y="174"/>
                    <a:pt x="1648" y="131"/>
                    <a:pt x="1648" y="88"/>
                  </a:cubicBezTo>
                  <a:cubicBezTo>
                    <a:pt x="1648" y="44"/>
                    <a:pt x="1604" y="1"/>
                    <a:pt x="15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3" name="Google Shape;903;p35"/>
          <p:cNvSpPr txBox="1">
            <a:spLocks noGrp="1"/>
          </p:cNvSpPr>
          <p:nvPr>
            <p:ph type="title"/>
          </p:nvPr>
        </p:nvSpPr>
        <p:spPr>
          <a:xfrm>
            <a:off x="1473900" y="195496"/>
            <a:ext cx="6196200" cy="68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Working of The Game</a:t>
            </a:r>
            <a:endParaRPr dirty="0"/>
          </a:p>
        </p:txBody>
      </p:sp>
      <p:grpSp>
        <p:nvGrpSpPr>
          <p:cNvPr id="921" name="Google Shape;921;p35"/>
          <p:cNvGrpSpPr/>
          <p:nvPr/>
        </p:nvGrpSpPr>
        <p:grpSpPr>
          <a:xfrm>
            <a:off x="476317" y="1147291"/>
            <a:ext cx="779818" cy="750324"/>
            <a:chOff x="7788092" y="3739116"/>
            <a:chExt cx="779818" cy="750324"/>
          </a:xfrm>
        </p:grpSpPr>
        <p:sp>
          <p:nvSpPr>
            <p:cNvPr id="922" name="Google Shape;922;p35"/>
            <p:cNvSpPr/>
            <p:nvPr/>
          </p:nvSpPr>
          <p:spPr>
            <a:xfrm>
              <a:off x="7788101" y="3739116"/>
              <a:ext cx="779809" cy="750324"/>
            </a:xfrm>
            <a:custGeom>
              <a:avLst/>
              <a:gdLst/>
              <a:ahLst/>
              <a:cxnLst/>
              <a:rect l="l" t="t" r="r" b="b"/>
              <a:pathLst>
                <a:path w="15895" h="15294" extrusionOk="0">
                  <a:moveTo>
                    <a:pt x="8829" y="405"/>
                  </a:moveTo>
                  <a:cubicBezTo>
                    <a:pt x="8998" y="418"/>
                    <a:pt x="9156" y="440"/>
                    <a:pt x="9322" y="463"/>
                  </a:cubicBezTo>
                  <a:lnTo>
                    <a:pt x="9322" y="463"/>
                  </a:lnTo>
                  <a:cubicBezTo>
                    <a:pt x="9151" y="443"/>
                    <a:pt x="8995" y="429"/>
                    <a:pt x="8829" y="405"/>
                  </a:cubicBezTo>
                  <a:close/>
                  <a:moveTo>
                    <a:pt x="8251" y="1"/>
                  </a:moveTo>
                  <a:cubicBezTo>
                    <a:pt x="5144" y="1"/>
                    <a:pt x="2356" y="1865"/>
                    <a:pt x="1186" y="4726"/>
                  </a:cubicBezTo>
                  <a:cubicBezTo>
                    <a:pt x="1" y="7586"/>
                    <a:pt x="651" y="10866"/>
                    <a:pt x="2833" y="13048"/>
                  </a:cubicBezTo>
                  <a:cubicBezTo>
                    <a:pt x="4301" y="14516"/>
                    <a:pt x="6253" y="15294"/>
                    <a:pt x="8241" y="15294"/>
                  </a:cubicBezTo>
                  <a:cubicBezTo>
                    <a:pt x="9227" y="15294"/>
                    <a:pt x="10221" y="15102"/>
                    <a:pt x="11170" y="14710"/>
                  </a:cubicBezTo>
                  <a:cubicBezTo>
                    <a:pt x="14030" y="13525"/>
                    <a:pt x="15880" y="10736"/>
                    <a:pt x="15894" y="7644"/>
                  </a:cubicBezTo>
                  <a:cubicBezTo>
                    <a:pt x="15880" y="3425"/>
                    <a:pt x="12470" y="15"/>
                    <a:pt x="8251" y="1"/>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54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35"/>
            <p:cNvGrpSpPr/>
            <p:nvPr/>
          </p:nvGrpSpPr>
          <p:grpSpPr>
            <a:xfrm>
              <a:off x="7788092" y="3739213"/>
              <a:ext cx="779809" cy="750127"/>
              <a:chOff x="7788092" y="3739213"/>
              <a:chExt cx="779809" cy="750127"/>
            </a:xfrm>
          </p:grpSpPr>
          <p:sp>
            <p:nvSpPr>
              <p:cNvPr id="924" name="Google Shape;924;p35"/>
              <p:cNvSpPr/>
              <p:nvPr/>
            </p:nvSpPr>
            <p:spPr>
              <a:xfrm>
                <a:off x="7805852" y="4134753"/>
                <a:ext cx="452284" cy="307312"/>
              </a:xfrm>
              <a:custGeom>
                <a:avLst/>
                <a:gdLst/>
                <a:ahLst/>
                <a:cxnLst/>
                <a:rect l="l" t="t" r="r" b="b"/>
                <a:pathLst>
                  <a:path w="9219" h="6264" extrusionOk="0">
                    <a:moveTo>
                      <a:pt x="3098" y="0"/>
                    </a:moveTo>
                    <a:cubicBezTo>
                      <a:pt x="1853" y="0"/>
                      <a:pt x="621" y="466"/>
                      <a:pt x="621" y="466"/>
                    </a:cubicBezTo>
                    <a:cubicBezTo>
                      <a:pt x="0" y="2214"/>
                      <a:pt x="3323" y="5898"/>
                      <a:pt x="4522" y="6216"/>
                    </a:cubicBezTo>
                    <a:cubicBezTo>
                      <a:pt x="4644" y="6248"/>
                      <a:pt x="4777" y="6263"/>
                      <a:pt x="4920" y="6263"/>
                    </a:cubicBezTo>
                    <a:cubicBezTo>
                      <a:pt x="6193" y="6263"/>
                      <a:pt x="8203" y="5087"/>
                      <a:pt x="8684" y="4425"/>
                    </a:cubicBezTo>
                    <a:cubicBezTo>
                      <a:pt x="9218" y="3688"/>
                      <a:pt x="9103" y="2575"/>
                      <a:pt x="7051" y="2214"/>
                    </a:cubicBezTo>
                    <a:cubicBezTo>
                      <a:pt x="4999" y="1838"/>
                      <a:pt x="5953" y="957"/>
                      <a:pt x="4479" y="263"/>
                    </a:cubicBezTo>
                    <a:cubicBezTo>
                      <a:pt x="4064" y="70"/>
                      <a:pt x="3580" y="0"/>
                      <a:pt x="30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5"/>
              <p:cNvSpPr/>
              <p:nvPr/>
            </p:nvSpPr>
            <p:spPr>
              <a:xfrm>
                <a:off x="8048267" y="3754177"/>
                <a:ext cx="514688" cy="592056"/>
              </a:xfrm>
              <a:custGeom>
                <a:avLst/>
                <a:gdLst/>
                <a:ahLst/>
                <a:cxnLst/>
                <a:rect l="l" t="t" r="r" b="b"/>
                <a:pathLst>
                  <a:path w="10491" h="12068" extrusionOk="0">
                    <a:moveTo>
                      <a:pt x="2064" y="0"/>
                    </a:moveTo>
                    <a:cubicBezTo>
                      <a:pt x="1203" y="0"/>
                      <a:pt x="532" y="153"/>
                      <a:pt x="0" y="594"/>
                    </a:cubicBezTo>
                    <a:lnTo>
                      <a:pt x="116" y="1432"/>
                    </a:lnTo>
                    <a:cubicBezTo>
                      <a:pt x="116" y="1432"/>
                      <a:pt x="954" y="3065"/>
                      <a:pt x="1792" y="3700"/>
                    </a:cubicBezTo>
                    <a:cubicBezTo>
                      <a:pt x="2630" y="4322"/>
                      <a:pt x="3020" y="3585"/>
                      <a:pt x="4003" y="4639"/>
                    </a:cubicBezTo>
                    <a:cubicBezTo>
                      <a:pt x="5000" y="5709"/>
                      <a:pt x="4696" y="5810"/>
                      <a:pt x="5910" y="6807"/>
                    </a:cubicBezTo>
                    <a:cubicBezTo>
                      <a:pt x="7109" y="7818"/>
                      <a:pt x="6329" y="8411"/>
                      <a:pt x="6329" y="9133"/>
                    </a:cubicBezTo>
                    <a:cubicBezTo>
                      <a:pt x="6329" y="9855"/>
                      <a:pt x="7586" y="11647"/>
                      <a:pt x="7803" y="12023"/>
                    </a:cubicBezTo>
                    <a:cubicBezTo>
                      <a:pt x="7820" y="12053"/>
                      <a:pt x="7847" y="12068"/>
                      <a:pt x="7881" y="12068"/>
                    </a:cubicBezTo>
                    <a:cubicBezTo>
                      <a:pt x="8257" y="12068"/>
                      <a:pt x="9577" y="10380"/>
                      <a:pt x="10013" y="9176"/>
                    </a:cubicBezTo>
                    <a:cubicBezTo>
                      <a:pt x="10490" y="7862"/>
                      <a:pt x="8164" y="6865"/>
                      <a:pt x="8005" y="6070"/>
                    </a:cubicBezTo>
                    <a:cubicBezTo>
                      <a:pt x="7846" y="5275"/>
                      <a:pt x="8178" y="4177"/>
                      <a:pt x="8323" y="4177"/>
                    </a:cubicBezTo>
                    <a:cubicBezTo>
                      <a:pt x="8482" y="4177"/>
                      <a:pt x="9378" y="3859"/>
                      <a:pt x="9378" y="3484"/>
                    </a:cubicBezTo>
                    <a:cubicBezTo>
                      <a:pt x="9378" y="3122"/>
                      <a:pt x="7268" y="594"/>
                      <a:pt x="4899" y="276"/>
                    </a:cubicBezTo>
                    <a:cubicBezTo>
                      <a:pt x="3774" y="125"/>
                      <a:pt x="2842" y="0"/>
                      <a:pt x="2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5"/>
              <p:cNvSpPr/>
              <p:nvPr/>
            </p:nvSpPr>
            <p:spPr>
              <a:xfrm>
                <a:off x="7823563" y="3943558"/>
                <a:ext cx="243190" cy="185545"/>
              </a:xfrm>
              <a:custGeom>
                <a:avLst/>
                <a:gdLst/>
                <a:ahLst/>
                <a:cxnLst/>
                <a:rect l="l" t="t" r="r" b="b"/>
                <a:pathLst>
                  <a:path w="4957" h="3782" extrusionOk="0">
                    <a:moveTo>
                      <a:pt x="1882" y="0"/>
                    </a:moveTo>
                    <a:cubicBezTo>
                      <a:pt x="1485" y="0"/>
                      <a:pt x="1156" y="100"/>
                      <a:pt x="1156" y="100"/>
                    </a:cubicBezTo>
                    <a:cubicBezTo>
                      <a:pt x="0" y="1372"/>
                      <a:pt x="72" y="3481"/>
                      <a:pt x="217" y="3741"/>
                    </a:cubicBezTo>
                    <a:cubicBezTo>
                      <a:pt x="233" y="3769"/>
                      <a:pt x="270" y="3782"/>
                      <a:pt x="324" y="3782"/>
                    </a:cubicBezTo>
                    <a:cubicBezTo>
                      <a:pt x="744" y="3782"/>
                      <a:pt x="2187" y="3007"/>
                      <a:pt x="2789" y="2687"/>
                    </a:cubicBezTo>
                    <a:cubicBezTo>
                      <a:pt x="3482" y="2311"/>
                      <a:pt x="4956" y="1198"/>
                      <a:pt x="4161" y="996"/>
                    </a:cubicBezTo>
                    <a:cubicBezTo>
                      <a:pt x="3367" y="794"/>
                      <a:pt x="3266" y="476"/>
                      <a:pt x="2630" y="158"/>
                    </a:cubicBezTo>
                    <a:cubicBezTo>
                      <a:pt x="2394" y="38"/>
                      <a:pt x="2125" y="0"/>
                      <a:pt x="18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5"/>
              <p:cNvSpPr/>
              <p:nvPr/>
            </p:nvSpPr>
            <p:spPr>
              <a:xfrm>
                <a:off x="7788092" y="3739213"/>
                <a:ext cx="779809" cy="750127"/>
              </a:xfrm>
              <a:custGeom>
                <a:avLst/>
                <a:gdLst/>
                <a:ahLst/>
                <a:cxnLst/>
                <a:rect l="l" t="t" r="r" b="b"/>
                <a:pathLst>
                  <a:path w="15895" h="15290" extrusionOk="0">
                    <a:moveTo>
                      <a:pt x="8251" y="379"/>
                    </a:moveTo>
                    <a:cubicBezTo>
                      <a:pt x="12268" y="379"/>
                      <a:pt x="15519" y="3630"/>
                      <a:pt x="15519" y="7646"/>
                    </a:cubicBezTo>
                    <a:cubicBezTo>
                      <a:pt x="15519" y="10594"/>
                      <a:pt x="13742" y="13238"/>
                      <a:pt x="11025" y="14365"/>
                    </a:cubicBezTo>
                    <a:cubicBezTo>
                      <a:pt x="10125" y="14739"/>
                      <a:pt x="9180" y="14920"/>
                      <a:pt x="8244" y="14920"/>
                    </a:cubicBezTo>
                    <a:cubicBezTo>
                      <a:pt x="6355" y="14920"/>
                      <a:pt x="4498" y="14181"/>
                      <a:pt x="3107" y="12790"/>
                    </a:cubicBezTo>
                    <a:cubicBezTo>
                      <a:pt x="1027" y="10710"/>
                      <a:pt x="405" y="7589"/>
                      <a:pt x="1532" y="4872"/>
                    </a:cubicBezTo>
                    <a:cubicBezTo>
                      <a:pt x="2659" y="2156"/>
                      <a:pt x="5303" y="379"/>
                      <a:pt x="8251" y="379"/>
                    </a:cubicBezTo>
                    <a:close/>
                    <a:moveTo>
                      <a:pt x="8261" y="0"/>
                    </a:moveTo>
                    <a:cubicBezTo>
                      <a:pt x="6270" y="0"/>
                      <a:pt x="4309" y="781"/>
                      <a:pt x="2847" y="2243"/>
                    </a:cubicBezTo>
                    <a:cubicBezTo>
                      <a:pt x="651" y="4424"/>
                      <a:pt x="1" y="7719"/>
                      <a:pt x="1186" y="10579"/>
                    </a:cubicBezTo>
                    <a:cubicBezTo>
                      <a:pt x="2370" y="13426"/>
                      <a:pt x="5159" y="15290"/>
                      <a:pt x="8251" y="15290"/>
                    </a:cubicBezTo>
                    <a:cubicBezTo>
                      <a:pt x="12470" y="15290"/>
                      <a:pt x="15894" y="11865"/>
                      <a:pt x="15894" y="7646"/>
                    </a:cubicBezTo>
                    <a:cubicBezTo>
                      <a:pt x="15894" y="4554"/>
                      <a:pt x="14031" y="1766"/>
                      <a:pt x="11170" y="581"/>
                    </a:cubicBezTo>
                    <a:cubicBezTo>
                      <a:pt x="10230" y="190"/>
                      <a:pt x="9242" y="0"/>
                      <a:pt x="82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6" name="Google Shape;976;p35"/>
          <p:cNvGrpSpPr/>
          <p:nvPr/>
        </p:nvGrpSpPr>
        <p:grpSpPr>
          <a:xfrm>
            <a:off x="7572974" y="1082837"/>
            <a:ext cx="1483766" cy="879228"/>
            <a:chOff x="7787945" y="4264262"/>
            <a:chExt cx="1483766" cy="879228"/>
          </a:xfrm>
        </p:grpSpPr>
        <p:sp>
          <p:nvSpPr>
            <p:cNvPr id="977" name="Google Shape;977;p35"/>
            <p:cNvSpPr/>
            <p:nvPr/>
          </p:nvSpPr>
          <p:spPr>
            <a:xfrm flipH="1">
              <a:off x="7787945" y="4264262"/>
              <a:ext cx="1483705" cy="879228"/>
            </a:xfrm>
            <a:custGeom>
              <a:avLst/>
              <a:gdLst/>
              <a:ahLst/>
              <a:cxnLst/>
              <a:rect l="l" t="t" r="r" b="b"/>
              <a:pathLst>
                <a:path w="35949" h="21303" extrusionOk="0">
                  <a:moveTo>
                    <a:pt x="17945" y="7196"/>
                  </a:moveTo>
                  <a:cubicBezTo>
                    <a:pt x="18610" y="7456"/>
                    <a:pt x="20113" y="7904"/>
                    <a:pt x="20748" y="8107"/>
                  </a:cubicBezTo>
                  <a:lnTo>
                    <a:pt x="20012" y="9754"/>
                  </a:lnTo>
                  <a:cubicBezTo>
                    <a:pt x="19997" y="9797"/>
                    <a:pt x="19983" y="9840"/>
                    <a:pt x="19983" y="9884"/>
                  </a:cubicBezTo>
                  <a:cubicBezTo>
                    <a:pt x="18957" y="9523"/>
                    <a:pt x="17743" y="9133"/>
                    <a:pt x="16977" y="8901"/>
                  </a:cubicBezTo>
                  <a:lnTo>
                    <a:pt x="17931" y="7225"/>
                  </a:lnTo>
                  <a:lnTo>
                    <a:pt x="17945" y="7196"/>
                  </a:lnTo>
                  <a:close/>
                  <a:moveTo>
                    <a:pt x="12513" y="9118"/>
                  </a:moveTo>
                  <a:cubicBezTo>
                    <a:pt x="13148" y="10057"/>
                    <a:pt x="13784" y="11025"/>
                    <a:pt x="13986" y="11415"/>
                  </a:cubicBezTo>
                  <a:cubicBezTo>
                    <a:pt x="13596" y="11574"/>
                    <a:pt x="12411" y="11748"/>
                    <a:pt x="11299" y="11834"/>
                  </a:cubicBezTo>
                  <a:cubicBezTo>
                    <a:pt x="11862" y="10650"/>
                    <a:pt x="12253" y="9783"/>
                    <a:pt x="12513" y="9118"/>
                  </a:cubicBezTo>
                  <a:close/>
                  <a:moveTo>
                    <a:pt x="24317" y="13149"/>
                  </a:moveTo>
                  <a:lnTo>
                    <a:pt x="24317" y="13149"/>
                  </a:lnTo>
                  <a:cubicBezTo>
                    <a:pt x="23956" y="14406"/>
                    <a:pt x="23725" y="15345"/>
                    <a:pt x="23580" y="16039"/>
                  </a:cubicBezTo>
                  <a:lnTo>
                    <a:pt x="23580" y="16025"/>
                  </a:lnTo>
                  <a:cubicBezTo>
                    <a:pt x="22786" y="15201"/>
                    <a:pt x="22005" y="14349"/>
                    <a:pt x="21745" y="13987"/>
                  </a:cubicBezTo>
                  <a:cubicBezTo>
                    <a:pt x="22107" y="13771"/>
                    <a:pt x="23248" y="13424"/>
                    <a:pt x="24317" y="13149"/>
                  </a:cubicBezTo>
                  <a:close/>
                  <a:moveTo>
                    <a:pt x="21976" y="0"/>
                  </a:moveTo>
                  <a:cubicBezTo>
                    <a:pt x="21854" y="0"/>
                    <a:pt x="21736" y="70"/>
                    <a:pt x="21702" y="232"/>
                  </a:cubicBezTo>
                  <a:lnTo>
                    <a:pt x="20546" y="3758"/>
                  </a:lnTo>
                  <a:cubicBezTo>
                    <a:pt x="20517" y="3801"/>
                    <a:pt x="20517" y="3859"/>
                    <a:pt x="20532" y="3902"/>
                  </a:cubicBezTo>
                  <a:cubicBezTo>
                    <a:pt x="18697" y="3411"/>
                    <a:pt x="16862" y="2963"/>
                    <a:pt x="16862" y="2963"/>
                  </a:cubicBezTo>
                  <a:cubicBezTo>
                    <a:pt x="16854" y="2960"/>
                    <a:pt x="16848" y="2958"/>
                    <a:pt x="16841" y="2958"/>
                  </a:cubicBezTo>
                  <a:cubicBezTo>
                    <a:pt x="16567" y="2958"/>
                    <a:pt x="17074" y="5946"/>
                    <a:pt x="17497" y="6850"/>
                  </a:cubicBezTo>
                  <a:cubicBezTo>
                    <a:pt x="17454" y="6879"/>
                    <a:pt x="17425" y="6907"/>
                    <a:pt x="17396" y="6936"/>
                  </a:cubicBezTo>
                  <a:lnTo>
                    <a:pt x="16443" y="8641"/>
                  </a:lnTo>
                  <a:cubicBezTo>
                    <a:pt x="16428" y="8670"/>
                    <a:pt x="16414" y="8699"/>
                    <a:pt x="16414" y="8742"/>
                  </a:cubicBezTo>
                  <a:lnTo>
                    <a:pt x="16226" y="8685"/>
                  </a:lnTo>
                  <a:cubicBezTo>
                    <a:pt x="16053" y="8685"/>
                    <a:pt x="15460" y="9840"/>
                    <a:pt x="14839" y="11256"/>
                  </a:cubicBezTo>
                  <a:cubicBezTo>
                    <a:pt x="14738" y="11271"/>
                    <a:pt x="14651" y="11329"/>
                    <a:pt x="14608" y="11415"/>
                  </a:cubicBezTo>
                  <a:cubicBezTo>
                    <a:pt x="14492" y="10967"/>
                    <a:pt x="13163" y="9060"/>
                    <a:pt x="12744" y="8439"/>
                  </a:cubicBezTo>
                  <a:cubicBezTo>
                    <a:pt x="13105" y="7355"/>
                    <a:pt x="12961" y="7196"/>
                    <a:pt x="12888" y="7110"/>
                  </a:cubicBezTo>
                  <a:cubicBezTo>
                    <a:pt x="12455" y="6618"/>
                    <a:pt x="3641" y="2212"/>
                    <a:pt x="2716" y="2212"/>
                  </a:cubicBezTo>
                  <a:cubicBezTo>
                    <a:pt x="2659" y="2212"/>
                    <a:pt x="2615" y="2226"/>
                    <a:pt x="2557" y="2240"/>
                  </a:cubicBezTo>
                  <a:cubicBezTo>
                    <a:pt x="2297" y="2342"/>
                    <a:pt x="1864" y="3237"/>
                    <a:pt x="1272" y="4913"/>
                  </a:cubicBezTo>
                  <a:lnTo>
                    <a:pt x="1141" y="5318"/>
                  </a:lnTo>
                  <a:cubicBezTo>
                    <a:pt x="809" y="6272"/>
                    <a:pt x="448" y="7442"/>
                    <a:pt x="29" y="8829"/>
                  </a:cubicBezTo>
                  <a:cubicBezTo>
                    <a:pt x="0" y="8974"/>
                    <a:pt x="58" y="9118"/>
                    <a:pt x="188" y="9176"/>
                  </a:cubicBezTo>
                  <a:lnTo>
                    <a:pt x="9955" y="13944"/>
                  </a:lnTo>
                  <a:cubicBezTo>
                    <a:pt x="9984" y="13958"/>
                    <a:pt x="10027" y="13973"/>
                    <a:pt x="10085" y="13973"/>
                  </a:cubicBezTo>
                  <a:cubicBezTo>
                    <a:pt x="10186" y="13973"/>
                    <a:pt x="10288" y="13901"/>
                    <a:pt x="10345" y="13799"/>
                  </a:cubicBezTo>
                  <a:cubicBezTo>
                    <a:pt x="10591" y="13323"/>
                    <a:pt x="10808" y="12875"/>
                    <a:pt x="11010" y="12470"/>
                  </a:cubicBezTo>
                  <a:cubicBezTo>
                    <a:pt x="12484" y="12355"/>
                    <a:pt x="14290" y="12138"/>
                    <a:pt x="14564" y="11748"/>
                  </a:cubicBezTo>
                  <a:cubicBezTo>
                    <a:pt x="14579" y="11719"/>
                    <a:pt x="14593" y="11690"/>
                    <a:pt x="14608" y="11675"/>
                  </a:cubicBezTo>
                  <a:cubicBezTo>
                    <a:pt x="14622" y="11690"/>
                    <a:pt x="14637" y="11719"/>
                    <a:pt x="14651" y="11748"/>
                  </a:cubicBezTo>
                  <a:cubicBezTo>
                    <a:pt x="13726" y="13915"/>
                    <a:pt x="12773" y="16444"/>
                    <a:pt x="12859" y="16588"/>
                  </a:cubicBezTo>
                  <a:cubicBezTo>
                    <a:pt x="13033" y="16848"/>
                    <a:pt x="18769" y="18510"/>
                    <a:pt x="19116" y="18539"/>
                  </a:cubicBezTo>
                  <a:cubicBezTo>
                    <a:pt x="19116" y="18539"/>
                    <a:pt x="19117" y="18539"/>
                    <a:pt x="19118" y="18539"/>
                  </a:cubicBezTo>
                  <a:cubicBezTo>
                    <a:pt x="19324" y="18539"/>
                    <a:pt x="20259" y="16148"/>
                    <a:pt x="20994" y="14016"/>
                  </a:cubicBezTo>
                  <a:cubicBezTo>
                    <a:pt x="21008" y="14031"/>
                    <a:pt x="21037" y="14031"/>
                    <a:pt x="21052" y="14031"/>
                  </a:cubicBezTo>
                  <a:lnTo>
                    <a:pt x="21081" y="14031"/>
                  </a:lnTo>
                  <a:cubicBezTo>
                    <a:pt x="21095" y="14060"/>
                    <a:pt x="21095" y="14103"/>
                    <a:pt x="21110" y="14132"/>
                  </a:cubicBezTo>
                  <a:cubicBezTo>
                    <a:pt x="21297" y="14536"/>
                    <a:pt x="22916" y="16227"/>
                    <a:pt x="23436" y="16761"/>
                  </a:cubicBezTo>
                  <a:cubicBezTo>
                    <a:pt x="23262" y="17903"/>
                    <a:pt x="23421" y="18033"/>
                    <a:pt x="23508" y="18105"/>
                  </a:cubicBezTo>
                  <a:cubicBezTo>
                    <a:pt x="24028" y="18524"/>
                    <a:pt x="32972" y="21298"/>
                    <a:pt x="34215" y="21298"/>
                  </a:cubicBezTo>
                  <a:cubicBezTo>
                    <a:pt x="34230" y="21301"/>
                    <a:pt x="34246" y="21302"/>
                    <a:pt x="34262" y="21302"/>
                  </a:cubicBezTo>
                  <a:cubicBezTo>
                    <a:pt x="34336" y="21302"/>
                    <a:pt x="34415" y="21276"/>
                    <a:pt x="34475" y="21241"/>
                  </a:cubicBezTo>
                  <a:cubicBezTo>
                    <a:pt x="34720" y="21096"/>
                    <a:pt x="35009" y="20142"/>
                    <a:pt x="35313" y="18394"/>
                  </a:cubicBezTo>
                  <a:lnTo>
                    <a:pt x="35385" y="17975"/>
                  </a:lnTo>
                  <a:cubicBezTo>
                    <a:pt x="35558" y="16978"/>
                    <a:pt x="35732" y="15764"/>
                    <a:pt x="35920" y="14334"/>
                  </a:cubicBezTo>
                  <a:cubicBezTo>
                    <a:pt x="35948" y="14190"/>
                    <a:pt x="35847" y="14045"/>
                    <a:pt x="35703" y="14002"/>
                  </a:cubicBezTo>
                  <a:lnTo>
                    <a:pt x="25329" y="10866"/>
                  </a:lnTo>
                  <a:cubicBezTo>
                    <a:pt x="25301" y="10859"/>
                    <a:pt x="25273" y="10855"/>
                    <a:pt x="25245" y="10855"/>
                  </a:cubicBezTo>
                  <a:cubicBezTo>
                    <a:pt x="25114" y="10855"/>
                    <a:pt x="24989" y="10937"/>
                    <a:pt x="24953" y="11069"/>
                  </a:cubicBezTo>
                  <a:cubicBezTo>
                    <a:pt x="24794" y="11574"/>
                    <a:pt x="24650" y="12051"/>
                    <a:pt x="24520" y="12485"/>
                  </a:cubicBezTo>
                  <a:cubicBezTo>
                    <a:pt x="23291" y="12788"/>
                    <a:pt x="21861" y="13193"/>
                    <a:pt x="21312" y="13583"/>
                  </a:cubicBezTo>
                  <a:cubicBezTo>
                    <a:pt x="21283" y="13525"/>
                    <a:pt x="21240" y="13482"/>
                    <a:pt x="21182" y="13453"/>
                  </a:cubicBezTo>
                  <a:cubicBezTo>
                    <a:pt x="21644" y="12109"/>
                    <a:pt x="21977" y="10967"/>
                    <a:pt x="21933" y="10794"/>
                  </a:cubicBezTo>
                  <a:cubicBezTo>
                    <a:pt x="21890" y="10635"/>
                    <a:pt x="21297" y="10375"/>
                    <a:pt x="20503" y="10072"/>
                  </a:cubicBezTo>
                  <a:cubicBezTo>
                    <a:pt x="20532" y="10043"/>
                    <a:pt x="20546" y="10014"/>
                    <a:pt x="20561" y="9999"/>
                  </a:cubicBezTo>
                  <a:lnTo>
                    <a:pt x="21312" y="8309"/>
                  </a:lnTo>
                  <a:cubicBezTo>
                    <a:pt x="21355" y="8193"/>
                    <a:pt x="21341" y="8078"/>
                    <a:pt x="21254" y="7991"/>
                  </a:cubicBezTo>
                  <a:cubicBezTo>
                    <a:pt x="21962" y="7370"/>
                    <a:pt x="24115" y="5448"/>
                    <a:pt x="24245" y="5145"/>
                  </a:cubicBezTo>
                  <a:cubicBezTo>
                    <a:pt x="24332" y="4986"/>
                    <a:pt x="22757" y="4494"/>
                    <a:pt x="21052" y="4032"/>
                  </a:cubicBezTo>
                  <a:cubicBezTo>
                    <a:pt x="21081" y="4003"/>
                    <a:pt x="21095" y="3960"/>
                    <a:pt x="21110" y="3931"/>
                  </a:cubicBezTo>
                  <a:lnTo>
                    <a:pt x="22266" y="420"/>
                  </a:lnTo>
                  <a:cubicBezTo>
                    <a:pt x="22372" y="172"/>
                    <a:pt x="22169" y="0"/>
                    <a:pt x="21976" y="0"/>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54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8" name="Google Shape;978;p35"/>
            <p:cNvGrpSpPr/>
            <p:nvPr/>
          </p:nvGrpSpPr>
          <p:grpSpPr>
            <a:xfrm flipH="1">
              <a:off x="7788583" y="4264654"/>
              <a:ext cx="1483127" cy="877990"/>
              <a:chOff x="4499675" y="3295000"/>
              <a:chExt cx="898375" cy="531825"/>
            </a:xfrm>
          </p:grpSpPr>
          <p:sp>
            <p:nvSpPr>
              <p:cNvPr id="979" name="Google Shape;979;p35"/>
              <p:cNvSpPr/>
              <p:nvPr/>
            </p:nvSpPr>
            <p:spPr>
              <a:xfrm>
                <a:off x="4912950" y="3368300"/>
                <a:ext cx="197200" cy="130900"/>
              </a:xfrm>
              <a:custGeom>
                <a:avLst/>
                <a:gdLst/>
                <a:ahLst/>
                <a:cxnLst/>
                <a:rect l="l" t="t" r="r" b="b"/>
                <a:pathLst>
                  <a:path w="7888" h="5236" extrusionOk="0">
                    <a:moveTo>
                      <a:pt x="310" y="0"/>
                    </a:moveTo>
                    <a:cubicBezTo>
                      <a:pt x="1" y="0"/>
                      <a:pt x="716" y="3897"/>
                      <a:pt x="1140" y="4123"/>
                    </a:cubicBezTo>
                    <a:cubicBezTo>
                      <a:pt x="1574" y="4355"/>
                      <a:pt x="4507" y="5236"/>
                      <a:pt x="4507" y="5236"/>
                    </a:cubicBezTo>
                    <a:cubicBezTo>
                      <a:pt x="4507" y="5236"/>
                      <a:pt x="7556" y="2563"/>
                      <a:pt x="7715" y="2202"/>
                    </a:cubicBezTo>
                    <a:cubicBezTo>
                      <a:pt x="7888" y="1840"/>
                      <a:pt x="331" y="5"/>
                      <a:pt x="331" y="5"/>
                    </a:cubicBezTo>
                    <a:cubicBezTo>
                      <a:pt x="324" y="2"/>
                      <a:pt x="317" y="0"/>
                      <a:pt x="3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5"/>
              <p:cNvSpPr/>
              <p:nvPr/>
            </p:nvSpPr>
            <p:spPr>
              <a:xfrm>
                <a:off x="4817200" y="3511475"/>
                <a:ext cx="233725" cy="246000"/>
              </a:xfrm>
              <a:custGeom>
                <a:avLst/>
                <a:gdLst/>
                <a:ahLst/>
                <a:cxnLst/>
                <a:rect l="l" t="t" r="r" b="b"/>
                <a:pathLst>
                  <a:path w="9349" h="9840" extrusionOk="0">
                    <a:moveTo>
                      <a:pt x="3539" y="0"/>
                    </a:moveTo>
                    <a:cubicBezTo>
                      <a:pt x="3057" y="0"/>
                      <a:pt x="0" y="7644"/>
                      <a:pt x="159" y="7904"/>
                    </a:cubicBezTo>
                    <a:cubicBezTo>
                      <a:pt x="332" y="8164"/>
                      <a:pt x="6054" y="9796"/>
                      <a:pt x="6415" y="9840"/>
                    </a:cubicBezTo>
                    <a:cubicBezTo>
                      <a:pt x="6416" y="9840"/>
                      <a:pt x="6417" y="9840"/>
                      <a:pt x="6418" y="9840"/>
                    </a:cubicBezTo>
                    <a:cubicBezTo>
                      <a:pt x="6777" y="9840"/>
                      <a:pt x="9348" y="2585"/>
                      <a:pt x="9233" y="2110"/>
                    </a:cubicBezTo>
                    <a:cubicBezTo>
                      <a:pt x="9103" y="1647"/>
                      <a:pt x="3540" y="0"/>
                      <a:pt x="3540" y="0"/>
                    </a:cubicBezTo>
                    <a:cubicBezTo>
                      <a:pt x="3540" y="0"/>
                      <a:pt x="3539" y="0"/>
                      <a:pt x="35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5"/>
              <p:cNvSpPr/>
              <p:nvPr/>
            </p:nvSpPr>
            <p:spPr>
              <a:xfrm>
                <a:off x="4860775" y="3575650"/>
                <a:ext cx="175575" cy="69500"/>
              </a:xfrm>
              <a:custGeom>
                <a:avLst/>
                <a:gdLst/>
                <a:ahLst/>
                <a:cxnLst/>
                <a:rect l="l" t="t" r="r" b="b"/>
                <a:pathLst>
                  <a:path w="7023" h="2780" extrusionOk="0">
                    <a:moveTo>
                      <a:pt x="431" y="0"/>
                    </a:moveTo>
                    <a:cubicBezTo>
                      <a:pt x="129" y="0"/>
                      <a:pt x="0" y="466"/>
                      <a:pt x="338" y="583"/>
                    </a:cubicBezTo>
                    <a:lnTo>
                      <a:pt x="6507" y="2750"/>
                    </a:lnTo>
                    <a:cubicBezTo>
                      <a:pt x="6536" y="2765"/>
                      <a:pt x="6580" y="2779"/>
                      <a:pt x="6608" y="2779"/>
                    </a:cubicBezTo>
                    <a:lnTo>
                      <a:pt x="6608" y="2765"/>
                    </a:lnTo>
                    <a:cubicBezTo>
                      <a:pt x="6613" y="2765"/>
                      <a:pt x="6618" y="2765"/>
                      <a:pt x="6623" y="2765"/>
                    </a:cubicBezTo>
                    <a:cubicBezTo>
                      <a:pt x="6943" y="2765"/>
                      <a:pt x="7023" y="2301"/>
                      <a:pt x="6710" y="2187"/>
                    </a:cubicBezTo>
                    <a:lnTo>
                      <a:pt x="540" y="19"/>
                    </a:lnTo>
                    <a:cubicBezTo>
                      <a:pt x="502" y="6"/>
                      <a:pt x="465" y="0"/>
                      <a:pt x="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5"/>
              <p:cNvSpPr/>
              <p:nvPr/>
            </p:nvSpPr>
            <p:spPr>
              <a:xfrm>
                <a:off x="5025975" y="3606250"/>
                <a:ext cx="99775" cy="109700"/>
              </a:xfrm>
              <a:custGeom>
                <a:avLst/>
                <a:gdLst/>
                <a:ahLst/>
                <a:cxnLst/>
                <a:rect l="l" t="t" r="r" b="b"/>
                <a:pathLst>
                  <a:path w="3991" h="4388" extrusionOk="0">
                    <a:moveTo>
                      <a:pt x="3560" y="0"/>
                    </a:moveTo>
                    <a:cubicBezTo>
                      <a:pt x="3536" y="0"/>
                      <a:pt x="3510" y="3"/>
                      <a:pt x="3483" y="9"/>
                    </a:cubicBezTo>
                    <a:cubicBezTo>
                      <a:pt x="2038" y="356"/>
                      <a:pt x="275" y="862"/>
                      <a:pt x="58" y="1310"/>
                    </a:cubicBezTo>
                    <a:cubicBezTo>
                      <a:pt x="0" y="1425"/>
                      <a:pt x="0" y="1541"/>
                      <a:pt x="58" y="1642"/>
                    </a:cubicBezTo>
                    <a:cubicBezTo>
                      <a:pt x="232" y="2061"/>
                      <a:pt x="1908" y="3780"/>
                      <a:pt x="2399" y="4300"/>
                    </a:cubicBezTo>
                    <a:cubicBezTo>
                      <a:pt x="2455" y="4356"/>
                      <a:pt x="2538" y="4385"/>
                      <a:pt x="2609" y="4387"/>
                    </a:cubicBezTo>
                    <a:lnTo>
                      <a:pt x="2609" y="4387"/>
                    </a:lnTo>
                    <a:cubicBezTo>
                      <a:pt x="2864" y="4381"/>
                      <a:pt x="2990" y="4067"/>
                      <a:pt x="2818" y="3881"/>
                    </a:cubicBezTo>
                    <a:cubicBezTo>
                      <a:pt x="1937" y="2971"/>
                      <a:pt x="969" y="1931"/>
                      <a:pt x="665" y="1526"/>
                    </a:cubicBezTo>
                    <a:cubicBezTo>
                      <a:pt x="1084" y="1281"/>
                      <a:pt x="2442" y="876"/>
                      <a:pt x="3627" y="587"/>
                    </a:cubicBezTo>
                    <a:cubicBezTo>
                      <a:pt x="3990" y="506"/>
                      <a:pt x="3890" y="0"/>
                      <a:pt x="3560" y="0"/>
                    </a:cubicBezTo>
                    <a:close/>
                    <a:moveTo>
                      <a:pt x="2609" y="4387"/>
                    </a:moveTo>
                    <a:cubicBezTo>
                      <a:pt x="2606" y="4387"/>
                      <a:pt x="2604" y="4387"/>
                      <a:pt x="2601" y="4387"/>
                    </a:cubicBezTo>
                    <a:lnTo>
                      <a:pt x="2616" y="4387"/>
                    </a:lnTo>
                    <a:cubicBezTo>
                      <a:pt x="2613" y="4387"/>
                      <a:pt x="2611" y="4387"/>
                      <a:pt x="2609" y="43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5"/>
              <p:cNvSpPr/>
              <p:nvPr/>
            </p:nvSpPr>
            <p:spPr>
              <a:xfrm>
                <a:off x="5072575" y="3565725"/>
                <a:ext cx="325475" cy="261100"/>
              </a:xfrm>
              <a:custGeom>
                <a:avLst/>
                <a:gdLst/>
                <a:ahLst/>
                <a:cxnLst/>
                <a:rect l="l" t="t" r="r" b="b"/>
                <a:pathLst>
                  <a:path w="13019" h="10444" extrusionOk="0">
                    <a:moveTo>
                      <a:pt x="2514" y="677"/>
                    </a:moveTo>
                    <a:lnTo>
                      <a:pt x="12368" y="3639"/>
                    </a:lnTo>
                    <a:cubicBezTo>
                      <a:pt x="12007" y="6442"/>
                      <a:pt x="11502" y="9418"/>
                      <a:pt x="11270" y="9837"/>
                    </a:cubicBezTo>
                    <a:cubicBezTo>
                      <a:pt x="10042" y="9808"/>
                      <a:pt x="1821" y="7207"/>
                      <a:pt x="1012" y="6803"/>
                    </a:cubicBezTo>
                    <a:cubicBezTo>
                      <a:pt x="940" y="6239"/>
                      <a:pt x="1691" y="3335"/>
                      <a:pt x="2514" y="677"/>
                    </a:cubicBezTo>
                    <a:close/>
                    <a:moveTo>
                      <a:pt x="2330" y="1"/>
                    </a:moveTo>
                    <a:cubicBezTo>
                      <a:pt x="2198" y="1"/>
                      <a:pt x="2073" y="83"/>
                      <a:pt x="2038" y="214"/>
                    </a:cubicBezTo>
                    <a:cubicBezTo>
                      <a:pt x="0" y="6745"/>
                      <a:pt x="419" y="7106"/>
                      <a:pt x="593" y="7236"/>
                    </a:cubicBezTo>
                    <a:cubicBezTo>
                      <a:pt x="1113" y="7655"/>
                      <a:pt x="10057" y="10444"/>
                      <a:pt x="11299" y="10444"/>
                    </a:cubicBezTo>
                    <a:cubicBezTo>
                      <a:pt x="11386" y="10444"/>
                      <a:pt x="11487" y="10429"/>
                      <a:pt x="11559" y="10386"/>
                    </a:cubicBezTo>
                    <a:cubicBezTo>
                      <a:pt x="11964" y="10155"/>
                      <a:pt x="12441" y="7829"/>
                      <a:pt x="13004" y="3480"/>
                    </a:cubicBezTo>
                    <a:cubicBezTo>
                      <a:pt x="13019" y="3335"/>
                      <a:pt x="12932" y="3191"/>
                      <a:pt x="12787" y="3162"/>
                    </a:cubicBezTo>
                    <a:lnTo>
                      <a:pt x="2413" y="12"/>
                    </a:lnTo>
                    <a:cubicBezTo>
                      <a:pt x="2386" y="4"/>
                      <a:pt x="2358" y="1"/>
                      <a:pt x="2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5"/>
              <p:cNvSpPr/>
              <p:nvPr/>
            </p:nvSpPr>
            <p:spPr>
              <a:xfrm>
                <a:off x="5100050" y="3655275"/>
                <a:ext cx="288975" cy="100050"/>
              </a:xfrm>
              <a:custGeom>
                <a:avLst/>
                <a:gdLst/>
                <a:ahLst/>
                <a:cxnLst/>
                <a:rect l="l" t="t" r="r" b="b"/>
                <a:pathLst>
                  <a:path w="11559" h="4002" extrusionOk="0">
                    <a:moveTo>
                      <a:pt x="414" y="1"/>
                    </a:moveTo>
                    <a:cubicBezTo>
                      <a:pt x="106" y="1"/>
                      <a:pt x="0" y="458"/>
                      <a:pt x="317" y="577"/>
                    </a:cubicBezTo>
                    <a:lnTo>
                      <a:pt x="11053" y="3987"/>
                    </a:lnTo>
                    <a:cubicBezTo>
                      <a:pt x="11082" y="3987"/>
                      <a:pt x="11110" y="4001"/>
                      <a:pt x="11139" y="4001"/>
                    </a:cubicBezTo>
                    <a:cubicBezTo>
                      <a:pt x="11472" y="4001"/>
                      <a:pt x="11558" y="3524"/>
                      <a:pt x="11226" y="3423"/>
                    </a:cubicBezTo>
                    <a:lnTo>
                      <a:pt x="505" y="13"/>
                    </a:lnTo>
                    <a:cubicBezTo>
                      <a:pt x="473" y="5"/>
                      <a:pt x="442"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5"/>
              <p:cNvSpPr/>
              <p:nvPr/>
            </p:nvSpPr>
            <p:spPr>
              <a:xfrm>
                <a:off x="5264025" y="3622975"/>
                <a:ext cx="53650" cy="181475"/>
              </a:xfrm>
              <a:custGeom>
                <a:avLst/>
                <a:gdLst/>
                <a:ahLst/>
                <a:cxnLst/>
                <a:rect l="l" t="t" r="r" b="b"/>
                <a:pathLst>
                  <a:path w="2146" h="7259" extrusionOk="0">
                    <a:moveTo>
                      <a:pt x="1800" y="0"/>
                    </a:moveTo>
                    <a:cubicBezTo>
                      <a:pt x="1676" y="0"/>
                      <a:pt x="1554" y="73"/>
                      <a:pt x="1517" y="236"/>
                    </a:cubicBezTo>
                    <a:lnTo>
                      <a:pt x="549" y="4542"/>
                    </a:lnTo>
                    <a:lnTo>
                      <a:pt x="29" y="6897"/>
                    </a:lnTo>
                    <a:cubicBezTo>
                      <a:pt x="0" y="7056"/>
                      <a:pt x="101" y="7215"/>
                      <a:pt x="260" y="7258"/>
                    </a:cubicBezTo>
                    <a:lnTo>
                      <a:pt x="318" y="7258"/>
                    </a:lnTo>
                    <a:cubicBezTo>
                      <a:pt x="463" y="7258"/>
                      <a:pt x="578" y="7157"/>
                      <a:pt x="621" y="7027"/>
                    </a:cubicBezTo>
                    <a:lnTo>
                      <a:pt x="2095" y="366"/>
                    </a:lnTo>
                    <a:cubicBezTo>
                      <a:pt x="2146" y="139"/>
                      <a:pt x="1972" y="0"/>
                      <a:pt x="1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5"/>
              <p:cNvSpPr/>
              <p:nvPr/>
            </p:nvSpPr>
            <p:spPr>
              <a:xfrm>
                <a:off x="5162525" y="3595450"/>
                <a:ext cx="58525" cy="176850"/>
              </a:xfrm>
              <a:custGeom>
                <a:avLst/>
                <a:gdLst/>
                <a:ahLst/>
                <a:cxnLst/>
                <a:rect l="l" t="t" r="r" b="b"/>
                <a:pathLst>
                  <a:path w="2341" h="7074" extrusionOk="0">
                    <a:moveTo>
                      <a:pt x="1997" y="1"/>
                    </a:moveTo>
                    <a:cubicBezTo>
                      <a:pt x="1881" y="1"/>
                      <a:pt x="1766" y="64"/>
                      <a:pt x="1719" y="210"/>
                    </a:cubicBezTo>
                    <a:lnTo>
                      <a:pt x="43" y="6712"/>
                    </a:lnTo>
                    <a:cubicBezTo>
                      <a:pt x="0" y="6871"/>
                      <a:pt x="101" y="7030"/>
                      <a:pt x="260" y="7073"/>
                    </a:cubicBezTo>
                    <a:lnTo>
                      <a:pt x="332" y="7073"/>
                    </a:lnTo>
                    <a:cubicBezTo>
                      <a:pt x="462" y="7073"/>
                      <a:pt x="578" y="6986"/>
                      <a:pt x="621" y="6871"/>
                    </a:cubicBezTo>
                    <a:lnTo>
                      <a:pt x="2297" y="354"/>
                    </a:lnTo>
                    <a:cubicBezTo>
                      <a:pt x="2340" y="139"/>
                      <a:pt x="2168" y="1"/>
                      <a:pt x="19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5"/>
              <p:cNvSpPr/>
              <p:nvPr/>
            </p:nvSpPr>
            <p:spPr>
              <a:xfrm>
                <a:off x="4763375" y="3500750"/>
                <a:ext cx="102600" cy="105375"/>
              </a:xfrm>
              <a:custGeom>
                <a:avLst/>
                <a:gdLst/>
                <a:ahLst/>
                <a:cxnLst/>
                <a:rect l="l" t="t" r="r" b="b"/>
                <a:pathLst>
                  <a:path w="4104" h="4215" extrusionOk="0">
                    <a:moveTo>
                      <a:pt x="1952" y="1"/>
                    </a:moveTo>
                    <a:cubicBezTo>
                      <a:pt x="1730" y="1"/>
                      <a:pt x="1510" y="266"/>
                      <a:pt x="1705" y="501"/>
                    </a:cubicBezTo>
                    <a:cubicBezTo>
                      <a:pt x="2442" y="1542"/>
                      <a:pt x="3208" y="2726"/>
                      <a:pt x="3439" y="3174"/>
                    </a:cubicBezTo>
                    <a:cubicBezTo>
                      <a:pt x="3006" y="3333"/>
                      <a:pt x="1590" y="3536"/>
                      <a:pt x="376" y="3622"/>
                    </a:cubicBezTo>
                    <a:cubicBezTo>
                      <a:pt x="0" y="3651"/>
                      <a:pt x="29" y="4200"/>
                      <a:pt x="390" y="4215"/>
                    </a:cubicBezTo>
                    <a:lnTo>
                      <a:pt x="419" y="4215"/>
                    </a:lnTo>
                    <a:cubicBezTo>
                      <a:pt x="1907" y="4099"/>
                      <a:pt x="3728" y="3882"/>
                      <a:pt x="4017" y="3478"/>
                    </a:cubicBezTo>
                    <a:cubicBezTo>
                      <a:pt x="4089" y="3377"/>
                      <a:pt x="4104" y="3261"/>
                      <a:pt x="4075" y="3160"/>
                    </a:cubicBezTo>
                    <a:cubicBezTo>
                      <a:pt x="3959" y="2712"/>
                      <a:pt x="2601" y="747"/>
                      <a:pt x="2196" y="155"/>
                    </a:cubicBezTo>
                    <a:cubicBezTo>
                      <a:pt x="2133" y="45"/>
                      <a:pt x="2042" y="1"/>
                      <a:pt x="19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5"/>
              <p:cNvSpPr/>
              <p:nvPr/>
            </p:nvSpPr>
            <p:spPr>
              <a:xfrm>
                <a:off x="4499675" y="3349275"/>
                <a:ext cx="335600" cy="294425"/>
              </a:xfrm>
              <a:custGeom>
                <a:avLst/>
                <a:gdLst/>
                <a:ahLst/>
                <a:cxnLst/>
                <a:rect l="l" t="t" r="r" b="b"/>
                <a:pathLst>
                  <a:path w="13424" h="11777" extrusionOk="0">
                    <a:moveTo>
                      <a:pt x="2775" y="622"/>
                    </a:moveTo>
                    <a:cubicBezTo>
                      <a:pt x="3772" y="781"/>
                      <a:pt x="11632" y="4682"/>
                      <a:pt x="12427" y="5274"/>
                    </a:cubicBezTo>
                    <a:cubicBezTo>
                      <a:pt x="12398" y="5838"/>
                      <a:pt x="11184" y="8569"/>
                      <a:pt x="9941" y="11068"/>
                    </a:cubicBezTo>
                    <a:lnTo>
                      <a:pt x="694" y="6560"/>
                    </a:lnTo>
                    <a:cubicBezTo>
                      <a:pt x="1503" y="3858"/>
                      <a:pt x="2486" y="983"/>
                      <a:pt x="2775" y="622"/>
                    </a:cubicBezTo>
                    <a:close/>
                    <a:moveTo>
                      <a:pt x="2731" y="1"/>
                    </a:moveTo>
                    <a:cubicBezTo>
                      <a:pt x="2688" y="15"/>
                      <a:pt x="2630" y="15"/>
                      <a:pt x="2587" y="30"/>
                    </a:cubicBezTo>
                    <a:cubicBezTo>
                      <a:pt x="2154" y="203"/>
                      <a:pt x="1301" y="2414"/>
                      <a:pt x="58" y="6618"/>
                    </a:cubicBezTo>
                    <a:cubicBezTo>
                      <a:pt x="1" y="6763"/>
                      <a:pt x="73" y="6922"/>
                      <a:pt x="203" y="6979"/>
                    </a:cubicBezTo>
                    <a:lnTo>
                      <a:pt x="9956" y="11747"/>
                    </a:lnTo>
                    <a:cubicBezTo>
                      <a:pt x="9985" y="11762"/>
                      <a:pt x="10028" y="11776"/>
                      <a:pt x="10086" y="11776"/>
                    </a:cubicBezTo>
                    <a:cubicBezTo>
                      <a:pt x="10201" y="11762"/>
                      <a:pt x="10303" y="11704"/>
                      <a:pt x="10346" y="11603"/>
                    </a:cubicBezTo>
                    <a:cubicBezTo>
                      <a:pt x="13424" y="5477"/>
                      <a:pt x="13048" y="5058"/>
                      <a:pt x="12903" y="4899"/>
                    </a:cubicBezTo>
                    <a:cubicBezTo>
                      <a:pt x="12470" y="4408"/>
                      <a:pt x="3656" y="1"/>
                      <a:pt x="27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5"/>
              <p:cNvSpPr/>
              <p:nvPr/>
            </p:nvSpPr>
            <p:spPr>
              <a:xfrm>
                <a:off x="4524125" y="3416575"/>
                <a:ext cx="272500" cy="142225"/>
              </a:xfrm>
              <a:custGeom>
                <a:avLst/>
                <a:gdLst/>
                <a:ahLst/>
                <a:cxnLst/>
                <a:rect l="l" t="t" r="r" b="b"/>
                <a:pathLst>
                  <a:path w="10900" h="5689" extrusionOk="0">
                    <a:moveTo>
                      <a:pt x="437" y="0"/>
                    </a:moveTo>
                    <a:cubicBezTo>
                      <a:pt x="166" y="0"/>
                      <a:pt x="0" y="412"/>
                      <a:pt x="309" y="560"/>
                    </a:cubicBezTo>
                    <a:lnTo>
                      <a:pt x="10350" y="5660"/>
                    </a:lnTo>
                    <a:cubicBezTo>
                      <a:pt x="10394" y="5674"/>
                      <a:pt x="10437" y="5689"/>
                      <a:pt x="10481" y="5689"/>
                    </a:cubicBezTo>
                    <a:lnTo>
                      <a:pt x="10495" y="5689"/>
                    </a:lnTo>
                    <a:cubicBezTo>
                      <a:pt x="10798" y="5689"/>
                      <a:pt x="10900" y="5255"/>
                      <a:pt x="10625" y="5125"/>
                    </a:cubicBezTo>
                    <a:lnTo>
                      <a:pt x="583" y="39"/>
                    </a:lnTo>
                    <a:cubicBezTo>
                      <a:pt x="533" y="12"/>
                      <a:pt x="483" y="0"/>
                      <a:pt x="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5"/>
              <p:cNvSpPr/>
              <p:nvPr/>
            </p:nvSpPr>
            <p:spPr>
              <a:xfrm>
                <a:off x="4575900" y="3385525"/>
                <a:ext cx="80875" cy="172925"/>
              </a:xfrm>
              <a:custGeom>
                <a:avLst/>
                <a:gdLst/>
                <a:ahLst/>
                <a:cxnLst/>
                <a:rect l="l" t="t" r="r" b="b"/>
                <a:pathLst>
                  <a:path w="3235" h="6917" extrusionOk="0">
                    <a:moveTo>
                      <a:pt x="2862" y="0"/>
                    </a:moveTo>
                    <a:cubicBezTo>
                      <a:pt x="2760" y="0"/>
                      <a:pt x="2658" y="51"/>
                      <a:pt x="2601" y="169"/>
                    </a:cubicBezTo>
                    <a:lnTo>
                      <a:pt x="73" y="6512"/>
                    </a:lnTo>
                    <a:cubicBezTo>
                      <a:pt x="0" y="6714"/>
                      <a:pt x="145" y="6916"/>
                      <a:pt x="347" y="6916"/>
                    </a:cubicBezTo>
                    <a:cubicBezTo>
                      <a:pt x="477" y="6916"/>
                      <a:pt x="578" y="6844"/>
                      <a:pt x="622" y="6729"/>
                    </a:cubicBezTo>
                    <a:lnTo>
                      <a:pt x="3150" y="400"/>
                    </a:lnTo>
                    <a:cubicBezTo>
                      <a:pt x="3234" y="167"/>
                      <a:pt x="3048" y="0"/>
                      <a:pt x="2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5"/>
              <p:cNvSpPr/>
              <p:nvPr/>
            </p:nvSpPr>
            <p:spPr>
              <a:xfrm>
                <a:off x="4667275" y="3433100"/>
                <a:ext cx="84200" cy="168700"/>
              </a:xfrm>
              <a:custGeom>
                <a:avLst/>
                <a:gdLst/>
                <a:ahLst/>
                <a:cxnLst/>
                <a:rect l="l" t="t" r="r" b="b"/>
                <a:pathLst>
                  <a:path w="3368" h="6748" extrusionOk="0">
                    <a:moveTo>
                      <a:pt x="3030" y="1"/>
                    </a:moveTo>
                    <a:cubicBezTo>
                      <a:pt x="2916" y="1"/>
                      <a:pt x="2803" y="71"/>
                      <a:pt x="2761" y="188"/>
                    </a:cubicBezTo>
                    <a:lnTo>
                      <a:pt x="59" y="6328"/>
                    </a:lnTo>
                    <a:cubicBezTo>
                      <a:pt x="1" y="6487"/>
                      <a:pt x="59" y="6661"/>
                      <a:pt x="218" y="6718"/>
                    </a:cubicBezTo>
                    <a:cubicBezTo>
                      <a:pt x="247" y="6747"/>
                      <a:pt x="290" y="6747"/>
                      <a:pt x="333" y="6747"/>
                    </a:cubicBezTo>
                    <a:cubicBezTo>
                      <a:pt x="449" y="6747"/>
                      <a:pt x="564" y="6675"/>
                      <a:pt x="608" y="6574"/>
                    </a:cubicBezTo>
                    <a:lnTo>
                      <a:pt x="3310" y="419"/>
                    </a:lnTo>
                    <a:cubicBezTo>
                      <a:pt x="3367" y="274"/>
                      <a:pt x="3310" y="86"/>
                      <a:pt x="3151" y="29"/>
                    </a:cubicBezTo>
                    <a:cubicBezTo>
                      <a:pt x="3113" y="10"/>
                      <a:pt x="3071" y="1"/>
                      <a:pt x="30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5"/>
              <p:cNvSpPr/>
              <p:nvPr/>
            </p:nvSpPr>
            <p:spPr>
              <a:xfrm>
                <a:off x="4908950" y="3464250"/>
                <a:ext cx="41775" cy="57350"/>
              </a:xfrm>
              <a:custGeom>
                <a:avLst/>
                <a:gdLst/>
                <a:ahLst/>
                <a:cxnLst/>
                <a:rect l="l" t="t" r="r" b="b"/>
                <a:pathLst>
                  <a:path w="1671" h="2294" extrusionOk="0">
                    <a:moveTo>
                      <a:pt x="1281" y="1"/>
                    </a:moveTo>
                    <a:cubicBezTo>
                      <a:pt x="1193" y="1"/>
                      <a:pt x="1103" y="42"/>
                      <a:pt x="1040" y="141"/>
                    </a:cubicBezTo>
                    <a:lnTo>
                      <a:pt x="72" y="1846"/>
                    </a:lnTo>
                    <a:cubicBezTo>
                      <a:pt x="0" y="1990"/>
                      <a:pt x="43" y="2164"/>
                      <a:pt x="188" y="2250"/>
                    </a:cubicBezTo>
                    <a:cubicBezTo>
                      <a:pt x="231" y="2279"/>
                      <a:pt x="289" y="2294"/>
                      <a:pt x="332" y="2294"/>
                    </a:cubicBezTo>
                    <a:cubicBezTo>
                      <a:pt x="448" y="2294"/>
                      <a:pt x="549" y="2236"/>
                      <a:pt x="592" y="2135"/>
                    </a:cubicBezTo>
                    <a:lnTo>
                      <a:pt x="1561" y="444"/>
                    </a:lnTo>
                    <a:cubicBezTo>
                      <a:pt x="1670" y="205"/>
                      <a:pt x="1478" y="1"/>
                      <a:pt x="1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5"/>
              <p:cNvSpPr/>
              <p:nvPr/>
            </p:nvSpPr>
            <p:spPr>
              <a:xfrm>
                <a:off x="4997800" y="3491025"/>
                <a:ext cx="37950" cy="58025"/>
              </a:xfrm>
              <a:custGeom>
                <a:avLst/>
                <a:gdLst/>
                <a:ahLst/>
                <a:cxnLst/>
                <a:rect l="l" t="t" r="r" b="b"/>
                <a:pathLst>
                  <a:path w="1518" h="2321" extrusionOk="0">
                    <a:moveTo>
                      <a:pt x="1112" y="1"/>
                    </a:moveTo>
                    <a:cubicBezTo>
                      <a:pt x="1000" y="1"/>
                      <a:pt x="890" y="62"/>
                      <a:pt x="838" y="211"/>
                    </a:cubicBezTo>
                    <a:lnTo>
                      <a:pt x="87" y="1902"/>
                    </a:lnTo>
                    <a:cubicBezTo>
                      <a:pt x="0" y="2090"/>
                      <a:pt x="145" y="2306"/>
                      <a:pt x="362" y="2321"/>
                    </a:cubicBezTo>
                    <a:cubicBezTo>
                      <a:pt x="477" y="2306"/>
                      <a:pt x="578" y="2249"/>
                      <a:pt x="622" y="2133"/>
                    </a:cubicBezTo>
                    <a:lnTo>
                      <a:pt x="1388" y="442"/>
                    </a:lnTo>
                    <a:cubicBezTo>
                      <a:pt x="1518" y="201"/>
                      <a:pt x="1313" y="1"/>
                      <a:pt x="1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5"/>
              <p:cNvSpPr/>
              <p:nvPr/>
            </p:nvSpPr>
            <p:spPr>
              <a:xfrm>
                <a:off x="5011875" y="3295000"/>
                <a:ext cx="45550" cy="103075"/>
              </a:xfrm>
              <a:custGeom>
                <a:avLst/>
                <a:gdLst/>
                <a:ahLst/>
                <a:cxnLst/>
                <a:rect l="l" t="t" r="r" b="b"/>
                <a:pathLst>
                  <a:path w="1822" h="4123" extrusionOk="0">
                    <a:moveTo>
                      <a:pt x="1496" y="1"/>
                    </a:moveTo>
                    <a:cubicBezTo>
                      <a:pt x="1378" y="1"/>
                      <a:pt x="1260" y="81"/>
                      <a:pt x="1215" y="207"/>
                    </a:cubicBezTo>
                    <a:lnTo>
                      <a:pt x="59" y="3732"/>
                    </a:lnTo>
                    <a:cubicBezTo>
                      <a:pt x="1" y="3877"/>
                      <a:pt x="88" y="4050"/>
                      <a:pt x="247" y="4108"/>
                    </a:cubicBezTo>
                    <a:cubicBezTo>
                      <a:pt x="275" y="4108"/>
                      <a:pt x="304" y="4122"/>
                      <a:pt x="348" y="4122"/>
                    </a:cubicBezTo>
                    <a:cubicBezTo>
                      <a:pt x="463" y="4108"/>
                      <a:pt x="579" y="4036"/>
                      <a:pt x="622" y="3906"/>
                    </a:cubicBezTo>
                    <a:lnTo>
                      <a:pt x="1778" y="394"/>
                    </a:lnTo>
                    <a:cubicBezTo>
                      <a:pt x="1821" y="236"/>
                      <a:pt x="1749" y="77"/>
                      <a:pt x="1590" y="19"/>
                    </a:cubicBezTo>
                    <a:cubicBezTo>
                      <a:pt x="1560" y="7"/>
                      <a:pt x="1528" y="1"/>
                      <a:pt x="14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9" name="TextBox 108">
            <a:extLst>
              <a:ext uri="{FF2B5EF4-FFF2-40B4-BE49-F238E27FC236}">
                <a16:creationId xmlns:a16="http://schemas.microsoft.com/office/drawing/2014/main" id="{5A075797-0105-33A6-4384-6345C6166C5E}"/>
              </a:ext>
            </a:extLst>
          </p:cNvPr>
          <p:cNvSpPr txBox="1"/>
          <p:nvPr/>
        </p:nvSpPr>
        <p:spPr>
          <a:xfrm>
            <a:off x="1379414" y="1162352"/>
            <a:ext cx="6564792" cy="3785652"/>
          </a:xfrm>
          <a:prstGeom prst="rect">
            <a:avLst/>
          </a:prstGeom>
          <a:noFill/>
        </p:spPr>
        <p:txBody>
          <a:bodyPr wrap="square">
            <a:spAutoFit/>
          </a:bodyPr>
          <a:lstStyle/>
          <a:p>
            <a:pPr algn="l" fontAlgn="base">
              <a:buFont typeface="Arial" panose="020B0604020202020204" pitchFamily="34" charset="0"/>
              <a:buChar char="•"/>
            </a:pPr>
            <a:r>
              <a:rPr lang="en-US" sz="2000" dirty="0">
                <a:latin typeface="Sitka Subheading" panose="02000505000000020004" pitchFamily="2" charset="0"/>
                <a:cs typeface="Times New Roman" panose="02020603050405020304" pitchFamily="18" charset="0"/>
              </a:rPr>
              <a:t>Import the required module.</a:t>
            </a:r>
          </a:p>
          <a:p>
            <a:pPr algn="l" fontAlgn="base">
              <a:buFont typeface="Arial" panose="020B0604020202020204" pitchFamily="34" charset="0"/>
              <a:buChar char="•"/>
            </a:pPr>
            <a:endParaRPr lang="en-US" sz="2000" dirty="0">
              <a:latin typeface="Sitka Subheading" panose="02000505000000020004" pitchFamily="2" charset="0"/>
              <a:cs typeface="Times New Roman" panose="02020603050405020304" pitchFamily="18" charset="0"/>
            </a:endParaRPr>
          </a:p>
          <a:p>
            <a:pPr algn="l" fontAlgn="base">
              <a:buFont typeface="Arial" panose="020B0604020202020204" pitchFamily="34" charset="0"/>
              <a:buChar char="•"/>
            </a:pPr>
            <a:r>
              <a:rPr lang="en-US" sz="2000" dirty="0">
                <a:latin typeface="Sitka Subheading" panose="02000505000000020004" pitchFamily="2" charset="0"/>
                <a:cs typeface="Times New Roman" panose="02020603050405020304" pitchFamily="18" charset="0"/>
              </a:rPr>
              <a:t>Initialize the </a:t>
            </a:r>
            <a:r>
              <a:rPr lang="en-US" sz="2000" dirty="0" err="1">
                <a:latin typeface="Sitka Subheading" panose="02000505000000020004" pitchFamily="2" charset="0"/>
                <a:cs typeface="Times New Roman" panose="02020603050405020304" pitchFamily="18" charset="0"/>
              </a:rPr>
              <a:t>pygame</a:t>
            </a:r>
            <a:r>
              <a:rPr lang="en-US" sz="2000" dirty="0">
                <a:latin typeface="Sitka Subheading" panose="02000505000000020004" pitchFamily="2" charset="0"/>
                <a:cs typeface="Times New Roman" panose="02020603050405020304" pitchFamily="18" charset="0"/>
              </a:rPr>
              <a:t>.</a:t>
            </a:r>
          </a:p>
          <a:p>
            <a:pPr algn="l" fontAlgn="base">
              <a:buFont typeface="Arial" panose="020B0604020202020204" pitchFamily="34" charset="0"/>
              <a:buChar char="•"/>
            </a:pPr>
            <a:endParaRPr lang="en-US" sz="2000" dirty="0">
              <a:latin typeface="Sitka Subheading" panose="02000505000000020004" pitchFamily="2" charset="0"/>
              <a:cs typeface="Times New Roman" panose="02020603050405020304" pitchFamily="18" charset="0"/>
            </a:endParaRPr>
          </a:p>
          <a:p>
            <a:pPr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PYGAME :- </a:t>
            </a:r>
            <a:r>
              <a:rPr lang="en-US" sz="2000" dirty="0" err="1">
                <a:latin typeface="Times New Roman" panose="02020603050405020304" pitchFamily="18" charset="0"/>
                <a:cs typeface="Times New Roman" panose="02020603050405020304" pitchFamily="18" charset="0"/>
              </a:rPr>
              <a:t>Pygame</a:t>
            </a:r>
            <a:r>
              <a:rPr lang="en-US" sz="2000" dirty="0">
                <a:latin typeface="Times New Roman" panose="02020603050405020304" pitchFamily="18" charset="0"/>
                <a:cs typeface="Times New Roman" panose="02020603050405020304" pitchFamily="18" charset="0"/>
              </a:rPr>
              <a:t> is a cross-platform set of Python modules designed for writing video games. It includes computer graphics and sound libraries designed to be used with the Python programming language .</a:t>
            </a:r>
          </a:p>
          <a:p>
            <a:pPr algn="l" fontAlgn="base">
              <a:buFont typeface="Arial" panose="020B0604020202020204" pitchFamily="34" charset="0"/>
              <a:buChar char="•"/>
            </a:pPr>
            <a:endParaRPr lang="en-US" sz="2000" dirty="0">
              <a:latin typeface="Sitka Subheading" panose="02000505000000020004" pitchFamily="2" charset="0"/>
              <a:cs typeface="Times New Roman" panose="02020603050405020304" pitchFamily="18" charset="0"/>
            </a:endParaRPr>
          </a:p>
          <a:p>
            <a:pPr algn="l" fontAlgn="base">
              <a:buFont typeface="Arial" panose="020B0604020202020204" pitchFamily="34" charset="0"/>
              <a:buChar char="•"/>
            </a:pPr>
            <a:r>
              <a:rPr lang="en-US" sz="2000" dirty="0">
                <a:latin typeface="Sitka Subheading" panose="02000505000000020004" pitchFamily="2" charset="0"/>
                <a:cs typeface="Times New Roman" panose="02020603050405020304" pitchFamily="18" charset="0"/>
              </a:rPr>
              <a:t>FUNCTIONS:</a:t>
            </a:r>
          </a:p>
          <a:p>
            <a:pPr marL="742950" lvl="1" indent="-285750" fontAlgn="base">
              <a:buFont typeface="Arial" panose="020B0604020202020204" pitchFamily="34" charset="0"/>
              <a:buChar char="•"/>
            </a:pPr>
            <a:r>
              <a:rPr lang="en-US" sz="2000" b="1" dirty="0" err="1">
                <a:latin typeface="Sitka Subheading" panose="02000505000000020004" pitchFamily="2" charset="0"/>
                <a:cs typeface="Times New Roman" panose="02020603050405020304" pitchFamily="18" charset="0"/>
              </a:rPr>
              <a:t>isCollision</a:t>
            </a:r>
            <a:r>
              <a:rPr lang="en-US" sz="2000" b="1" dirty="0">
                <a:latin typeface="Sitka Subheading" panose="02000505000000020004" pitchFamily="2" charset="0"/>
                <a:cs typeface="Times New Roman" panose="02020603050405020304" pitchFamily="18" charset="0"/>
              </a:rPr>
              <a:t>(): </a:t>
            </a:r>
            <a:r>
              <a:rPr lang="en-US" sz="2000" dirty="0">
                <a:latin typeface="Sitka Subheading" panose="02000505000000020004" pitchFamily="2" charset="0"/>
                <a:cs typeface="Times New Roman" panose="02020603050405020304" pitchFamily="18" charset="0"/>
              </a:rPr>
              <a:t>Which tells us whether the collision has occurred or not?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30" name="Google Shape;1030;p37"/>
          <p:cNvSpPr txBox="1">
            <a:spLocks noGrp="1"/>
          </p:cNvSpPr>
          <p:nvPr>
            <p:ph type="title"/>
          </p:nvPr>
        </p:nvSpPr>
        <p:spPr>
          <a:xfrm>
            <a:off x="1914393" y="291354"/>
            <a:ext cx="5543100" cy="68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Working of The Game</a:t>
            </a:r>
            <a:endParaRPr dirty="0"/>
          </a:p>
        </p:txBody>
      </p:sp>
      <p:grpSp>
        <p:nvGrpSpPr>
          <p:cNvPr id="1041" name="Google Shape;1041;p37"/>
          <p:cNvGrpSpPr/>
          <p:nvPr/>
        </p:nvGrpSpPr>
        <p:grpSpPr>
          <a:xfrm flipH="1">
            <a:off x="7462074" y="261118"/>
            <a:ext cx="1483766" cy="879228"/>
            <a:chOff x="7787945" y="4264262"/>
            <a:chExt cx="1483766" cy="879228"/>
          </a:xfrm>
        </p:grpSpPr>
        <p:sp>
          <p:nvSpPr>
            <p:cNvPr id="1042" name="Google Shape;1042;p37"/>
            <p:cNvSpPr/>
            <p:nvPr/>
          </p:nvSpPr>
          <p:spPr>
            <a:xfrm flipH="1">
              <a:off x="7787945" y="4264262"/>
              <a:ext cx="1483705" cy="879228"/>
            </a:xfrm>
            <a:custGeom>
              <a:avLst/>
              <a:gdLst/>
              <a:ahLst/>
              <a:cxnLst/>
              <a:rect l="l" t="t" r="r" b="b"/>
              <a:pathLst>
                <a:path w="35949" h="21303" extrusionOk="0">
                  <a:moveTo>
                    <a:pt x="17945" y="7196"/>
                  </a:moveTo>
                  <a:cubicBezTo>
                    <a:pt x="18610" y="7456"/>
                    <a:pt x="20113" y="7904"/>
                    <a:pt x="20748" y="8107"/>
                  </a:cubicBezTo>
                  <a:lnTo>
                    <a:pt x="20012" y="9754"/>
                  </a:lnTo>
                  <a:cubicBezTo>
                    <a:pt x="19997" y="9797"/>
                    <a:pt x="19983" y="9840"/>
                    <a:pt x="19983" y="9884"/>
                  </a:cubicBezTo>
                  <a:cubicBezTo>
                    <a:pt x="18957" y="9523"/>
                    <a:pt x="17743" y="9133"/>
                    <a:pt x="16977" y="8901"/>
                  </a:cubicBezTo>
                  <a:lnTo>
                    <a:pt x="17931" y="7225"/>
                  </a:lnTo>
                  <a:lnTo>
                    <a:pt x="17945" y="7196"/>
                  </a:lnTo>
                  <a:close/>
                  <a:moveTo>
                    <a:pt x="12513" y="9118"/>
                  </a:moveTo>
                  <a:cubicBezTo>
                    <a:pt x="13148" y="10057"/>
                    <a:pt x="13784" y="11025"/>
                    <a:pt x="13986" y="11415"/>
                  </a:cubicBezTo>
                  <a:cubicBezTo>
                    <a:pt x="13596" y="11574"/>
                    <a:pt x="12411" y="11748"/>
                    <a:pt x="11299" y="11834"/>
                  </a:cubicBezTo>
                  <a:cubicBezTo>
                    <a:pt x="11862" y="10650"/>
                    <a:pt x="12253" y="9783"/>
                    <a:pt x="12513" y="9118"/>
                  </a:cubicBezTo>
                  <a:close/>
                  <a:moveTo>
                    <a:pt x="24317" y="13149"/>
                  </a:moveTo>
                  <a:lnTo>
                    <a:pt x="24317" y="13149"/>
                  </a:lnTo>
                  <a:cubicBezTo>
                    <a:pt x="23956" y="14406"/>
                    <a:pt x="23725" y="15345"/>
                    <a:pt x="23580" y="16039"/>
                  </a:cubicBezTo>
                  <a:lnTo>
                    <a:pt x="23580" y="16025"/>
                  </a:lnTo>
                  <a:cubicBezTo>
                    <a:pt x="22786" y="15201"/>
                    <a:pt x="22005" y="14349"/>
                    <a:pt x="21745" y="13987"/>
                  </a:cubicBezTo>
                  <a:cubicBezTo>
                    <a:pt x="22107" y="13771"/>
                    <a:pt x="23248" y="13424"/>
                    <a:pt x="24317" y="13149"/>
                  </a:cubicBezTo>
                  <a:close/>
                  <a:moveTo>
                    <a:pt x="21976" y="0"/>
                  </a:moveTo>
                  <a:cubicBezTo>
                    <a:pt x="21854" y="0"/>
                    <a:pt x="21736" y="70"/>
                    <a:pt x="21702" y="232"/>
                  </a:cubicBezTo>
                  <a:lnTo>
                    <a:pt x="20546" y="3758"/>
                  </a:lnTo>
                  <a:cubicBezTo>
                    <a:pt x="20517" y="3801"/>
                    <a:pt x="20517" y="3859"/>
                    <a:pt x="20532" y="3902"/>
                  </a:cubicBezTo>
                  <a:cubicBezTo>
                    <a:pt x="18697" y="3411"/>
                    <a:pt x="16862" y="2963"/>
                    <a:pt x="16862" y="2963"/>
                  </a:cubicBezTo>
                  <a:cubicBezTo>
                    <a:pt x="16854" y="2960"/>
                    <a:pt x="16848" y="2958"/>
                    <a:pt x="16841" y="2958"/>
                  </a:cubicBezTo>
                  <a:cubicBezTo>
                    <a:pt x="16567" y="2958"/>
                    <a:pt x="17074" y="5946"/>
                    <a:pt x="17497" y="6850"/>
                  </a:cubicBezTo>
                  <a:cubicBezTo>
                    <a:pt x="17454" y="6879"/>
                    <a:pt x="17425" y="6907"/>
                    <a:pt x="17396" y="6936"/>
                  </a:cubicBezTo>
                  <a:lnTo>
                    <a:pt x="16443" y="8641"/>
                  </a:lnTo>
                  <a:cubicBezTo>
                    <a:pt x="16428" y="8670"/>
                    <a:pt x="16414" y="8699"/>
                    <a:pt x="16414" y="8742"/>
                  </a:cubicBezTo>
                  <a:lnTo>
                    <a:pt x="16226" y="8685"/>
                  </a:lnTo>
                  <a:cubicBezTo>
                    <a:pt x="16053" y="8685"/>
                    <a:pt x="15460" y="9840"/>
                    <a:pt x="14839" y="11256"/>
                  </a:cubicBezTo>
                  <a:cubicBezTo>
                    <a:pt x="14738" y="11271"/>
                    <a:pt x="14651" y="11329"/>
                    <a:pt x="14608" y="11415"/>
                  </a:cubicBezTo>
                  <a:cubicBezTo>
                    <a:pt x="14492" y="10967"/>
                    <a:pt x="13163" y="9060"/>
                    <a:pt x="12744" y="8439"/>
                  </a:cubicBezTo>
                  <a:cubicBezTo>
                    <a:pt x="13105" y="7355"/>
                    <a:pt x="12961" y="7196"/>
                    <a:pt x="12888" y="7110"/>
                  </a:cubicBezTo>
                  <a:cubicBezTo>
                    <a:pt x="12455" y="6618"/>
                    <a:pt x="3641" y="2212"/>
                    <a:pt x="2716" y="2212"/>
                  </a:cubicBezTo>
                  <a:cubicBezTo>
                    <a:pt x="2659" y="2212"/>
                    <a:pt x="2615" y="2226"/>
                    <a:pt x="2557" y="2240"/>
                  </a:cubicBezTo>
                  <a:cubicBezTo>
                    <a:pt x="2297" y="2342"/>
                    <a:pt x="1864" y="3237"/>
                    <a:pt x="1272" y="4913"/>
                  </a:cubicBezTo>
                  <a:lnTo>
                    <a:pt x="1141" y="5318"/>
                  </a:lnTo>
                  <a:cubicBezTo>
                    <a:pt x="809" y="6272"/>
                    <a:pt x="448" y="7442"/>
                    <a:pt x="29" y="8829"/>
                  </a:cubicBezTo>
                  <a:cubicBezTo>
                    <a:pt x="0" y="8974"/>
                    <a:pt x="58" y="9118"/>
                    <a:pt x="188" y="9176"/>
                  </a:cubicBezTo>
                  <a:lnTo>
                    <a:pt x="9955" y="13944"/>
                  </a:lnTo>
                  <a:cubicBezTo>
                    <a:pt x="9984" y="13958"/>
                    <a:pt x="10027" y="13973"/>
                    <a:pt x="10085" y="13973"/>
                  </a:cubicBezTo>
                  <a:cubicBezTo>
                    <a:pt x="10186" y="13973"/>
                    <a:pt x="10288" y="13901"/>
                    <a:pt x="10345" y="13799"/>
                  </a:cubicBezTo>
                  <a:cubicBezTo>
                    <a:pt x="10591" y="13323"/>
                    <a:pt x="10808" y="12875"/>
                    <a:pt x="11010" y="12470"/>
                  </a:cubicBezTo>
                  <a:cubicBezTo>
                    <a:pt x="12484" y="12355"/>
                    <a:pt x="14290" y="12138"/>
                    <a:pt x="14564" y="11748"/>
                  </a:cubicBezTo>
                  <a:cubicBezTo>
                    <a:pt x="14579" y="11719"/>
                    <a:pt x="14593" y="11690"/>
                    <a:pt x="14608" y="11675"/>
                  </a:cubicBezTo>
                  <a:cubicBezTo>
                    <a:pt x="14622" y="11690"/>
                    <a:pt x="14637" y="11719"/>
                    <a:pt x="14651" y="11748"/>
                  </a:cubicBezTo>
                  <a:cubicBezTo>
                    <a:pt x="13726" y="13915"/>
                    <a:pt x="12773" y="16444"/>
                    <a:pt x="12859" y="16588"/>
                  </a:cubicBezTo>
                  <a:cubicBezTo>
                    <a:pt x="13033" y="16848"/>
                    <a:pt x="18769" y="18510"/>
                    <a:pt x="19116" y="18539"/>
                  </a:cubicBezTo>
                  <a:cubicBezTo>
                    <a:pt x="19116" y="18539"/>
                    <a:pt x="19117" y="18539"/>
                    <a:pt x="19118" y="18539"/>
                  </a:cubicBezTo>
                  <a:cubicBezTo>
                    <a:pt x="19324" y="18539"/>
                    <a:pt x="20259" y="16148"/>
                    <a:pt x="20994" y="14016"/>
                  </a:cubicBezTo>
                  <a:cubicBezTo>
                    <a:pt x="21008" y="14031"/>
                    <a:pt x="21037" y="14031"/>
                    <a:pt x="21052" y="14031"/>
                  </a:cubicBezTo>
                  <a:lnTo>
                    <a:pt x="21081" y="14031"/>
                  </a:lnTo>
                  <a:cubicBezTo>
                    <a:pt x="21095" y="14060"/>
                    <a:pt x="21095" y="14103"/>
                    <a:pt x="21110" y="14132"/>
                  </a:cubicBezTo>
                  <a:cubicBezTo>
                    <a:pt x="21297" y="14536"/>
                    <a:pt x="22916" y="16227"/>
                    <a:pt x="23436" y="16761"/>
                  </a:cubicBezTo>
                  <a:cubicBezTo>
                    <a:pt x="23262" y="17903"/>
                    <a:pt x="23421" y="18033"/>
                    <a:pt x="23508" y="18105"/>
                  </a:cubicBezTo>
                  <a:cubicBezTo>
                    <a:pt x="24028" y="18524"/>
                    <a:pt x="32972" y="21298"/>
                    <a:pt x="34215" y="21298"/>
                  </a:cubicBezTo>
                  <a:cubicBezTo>
                    <a:pt x="34230" y="21301"/>
                    <a:pt x="34246" y="21302"/>
                    <a:pt x="34262" y="21302"/>
                  </a:cubicBezTo>
                  <a:cubicBezTo>
                    <a:pt x="34336" y="21302"/>
                    <a:pt x="34415" y="21276"/>
                    <a:pt x="34475" y="21241"/>
                  </a:cubicBezTo>
                  <a:cubicBezTo>
                    <a:pt x="34720" y="21096"/>
                    <a:pt x="35009" y="20142"/>
                    <a:pt x="35313" y="18394"/>
                  </a:cubicBezTo>
                  <a:lnTo>
                    <a:pt x="35385" y="17975"/>
                  </a:lnTo>
                  <a:cubicBezTo>
                    <a:pt x="35558" y="16978"/>
                    <a:pt x="35732" y="15764"/>
                    <a:pt x="35920" y="14334"/>
                  </a:cubicBezTo>
                  <a:cubicBezTo>
                    <a:pt x="35948" y="14190"/>
                    <a:pt x="35847" y="14045"/>
                    <a:pt x="35703" y="14002"/>
                  </a:cubicBezTo>
                  <a:lnTo>
                    <a:pt x="25329" y="10866"/>
                  </a:lnTo>
                  <a:cubicBezTo>
                    <a:pt x="25301" y="10859"/>
                    <a:pt x="25273" y="10855"/>
                    <a:pt x="25245" y="10855"/>
                  </a:cubicBezTo>
                  <a:cubicBezTo>
                    <a:pt x="25114" y="10855"/>
                    <a:pt x="24989" y="10937"/>
                    <a:pt x="24953" y="11069"/>
                  </a:cubicBezTo>
                  <a:cubicBezTo>
                    <a:pt x="24794" y="11574"/>
                    <a:pt x="24650" y="12051"/>
                    <a:pt x="24520" y="12485"/>
                  </a:cubicBezTo>
                  <a:cubicBezTo>
                    <a:pt x="23291" y="12788"/>
                    <a:pt x="21861" y="13193"/>
                    <a:pt x="21312" y="13583"/>
                  </a:cubicBezTo>
                  <a:cubicBezTo>
                    <a:pt x="21283" y="13525"/>
                    <a:pt x="21240" y="13482"/>
                    <a:pt x="21182" y="13453"/>
                  </a:cubicBezTo>
                  <a:cubicBezTo>
                    <a:pt x="21644" y="12109"/>
                    <a:pt x="21977" y="10967"/>
                    <a:pt x="21933" y="10794"/>
                  </a:cubicBezTo>
                  <a:cubicBezTo>
                    <a:pt x="21890" y="10635"/>
                    <a:pt x="21297" y="10375"/>
                    <a:pt x="20503" y="10072"/>
                  </a:cubicBezTo>
                  <a:cubicBezTo>
                    <a:pt x="20532" y="10043"/>
                    <a:pt x="20546" y="10014"/>
                    <a:pt x="20561" y="9999"/>
                  </a:cubicBezTo>
                  <a:lnTo>
                    <a:pt x="21312" y="8309"/>
                  </a:lnTo>
                  <a:cubicBezTo>
                    <a:pt x="21355" y="8193"/>
                    <a:pt x="21341" y="8078"/>
                    <a:pt x="21254" y="7991"/>
                  </a:cubicBezTo>
                  <a:cubicBezTo>
                    <a:pt x="21962" y="7370"/>
                    <a:pt x="24115" y="5448"/>
                    <a:pt x="24245" y="5145"/>
                  </a:cubicBezTo>
                  <a:cubicBezTo>
                    <a:pt x="24332" y="4986"/>
                    <a:pt x="22757" y="4494"/>
                    <a:pt x="21052" y="4032"/>
                  </a:cubicBezTo>
                  <a:cubicBezTo>
                    <a:pt x="21081" y="4003"/>
                    <a:pt x="21095" y="3960"/>
                    <a:pt x="21110" y="3931"/>
                  </a:cubicBezTo>
                  <a:lnTo>
                    <a:pt x="22266" y="420"/>
                  </a:lnTo>
                  <a:cubicBezTo>
                    <a:pt x="22372" y="172"/>
                    <a:pt x="22169" y="0"/>
                    <a:pt x="21976" y="0"/>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54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3" name="Google Shape;1043;p37"/>
            <p:cNvGrpSpPr/>
            <p:nvPr/>
          </p:nvGrpSpPr>
          <p:grpSpPr>
            <a:xfrm flipH="1">
              <a:off x="7788583" y="4264654"/>
              <a:ext cx="1483127" cy="877990"/>
              <a:chOff x="4499675" y="3295000"/>
              <a:chExt cx="898375" cy="531825"/>
            </a:xfrm>
          </p:grpSpPr>
          <p:sp>
            <p:nvSpPr>
              <p:cNvPr id="1044" name="Google Shape;1044;p37"/>
              <p:cNvSpPr/>
              <p:nvPr/>
            </p:nvSpPr>
            <p:spPr>
              <a:xfrm>
                <a:off x="4912950" y="3368300"/>
                <a:ext cx="197200" cy="130900"/>
              </a:xfrm>
              <a:custGeom>
                <a:avLst/>
                <a:gdLst/>
                <a:ahLst/>
                <a:cxnLst/>
                <a:rect l="l" t="t" r="r" b="b"/>
                <a:pathLst>
                  <a:path w="7888" h="5236" extrusionOk="0">
                    <a:moveTo>
                      <a:pt x="310" y="0"/>
                    </a:moveTo>
                    <a:cubicBezTo>
                      <a:pt x="1" y="0"/>
                      <a:pt x="716" y="3897"/>
                      <a:pt x="1140" y="4123"/>
                    </a:cubicBezTo>
                    <a:cubicBezTo>
                      <a:pt x="1574" y="4355"/>
                      <a:pt x="4507" y="5236"/>
                      <a:pt x="4507" y="5236"/>
                    </a:cubicBezTo>
                    <a:cubicBezTo>
                      <a:pt x="4507" y="5236"/>
                      <a:pt x="7556" y="2563"/>
                      <a:pt x="7715" y="2202"/>
                    </a:cubicBezTo>
                    <a:cubicBezTo>
                      <a:pt x="7888" y="1840"/>
                      <a:pt x="331" y="5"/>
                      <a:pt x="331" y="5"/>
                    </a:cubicBezTo>
                    <a:cubicBezTo>
                      <a:pt x="324" y="2"/>
                      <a:pt x="317" y="0"/>
                      <a:pt x="3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7"/>
              <p:cNvSpPr/>
              <p:nvPr/>
            </p:nvSpPr>
            <p:spPr>
              <a:xfrm>
                <a:off x="4817200" y="3511475"/>
                <a:ext cx="233725" cy="246000"/>
              </a:xfrm>
              <a:custGeom>
                <a:avLst/>
                <a:gdLst/>
                <a:ahLst/>
                <a:cxnLst/>
                <a:rect l="l" t="t" r="r" b="b"/>
                <a:pathLst>
                  <a:path w="9349" h="9840" extrusionOk="0">
                    <a:moveTo>
                      <a:pt x="3539" y="0"/>
                    </a:moveTo>
                    <a:cubicBezTo>
                      <a:pt x="3057" y="0"/>
                      <a:pt x="0" y="7644"/>
                      <a:pt x="159" y="7904"/>
                    </a:cubicBezTo>
                    <a:cubicBezTo>
                      <a:pt x="332" y="8164"/>
                      <a:pt x="6054" y="9796"/>
                      <a:pt x="6415" y="9840"/>
                    </a:cubicBezTo>
                    <a:cubicBezTo>
                      <a:pt x="6416" y="9840"/>
                      <a:pt x="6417" y="9840"/>
                      <a:pt x="6418" y="9840"/>
                    </a:cubicBezTo>
                    <a:cubicBezTo>
                      <a:pt x="6777" y="9840"/>
                      <a:pt x="9348" y="2585"/>
                      <a:pt x="9233" y="2110"/>
                    </a:cubicBezTo>
                    <a:cubicBezTo>
                      <a:pt x="9103" y="1647"/>
                      <a:pt x="3540" y="0"/>
                      <a:pt x="3540" y="0"/>
                    </a:cubicBezTo>
                    <a:cubicBezTo>
                      <a:pt x="3540" y="0"/>
                      <a:pt x="3539" y="0"/>
                      <a:pt x="35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7"/>
              <p:cNvSpPr/>
              <p:nvPr/>
            </p:nvSpPr>
            <p:spPr>
              <a:xfrm>
                <a:off x="4860775" y="3575650"/>
                <a:ext cx="175575" cy="69500"/>
              </a:xfrm>
              <a:custGeom>
                <a:avLst/>
                <a:gdLst/>
                <a:ahLst/>
                <a:cxnLst/>
                <a:rect l="l" t="t" r="r" b="b"/>
                <a:pathLst>
                  <a:path w="7023" h="2780" extrusionOk="0">
                    <a:moveTo>
                      <a:pt x="431" y="0"/>
                    </a:moveTo>
                    <a:cubicBezTo>
                      <a:pt x="129" y="0"/>
                      <a:pt x="0" y="466"/>
                      <a:pt x="338" y="583"/>
                    </a:cubicBezTo>
                    <a:lnTo>
                      <a:pt x="6507" y="2750"/>
                    </a:lnTo>
                    <a:cubicBezTo>
                      <a:pt x="6536" y="2765"/>
                      <a:pt x="6580" y="2779"/>
                      <a:pt x="6608" y="2779"/>
                    </a:cubicBezTo>
                    <a:lnTo>
                      <a:pt x="6608" y="2765"/>
                    </a:lnTo>
                    <a:cubicBezTo>
                      <a:pt x="6613" y="2765"/>
                      <a:pt x="6618" y="2765"/>
                      <a:pt x="6623" y="2765"/>
                    </a:cubicBezTo>
                    <a:cubicBezTo>
                      <a:pt x="6943" y="2765"/>
                      <a:pt x="7023" y="2301"/>
                      <a:pt x="6710" y="2187"/>
                    </a:cubicBezTo>
                    <a:lnTo>
                      <a:pt x="540" y="19"/>
                    </a:lnTo>
                    <a:cubicBezTo>
                      <a:pt x="502" y="6"/>
                      <a:pt x="465" y="0"/>
                      <a:pt x="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7"/>
              <p:cNvSpPr/>
              <p:nvPr/>
            </p:nvSpPr>
            <p:spPr>
              <a:xfrm>
                <a:off x="5025975" y="3606250"/>
                <a:ext cx="99775" cy="109700"/>
              </a:xfrm>
              <a:custGeom>
                <a:avLst/>
                <a:gdLst/>
                <a:ahLst/>
                <a:cxnLst/>
                <a:rect l="l" t="t" r="r" b="b"/>
                <a:pathLst>
                  <a:path w="3991" h="4388" extrusionOk="0">
                    <a:moveTo>
                      <a:pt x="3560" y="0"/>
                    </a:moveTo>
                    <a:cubicBezTo>
                      <a:pt x="3536" y="0"/>
                      <a:pt x="3510" y="3"/>
                      <a:pt x="3483" y="9"/>
                    </a:cubicBezTo>
                    <a:cubicBezTo>
                      <a:pt x="2038" y="356"/>
                      <a:pt x="275" y="862"/>
                      <a:pt x="58" y="1310"/>
                    </a:cubicBezTo>
                    <a:cubicBezTo>
                      <a:pt x="0" y="1425"/>
                      <a:pt x="0" y="1541"/>
                      <a:pt x="58" y="1642"/>
                    </a:cubicBezTo>
                    <a:cubicBezTo>
                      <a:pt x="232" y="2061"/>
                      <a:pt x="1908" y="3780"/>
                      <a:pt x="2399" y="4300"/>
                    </a:cubicBezTo>
                    <a:cubicBezTo>
                      <a:pt x="2455" y="4356"/>
                      <a:pt x="2538" y="4385"/>
                      <a:pt x="2609" y="4387"/>
                    </a:cubicBezTo>
                    <a:lnTo>
                      <a:pt x="2609" y="4387"/>
                    </a:lnTo>
                    <a:cubicBezTo>
                      <a:pt x="2864" y="4381"/>
                      <a:pt x="2990" y="4067"/>
                      <a:pt x="2818" y="3881"/>
                    </a:cubicBezTo>
                    <a:cubicBezTo>
                      <a:pt x="1937" y="2971"/>
                      <a:pt x="969" y="1931"/>
                      <a:pt x="665" y="1526"/>
                    </a:cubicBezTo>
                    <a:cubicBezTo>
                      <a:pt x="1084" y="1281"/>
                      <a:pt x="2442" y="876"/>
                      <a:pt x="3627" y="587"/>
                    </a:cubicBezTo>
                    <a:cubicBezTo>
                      <a:pt x="3990" y="506"/>
                      <a:pt x="3890" y="0"/>
                      <a:pt x="3560" y="0"/>
                    </a:cubicBezTo>
                    <a:close/>
                    <a:moveTo>
                      <a:pt x="2609" y="4387"/>
                    </a:moveTo>
                    <a:cubicBezTo>
                      <a:pt x="2606" y="4387"/>
                      <a:pt x="2604" y="4387"/>
                      <a:pt x="2601" y="4387"/>
                    </a:cubicBezTo>
                    <a:lnTo>
                      <a:pt x="2616" y="4387"/>
                    </a:lnTo>
                    <a:cubicBezTo>
                      <a:pt x="2613" y="4387"/>
                      <a:pt x="2611" y="4387"/>
                      <a:pt x="2609" y="43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5072575" y="3565725"/>
                <a:ext cx="325475" cy="261100"/>
              </a:xfrm>
              <a:custGeom>
                <a:avLst/>
                <a:gdLst/>
                <a:ahLst/>
                <a:cxnLst/>
                <a:rect l="l" t="t" r="r" b="b"/>
                <a:pathLst>
                  <a:path w="13019" h="10444" extrusionOk="0">
                    <a:moveTo>
                      <a:pt x="2514" y="677"/>
                    </a:moveTo>
                    <a:lnTo>
                      <a:pt x="12368" y="3639"/>
                    </a:lnTo>
                    <a:cubicBezTo>
                      <a:pt x="12007" y="6442"/>
                      <a:pt x="11502" y="9418"/>
                      <a:pt x="11270" y="9837"/>
                    </a:cubicBezTo>
                    <a:cubicBezTo>
                      <a:pt x="10042" y="9808"/>
                      <a:pt x="1821" y="7207"/>
                      <a:pt x="1012" y="6803"/>
                    </a:cubicBezTo>
                    <a:cubicBezTo>
                      <a:pt x="940" y="6239"/>
                      <a:pt x="1691" y="3335"/>
                      <a:pt x="2514" y="677"/>
                    </a:cubicBezTo>
                    <a:close/>
                    <a:moveTo>
                      <a:pt x="2330" y="1"/>
                    </a:moveTo>
                    <a:cubicBezTo>
                      <a:pt x="2198" y="1"/>
                      <a:pt x="2073" y="83"/>
                      <a:pt x="2038" y="214"/>
                    </a:cubicBezTo>
                    <a:cubicBezTo>
                      <a:pt x="0" y="6745"/>
                      <a:pt x="419" y="7106"/>
                      <a:pt x="593" y="7236"/>
                    </a:cubicBezTo>
                    <a:cubicBezTo>
                      <a:pt x="1113" y="7655"/>
                      <a:pt x="10057" y="10444"/>
                      <a:pt x="11299" y="10444"/>
                    </a:cubicBezTo>
                    <a:cubicBezTo>
                      <a:pt x="11386" y="10444"/>
                      <a:pt x="11487" y="10429"/>
                      <a:pt x="11559" y="10386"/>
                    </a:cubicBezTo>
                    <a:cubicBezTo>
                      <a:pt x="11964" y="10155"/>
                      <a:pt x="12441" y="7829"/>
                      <a:pt x="13004" y="3480"/>
                    </a:cubicBezTo>
                    <a:cubicBezTo>
                      <a:pt x="13019" y="3335"/>
                      <a:pt x="12932" y="3191"/>
                      <a:pt x="12787" y="3162"/>
                    </a:cubicBezTo>
                    <a:lnTo>
                      <a:pt x="2413" y="12"/>
                    </a:lnTo>
                    <a:cubicBezTo>
                      <a:pt x="2386" y="4"/>
                      <a:pt x="2358" y="1"/>
                      <a:pt x="2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5100050" y="3655275"/>
                <a:ext cx="288975" cy="100050"/>
              </a:xfrm>
              <a:custGeom>
                <a:avLst/>
                <a:gdLst/>
                <a:ahLst/>
                <a:cxnLst/>
                <a:rect l="l" t="t" r="r" b="b"/>
                <a:pathLst>
                  <a:path w="11559" h="4002" extrusionOk="0">
                    <a:moveTo>
                      <a:pt x="414" y="1"/>
                    </a:moveTo>
                    <a:cubicBezTo>
                      <a:pt x="106" y="1"/>
                      <a:pt x="0" y="458"/>
                      <a:pt x="317" y="577"/>
                    </a:cubicBezTo>
                    <a:lnTo>
                      <a:pt x="11053" y="3987"/>
                    </a:lnTo>
                    <a:cubicBezTo>
                      <a:pt x="11082" y="3987"/>
                      <a:pt x="11110" y="4001"/>
                      <a:pt x="11139" y="4001"/>
                    </a:cubicBezTo>
                    <a:cubicBezTo>
                      <a:pt x="11472" y="4001"/>
                      <a:pt x="11558" y="3524"/>
                      <a:pt x="11226" y="3423"/>
                    </a:cubicBezTo>
                    <a:lnTo>
                      <a:pt x="505" y="13"/>
                    </a:lnTo>
                    <a:cubicBezTo>
                      <a:pt x="473" y="5"/>
                      <a:pt x="442"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5264025" y="3622975"/>
                <a:ext cx="53650" cy="181475"/>
              </a:xfrm>
              <a:custGeom>
                <a:avLst/>
                <a:gdLst/>
                <a:ahLst/>
                <a:cxnLst/>
                <a:rect l="l" t="t" r="r" b="b"/>
                <a:pathLst>
                  <a:path w="2146" h="7259" extrusionOk="0">
                    <a:moveTo>
                      <a:pt x="1800" y="0"/>
                    </a:moveTo>
                    <a:cubicBezTo>
                      <a:pt x="1676" y="0"/>
                      <a:pt x="1554" y="73"/>
                      <a:pt x="1517" y="236"/>
                    </a:cubicBezTo>
                    <a:lnTo>
                      <a:pt x="549" y="4542"/>
                    </a:lnTo>
                    <a:lnTo>
                      <a:pt x="29" y="6897"/>
                    </a:lnTo>
                    <a:cubicBezTo>
                      <a:pt x="0" y="7056"/>
                      <a:pt x="101" y="7215"/>
                      <a:pt x="260" y="7258"/>
                    </a:cubicBezTo>
                    <a:lnTo>
                      <a:pt x="318" y="7258"/>
                    </a:lnTo>
                    <a:cubicBezTo>
                      <a:pt x="463" y="7258"/>
                      <a:pt x="578" y="7157"/>
                      <a:pt x="621" y="7027"/>
                    </a:cubicBezTo>
                    <a:lnTo>
                      <a:pt x="2095" y="366"/>
                    </a:lnTo>
                    <a:cubicBezTo>
                      <a:pt x="2146" y="139"/>
                      <a:pt x="1972" y="0"/>
                      <a:pt x="1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5162525" y="3595450"/>
                <a:ext cx="58525" cy="176850"/>
              </a:xfrm>
              <a:custGeom>
                <a:avLst/>
                <a:gdLst/>
                <a:ahLst/>
                <a:cxnLst/>
                <a:rect l="l" t="t" r="r" b="b"/>
                <a:pathLst>
                  <a:path w="2341" h="7074" extrusionOk="0">
                    <a:moveTo>
                      <a:pt x="1997" y="1"/>
                    </a:moveTo>
                    <a:cubicBezTo>
                      <a:pt x="1881" y="1"/>
                      <a:pt x="1766" y="64"/>
                      <a:pt x="1719" y="210"/>
                    </a:cubicBezTo>
                    <a:lnTo>
                      <a:pt x="43" y="6712"/>
                    </a:lnTo>
                    <a:cubicBezTo>
                      <a:pt x="0" y="6871"/>
                      <a:pt x="101" y="7030"/>
                      <a:pt x="260" y="7073"/>
                    </a:cubicBezTo>
                    <a:lnTo>
                      <a:pt x="332" y="7073"/>
                    </a:lnTo>
                    <a:cubicBezTo>
                      <a:pt x="462" y="7073"/>
                      <a:pt x="578" y="6986"/>
                      <a:pt x="621" y="6871"/>
                    </a:cubicBezTo>
                    <a:lnTo>
                      <a:pt x="2297" y="354"/>
                    </a:lnTo>
                    <a:cubicBezTo>
                      <a:pt x="2340" y="139"/>
                      <a:pt x="2168" y="1"/>
                      <a:pt x="19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4763375" y="3500750"/>
                <a:ext cx="102600" cy="105375"/>
              </a:xfrm>
              <a:custGeom>
                <a:avLst/>
                <a:gdLst/>
                <a:ahLst/>
                <a:cxnLst/>
                <a:rect l="l" t="t" r="r" b="b"/>
                <a:pathLst>
                  <a:path w="4104" h="4215" extrusionOk="0">
                    <a:moveTo>
                      <a:pt x="1952" y="1"/>
                    </a:moveTo>
                    <a:cubicBezTo>
                      <a:pt x="1730" y="1"/>
                      <a:pt x="1510" y="266"/>
                      <a:pt x="1705" y="501"/>
                    </a:cubicBezTo>
                    <a:cubicBezTo>
                      <a:pt x="2442" y="1542"/>
                      <a:pt x="3208" y="2726"/>
                      <a:pt x="3439" y="3174"/>
                    </a:cubicBezTo>
                    <a:cubicBezTo>
                      <a:pt x="3006" y="3333"/>
                      <a:pt x="1590" y="3536"/>
                      <a:pt x="376" y="3622"/>
                    </a:cubicBezTo>
                    <a:cubicBezTo>
                      <a:pt x="0" y="3651"/>
                      <a:pt x="29" y="4200"/>
                      <a:pt x="390" y="4215"/>
                    </a:cubicBezTo>
                    <a:lnTo>
                      <a:pt x="419" y="4215"/>
                    </a:lnTo>
                    <a:cubicBezTo>
                      <a:pt x="1907" y="4099"/>
                      <a:pt x="3728" y="3882"/>
                      <a:pt x="4017" y="3478"/>
                    </a:cubicBezTo>
                    <a:cubicBezTo>
                      <a:pt x="4089" y="3377"/>
                      <a:pt x="4104" y="3261"/>
                      <a:pt x="4075" y="3160"/>
                    </a:cubicBezTo>
                    <a:cubicBezTo>
                      <a:pt x="3959" y="2712"/>
                      <a:pt x="2601" y="747"/>
                      <a:pt x="2196" y="155"/>
                    </a:cubicBezTo>
                    <a:cubicBezTo>
                      <a:pt x="2133" y="45"/>
                      <a:pt x="2042" y="1"/>
                      <a:pt x="19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4499675" y="3349275"/>
                <a:ext cx="335600" cy="294425"/>
              </a:xfrm>
              <a:custGeom>
                <a:avLst/>
                <a:gdLst/>
                <a:ahLst/>
                <a:cxnLst/>
                <a:rect l="l" t="t" r="r" b="b"/>
                <a:pathLst>
                  <a:path w="13424" h="11777" extrusionOk="0">
                    <a:moveTo>
                      <a:pt x="2775" y="622"/>
                    </a:moveTo>
                    <a:cubicBezTo>
                      <a:pt x="3772" y="781"/>
                      <a:pt x="11632" y="4682"/>
                      <a:pt x="12427" y="5274"/>
                    </a:cubicBezTo>
                    <a:cubicBezTo>
                      <a:pt x="12398" y="5838"/>
                      <a:pt x="11184" y="8569"/>
                      <a:pt x="9941" y="11068"/>
                    </a:cubicBezTo>
                    <a:lnTo>
                      <a:pt x="694" y="6560"/>
                    </a:lnTo>
                    <a:cubicBezTo>
                      <a:pt x="1503" y="3858"/>
                      <a:pt x="2486" y="983"/>
                      <a:pt x="2775" y="622"/>
                    </a:cubicBezTo>
                    <a:close/>
                    <a:moveTo>
                      <a:pt x="2731" y="1"/>
                    </a:moveTo>
                    <a:cubicBezTo>
                      <a:pt x="2688" y="15"/>
                      <a:pt x="2630" y="15"/>
                      <a:pt x="2587" y="30"/>
                    </a:cubicBezTo>
                    <a:cubicBezTo>
                      <a:pt x="2154" y="203"/>
                      <a:pt x="1301" y="2414"/>
                      <a:pt x="58" y="6618"/>
                    </a:cubicBezTo>
                    <a:cubicBezTo>
                      <a:pt x="1" y="6763"/>
                      <a:pt x="73" y="6922"/>
                      <a:pt x="203" y="6979"/>
                    </a:cubicBezTo>
                    <a:lnTo>
                      <a:pt x="9956" y="11747"/>
                    </a:lnTo>
                    <a:cubicBezTo>
                      <a:pt x="9985" y="11762"/>
                      <a:pt x="10028" y="11776"/>
                      <a:pt x="10086" y="11776"/>
                    </a:cubicBezTo>
                    <a:cubicBezTo>
                      <a:pt x="10201" y="11762"/>
                      <a:pt x="10303" y="11704"/>
                      <a:pt x="10346" y="11603"/>
                    </a:cubicBezTo>
                    <a:cubicBezTo>
                      <a:pt x="13424" y="5477"/>
                      <a:pt x="13048" y="5058"/>
                      <a:pt x="12903" y="4899"/>
                    </a:cubicBezTo>
                    <a:cubicBezTo>
                      <a:pt x="12470" y="4408"/>
                      <a:pt x="3656" y="1"/>
                      <a:pt x="27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4524125" y="3416575"/>
                <a:ext cx="272500" cy="142225"/>
              </a:xfrm>
              <a:custGeom>
                <a:avLst/>
                <a:gdLst/>
                <a:ahLst/>
                <a:cxnLst/>
                <a:rect l="l" t="t" r="r" b="b"/>
                <a:pathLst>
                  <a:path w="10900" h="5689" extrusionOk="0">
                    <a:moveTo>
                      <a:pt x="437" y="0"/>
                    </a:moveTo>
                    <a:cubicBezTo>
                      <a:pt x="166" y="0"/>
                      <a:pt x="0" y="412"/>
                      <a:pt x="309" y="560"/>
                    </a:cubicBezTo>
                    <a:lnTo>
                      <a:pt x="10350" y="5660"/>
                    </a:lnTo>
                    <a:cubicBezTo>
                      <a:pt x="10394" y="5674"/>
                      <a:pt x="10437" y="5689"/>
                      <a:pt x="10481" y="5689"/>
                    </a:cubicBezTo>
                    <a:lnTo>
                      <a:pt x="10495" y="5689"/>
                    </a:lnTo>
                    <a:cubicBezTo>
                      <a:pt x="10798" y="5689"/>
                      <a:pt x="10900" y="5255"/>
                      <a:pt x="10625" y="5125"/>
                    </a:cubicBezTo>
                    <a:lnTo>
                      <a:pt x="583" y="39"/>
                    </a:lnTo>
                    <a:cubicBezTo>
                      <a:pt x="533" y="12"/>
                      <a:pt x="483" y="0"/>
                      <a:pt x="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4575900" y="3385525"/>
                <a:ext cx="80875" cy="172925"/>
              </a:xfrm>
              <a:custGeom>
                <a:avLst/>
                <a:gdLst/>
                <a:ahLst/>
                <a:cxnLst/>
                <a:rect l="l" t="t" r="r" b="b"/>
                <a:pathLst>
                  <a:path w="3235" h="6917" extrusionOk="0">
                    <a:moveTo>
                      <a:pt x="2862" y="0"/>
                    </a:moveTo>
                    <a:cubicBezTo>
                      <a:pt x="2760" y="0"/>
                      <a:pt x="2658" y="51"/>
                      <a:pt x="2601" y="169"/>
                    </a:cubicBezTo>
                    <a:lnTo>
                      <a:pt x="73" y="6512"/>
                    </a:lnTo>
                    <a:cubicBezTo>
                      <a:pt x="0" y="6714"/>
                      <a:pt x="145" y="6916"/>
                      <a:pt x="347" y="6916"/>
                    </a:cubicBezTo>
                    <a:cubicBezTo>
                      <a:pt x="477" y="6916"/>
                      <a:pt x="578" y="6844"/>
                      <a:pt x="622" y="6729"/>
                    </a:cubicBezTo>
                    <a:lnTo>
                      <a:pt x="3150" y="400"/>
                    </a:lnTo>
                    <a:cubicBezTo>
                      <a:pt x="3234" y="167"/>
                      <a:pt x="3048" y="0"/>
                      <a:pt x="2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4667275" y="3433100"/>
                <a:ext cx="84200" cy="168700"/>
              </a:xfrm>
              <a:custGeom>
                <a:avLst/>
                <a:gdLst/>
                <a:ahLst/>
                <a:cxnLst/>
                <a:rect l="l" t="t" r="r" b="b"/>
                <a:pathLst>
                  <a:path w="3368" h="6748" extrusionOk="0">
                    <a:moveTo>
                      <a:pt x="3030" y="1"/>
                    </a:moveTo>
                    <a:cubicBezTo>
                      <a:pt x="2916" y="1"/>
                      <a:pt x="2803" y="71"/>
                      <a:pt x="2761" y="188"/>
                    </a:cubicBezTo>
                    <a:lnTo>
                      <a:pt x="59" y="6328"/>
                    </a:lnTo>
                    <a:cubicBezTo>
                      <a:pt x="1" y="6487"/>
                      <a:pt x="59" y="6661"/>
                      <a:pt x="218" y="6718"/>
                    </a:cubicBezTo>
                    <a:cubicBezTo>
                      <a:pt x="247" y="6747"/>
                      <a:pt x="290" y="6747"/>
                      <a:pt x="333" y="6747"/>
                    </a:cubicBezTo>
                    <a:cubicBezTo>
                      <a:pt x="449" y="6747"/>
                      <a:pt x="564" y="6675"/>
                      <a:pt x="608" y="6574"/>
                    </a:cubicBezTo>
                    <a:lnTo>
                      <a:pt x="3310" y="419"/>
                    </a:lnTo>
                    <a:cubicBezTo>
                      <a:pt x="3367" y="274"/>
                      <a:pt x="3310" y="86"/>
                      <a:pt x="3151" y="29"/>
                    </a:cubicBezTo>
                    <a:cubicBezTo>
                      <a:pt x="3113" y="10"/>
                      <a:pt x="3071" y="1"/>
                      <a:pt x="30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4908950" y="3464250"/>
                <a:ext cx="41775" cy="57350"/>
              </a:xfrm>
              <a:custGeom>
                <a:avLst/>
                <a:gdLst/>
                <a:ahLst/>
                <a:cxnLst/>
                <a:rect l="l" t="t" r="r" b="b"/>
                <a:pathLst>
                  <a:path w="1671" h="2294" extrusionOk="0">
                    <a:moveTo>
                      <a:pt x="1281" y="1"/>
                    </a:moveTo>
                    <a:cubicBezTo>
                      <a:pt x="1193" y="1"/>
                      <a:pt x="1103" y="42"/>
                      <a:pt x="1040" y="141"/>
                    </a:cubicBezTo>
                    <a:lnTo>
                      <a:pt x="72" y="1846"/>
                    </a:lnTo>
                    <a:cubicBezTo>
                      <a:pt x="0" y="1990"/>
                      <a:pt x="43" y="2164"/>
                      <a:pt x="188" y="2250"/>
                    </a:cubicBezTo>
                    <a:cubicBezTo>
                      <a:pt x="231" y="2279"/>
                      <a:pt x="289" y="2294"/>
                      <a:pt x="332" y="2294"/>
                    </a:cubicBezTo>
                    <a:cubicBezTo>
                      <a:pt x="448" y="2294"/>
                      <a:pt x="549" y="2236"/>
                      <a:pt x="592" y="2135"/>
                    </a:cubicBezTo>
                    <a:lnTo>
                      <a:pt x="1561" y="444"/>
                    </a:lnTo>
                    <a:cubicBezTo>
                      <a:pt x="1670" y="205"/>
                      <a:pt x="1478" y="1"/>
                      <a:pt x="1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4997800" y="3491025"/>
                <a:ext cx="37950" cy="58025"/>
              </a:xfrm>
              <a:custGeom>
                <a:avLst/>
                <a:gdLst/>
                <a:ahLst/>
                <a:cxnLst/>
                <a:rect l="l" t="t" r="r" b="b"/>
                <a:pathLst>
                  <a:path w="1518" h="2321" extrusionOk="0">
                    <a:moveTo>
                      <a:pt x="1112" y="1"/>
                    </a:moveTo>
                    <a:cubicBezTo>
                      <a:pt x="1000" y="1"/>
                      <a:pt x="890" y="62"/>
                      <a:pt x="838" y="211"/>
                    </a:cubicBezTo>
                    <a:lnTo>
                      <a:pt x="87" y="1902"/>
                    </a:lnTo>
                    <a:cubicBezTo>
                      <a:pt x="0" y="2090"/>
                      <a:pt x="145" y="2306"/>
                      <a:pt x="362" y="2321"/>
                    </a:cubicBezTo>
                    <a:cubicBezTo>
                      <a:pt x="477" y="2306"/>
                      <a:pt x="578" y="2249"/>
                      <a:pt x="622" y="2133"/>
                    </a:cubicBezTo>
                    <a:lnTo>
                      <a:pt x="1388" y="442"/>
                    </a:lnTo>
                    <a:cubicBezTo>
                      <a:pt x="1518" y="201"/>
                      <a:pt x="1313" y="1"/>
                      <a:pt x="1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5011875" y="3295000"/>
                <a:ext cx="45550" cy="103075"/>
              </a:xfrm>
              <a:custGeom>
                <a:avLst/>
                <a:gdLst/>
                <a:ahLst/>
                <a:cxnLst/>
                <a:rect l="l" t="t" r="r" b="b"/>
                <a:pathLst>
                  <a:path w="1822" h="4123" extrusionOk="0">
                    <a:moveTo>
                      <a:pt x="1496" y="1"/>
                    </a:moveTo>
                    <a:cubicBezTo>
                      <a:pt x="1378" y="1"/>
                      <a:pt x="1260" y="81"/>
                      <a:pt x="1215" y="207"/>
                    </a:cubicBezTo>
                    <a:lnTo>
                      <a:pt x="59" y="3732"/>
                    </a:lnTo>
                    <a:cubicBezTo>
                      <a:pt x="1" y="3877"/>
                      <a:pt x="88" y="4050"/>
                      <a:pt x="247" y="4108"/>
                    </a:cubicBezTo>
                    <a:cubicBezTo>
                      <a:pt x="275" y="4108"/>
                      <a:pt x="304" y="4122"/>
                      <a:pt x="348" y="4122"/>
                    </a:cubicBezTo>
                    <a:cubicBezTo>
                      <a:pt x="463" y="4108"/>
                      <a:pt x="579" y="4036"/>
                      <a:pt x="622" y="3906"/>
                    </a:cubicBezTo>
                    <a:lnTo>
                      <a:pt x="1778" y="394"/>
                    </a:lnTo>
                    <a:cubicBezTo>
                      <a:pt x="1821" y="236"/>
                      <a:pt x="1749" y="77"/>
                      <a:pt x="1590" y="19"/>
                    </a:cubicBezTo>
                    <a:cubicBezTo>
                      <a:pt x="1560" y="7"/>
                      <a:pt x="1528" y="1"/>
                      <a:pt x="14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60" name="Google Shape;1060;p37"/>
          <p:cNvGrpSpPr/>
          <p:nvPr/>
        </p:nvGrpSpPr>
        <p:grpSpPr>
          <a:xfrm rot="-594584" flipH="1">
            <a:off x="232071" y="3962885"/>
            <a:ext cx="597460" cy="593418"/>
            <a:chOff x="6570900" y="961550"/>
            <a:chExt cx="597447" cy="593406"/>
          </a:xfrm>
        </p:grpSpPr>
        <p:sp>
          <p:nvSpPr>
            <p:cNvPr id="1061" name="Google Shape;1061;p37"/>
            <p:cNvSpPr/>
            <p:nvPr/>
          </p:nvSpPr>
          <p:spPr>
            <a:xfrm flipH="1">
              <a:off x="6570900" y="961550"/>
              <a:ext cx="597447" cy="593406"/>
            </a:xfrm>
            <a:custGeom>
              <a:avLst/>
              <a:gdLst/>
              <a:ahLst/>
              <a:cxnLst/>
              <a:rect l="l" t="t" r="r" b="b"/>
              <a:pathLst>
                <a:path w="12713" h="12627" extrusionOk="0">
                  <a:moveTo>
                    <a:pt x="7894" y="0"/>
                  </a:moveTo>
                  <a:cubicBezTo>
                    <a:pt x="5090" y="0"/>
                    <a:pt x="0" y="877"/>
                    <a:pt x="1197" y="7442"/>
                  </a:cubicBezTo>
                  <a:cubicBezTo>
                    <a:pt x="1896" y="11290"/>
                    <a:pt x="3971" y="12626"/>
                    <a:pt x="6248" y="12626"/>
                  </a:cubicBezTo>
                  <a:cubicBezTo>
                    <a:pt x="8631" y="12626"/>
                    <a:pt x="11235" y="11162"/>
                    <a:pt x="12713" y="9581"/>
                  </a:cubicBezTo>
                  <a:cubicBezTo>
                    <a:pt x="12713" y="9581"/>
                    <a:pt x="5662" y="8266"/>
                    <a:pt x="6124" y="5390"/>
                  </a:cubicBezTo>
                  <a:cubicBezTo>
                    <a:pt x="6586" y="2515"/>
                    <a:pt x="9635" y="117"/>
                    <a:pt x="9635" y="117"/>
                  </a:cubicBezTo>
                  <a:cubicBezTo>
                    <a:pt x="9635" y="117"/>
                    <a:pt x="8916" y="0"/>
                    <a:pt x="7894" y="0"/>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66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flipH="1">
              <a:off x="6570900" y="961550"/>
              <a:ext cx="597447" cy="593406"/>
            </a:xfrm>
            <a:custGeom>
              <a:avLst/>
              <a:gdLst/>
              <a:ahLst/>
              <a:cxnLst/>
              <a:rect l="l" t="t" r="r" b="b"/>
              <a:pathLst>
                <a:path w="12713" h="12627" extrusionOk="0">
                  <a:moveTo>
                    <a:pt x="7894" y="0"/>
                  </a:moveTo>
                  <a:cubicBezTo>
                    <a:pt x="5090" y="0"/>
                    <a:pt x="0" y="877"/>
                    <a:pt x="1197" y="7442"/>
                  </a:cubicBezTo>
                  <a:cubicBezTo>
                    <a:pt x="1896" y="11290"/>
                    <a:pt x="3971" y="12626"/>
                    <a:pt x="6248" y="12626"/>
                  </a:cubicBezTo>
                  <a:cubicBezTo>
                    <a:pt x="8631" y="12626"/>
                    <a:pt x="11235" y="11162"/>
                    <a:pt x="12713" y="9581"/>
                  </a:cubicBezTo>
                  <a:cubicBezTo>
                    <a:pt x="12713" y="9581"/>
                    <a:pt x="5662" y="8266"/>
                    <a:pt x="6124" y="5390"/>
                  </a:cubicBezTo>
                  <a:cubicBezTo>
                    <a:pt x="6586" y="2515"/>
                    <a:pt x="9635" y="117"/>
                    <a:pt x="9635" y="117"/>
                  </a:cubicBezTo>
                  <a:cubicBezTo>
                    <a:pt x="9635" y="117"/>
                    <a:pt x="8916" y="0"/>
                    <a:pt x="78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TextBox 61">
            <a:extLst>
              <a:ext uri="{FF2B5EF4-FFF2-40B4-BE49-F238E27FC236}">
                <a16:creationId xmlns:a16="http://schemas.microsoft.com/office/drawing/2014/main" id="{0641EA5C-977B-2937-3791-4D049DC4C45C}"/>
              </a:ext>
            </a:extLst>
          </p:cNvPr>
          <p:cNvSpPr txBox="1"/>
          <p:nvPr/>
        </p:nvSpPr>
        <p:spPr>
          <a:xfrm>
            <a:off x="984045" y="1243302"/>
            <a:ext cx="7552434" cy="4093428"/>
          </a:xfrm>
          <a:prstGeom prst="rect">
            <a:avLst/>
          </a:prstGeom>
          <a:noFill/>
        </p:spPr>
        <p:txBody>
          <a:bodyPr wrap="square">
            <a:spAutoFit/>
          </a:bodyPr>
          <a:lstStyle/>
          <a:p>
            <a:pPr marL="742950" lvl="1" indent="-285750" fontAlgn="base">
              <a:buFont typeface="Arial" panose="020B0604020202020204" pitchFamily="34" charset="0"/>
              <a:buChar char="•"/>
            </a:pPr>
            <a:r>
              <a:rPr lang="en-US" sz="2000" b="1" dirty="0" err="1">
                <a:latin typeface="Sitka Subheading" panose="02000505000000020004" pitchFamily="2" charset="0"/>
                <a:cs typeface="Times New Roman" panose="02020603050405020304" pitchFamily="18" charset="0"/>
              </a:rPr>
              <a:t>game_over</a:t>
            </a:r>
            <a:r>
              <a:rPr lang="en-US" sz="2000" b="1" dirty="0">
                <a:latin typeface="Sitka Subheading" panose="02000505000000020004" pitchFamily="2" charset="0"/>
                <a:cs typeface="Times New Roman" panose="02020603050405020304" pitchFamily="18" charset="0"/>
              </a:rPr>
              <a:t>(): </a:t>
            </a:r>
            <a:r>
              <a:rPr lang="en-US" sz="2000" dirty="0">
                <a:latin typeface="Sitka Subheading" panose="02000505000000020004" pitchFamily="2" charset="0"/>
                <a:cs typeface="Times New Roman" panose="02020603050405020304" pitchFamily="18" charset="0"/>
              </a:rPr>
              <a:t>Which returns True or False on the basis of which the code decided if the game has ended.</a:t>
            </a:r>
          </a:p>
          <a:p>
            <a:pPr marL="742950" lvl="1" indent="-285750" fontAlgn="base">
              <a:buFont typeface="Arial" panose="020B0604020202020204" pitchFamily="34" charset="0"/>
              <a:buChar char="•"/>
            </a:pPr>
            <a:r>
              <a:rPr lang="en-US" sz="2000" b="1" dirty="0" err="1">
                <a:latin typeface="Sitka Subheading" panose="02000505000000020004" pitchFamily="2" charset="0"/>
                <a:cs typeface="Times New Roman" panose="02020603050405020304" pitchFamily="18" charset="0"/>
              </a:rPr>
              <a:t>show_score</a:t>
            </a:r>
            <a:r>
              <a:rPr lang="en-US" sz="2000" b="1" dirty="0">
                <a:latin typeface="Sitka Subheading" panose="02000505000000020004" pitchFamily="2" charset="0"/>
                <a:cs typeface="Times New Roman" panose="02020603050405020304" pitchFamily="18" charset="0"/>
              </a:rPr>
              <a:t>(x, y):</a:t>
            </a:r>
            <a:r>
              <a:rPr lang="en-US" sz="2000" dirty="0">
                <a:latin typeface="Sitka Subheading" panose="02000505000000020004" pitchFamily="2" charset="0"/>
                <a:cs typeface="Times New Roman" panose="02020603050405020304" pitchFamily="18" charset="0"/>
              </a:rPr>
              <a:t> This shows the score on the screen</a:t>
            </a:r>
          </a:p>
          <a:p>
            <a:pPr algn="l" fontAlgn="base">
              <a:buFont typeface="Arial" panose="020B0604020202020204" pitchFamily="34" charset="0"/>
              <a:buChar char="•"/>
            </a:pPr>
            <a:endParaRPr lang="en-US" sz="2000" dirty="0">
              <a:latin typeface="Sitka Subheading" panose="02000505000000020004" pitchFamily="2" charset="0"/>
              <a:cs typeface="Times New Roman" panose="02020603050405020304" pitchFamily="18" charset="0"/>
            </a:endParaRPr>
          </a:p>
          <a:p>
            <a:pPr algn="l" fontAlgn="base">
              <a:buFont typeface="Arial" panose="020B0604020202020204" pitchFamily="34" charset="0"/>
              <a:buChar char="•"/>
            </a:pPr>
            <a:endParaRPr lang="en-US" sz="2000" dirty="0">
              <a:latin typeface="Sitka Subheading" panose="02000505000000020004" pitchFamily="2" charset="0"/>
              <a:cs typeface="Times New Roman" panose="02020603050405020304" pitchFamily="18" charset="0"/>
            </a:endParaRPr>
          </a:p>
          <a:p>
            <a:pPr algn="l" fontAlgn="base">
              <a:buFont typeface="Arial" panose="020B0604020202020204" pitchFamily="34" charset="0"/>
              <a:buChar char="•"/>
            </a:pPr>
            <a:r>
              <a:rPr lang="en-US" sz="2000" dirty="0">
                <a:latin typeface="Sitka Subheading" panose="02000505000000020004" pitchFamily="2" charset="0"/>
                <a:cs typeface="Times New Roman" panose="02020603050405020304" pitchFamily="18" charset="0"/>
              </a:rPr>
              <a:t>Create an infinite loop to execute the code continuously.</a:t>
            </a:r>
          </a:p>
          <a:p>
            <a:pPr algn="l" fontAlgn="base">
              <a:buFont typeface="Arial" panose="020B0604020202020204" pitchFamily="34" charset="0"/>
              <a:buChar char="•"/>
            </a:pPr>
            <a:endParaRPr lang="en-US" sz="2000" dirty="0">
              <a:latin typeface="Sitka Subheading" panose="02000505000000020004" pitchFamily="2" charset="0"/>
              <a:cs typeface="Times New Roman" panose="02020603050405020304" pitchFamily="18" charset="0"/>
            </a:endParaRPr>
          </a:p>
          <a:p>
            <a:pPr fontAlgn="base"/>
            <a:endParaRPr lang="en-US" sz="2000" u="sng" dirty="0">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are the functions and application platforms used to make the game, some snapshots of the game can be seen on the next slide</a:t>
            </a:r>
          </a:p>
          <a:p>
            <a:pPr algn="just"/>
            <a:br>
              <a:rPr lang="en-US" sz="2000" dirty="0"/>
            </a:br>
            <a:endParaRPr lang="en-IN" sz="2000" u="sng" dirty="0">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US" sz="2000" dirty="0">
              <a:latin typeface="Sitka Subheading" panose="02000505000000020004" pitchFamily="2"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6"/>
        <p:cNvGrpSpPr/>
        <p:nvPr/>
      </p:nvGrpSpPr>
      <p:grpSpPr>
        <a:xfrm>
          <a:off x="0" y="0"/>
          <a:ext cx="0" cy="0"/>
          <a:chOff x="0" y="0"/>
          <a:chExt cx="0" cy="0"/>
        </a:xfrm>
      </p:grpSpPr>
      <p:sp>
        <p:nvSpPr>
          <p:cNvPr id="1067" name="Google Shape;1067;p38"/>
          <p:cNvSpPr txBox="1">
            <a:spLocks noGrp="1"/>
          </p:cNvSpPr>
          <p:nvPr>
            <p:ph type="title"/>
          </p:nvPr>
        </p:nvSpPr>
        <p:spPr>
          <a:xfrm>
            <a:off x="1685400" y="-44325"/>
            <a:ext cx="5773200" cy="12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0000"/>
                </a:solidFill>
                <a:latin typeface="Bangers" panose="00000500000000000000" pitchFamily="2" charset="0"/>
              </a:rPr>
              <a:t>Snapshots from the Game</a:t>
            </a:r>
            <a:endParaRPr dirty="0">
              <a:solidFill>
                <a:srgbClr val="FF0000"/>
              </a:solidFill>
              <a:latin typeface="Bangers" panose="00000500000000000000" pitchFamily="2" charset="0"/>
            </a:endParaRPr>
          </a:p>
        </p:txBody>
      </p:sp>
      <p:grpSp>
        <p:nvGrpSpPr>
          <p:cNvPr id="1068" name="Google Shape;1068;p38"/>
          <p:cNvGrpSpPr/>
          <p:nvPr/>
        </p:nvGrpSpPr>
        <p:grpSpPr>
          <a:xfrm>
            <a:off x="7908911" y="4286355"/>
            <a:ext cx="1211088" cy="660408"/>
            <a:chOff x="5115913" y="2713357"/>
            <a:chExt cx="1211088" cy="983881"/>
          </a:xfrm>
        </p:grpSpPr>
        <p:sp>
          <p:nvSpPr>
            <p:cNvPr id="1069" name="Google Shape;1069;p38"/>
            <p:cNvSpPr/>
            <p:nvPr/>
          </p:nvSpPr>
          <p:spPr>
            <a:xfrm>
              <a:off x="5116469" y="2713375"/>
              <a:ext cx="1210250" cy="983863"/>
            </a:xfrm>
            <a:custGeom>
              <a:avLst/>
              <a:gdLst/>
              <a:ahLst/>
              <a:cxnLst/>
              <a:rect l="l" t="t" r="r" b="b"/>
              <a:pathLst>
                <a:path w="20229" h="16445" extrusionOk="0">
                  <a:moveTo>
                    <a:pt x="17777" y="0"/>
                  </a:moveTo>
                  <a:cubicBezTo>
                    <a:pt x="16644" y="0"/>
                    <a:pt x="15458" y="744"/>
                    <a:pt x="15013" y="1018"/>
                  </a:cubicBezTo>
                  <a:cubicBezTo>
                    <a:pt x="14322" y="1446"/>
                    <a:pt x="13926" y="1598"/>
                    <a:pt x="13664" y="1598"/>
                  </a:cubicBezTo>
                  <a:cubicBezTo>
                    <a:pt x="13013" y="1598"/>
                    <a:pt x="13190" y="656"/>
                    <a:pt x="11723" y="656"/>
                  </a:cubicBezTo>
                  <a:cubicBezTo>
                    <a:pt x="11707" y="656"/>
                    <a:pt x="11691" y="656"/>
                    <a:pt x="11675" y="657"/>
                  </a:cubicBezTo>
                  <a:cubicBezTo>
                    <a:pt x="9908" y="669"/>
                    <a:pt x="8652" y="2910"/>
                    <a:pt x="8538" y="2910"/>
                  </a:cubicBezTo>
                  <a:cubicBezTo>
                    <a:pt x="8521" y="2910"/>
                    <a:pt x="8530" y="2858"/>
                    <a:pt x="8569" y="2737"/>
                  </a:cubicBezTo>
                  <a:cubicBezTo>
                    <a:pt x="8752" y="2121"/>
                    <a:pt x="8524" y="1016"/>
                    <a:pt x="7975" y="1016"/>
                  </a:cubicBezTo>
                  <a:cubicBezTo>
                    <a:pt x="7700" y="1016"/>
                    <a:pt x="7345" y="1292"/>
                    <a:pt x="6921" y="2044"/>
                  </a:cubicBezTo>
                  <a:cubicBezTo>
                    <a:pt x="5664" y="4298"/>
                    <a:pt x="5404" y="2882"/>
                    <a:pt x="2702" y="4746"/>
                  </a:cubicBezTo>
                  <a:cubicBezTo>
                    <a:pt x="1" y="6624"/>
                    <a:pt x="723" y="9557"/>
                    <a:pt x="723" y="9557"/>
                  </a:cubicBezTo>
                  <a:cubicBezTo>
                    <a:pt x="781" y="10366"/>
                    <a:pt x="954" y="11161"/>
                    <a:pt x="1229" y="11912"/>
                  </a:cubicBezTo>
                  <a:lnTo>
                    <a:pt x="1229" y="11984"/>
                  </a:lnTo>
                  <a:cubicBezTo>
                    <a:pt x="1229" y="12028"/>
                    <a:pt x="1258" y="12071"/>
                    <a:pt x="1301" y="12071"/>
                  </a:cubicBezTo>
                  <a:cubicBezTo>
                    <a:pt x="2576" y="15220"/>
                    <a:pt x="5590" y="16444"/>
                    <a:pt x="7950" y="16444"/>
                  </a:cubicBezTo>
                  <a:cubicBezTo>
                    <a:pt x="9066" y="16444"/>
                    <a:pt x="10035" y="16171"/>
                    <a:pt x="10606" y="15698"/>
                  </a:cubicBezTo>
                  <a:cubicBezTo>
                    <a:pt x="12643" y="13993"/>
                    <a:pt x="15909" y="15380"/>
                    <a:pt x="15576" y="13675"/>
                  </a:cubicBezTo>
                  <a:cubicBezTo>
                    <a:pt x="15479" y="13177"/>
                    <a:pt x="15063" y="13046"/>
                    <a:pt x="14606" y="13046"/>
                  </a:cubicBezTo>
                  <a:cubicBezTo>
                    <a:pt x="14099" y="13046"/>
                    <a:pt x="13541" y="13207"/>
                    <a:pt x="13308" y="13207"/>
                  </a:cubicBezTo>
                  <a:cubicBezTo>
                    <a:pt x="13030" y="13207"/>
                    <a:pt x="13214" y="12980"/>
                    <a:pt x="14493" y="11984"/>
                  </a:cubicBezTo>
                  <a:cubicBezTo>
                    <a:pt x="17830" y="9398"/>
                    <a:pt x="15172" y="8806"/>
                    <a:pt x="16313" y="7216"/>
                  </a:cubicBezTo>
                  <a:cubicBezTo>
                    <a:pt x="17469" y="5627"/>
                    <a:pt x="19405" y="5266"/>
                    <a:pt x="19073" y="4254"/>
                  </a:cubicBezTo>
                  <a:cubicBezTo>
                    <a:pt x="18975" y="3942"/>
                    <a:pt x="18793" y="3824"/>
                    <a:pt x="18551" y="3824"/>
                  </a:cubicBezTo>
                  <a:cubicBezTo>
                    <a:pt x="18008" y="3824"/>
                    <a:pt x="17159" y="4412"/>
                    <a:pt x="16241" y="4731"/>
                  </a:cubicBezTo>
                  <a:cubicBezTo>
                    <a:pt x="16125" y="4772"/>
                    <a:pt x="16026" y="4790"/>
                    <a:pt x="15945" y="4790"/>
                  </a:cubicBezTo>
                  <a:cubicBezTo>
                    <a:pt x="15094" y="4790"/>
                    <a:pt x="16089" y="2741"/>
                    <a:pt x="17975" y="1870"/>
                  </a:cubicBezTo>
                  <a:cubicBezTo>
                    <a:pt x="20229" y="830"/>
                    <a:pt x="20185" y="873"/>
                    <a:pt x="18654" y="180"/>
                  </a:cubicBezTo>
                  <a:cubicBezTo>
                    <a:pt x="18375" y="53"/>
                    <a:pt x="18078" y="0"/>
                    <a:pt x="17777" y="0"/>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48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0" name="Google Shape;1070;p38"/>
            <p:cNvGrpSpPr/>
            <p:nvPr/>
          </p:nvGrpSpPr>
          <p:grpSpPr>
            <a:xfrm>
              <a:off x="5115913" y="2713357"/>
              <a:ext cx="1211088" cy="983744"/>
              <a:chOff x="5821075" y="2713400"/>
              <a:chExt cx="506075" cy="411075"/>
            </a:xfrm>
          </p:grpSpPr>
          <p:sp>
            <p:nvSpPr>
              <p:cNvPr id="1071" name="Google Shape;1071;p38"/>
              <p:cNvSpPr/>
              <p:nvPr/>
            </p:nvSpPr>
            <p:spPr>
              <a:xfrm>
                <a:off x="5821075" y="2713400"/>
                <a:ext cx="506075" cy="411075"/>
              </a:xfrm>
              <a:custGeom>
                <a:avLst/>
                <a:gdLst/>
                <a:ahLst/>
                <a:cxnLst/>
                <a:rect l="l" t="t" r="r" b="b"/>
                <a:pathLst>
                  <a:path w="20243" h="16443" extrusionOk="0">
                    <a:moveTo>
                      <a:pt x="17790" y="0"/>
                    </a:moveTo>
                    <a:cubicBezTo>
                      <a:pt x="16653" y="0"/>
                      <a:pt x="15461" y="744"/>
                      <a:pt x="15027" y="1018"/>
                    </a:cubicBezTo>
                    <a:cubicBezTo>
                      <a:pt x="14336" y="1446"/>
                      <a:pt x="13938" y="1598"/>
                      <a:pt x="13675" y="1598"/>
                    </a:cubicBezTo>
                    <a:cubicBezTo>
                      <a:pt x="13020" y="1598"/>
                      <a:pt x="13190" y="656"/>
                      <a:pt x="11723" y="656"/>
                    </a:cubicBezTo>
                    <a:cubicBezTo>
                      <a:pt x="11707" y="656"/>
                      <a:pt x="11691" y="656"/>
                      <a:pt x="11675" y="656"/>
                    </a:cubicBezTo>
                    <a:cubicBezTo>
                      <a:pt x="9921" y="669"/>
                      <a:pt x="8667" y="2896"/>
                      <a:pt x="8543" y="2896"/>
                    </a:cubicBezTo>
                    <a:cubicBezTo>
                      <a:pt x="8524" y="2896"/>
                      <a:pt x="8532" y="2844"/>
                      <a:pt x="8568" y="2723"/>
                    </a:cubicBezTo>
                    <a:cubicBezTo>
                      <a:pt x="8761" y="2115"/>
                      <a:pt x="8529" y="1005"/>
                      <a:pt x="7979" y="1005"/>
                    </a:cubicBezTo>
                    <a:cubicBezTo>
                      <a:pt x="7706" y="1005"/>
                      <a:pt x="7353" y="1280"/>
                      <a:pt x="6936" y="2029"/>
                    </a:cubicBezTo>
                    <a:cubicBezTo>
                      <a:pt x="5679" y="4297"/>
                      <a:pt x="5418" y="2881"/>
                      <a:pt x="2717" y="4745"/>
                    </a:cubicBezTo>
                    <a:cubicBezTo>
                      <a:pt x="0" y="6609"/>
                      <a:pt x="723" y="9557"/>
                      <a:pt x="723" y="9557"/>
                    </a:cubicBezTo>
                    <a:cubicBezTo>
                      <a:pt x="1130" y="14582"/>
                      <a:pt x="5043" y="16442"/>
                      <a:pt x="7955" y="16442"/>
                    </a:cubicBezTo>
                    <a:cubicBezTo>
                      <a:pt x="9070" y="16442"/>
                      <a:pt x="10037" y="16170"/>
                      <a:pt x="10606" y="15698"/>
                    </a:cubicBezTo>
                    <a:cubicBezTo>
                      <a:pt x="12657" y="13993"/>
                      <a:pt x="15923" y="15365"/>
                      <a:pt x="15590" y="13660"/>
                    </a:cubicBezTo>
                    <a:cubicBezTo>
                      <a:pt x="15493" y="13167"/>
                      <a:pt x="15079" y="13038"/>
                      <a:pt x="14622" y="13038"/>
                    </a:cubicBezTo>
                    <a:cubicBezTo>
                      <a:pt x="14117" y="13038"/>
                      <a:pt x="13560" y="13196"/>
                      <a:pt x="13325" y="13196"/>
                    </a:cubicBezTo>
                    <a:cubicBezTo>
                      <a:pt x="13043" y="13196"/>
                      <a:pt x="13223" y="12969"/>
                      <a:pt x="14507" y="11970"/>
                    </a:cubicBezTo>
                    <a:cubicBezTo>
                      <a:pt x="17830" y="9383"/>
                      <a:pt x="15171" y="8791"/>
                      <a:pt x="16313" y="7202"/>
                    </a:cubicBezTo>
                    <a:cubicBezTo>
                      <a:pt x="17469" y="5627"/>
                      <a:pt x="19405" y="5266"/>
                      <a:pt x="19087" y="4254"/>
                    </a:cubicBezTo>
                    <a:cubicBezTo>
                      <a:pt x="18984" y="3937"/>
                      <a:pt x="18800" y="3817"/>
                      <a:pt x="18554" y="3817"/>
                    </a:cubicBezTo>
                    <a:cubicBezTo>
                      <a:pt x="18007" y="3817"/>
                      <a:pt x="17158" y="4412"/>
                      <a:pt x="16241" y="4731"/>
                    </a:cubicBezTo>
                    <a:cubicBezTo>
                      <a:pt x="16127" y="4769"/>
                      <a:pt x="16031" y="4787"/>
                      <a:pt x="15950" y="4787"/>
                    </a:cubicBezTo>
                    <a:cubicBezTo>
                      <a:pt x="15089" y="4787"/>
                      <a:pt x="16086" y="2742"/>
                      <a:pt x="17989" y="1870"/>
                    </a:cubicBezTo>
                    <a:cubicBezTo>
                      <a:pt x="20243" y="830"/>
                      <a:pt x="20200" y="859"/>
                      <a:pt x="18668" y="180"/>
                    </a:cubicBezTo>
                    <a:cubicBezTo>
                      <a:pt x="18389" y="52"/>
                      <a:pt x="18092" y="0"/>
                      <a:pt x="177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8"/>
              <p:cNvSpPr/>
              <p:nvPr/>
            </p:nvSpPr>
            <p:spPr>
              <a:xfrm>
                <a:off x="5844550" y="2727525"/>
                <a:ext cx="449325" cy="377250"/>
              </a:xfrm>
              <a:custGeom>
                <a:avLst/>
                <a:gdLst/>
                <a:ahLst/>
                <a:cxnLst/>
                <a:rect l="l" t="t" r="r" b="b"/>
                <a:pathLst>
                  <a:path w="17973" h="15090" extrusionOk="0">
                    <a:moveTo>
                      <a:pt x="17317" y="0"/>
                    </a:moveTo>
                    <a:cubicBezTo>
                      <a:pt x="16894" y="0"/>
                      <a:pt x="16604" y="270"/>
                      <a:pt x="16183" y="669"/>
                    </a:cubicBezTo>
                    <a:cubicBezTo>
                      <a:pt x="15302" y="1507"/>
                      <a:pt x="14290" y="2201"/>
                      <a:pt x="13206" y="2721"/>
                    </a:cubicBezTo>
                    <a:cubicBezTo>
                      <a:pt x="12640" y="2999"/>
                      <a:pt x="12169" y="3141"/>
                      <a:pt x="11803" y="3141"/>
                    </a:cubicBezTo>
                    <a:cubicBezTo>
                      <a:pt x="11637" y="3141"/>
                      <a:pt x="11493" y="3112"/>
                      <a:pt x="11372" y="3053"/>
                    </a:cubicBezTo>
                    <a:cubicBezTo>
                      <a:pt x="10981" y="2880"/>
                      <a:pt x="10880" y="2432"/>
                      <a:pt x="10794" y="2100"/>
                    </a:cubicBezTo>
                    <a:cubicBezTo>
                      <a:pt x="10736" y="1854"/>
                      <a:pt x="10678" y="1681"/>
                      <a:pt x="10548" y="1652"/>
                    </a:cubicBezTo>
                    <a:cubicBezTo>
                      <a:pt x="10535" y="1649"/>
                      <a:pt x="10522" y="1648"/>
                      <a:pt x="10510" y="1648"/>
                    </a:cubicBezTo>
                    <a:cubicBezTo>
                      <a:pt x="10391" y="1648"/>
                      <a:pt x="10265" y="1770"/>
                      <a:pt x="10057" y="2056"/>
                    </a:cubicBezTo>
                    <a:cubicBezTo>
                      <a:pt x="9392" y="2996"/>
                      <a:pt x="8901" y="2996"/>
                      <a:pt x="7947" y="2996"/>
                    </a:cubicBezTo>
                    <a:cubicBezTo>
                      <a:pt x="7181" y="2996"/>
                      <a:pt x="6401" y="3068"/>
                      <a:pt x="5635" y="3212"/>
                    </a:cubicBezTo>
                    <a:cubicBezTo>
                      <a:pt x="607" y="4253"/>
                      <a:pt x="15" y="8327"/>
                      <a:pt x="15" y="8371"/>
                    </a:cubicBezTo>
                    <a:cubicBezTo>
                      <a:pt x="0" y="8428"/>
                      <a:pt x="44" y="8472"/>
                      <a:pt x="102" y="8486"/>
                    </a:cubicBezTo>
                    <a:cubicBezTo>
                      <a:pt x="145" y="8486"/>
                      <a:pt x="188" y="8457"/>
                      <a:pt x="203" y="8414"/>
                    </a:cubicBezTo>
                    <a:cubicBezTo>
                      <a:pt x="203" y="8371"/>
                      <a:pt x="781" y="4426"/>
                      <a:pt x="5679" y="3415"/>
                    </a:cubicBezTo>
                    <a:cubicBezTo>
                      <a:pt x="6367" y="3282"/>
                      <a:pt x="7067" y="3210"/>
                      <a:pt x="7758" y="3210"/>
                    </a:cubicBezTo>
                    <a:cubicBezTo>
                      <a:pt x="7821" y="3210"/>
                      <a:pt x="7884" y="3211"/>
                      <a:pt x="7947" y="3212"/>
                    </a:cubicBezTo>
                    <a:cubicBezTo>
                      <a:pt x="8901" y="3198"/>
                      <a:pt x="9493" y="3198"/>
                      <a:pt x="10216" y="2186"/>
                    </a:cubicBezTo>
                    <a:cubicBezTo>
                      <a:pt x="10432" y="1869"/>
                      <a:pt x="10505" y="1854"/>
                      <a:pt x="10505" y="1854"/>
                    </a:cubicBezTo>
                    <a:cubicBezTo>
                      <a:pt x="10562" y="1941"/>
                      <a:pt x="10591" y="2056"/>
                      <a:pt x="10606" y="2158"/>
                    </a:cubicBezTo>
                    <a:cubicBezTo>
                      <a:pt x="10692" y="2504"/>
                      <a:pt x="10837" y="3024"/>
                      <a:pt x="11285" y="3241"/>
                    </a:cubicBezTo>
                    <a:cubicBezTo>
                      <a:pt x="11436" y="3312"/>
                      <a:pt x="11605" y="3347"/>
                      <a:pt x="11796" y="3347"/>
                    </a:cubicBezTo>
                    <a:cubicBezTo>
                      <a:pt x="12191" y="3347"/>
                      <a:pt x="12680" y="3196"/>
                      <a:pt x="13293" y="2894"/>
                    </a:cubicBezTo>
                    <a:cubicBezTo>
                      <a:pt x="14406" y="2360"/>
                      <a:pt x="15417" y="1666"/>
                      <a:pt x="16313" y="814"/>
                    </a:cubicBezTo>
                    <a:cubicBezTo>
                      <a:pt x="16726" y="421"/>
                      <a:pt x="16970" y="199"/>
                      <a:pt x="17312" y="199"/>
                    </a:cubicBezTo>
                    <a:cubicBezTo>
                      <a:pt x="17449" y="199"/>
                      <a:pt x="17601" y="234"/>
                      <a:pt x="17787" y="308"/>
                    </a:cubicBezTo>
                    <a:cubicBezTo>
                      <a:pt x="17801" y="315"/>
                      <a:pt x="17815" y="318"/>
                      <a:pt x="17828" y="318"/>
                    </a:cubicBezTo>
                    <a:cubicBezTo>
                      <a:pt x="17920" y="318"/>
                      <a:pt x="17973" y="158"/>
                      <a:pt x="17859" y="120"/>
                    </a:cubicBezTo>
                    <a:cubicBezTo>
                      <a:pt x="17651" y="38"/>
                      <a:pt x="17474" y="0"/>
                      <a:pt x="17317" y="0"/>
                    </a:cubicBezTo>
                    <a:close/>
                    <a:moveTo>
                      <a:pt x="14506" y="3959"/>
                    </a:moveTo>
                    <a:cubicBezTo>
                      <a:pt x="14478" y="3959"/>
                      <a:pt x="14452" y="3973"/>
                      <a:pt x="14435" y="4007"/>
                    </a:cubicBezTo>
                    <a:cubicBezTo>
                      <a:pt x="14112" y="4495"/>
                      <a:pt x="13758" y="4636"/>
                      <a:pt x="13381" y="4636"/>
                    </a:cubicBezTo>
                    <a:cubicBezTo>
                      <a:pt x="13134" y="4636"/>
                      <a:pt x="12877" y="4576"/>
                      <a:pt x="12614" y="4513"/>
                    </a:cubicBezTo>
                    <a:cubicBezTo>
                      <a:pt x="12350" y="4444"/>
                      <a:pt x="12083" y="4377"/>
                      <a:pt x="11822" y="4377"/>
                    </a:cubicBezTo>
                    <a:cubicBezTo>
                      <a:pt x="11368" y="4377"/>
                      <a:pt x="10935" y="4579"/>
                      <a:pt x="10577" y="5322"/>
                    </a:cubicBezTo>
                    <a:cubicBezTo>
                      <a:pt x="9746" y="7054"/>
                      <a:pt x="8194" y="7886"/>
                      <a:pt x="5769" y="7886"/>
                    </a:cubicBezTo>
                    <a:cubicBezTo>
                      <a:pt x="5200" y="7886"/>
                      <a:pt x="4583" y="7840"/>
                      <a:pt x="3916" y="7749"/>
                    </a:cubicBezTo>
                    <a:cubicBezTo>
                      <a:pt x="3700" y="7719"/>
                      <a:pt x="3492" y="7704"/>
                      <a:pt x="3293" y="7704"/>
                    </a:cubicBezTo>
                    <a:cubicBezTo>
                      <a:pt x="2533" y="7704"/>
                      <a:pt x="1897" y="7924"/>
                      <a:pt x="1416" y="8371"/>
                    </a:cubicBezTo>
                    <a:cubicBezTo>
                      <a:pt x="246" y="9440"/>
                      <a:pt x="304" y="11347"/>
                      <a:pt x="304" y="11434"/>
                    </a:cubicBezTo>
                    <a:cubicBezTo>
                      <a:pt x="304" y="11477"/>
                      <a:pt x="347" y="11520"/>
                      <a:pt x="405" y="11520"/>
                    </a:cubicBezTo>
                    <a:cubicBezTo>
                      <a:pt x="463" y="11506"/>
                      <a:pt x="492" y="11463"/>
                      <a:pt x="492" y="11419"/>
                    </a:cubicBezTo>
                    <a:cubicBezTo>
                      <a:pt x="492" y="11390"/>
                      <a:pt x="434" y="9512"/>
                      <a:pt x="1546" y="8515"/>
                    </a:cubicBezTo>
                    <a:cubicBezTo>
                      <a:pt x="1999" y="8097"/>
                      <a:pt x="2601" y="7884"/>
                      <a:pt x="3330" y="7884"/>
                    </a:cubicBezTo>
                    <a:cubicBezTo>
                      <a:pt x="3508" y="7884"/>
                      <a:pt x="3694" y="7897"/>
                      <a:pt x="3887" y="7923"/>
                    </a:cubicBezTo>
                    <a:cubicBezTo>
                      <a:pt x="4577" y="8019"/>
                      <a:pt x="5214" y="8068"/>
                      <a:pt x="5800" y="8068"/>
                    </a:cubicBezTo>
                    <a:cubicBezTo>
                      <a:pt x="8287" y="8068"/>
                      <a:pt x="9873" y="7194"/>
                      <a:pt x="10750" y="5394"/>
                    </a:cubicBezTo>
                    <a:cubicBezTo>
                      <a:pt x="11058" y="4751"/>
                      <a:pt x="11418" y="4573"/>
                      <a:pt x="11817" y="4573"/>
                    </a:cubicBezTo>
                    <a:cubicBezTo>
                      <a:pt x="12055" y="4573"/>
                      <a:pt x="12307" y="4636"/>
                      <a:pt x="12571" y="4701"/>
                    </a:cubicBezTo>
                    <a:cubicBezTo>
                      <a:pt x="12831" y="4763"/>
                      <a:pt x="13104" y="4827"/>
                      <a:pt x="13377" y="4827"/>
                    </a:cubicBezTo>
                    <a:cubicBezTo>
                      <a:pt x="13801" y="4827"/>
                      <a:pt x="14224" y="4671"/>
                      <a:pt x="14594" y="4108"/>
                    </a:cubicBezTo>
                    <a:cubicBezTo>
                      <a:pt x="14622" y="4065"/>
                      <a:pt x="14608" y="4007"/>
                      <a:pt x="14565" y="3978"/>
                    </a:cubicBezTo>
                    <a:cubicBezTo>
                      <a:pt x="14547" y="3966"/>
                      <a:pt x="14526" y="3959"/>
                      <a:pt x="14506" y="3959"/>
                    </a:cubicBezTo>
                    <a:close/>
                    <a:moveTo>
                      <a:pt x="16515" y="5206"/>
                    </a:moveTo>
                    <a:cubicBezTo>
                      <a:pt x="13813" y="5250"/>
                      <a:pt x="13510" y="6536"/>
                      <a:pt x="13221" y="7778"/>
                    </a:cubicBezTo>
                    <a:cubicBezTo>
                      <a:pt x="13105" y="8327"/>
                      <a:pt x="12975" y="8847"/>
                      <a:pt x="12657" y="9252"/>
                    </a:cubicBezTo>
                    <a:cubicBezTo>
                      <a:pt x="12352" y="9629"/>
                      <a:pt x="11990" y="9733"/>
                      <a:pt x="11597" y="9733"/>
                    </a:cubicBezTo>
                    <a:cubicBezTo>
                      <a:pt x="11359" y="9733"/>
                      <a:pt x="11108" y="9695"/>
                      <a:pt x="10851" y="9656"/>
                    </a:cubicBezTo>
                    <a:cubicBezTo>
                      <a:pt x="10588" y="9612"/>
                      <a:pt x="10312" y="9567"/>
                      <a:pt x="10037" y="9567"/>
                    </a:cubicBezTo>
                    <a:cubicBezTo>
                      <a:pt x="9513" y="9567"/>
                      <a:pt x="8990" y="9729"/>
                      <a:pt x="8554" y="10364"/>
                    </a:cubicBezTo>
                    <a:cubicBezTo>
                      <a:pt x="8395" y="10610"/>
                      <a:pt x="8251" y="10827"/>
                      <a:pt x="8135" y="11015"/>
                    </a:cubicBezTo>
                    <a:cubicBezTo>
                      <a:pt x="7738" y="11655"/>
                      <a:pt x="7527" y="11991"/>
                      <a:pt x="6948" y="11991"/>
                    </a:cubicBezTo>
                    <a:cubicBezTo>
                      <a:pt x="6496" y="11991"/>
                      <a:pt x="5819" y="11786"/>
                      <a:pt x="4653" y="11361"/>
                    </a:cubicBezTo>
                    <a:cubicBezTo>
                      <a:pt x="4183" y="11191"/>
                      <a:pt x="3768" y="11108"/>
                      <a:pt x="3409" y="11108"/>
                    </a:cubicBezTo>
                    <a:cubicBezTo>
                      <a:pt x="3006" y="11108"/>
                      <a:pt x="2673" y="11213"/>
                      <a:pt x="2413" y="11419"/>
                    </a:cubicBezTo>
                    <a:cubicBezTo>
                      <a:pt x="1604" y="12084"/>
                      <a:pt x="1792" y="13485"/>
                      <a:pt x="1806" y="13543"/>
                    </a:cubicBezTo>
                    <a:cubicBezTo>
                      <a:pt x="1806" y="13586"/>
                      <a:pt x="1850" y="13630"/>
                      <a:pt x="1908" y="13630"/>
                    </a:cubicBezTo>
                    <a:cubicBezTo>
                      <a:pt x="1951" y="13615"/>
                      <a:pt x="1994" y="13572"/>
                      <a:pt x="1980" y="13514"/>
                    </a:cubicBezTo>
                    <a:cubicBezTo>
                      <a:pt x="1980" y="13500"/>
                      <a:pt x="1806" y="12156"/>
                      <a:pt x="2529" y="11578"/>
                    </a:cubicBezTo>
                    <a:cubicBezTo>
                      <a:pt x="2750" y="11394"/>
                      <a:pt x="3039" y="11303"/>
                      <a:pt x="3392" y="11303"/>
                    </a:cubicBezTo>
                    <a:cubicBezTo>
                      <a:pt x="3731" y="11303"/>
                      <a:pt x="4128" y="11387"/>
                      <a:pt x="4581" y="11549"/>
                    </a:cubicBezTo>
                    <a:cubicBezTo>
                      <a:pt x="5757" y="11979"/>
                      <a:pt x="6465" y="12188"/>
                      <a:pt x="6951" y="12188"/>
                    </a:cubicBezTo>
                    <a:cubicBezTo>
                      <a:pt x="7593" y="12188"/>
                      <a:pt x="7850" y="11823"/>
                      <a:pt x="8294" y="11116"/>
                    </a:cubicBezTo>
                    <a:cubicBezTo>
                      <a:pt x="8410" y="10942"/>
                      <a:pt x="8554" y="10711"/>
                      <a:pt x="8713" y="10466"/>
                    </a:cubicBezTo>
                    <a:cubicBezTo>
                      <a:pt x="9097" y="9904"/>
                      <a:pt x="9542" y="9755"/>
                      <a:pt x="10019" y="9755"/>
                    </a:cubicBezTo>
                    <a:cubicBezTo>
                      <a:pt x="10279" y="9755"/>
                      <a:pt x="10548" y="9799"/>
                      <a:pt x="10822" y="9844"/>
                    </a:cubicBezTo>
                    <a:cubicBezTo>
                      <a:pt x="11080" y="9882"/>
                      <a:pt x="11342" y="9921"/>
                      <a:pt x="11598" y="9921"/>
                    </a:cubicBezTo>
                    <a:cubicBezTo>
                      <a:pt x="12031" y="9921"/>
                      <a:pt x="12448" y="9808"/>
                      <a:pt x="12802" y="9382"/>
                    </a:cubicBezTo>
                    <a:cubicBezTo>
                      <a:pt x="13163" y="8934"/>
                      <a:pt x="13293" y="8371"/>
                      <a:pt x="13423" y="7821"/>
                    </a:cubicBezTo>
                    <a:cubicBezTo>
                      <a:pt x="13698" y="6593"/>
                      <a:pt x="13958" y="5437"/>
                      <a:pt x="16515" y="5409"/>
                    </a:cubicBezTo>
                    <a:cubicBezTo>
                      <a:pt x="16573" y="5409"/>
                      <a:pt x="16616" y="5365"/>
                      <a:pt x="16616" y="5307"/>
                    </a:cubicBezTo>
                    <a:cubicBezTo>
                      <a:pt x="16616" y="5250"/>
                      <a:pt x="16573" y="5206"/>
                      <a:pt x="16515" y="5206"/>
                    </a:cubicBezTo>
                    <a:close/>
                    <a:moveTo>
                      <a:pt x="14391" y="10205"/>
                    </a:moveTo>
                    <a:cubicBezTo>
                      <a:pt x="12903" y="10307"/>
                      <a:pt x="12267" y="11116"/>
                      <a:pt x="11314" y="12344"/>
                    </a:cubicBezTo>
                    <a:cubicBezTo>
                      <a:pt x="11025" y="12705"/>
                      <a:pt x="10707" y="13110"/>
                      <a:pt x="10331" y="13543"/>
                    </a:cubicBezTo>
                    <a:cubicBezTo>
                      <a:pt x="9461" y="14550"/>
                      <a:pt x="8546" y="14883"/>
                      <a:pt x="7601" y="14883"/>
                    </a:cubicBezTo>
                    <a:cubicBezTo>
                      <a:pt x="6851" y="14883"/>
                      <a:pt x="6083" y="14674"/>
                      <a:pt x="5303" y="14425"/>
                    </a:cubicBezTo>
                    <a:cubicBezTo>
                      <a:pt x="4890" y="14287"/>
                      <a:pt x="4546" y="14218"/>
                      <a:pt x="4273" y="14218"/>
                    </a:cubicBezTo>
                    <a:cubicBezTo>
                      <a:pt x="4030" y="14218"/>
                      <a:pt x="3843" y="14272"/>
                      <a:pt x="3714" y="14381"/>
                    </a:cubicBezTo>
                    <a:cubicBezTo>
                      <a:pt x="3584" y="14482"/>
                      <a:pt x="3511" y="14627"/>
                      <a:pt x="3526" y="14786"/>
                    </a:cubicBezTo>
                    <a:cubicBezTo>
                      <a:pt x="3526" y="14844"/>
                      <a:pt x="3569" y="14872"/>
                      <a:pt x="3627" y="14872"/>
                    </a:cubicBezTo>
                    <a:cubicBezTo>
                      <a:pt x="3685" y="14872"/>
                      <a:pt x="3714" y="14815"/>
                      <a:pt x="3714" y="14771"/>
                    </a:cubicBezTo>
                    <a:cubicBezTo>
                      <a:pt x="3714" y="14670"/>
                      <a:pt x="3757" y="14583"/>
                      <a:pt x="3829" y="14526"/>
                    </a:cubicBezTo>
                    <a:cubicBezTo>
                      <a:pt x="3898" y="14472"/>
                      <a:pt x="4031" y="14415"/>
                      <a:pt x="4276" y="14415"/>
                    </a:cubicBezTo>
                    <a:cubicBezTo>
                      <a:pt x="4497" y="14415"/>
                      <a:pt x="4808" y="14461"/>
                      <a:pt x="5245" y="14598"/>
                    </a:cubicBezTo>
                    <a:cubicBezTo>
                      <a:pt x="6040" y="14872"/>
                      <a:pt x="6849" y="15089"/>
                      <a:pt x="7629" y="15089"/>
                    </a:cubicBezTo>
                    <a:cubicBezTo>
                      <a:pt x="8612" y="15089"/>
                      <a:pt x="9565" y="14728"/>
                      <a:pt x="10490" y="13673"/>
                    </a:cubicBezTo>
                    <a:cubicBezTo>
                      <a:pt x="10866" y="13240"/>
                      <a:pt x="11184" y="12821"/>
                      <a:pt x="11458" y="12459"/>
                    </a:cubicBezTo>
                    <a:cubicBezTo>
                      <a:pt x="12412" y="11231"/>
                      <a:pt x="12990" y="10494"/>
                      <a:pt x="14406" y="10408"/>
                    </a:cubicBezTo>
                    <a:cubicBezTo>
                      <a:pt x="14464" y="10408"/>
                      <a:pt x="14507" y="10364"/>
                      <a:pt x="14492" y="10307"/>
                    </a:cubicBezTo>
                    <a:cubicBezTo>
                      <a:pt x="14492" y="10249"/>
                      <a:pt x="14449" y="10205"/>
                      <a:pt x="14391" y="10205"/>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8"/>
              <p:cNvSpPr/>
              <p:nvPr/>
            </p:nvSpPr>
            <p:spPr>
              <a:xfrm>
                <a:off x="5863700" y="2806075"/>
                <a:ext cx="308850" cy="280950"/>
              </a:xfrm>
              <a:custGeom>
                <a:avLst/>
                <a:gdLst/>
                <a:ahLst/>
                <a:cxnLst/>
                <a:rect l="l" t="t" r="r" b="b"/>
                <a:pathLst>
                  <a:path w="12354" h="11238" extrusionOk="0">
                    <a:moveTo>
                      <a:pt x="6131" y="0"/>
                    </a:moveTo>
                    <a:cubicBezTo>
                      <a:pt x="3397" y="0"/>
                      <a:pt x="985" y="1928"/>
                      <a:pt x="520" y="4651"/>
                    </a:cubicBezTo>
                    <a:cubicBezTo>
                      <a:pt x="0" y="7699"/>
                      <a:pt x="2110" y="10618"/>
                      <a:pt x="5231" y="11152"/>
                    </a:cubicBezTo>
                    <a:cubicBezTo>
                      <a:pt x="5566" y="11210"/>
                      <a:pt x="5899" y="11238"/>
                      <a:pt x="6227" y="11238"/>
                    </a:cubicBezTo>
                    <a:cubicBezTo>
                      <a:pt x="8957" y="11238"/>
                      <a:pt x="11356" y="9321"/>
                      <a:pt x="11834" y="6587"/>
                    </a:cubicBezTo>
                    <a:cubicBezTo>
                      <a:pt x="12354" y="3538"/>
                      <a:pt x="10244" y="619"/>
                      <a:pt x="7123" y="85"/>
                    </a:cubicBezTo>
                    <a:cubicBezTo>
                      <a:pt x="6790" y="28"/>
                      <a:pt x="6458" y="0"/>
                      <a:pt x="61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8"/>
              <p:cNvSpPr/>
              <p:nvPr/>
            </p:nvSpPr>
            <p:spPr>
              <a:xfrm>
                <a:off x="5874175" y="2823925"/>
                <a:ext cx="282850" cy="260625"/>
              </a:xfrm>
              <a:custGeom>
                <a:avLst/>
                <a:gdLst/>
                <a:ahLst/>
                <a:cxnLst/>
                <a:rect l="l" t="t" r="r" b="b"/>
                <a:pathLst>
                  <a:path w="11314" h="10425" extrusionOk="0">
                    <a:moveTo>
                      <a:pt x="8316" y="0"/>
                    </a:moveTo>
                    <a:cubicBezTo>
                      <a:pt x="8284" y="0"/>
                      <a:pt x="8253" y="2"/>
                      <a:pt x="8221" y="6"/>
                    </a:cubicBezTo>
                    <a:cubicBezTo>
                      <a:pt x="7802" y="93"/>
                      <a:pt x="7427" y="599"/>
                      <a:pt x="7123" y="1509"/>
                    </a:cubicBezTo>
                    <a:cubicBezTo>
                      <a:pt x="6993" y="1899"/>
                      <a:pt x="6849" y="2102"/>
                      <a:pt x="6647" y="2159"/>
                    </a:cubicBezTo>
                    <a:cubicBezTo>
                      <a:pt x="6606" y="2173"/>
                      <a:pt x="6563" y="2179"/>
                      <a:pt x="6519" y="2179"/>
                    </a:cubicBezTo>
                    <a:cubicBezTo>
                      <a:pt x="6231" y="2179"/>
                      <a:pt x="5868" y="1915"/>
                      <a:pt x="5505" y="1639"/>
                    </a:cubicBezTo>
                    <a:cubicBezTo>
                      <a:pt x="5051" y="1312"/>
                      <a:pt x="4559" y="954"/>
                      <a:pt x="4072" y="954"/>
                    </a:cubicBezTo>
                    <a:cubicBezTo>
                      <a:pt x="3893" y="954"/>
                      <a:pt x="3715" y="1002"/>
                      <a:pt x="3540" y="1119"/>
                    </a:cubicBezTo>
                    <a:cubicBezTo>
                      <a:pt x="3208" y="1336"/>
                      <a:pt x="2890" y="1581"/>
                      <a:pt x="2586" y="1841"/>
                    </a:cubicBezTo>
                    <a:cubicBezTo>
                      <a:pt x="2225" y="2149"/>
                      <a:pt x="1938" y="2395"/>
                      <a:pt x="1691" y="2395"/>
                    </a:cubicBezTo>
                    <a:cubicBezTo>
                      <a:pt x="1671" y="2395"/>
                      <a:pt x="1652" y="2394"/>
                      <a:pt x="1633" y="2391"/>
                    </a:cubicBezTo>
                    <a:cubicBezTo>
                      <a:pt x="1459" y="2362"/>
                      <a:pt x="1286" y="2203"/>
                      <a:pt x="1098" y="1885"/>
                    </a:cubicBezTo>
                    <a:cubicBezTo>
                      <a:pt x="1080" y="1857"/>
                      <a:pt x="1049" y="1841"/>
                      <a:pt x="1018" y="1841"/>
                    </a:cubicBezTo>
                    <a:cubicBezTo>
                      <a:pt x="1001" y="1841"/>
                      <a:pt x="984" y="1846"/>
                      <a:pt x="968" y="1856"/>
                    </a:cubicBezTo>
                    <a:cubicBezTo>
                      <a:pt x="925" y="1885"/>
                      <a:pt x="910" y="1943"/>
                      <a:pt x="939" y="1986"/>
                    </a:cubicBezTo>
                    <a:cubicBezTo>
                      <a:pt x="1156" y="2347"/>
                      <a:pt x="1358" y="2549"/>
                      <a:pt x="1604" y="2593"/>
                    </a:cubicBezTo>
                    <a:lnTo>
                      <a:pt x="1691" y="2593"/>
                    </a:lnTo>
                    <a:cubicBezTo>
                      <a:pt x="1699" y="2593"/>
                      <a:pt x="1708" y="2593"/>
                      <a:pt x="1716" y="2593"/>
                    </a:cubicBezTo>
                    <a:cubicBezTo>
                      <a:pt x="2025" y="2593"/>
                      <a:pt x="2323" y="2338"/>
                      <a:pt x="2717" y="2000"/>
                    </a:cubicBezTo>
                    <a:cubicBezTo>
                      <a:pt x="3005" y="1740"/>
                      <a:pt x="3323" y="1495"/>
                      <a:pt x="3641" y="1278"/>
                    </a:cubicBezTo>
                    <a:cubicBezTo>
                      <a:pt x="3782" y="1185"/>
                      <a:pt x="3927" y="1146"/>
                      <a:pt x="4074" y="1146"/>
                    </a:cubicBezTo>
                    <a:cubicBezTo>
                      <a:pt x="4501" y="1146"/>
                      <a:pt x="4949" y="1476"/>
                      <a:pt x="5390" y="1798"/>
                    </a:cubicBezTo>
                    <a:cubicBezTo>
                      <a:pt x="5794" y="2092"/>
                      <a:pt x="6178" y="2376"/>
                      <a:pt x="6523" y="2376"/>
                    </a:cubicBezTo>
                    <a:cubicBezTo>
                      <a:pt x="6585" y="2376"/>
                      <a:pt x="6645" y="2367"/>
                      <a:pt x="6704" y="2347"/>
                    </a:cubicBezTo>
                    <a:cubicBezTo>
                      <a:pt x="6964" y="2260"/>
                      <a:pt x="7152" y="2015"/>
                      <a:pt x="7311" y="1581"/>
                    </a:cubicBezTo>
                    <a:cubicBezTo>
                      <a:pt x="7672" y="527"/>
                      <a:pt x="8019" y="252"/>
                      <a:pt x="8250" y="194"/>
                    </a:cubicBezTo>
                    <a:cubicBezTo>
                      <a:pt x="8270" y="193"/>
                      <a:pt x="8290" y="192"/>
                      <a:pt x="8309" y="192"/>
                    </a:cubicBezTo>
                    <a:cubicBezTo>
                      <a:pt x="8448" y="192"/>
                      <a:pt x="8582" y="237"/>
                      <a:pt x="8684" y="339"/>
                    </a:cubicBezTo>
                    <a:cubicBezTo>
                      <a:pt x="8705" y="360"/>
                      <a:pt x="8729" y="369"/>
                      <a:pt x="8752" y="369"/>
                    </a:cubicBezTo>
                    <a:cubicBezTo>
                      <a:pt x="8822" y="369"/>
                      <a:pt x="8879" y="285"/>
                      <a:pt x="8814" y="209"/>
                    </a:cubicBezTo>
                    <a:cubicBezTo>
                      <a:pt x="8690" y="73"/>
                      <a:pt x="8503" y="0"/>
                      <a:pt x="8316" y="0"/>
                    </a:cubicBezTo>
                    <a:close/>
                    <a:moveTo>
                      <a:pt x="10219" y="1906"/>
                    </a:moveTo>
                    <a:cubicBezTo>
                      <a:pt x="10154" y="1906"/>
                      <a:pt x="10090" y="1913"/>
                      <a:pt x="10028" y="1928"/>
                    </a:cubicBezTo>
                    <a:cubicBezTo>
                      <a:pt x="9594" y="2073"/>
                      <a:pt x="9377" y="2708"/>
                      <a:pt x="9132" y="3431"/>
                    </a:cubicBezTo>
                    <a:cubicBezTo>
                      <a:pt x="8857" y="4283"/>
                      <a:pt x="8539" y="5251"/>
                      <a:pt x="7774" y="5497"/>
                    </a:cubicBezTo>
                    <a:cubicBezTo>
                      <a:pt x="7559" y="5566"/>
                      <a:pt x="7394" y="5597"/>
                      <a:pt x="7263" y="5597"/>
                    </a:cubicBezTo>
                    <a:cubicBezTo>
                      <a:pt x="6927" y="5597"/>
                      <a:pt x="6813" y="5390"/>
                      <a:pt x="6647" y="5078"/>
                    </a:cubicBezTo>
                    <a:cubicBezTo>
                      <a:pt x="6415" y="4630"/>
                      <a:pt x="6112" y="4023"/>
                      <a:pt x="4942" y="3749"/>
                    </a:cubicBezTo>
                    <a:cubicBezTo>
                      <a:pt x="4756" y="3705"/>
                      <a:pt x="4593" y="3685"/>
                      <a:pt x="4448" y="3685"/>
                    </a:cubicBezTo>
                    <a:cubicBezTo>
                      <a:pt x="3589" y="3685"/>
                      <a:pt x="3393" y="4390"/>
                      <a:pt x="3208" y="5020"/>
                    </a:cubicBezTo>
                    <a:cubicBezTo>
                      <a:pt x="3048" y="5605"/>
                      <a:pt x="2901" y="6116"/>
                      <a:pt x="2317" y="6116"/>
                    </a:cubicBezTo>
                    <a:cubicBezTo>
                      <a:pt x="2266" y="6116"/>
                      <a:pt x="2211" y="6112"/>
                      <a:pt x="2153" y="6104"/>
                    </a:cubicBezTo>
                    <a:cubicBezTo>
                      <a:pt x="506" y="5902"/>
                      <a:pt x="202" y="3937"/>
                      <a:pt x="202" y="3922"/>
                    </a:cubicBezTo>
                    <a:cubicBezTo>
                      <a:pt x="188" y="3864"/>
                      <a:pt x="145" y="3835"/>
                      <a:pt x="87" y="3835"/>
                    </a:cubicBezTo>
                    <a:cubicBezTo>
                      <a:pt x="29" y="3850"/>
                      <a:pt x="0" y="3893"/>
                      <a:pt x="0" y="3951"/>
                    </a:cubicBezTo>
                    <a:cubicBezTo>
                      <a:pt x="15" y="3965"/>
                      <a:pt x="332" y="6075"/>
                      <a:pt x="2139" y="6292"/>
                    </a:cubicBezTo>
                    <a:cubicBezTo>
                      <a:pt x="2196" y="6306"/>
                      <a:pt x="2254" y="6306"/>
                      <a:pt x="2312" y="6306"/>
                    </a:cubicBezTo>
                    <a:cubicBezTo>
                      <a:pt x="3049" y="6306"/>
                      <a:pt x="3237" y="5656"/>
                      <a:pt x="3396" y="5078"/>
                    </a:cubicBezTo>
                    <a:cubicBezTo>
                      <a:pt x="3579" y="4442"/>
                      <a:pt x="3742" y="3878"/>
                      <a:pt x="4454" y="3878"/>
                    </a:cubicBezTo>
                    <a:cubicBezTo>
                      <a:pt x="4583" y="3878"/>
                      <a:pt x="4730" y="3897"/>
                      <a:pt x="4898" y="3937"/>
                    </a:cubicBezTo>
                    <a:cubicBezTo>
                      <a:pt x="5982" y="4197"/>
                      <a:pt x="6256" y="4717"/>
                      <a:pt x="6488" y="5165"/>
                    </a:cubicBezTo>
                    <a:cubicBezTo>
                      <a:pt x="6651" y="5492"/>
                      <a:pt x="6807" y="5786"/>
                      <a:pt x="7271" y="5786"/>
                    </a:cubicBezTo>
                    <a:cubicBezTo>
                      <a:pt x="7422" y="5786"/>
                      <a:pt x="7605" y="5756"/>
                      <a:pt x="7831" y="5685"/>
                    </a:cubicBezTo>
                    <a:cubicBezTo>
                      <a:pt x="8669" y="5410"/>
                      <a:pt x="9016" y="4399"/>
                      <a:pt x="9320" y="3489"/>
                    </a:cubicBezTo>
                    <a:cubicBezTo>
                      <a:pt x="9551" y="2838"/>
                      <a:pt x="9739" y="2232"/>
                      <a:pt x="10085" y="2116"/>
                    </a:cubicBezTo>
                    <a:cubicBezTo>
                      <a:pt x="10136" y="2105"/>
                      <a:pt x="10187" y="2100"/>
                      <a:pt x="10236" y="2100"/>
                    </a:cubicBezTo>
                    <a:cubicBezTo>
                      <a:pt x="10385" y="2100"/>
                      <a:pt x="10526" y="2149"/>
                      <a:pt x="10634" y="2246"/>
                    </a:cubicBezTo>
                    <a:cubicBezTo>
                      <a:pt x="10650" y="2256"/>
                      <a:pt x="10667" y="2261"/>
                      <a:pt x="10684" y="2261"/>
                    </a:cubicBezTo>
                    <a:cubicBezTo>
                      <a:pt x="10715" y="2261"/>
                      <a:pt x="10746" y="2245"/>
                      <a:pt x="10764" y="2217"/>
                    </a:cubicBezTo>
                    <a:cubicBezTo>
                      <a:pt x="10793" y="2174"/>
                      <a:pt x="10793" y="2116"/>
                      <a:pt x="10750" y="2087"/>
                    </a:cubicBezTo>
                    <a:cubicBezTo>
                      <a:pt x="10599" y="1969"/>
                      <a:pt x="10408" y="1906"/>
                      <a:pt x="10219" y="1906"/>
                    </a:cubicBezTo>
                    <a:close/>
                    <a:moveTo>
                      <a:pt x="10987" y="4012"/>
                    </a:moveTo>
                    <a:cubicBezTo>
                      <a:pt x="10898" y="4012"/>
                      <a:pt x="10808" y="4030"/>
                      <a:pt x="10721" y="4067"/>
                    </a:cubicBezTo>
                    <a:cubicBezTo>
                      <a:pt x="10504" y="4197"/>
                      <a:pt x="10461" y="4515"/>
                      <a:pt x="10418" y="4919"/>
                    </a:cubicBezTo>
                    <a:cubicBezTo>
                      <a:pt x="10302" y="5743"/>
                      <a:pt x="10158" y="6855"/>
                      <a:pt x="8626" y="7476"/>
                    </a:cubicBezTo>
                    <a:cubicBezTo>
                      <a:pt x="8001" y="7738"/>
                      <a:pt x="7580" y="7843"/>
                      <a:pt x="7283" y="7843"/>
                    </a:cubicBezTo>
                    <a:cubicBezTo>
                      <a:pt x="6791" y="7843"/>
                      <a:pt x="6639" y="7553"/>
                      <a:pt x="6459" y="7202"/>
                    </a:cubicBezTo>
                    <a:cubicBezTo>
                      <a:pt x="6285" y="6855"/>
                      <a:pt x="6083" y="6480"/>
                      <a:pt x="5563" y="6234"/>
                    </a:cubicBezTo>
                    <a:cubicBezTo>
                      <a:pt x="5459" y="6165"/>
                      <a:pt x="5340" y="6132"/>
                      <a:pt x="5221" y="6132"/>
                    </a:cubicBezTo>
                    <a:cubicBezTo>
                      <a:pt x="5141" y="6132"/>
                      <a:pt x="5061" y="6147"/>
                      <a:pt x="4985" y="6176"/>
                    </a:cubicBezTo>
                    <a:cubicBezTo>
                      <a:pt x="4725" y="6306"/>
                      <a:pt x="4653" y="6667"/>
                      <a:pt x="4566" y="7101"/>
                    </a:cubicBezTo>
                    <a:cubicBezTo>
                      <a:pt x="4426" y="7775"/>
                      <a:pt x="4285" y="8490"/>
                      <a:pt x="3415" y="8490"/>
                    </a:cubicBezTo>
                    <a:cubicBezTo>
                      <a:pt x="3390" y="8490"/>
                      <a:pt x="3364" y="8489"/>
                      <a:pt x="3338" y="8488"/>
                    </a:cubicBezTo>
                    <a:cubicBezTo>
                      <a:pt x="1503" y="8387"/>
                      <a:pt x="853" y="7000"/>
                      <a:pt x="838" y="6985"/>
                    </a:cubicBezTo>
                    <a:cubicBezTo>
                      <a:pt x="814" y="6950"/>
                      <a:pt x="781" y="6924"/>
                      <a:pt x="738" y="6924"/>
                    </a:cubicBezTo>
                    <a:cubicBezTo>
                      <a:pt x="728" y="6924"/>
                      <a:pt x="718" y="6925"/>
                      <a:pt x="708" y="6927"/>
                    </a:cubicBezTo>
                    <a:cubicBezTo>
                      <a:pt x="665" y="6956"/>
                      <a:pt x="636" y="7014"/>
                      <a:pt x="665" y="7057"/>
                    </a:cubicBezTo>
                    <a:cubicBezTo>
                      <a:pt x="665" y="7086"/>
                      <a:pt x="1373" y="8575"/>
                      <a:pt x="3323" y="8676"/>
                    </a:cubicBezTo>
                    <a:lnTo>
                      <a:pt x="3425" y="8676"/>
                    </a:lnTo>
                    <a:cubicBezTo>
                      <a:pt x="3433" y="8676"/>
                      <a:pt x="3441" y="8676"/>
                      <a:pt x="3449" y="8676"/>
                    </a:cubicBezTo>
                    <a:cubicBezTo>
                      <a:pt x="4439" y="8676"/>
                      <a:pt x="4610" y="7789"/>
                      <a:pt x="4739" y="7144"/>
                    </a:cubicBezTo>
                    <a:cubicBezTo>
                      <a:pt x="4812" y="6783"/>
                      <a:pt x="4884" y="6451"/>
                      <a:pt x="5057" y="6364"/>
                    </a:cubicBezTo>
                    <a:cubicBezTo>
                      <a:pt x="5109" y="6348"/>
                      <a:pt x="5161" y="6340"/>
                      <a:pt x="5211" y="6340"/>
                    </a:cubicBezTo>
                    <a:cubicBezTo>
                      <a:pt x="5302" y="6340"/>
                      <a:pt x="5388" y="6366"/>
                      <a:pt x="5462" y="6422"/>
                    </a:cubicBezTo>
                    <a:cubicBezTo>
                      <a:pt x="5924" y="6638"/>
                      <a:pt x="6112" y="6971"/>
                      <a:pt x="6285" y="7303"/>
                    </a:cubicBezTo>
                    <a:cubicBezTo>
                      <a:pt x="6481" y="7685"/>
                      <a:pt x="6665" y="8037"/>
                      <a:pt x="7263" y="8037"/>
                    </a:cubicBezTo>
                    <a:cubicBezTo>
                      <a:pt x="7593" y="8037"/>
                      <a:pt x="8047" y="7931"/>
                      <a:pt x="8698" y="7664"/>
                    </a:cubicBezTo>
                    <a:cubicBezTo>
                      <a:pt x="10331" y="7000"/>
                      <a:pt x="10490" y="5772"/>
                      <a:pt x="10591" y="4948"/>
                    </a:cubicBezTo>
                    <a:cubicBezTo>
                      <a:pt x="10649" y="4587"/>
                      <a:pt x="10678" y="4327"/>
                      <a:pt x="10822" y="4226"/>
                    </a:cubicBezTo>
                    <a:cubicBezTo>
                      <a:pt x="10868" y="4208"/>
                      <a:pt x="10916" y="4200"/>
                      <a:pt x="10964" y="4200"/>
                    </a:cubicBezTo>
                    <a:cubicBezTo>
                      <a:pt x="11038" y="4200"/>
                      <a:pt x="11113" y="4219"/>
                      <a:pt x="11183" y="4254"/>
                    </a:cubicBezTo>
                    <a:cubicBezTo>
                      <a:pt x="11191" y="4257"/>
                      <a:pt x="11199" y="4258"/>
                      <a:pt x="11208" y="4258"/>
                    </a:cubicBezTo>
                    <a:cubicBezTo>
                      <a:pt x="11246" y="4258"/>
                      <a:pt x="11287" y="4232"/>
                      <a:pt x="11299" y="4197"/>
                    </a:cubicBezTo>
                    <a:cubicBezTo>
                      <a:pt x="11314" y="4139"/>
                      <a:pt x="11299" y="4081"/>
                      <a:pt x="11241" y="4067"/>
                    </a:cubicBezTo>
                    <a:cubicBezTo>
                      <a:pt x="11162" y="4030"/>
                      <a:pt x="11075" y="4012"/>
                      <a:pt x="10987" y="4012"/>
                    </a:cubicBezTo>
                    <a:close/>
                    <a:moveTo>
                      <a:pt x="6451" y="8989"/>
                    </a:moveTo>
                    <a:cubicBezTo>
                      <a:pt x="6053" y="8989"/>
                      <a:pt x="5700" y="9122"/>
                      <a:pt x="5447" y="9543"/>
                    </a:cubicBezTo>
                    <a:cubicBezTo>
                      <a:pt x="5086" y="10135"/>
                      <a:pt x="4855" y="10222"/>
                      <a:pt x="4754" y="10222"/>
                    </a:cubicBezTo>
                    <a:cubicBezTo>
                      <a:pt x="4696" y="10222"/>
                      <a:pt x="4638" y="10193"/>
                      <a:pt x="4609" y="10135"/>
                    </a:cubicBezTo>
                    <a:cubicBezTo>
                      <a:pt x="4590" y="10097"/>
                      <a:pt x="4556" y="10080"/>
                      <a:pt x="4522" y="10080"/>
                    </a:cubicBezTo>
                    <a:cubicBezTo>
                      <a:pt x="4454" y="10080"/>
                      <a:pt x="4383" y="10145"/>
                      <a:pt x="4421" y="10222"/>
                    </a:cubicBezTo>
                    <a:cubicBezTo>
                      <a:pt x="4494" y="10337"/>
                      <a:pt x="4609" y="10410"/>
                      <a:pt x="4739" y="10424"/>
                    </a:cubicBezTo>
                    <a:cubicBezTo>
                      <a:pt x="5014" y="10424"/>
                      <a:pt x="5288" y="10178"/>
                      <a:pt x="5606" y="9658"/>
                    </a:cubicBezTo>
                    <a:cubicBezTo>
                      <a:pt x="5815" y="9308"/>
                      <a:pt x="6113" y="9192"/>
                      <a:pt x="6457" y="9192"/>
                    </a:cubicBezTo>
                    <a:cubicBezTo>
                      <a:pt x="6780" y="9192"/>
                      <a:pt x="7143" y="9293"/>
                      <a:pt x="7513" y="9398"/>
                    </a:cubicBezTo>
                    <a:cubicBezTo>
                      <a:pt x="7883" y="9491"/>
                      <a:pt x="8263" y="9592"/>
                      <a:pt x="8607" y="9592"/>
                    </a:cubicBezTo>
                    <a:cubicBezTo>
                      <a:pt x="8693" y="9592"/>
                      <a:pt x="8776" y="9586"/>
                      <a:pt x="8857" y="9572"/>
                    </a:cubicBezTo>
                    <a:cubicBezTo>
                      <a:pt x="8915" y="9557"/>
                      <a:pt x="8944" y="9514"/>
                      <a:pt x="8944" y="9456"/>
                    </a:cubicBezTo>
                    <a:cubicBezTo>
                      <a:pt x="8931" y="9418"/>
                      <a:pt x="8886" y="9381"/>
                      <a:pt x="8846" y="9381"/>
                    </a:cubicBezTo>
                    <a:cubicBezTo>
                      <a:pt x="8840" y="9381"/>
                      <a:pt x="8834" y="9382"/>
                      <a:pt x="8828" y="9384"/>
                    </a:cubicBezTo>
                    <a:cubicBezTo>
                      <a:pt x="8767" y="9394"/>
                      <a:pt x="8703" y="9398"/>
                      <a:pt x="8637" y="9398"/>
                    </a:cubicBezTo>
                    <a:cubicBezTo>
                      <a:pt x="8311" y="9398"/>
                      <a:pt x="7931" y="9292"/>
                      <a:pt x="7571" y="9196"/>
                    </a:cubicBezTo>
                    <a:cubicBezTo>
                      <a:pt x="7191" y="9094"/>
                      <a:pt x="6803" y="8989"/>
                      <a:pt x="6451" y="8989"/>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5" name="Google Shape;1075;p38"/>
          <p:cNvGrpSpPr/>
          <p:nvPr/>
        </p:nvGrpSpPr>
        <p:grpSpPr>
          <a:xfrm rot="763213" flipH="1">
            <a:off x="-16328" y="-178086"/>
            <a:ext cx="1386151" cy="1832695"/>
            <a:chOff x="6695709" y="535028"/>
            <a:chExt cx="1386090" cy="1832614"/>
          </a:xfrm>
        </p:grpSpPr>
        <p:sp>
          <p:nvSpPr>
            <p:cNvPr id="1076" name="Google Shape;1076;p38"/>
            <p:cNvSpPr/>
            <p:nvPr/>
          </p:nvSpPr>
          <p:spPr>
            <a:xfrm>
              <a:off x="6695711" y="535574"/>
              <a:ext cx="1386012" cy="1831521"/>
            </a:xfrm>
            <a:custGeom>
              <a:avLst/>
              <a:gdLst/>
              <a:ahLst/>
              <a:cxnLst/>
              <a:rect l="l" t="t" r="r" b="b"/>
              <a:pathLst>
                <a:path w="17758" h="23466" extrusionOk="0">
                  <a:moveTo>
                    <a:pt x="0" y="1"/>
                  </a:moveTo>
                  <a:lnTo>
                    <a:pt x="1358" y="7977"/>
                  </a:lnTo>
                  <a:cubicBezTo>
                    <a:pt x="1546" y="9523"/>
                    <a:pt x="1835" y="10895"/>
                    <a:pt x="2240" y="11574"/>
                  </a:cubicBezTo>
                  <a:cubicBezTo>
                    <a:pt x="3323" y="13337"/>
                    <a:pt x="8771" y="16617"/>
                    <a:pt x="10432" y="17585"/>
                  </a:cubicBezTo>
                  <a:cubicBezTo>
                    <a:pt x="7918" y="21067"/>
                    <a:pt x="14348" y="23466"/>
                    <a:pt x="14348" y="23466"/>
                  </a:cubicBezTo>
                  <a:cubicBezTo>
                    <a:pt x="14348" y="23466"/>
                    <a:pt x="11588" y="19882"/>
                    <a:pt x="13307" y="18452"/>
                  </a:cubicBezTo>
                  <a:cubicBezTo>
                    <a:pt x="13603" y="18208"/>
                    <a:pt x="13929" y="18108"/>
                    <a:pt x="14265" y="18108"/>
                  </a:cubicBezTo>
                  <a:cubicBezTo>
                    <a:pt x="15885" y="18108"/>
                    <a:pt x="17758" y="20446"/>
                    <a:pt x="17758" y="20446"/>
                  </a:cubicBezTo>
                  <a:cubicBezTo>
                    <a:pt x="17758" y="20446"/>
                    <a:pt x="17206" y="15126"/>
                    <a:pt x="14348" y="15126"/>
                  </a:cubicBezTo>
                  <a:cubicBezTo>
                    <a:pt x="14139" y="15126"/>
                    <a:pt x="13917" y="15154"/>
                    <a:pt x="13683" y="15215"/>
                  </a:cubicBezTo>
                  <a:cubicBezTo>
                    <a:pt x="12975" y="13149"/>
                    <a:pt x="10519" y="6113"/>
                    <a:pt x="9637" y="5304"/>
                  </a:cubicBezTo>
                  <a:cubicBezTo>
                    <a:pt x="9305" y="5000"/>
                    <a:pt x="8308" y="4422"/>
                    <a:pt x="7109" y="3786"/>
                  </a:cubicBezTo>
                  <a:lnTo>
                    <a:pt x="7239" y="3685"/>
                  </a:lnTo>
                  <a:lnTo>
                    <a:pt x="0" y="1"/>
                  </a:lnTo>
                  <a:close/>
                </a:path>
              </a:pathLst>
            </a:custGeom>
            <a:solidFill>
              <a:schemeClr val="lt2"/>
            </a:solidFill>
            <a:ln w="114300" cap="flat" cmpd="sng">
              <a:solidFill>
                <a:schemeClr val="lt2"/>
              </a:solidFill>
              <a:prstDash val="solid"/>
              <a:round/>
              <a:headEnd type="none" w="sm" len="sm"/>
              <a:tailEnd type="none" w="sm" len="sm"/>
            </a:ln>
            <a:effectLst>
              <a:outerShdw blurRad="57150" dist="38100" dir="348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7" name="Google Shape;1077;p38"/>
            <p:cNvGrpSpPr/>
            <p:nvPr/>
          </p:nvGrpSpPr>
          <p:grpSpPr>
            <a:xfrm>
              <a:off x="6695709" y="535028"/>
              <a:ext cx="1386090" cy="1832614"/>
              <a:chOff x="4578475" y="1211950"/>
              <a:chExt cx="443975" cy="587000"/>
            </a:xfrm>
          </p:grpSpPr>
          <p:sp>
            <p:nvSpPr>
              <p:cNvPr id="1078" name="Google Shape;1078;p38"/>
              <p:cNvSpPr/>
              <p:nvPr/>
            </p:nvSpPr>
            <p:spPr>
              <a:xfrm>
                <a:off x="4606300" y="1235425"/>
                <a:ext cx="315725" cy="420125"/>
              </a:xfrm>
              <a:custGeom>
                <a:avLst/>
                <a:gdLst/>
                <a:ahLst/>
                <a:cxnLst/>
                <a:rect l="l" t="t" r="r" b="b"/>
                <a:pathLst>
                  <a:path w="12629" h="16805" extrusionOk="0">
                    <a:moveTo>
                      <a:pt x="0" y="1"/>
                    </a:moveTo>
                    <a:cubicBezTo>
                      <a:pt x="0" y="1"/>
                      <a:pt x="15" y="8540"/>
                      <a:pt x="1257" y="10577"/>
                    </a:cubicBezTo>
                    <a:cubicBezTo>
                      <a:pt x="2500" y="12615"/>
                      <a:pt x="9869" y="16805"/>
                      <a:pt x="9869" y="16805"/>
                    </a:cubicBezTo>
                    <a:lnTo>
                      <a:pt x="12628" y="14883"/>
                    </a:lnTo>
                    <a:cubicBezTo>
                      <a:pt x="12628" y="14883"/>
                      <a:pt x="9435" y="5390"/>
                      <a:pt x="8438" y="4480"/>
                    </a:cubicBezTo>
                    <a:cubicBezTo>
                      <a:pt x="7441" y="3570"/>
                      <a:pt x="1"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8"/>
              <p:cNvSpPr/>
              <p:nvPr/>
            </p:nvSpPr>
            <p:spPr>
              <a:xfrm>
                <a:off x="4603050" y="1232275"/>
                <a:ext cx="322950" cy="426675"/>
              </a:xfrm>
              <a:custGeom>
                <a:avLst/>
                <a:gdLst/>
                <a:ahLst/>
                <a:cxnLst/>
                <a:rect l="l" t="t" r="r" b="b"/>
                <a:pathLst>
                  <a:path w="12918" h="17067" extrusionOk="0">
                    <a:moveTo>
                      <a:pt x="275" y="358"/>
                    </a:moveTo>
                    <a:lnTo>
                      <a:pt x="275" y="358"/>
                    </a:lnTo>
                    <a:cubicBezTo>
                      <a:pt x="1459" y="936"/>
                      <a:pt x="7600" y="3898"/>
                      <a:pt x="8482" y="4722"/>
                    </a:cubicBezTo>
                    <a:cubicBezTo>
                      <a:pt x="9247" y="5415"/>
                      <a:pt x="11487" y="11671"/>
                      <a:pt x="12599" y="14966"/>
                    </a:cubicBezTo>
                    <a:lnTo>
                      <a:pt x="9999" y="16772"/>
                    </a:lnTo>
                    <a:cubicBezTo>
                      <a:pt x="9204" y="16310"/>
                      <a:pt x="2644" y="12495"/>
                      <a:pt x="1503" y="10631"/>
                    </a:cubicBezTo>
                    <a:cubicBezTo>
                      <a:pt x="405" y="8840"/>
                      <a:pt x="289" y="1716"/>
                      <a:pt x="275" y="358"/>
                    </a:cubicBezTo>
                    <a:close/>
                    <a:moveTo>
                      <a:pt x="137" y="1"/>
                    </a:moveTo>
                    <a:cubicBezTo>
                      <a:pt x="116" y="1"/>
                      <a:pt x="94" y="4"/>
                      <a:pt x="72" y="11"/>
                    </a:cubicBezTo>
                    <a:cubicBezTo>
                      <a:pt x="29" y="40"/>
                      <a:pt x="0" y="84"/>
                      <a:pt x="0" y="141"/>
                    </a:cubicBezTo>
                    <a:cubicBezTo>
                      <a:pt x="0" y="474"/>
                      <a:pt x="29" y="8738"/>
                      <a:pt x="1272" y="10776"/>
                    </a:cubicBezTo>
                    <a:cubicBezTo>
                      <a:pt x="2514" y="12813"/>
                      <a:pt x="9623" y="16873"/>
                      <a:pt x="9926" y="17046"/>
                    </a:cubicBezTo>
                    <a:cubicBezTo>
                      <a:pt x="9941" y="17061"/>
                      <a:pt x="9970" y="17061"/>
                      <a:pt x="9999" y="17061"/>
                    </a:cubicBezTo>
                    <a:cubicBezTo>
                      <a:pt x="10007" y="17065"/>
                      <a:pt x="10016" y="17067"/>
                      <a:pt x="10024" y="17067"/>
                    </a:cubicBezTo>
                    <a:cubicBezTo>
                      <a:pt x="10043" y="17067"/>
                      <a:pt x="10061" y="17057"/>
                      <a:pt x="10071" y="17046"/>
                    </a:cubicBezTo>
                    <a:lnTo>
                      <a:pt x="12845" y="15139"/>
                    </a:lnTo>
                    <a:cubicBezTo>
                      <a:pt x="12888" y="15096"/>
                      <a:pt x="12917" y="15038"/>
                      <a:pt x="12903" y="14980"/>
                    </a:cubicBezTo>
                    <a:cubicBezTo>
                      <a:pt x="12773" y="14590"/>
                      <a:pt x="9681" y="5430"/>
                      <a:pt x="8669" y="4505"/>
                    </a:cubicBezTo>
                    <a:cubicBezTo>
                      <a:pt x="7672" y="3595"/>
                      <a:pt x="506" y="156"/>
                      <a:pt x="202" y="11"/>
                    </a:cubicBezTo>
                    <a:cubicBezTo>
                      <a:pt x="181" y="4"/>
                      <a:pt x="159" y="1"/>
                      <a:pt x="1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8"/>
              <p:cNvSpPr/>
              <p:nvPr/>
            </p:nvSpPr>
            <p:spPr>
              <a:xfrm>
                <a:off x="4722600" y="1590525"/>
                <a:ext cx="299850" cy="208425"/>
              </a:xfrm>
              <a:custGeom>
                <a:avLst/>
                <a:gdLst/>
                <a:ahLst/>
                <a:cxnLst/>
                <a:rect l="l" t="t" r="r" b="b"/>
                <a:pathLst>
                  <a:path w="11994" h="8337" extrusionOk="0">
                    <a:moveTo>
                      <a:pt x="8577" y="1"/>
                    </a:moveTo>
                    <a:cubicBezTo>
                      <a:pt x="7995" y="1"/>
                      <a:pt x="7318" y="221"/>
                      <a:pt x="6531" y="751"/>
                    </a:cubicBezTo>
                    <a:cubicBezTo>
                      <a:pt x="1" y="5129"/>
                      <a:pt x="8583" y="8337"/>
                      <a:pt x="8583" y="8337"/>
                    </a:cubicBezTo>
                    <a:cubicBezTo>
                      <a:pt x="8583" y="8337"/>
                      <a:pt x="5824" y="4754"/>
                      <a:pt x="7543" y="3323"/>
                    </a:cubicBezTo>
                    <a:cubicBezTo>
                      <a:pt x="7839" y="3080"/>
                      <a:pt x="8164" y="2979"/>
                      <a:pt x="8500" y="2979"/>
                    </a:cubicBezTo>
                    <a:cubicBezTo>
                      <a:pt x="10121" y="2979"/>
                      <a:pt x="11993" y="5317"/>
                      <a:pt x="11993" y="5317"/>
                    </a:cubicBezTo>
                    <a:cubicBezTo>
                      <a:pt x="11993" y="5317"/>
                      <a:pt x="11435" y="1"/>
                      <a:pt x="85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8"/>
              <p:cNvSpPr/>
              <p:nvPr/>
            </p:nvSpPr>
            <p:spPr>
              <a:xfrm>
                <a:off x="4578475" y="1211950"/>
                <a:ext cx="181000" cy="202325"/>
              </a:xfrm>
              <a:custGeom>
                <a:avLst/>
                <a:gdLst/>
                <a:ahLst/>
                <a:cxnLst/>
                <a:rect l="l" t="t" r="r" b="b"/>
                <a:pathLst>
                  <a:path w="7240" h="8093" extrusionOk="0">
                    <a:moveTo>
                      <a:pt x="1" y="1"/>
                    </a:moveTo>
                    <a:lnTo>
                      <a:pt x="1373" y="8092"/>
                    </a:lnTo>
                    <a:lnTo>
                      <a:pt x="7239" y="3700"/>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8"/>
              <p:cNvSpPr/>
              <p:nvPr/>
            </p:nvSpPr>
            <p:spPr>
              <a:xfrm>
                <a:off x="4668425" y="1364400"/>
                <a:ext cx="124275" cy="124275"/>
              </a:xfrm>
              <a:custGeom>
                <a:avLst/>
                <a:gdLst/>
                <a:ahLst/>
                <a:cxnLst/>
                <a:rect l="l" t="t" r="r" b="b"/>
                <a:pathLst>
                  <a:path w="4971" h="4971" extrusionOk="0">
                    <a:moveTo>
                      <a:pt x="2486" y="0"/>
                    </a:moveTo>
                    <a:cubicBezTo>
                      <a:pt x="1113" y="0"/>
                      <a:pt x="0" y="1113"/>
                      <a:pt x="0" y="2485"/>
                    </a:cubicBezTo>
                    <a:cubicBezTo>
                      <a:pt x="0" y="3858"/>
                      <a:pt x="1113" y="4971"/>
                      <a:pt x="2486" y="4971"/>
                    </a:cubicBezTo>
                    <a:cubicBezTo>
                      <a:pt x="3858" y="4971"/>
                      <a:pt x="4971" y="3858"/>
                      <a:pt x="4971" y="2485"/>
                    </a:cubicBezTo>
                    <a:cubicBezTo>
                      <a:pt x="4971" y="1113"/>
                      <a:pt x="3858" y="0"/>
                      <a:pt x="24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8"/>
              <p:cNvSpPr/>
              <p:nvPr/>
            </p:nvSpPr>
            <p:spPr>
              <a:xfrm>
                <a:off x="4698050" y="1391475"/>
                <a:ext cx="67925" cy="68300"/>
              </a:xfrm>
              <a:custGeom>
                <a:avLst/>
                <a:gdLst/>
                <a:ahLst/>
                <a:cxnLst/>
                <a:rect l="l" t="t" r="r" b="b"/>
                <a:pathLst>
                  <a:path w="2717" h="2732" extrusionOk="0">
                    <a:moveTo>
                      <a:pt x="1358" y="1"/>
                    </a:moveTo>
                    <a:cubicBezTo>
                      <a:pt x="607" y="1"/>
                      <a:pt x="0" y="622"/>
                      <a:pt x="0" y="1373"/>
                    </a:cubicBezTo>
                    <a:cubicBezTo>
                      <a:pt x="0" y="2110"/>
                      <a:pt x="607" y="2732"/>
                      <a:pt x="1358" y="2732"/>
                    </a:cubicBezTo>
                    <a:cubicBezTo>
                      <a:pt x="2110" y="2732"/>
                      <a:pt x="2717" y="2110"/>
                      <a:pt x="2717" y="1373"/>
                    </a:cubicBezTo>
                    <a:cubicBezTo>
                      <a:pt x="2717" y="622"/>
                      <a:pt x="2110" y="1"/>
                      <a:pt x="1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8"/>
              <p:cNvSpPr/>
              <p:nvPr/>
            </p:nvSpPr>
            <p:spPr>
              <a:xfrm>
                <a:off x="4769575" y="1492625"/>
                <a:ext cx="94650" cy="94675"/>
              </a:xfrm>
              <a:custGeom>
                <a:avLst/>
                <a:gdLst/>
                <a:ahLst/>
                <a:cxnLst/>
                <a:rect l="l" t="t" r="r" b="b"/>
                <a:pathLst>
                  <a:path w="3786" h="3787" extrusionOk="0">
                    <a:moveTo>
                      <a:pt x="1893" y="0"/>
                    </a:moveTo>
                    <a:cubicBezTo>
                      <a:pt x="838" y="0"/>
                      <a:pt x="0" y="853"/>
                      <a:pt x="0" y="1893"/>
                    </a:cubicBezTo>
                    <a:cubicBezTo>
                      <a:pt x="0" y="2934"/>
                      <a:pt x="838" y="3786"/>
                      <a:pt x="1893" y="3786"/>
                    </a:cubicBezTo>
                    <a:cubicBezTo>
                      <a:pt x="2933" y="3786"/>
                      <a:pt x="3786" y="2934"/>
                      <a:pt x="3786" y="1893"/>
                    </a:cubicBezTo>
                    <a:cubicBezTo>
                      <a:pt x="3786" y="853"/>
                      <a:pt x="2933" y="0"/>
                      <a:pt x="18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8"/>
              <p:cNvSpPr/>
              <p:nvPr/>
            </p:nvSpPr>
            <p:spPr>
              <a:xfrm>
                <a:off x="4791950" y="1513225"/>
                <a:ext cx="52050" cy="52025"/>
              </a:xfrm>
              <a:custGeom>
                <a:avLst/>
                <a:gdLst/>
                <a:ahLst/>
                <a:cxnLst/>
                <a:rect l="l" t="t" r="r" b="b"/>
                <a:pathLst>
                  <a:path w="2082" h="2081" extrusionOk="0">
                    <a:moveTo>
                      <a:pt x="1041" y="0"/>
                    </a:moveTo>
                    <a:cubicBezTo>
                      <a:pt x="463" y="0"/>
                      <a:pt x="1" y="477"/>
                      <a:pt x="1" y="1040"/>
                    </a:cubicBezTo>
                    <a:cubicBezTo>
                      <a:pt x="1" y="1618"/>
                      <a:pt x="463" y="2081"/>
                      <a:pt x="1041" y="2081"/>
                    </a:cubicBezTo>
                    <a:cubicBezTo>
                      <a:pt x="1619" y="2081"/>
                      <a:pt x="2081" y="1618"/>
                      <a:pt x="2081" y="1040"/>
                    </a:cubicBezTo>
                    <a:cubicBezTo>
                      <a:pt x="2081" y="477"/>
                      <a:pt x="1619" y="0"/>
                      <a:pt x="10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8"/>
              <p:cNvSpPr/>
              <p:nvPr/>
            </p:nvSpPr>
            <p:spPr>
              <a:xfrm>
                <a:off x="4717575" y="1398775"/>
                <a:ext cx="41525" cy="28125"/>
              </a:xfrm>
              <a:custGeom>
                <a:avLst/>
                <a:gdLst/>
                <a:ahLst/>
                <a:cxnLst/>
                <a:rect l="l" t="t" r="r" b="b"/>
                <a:pathLst>
                  <a:path w="1661" h="1125" extrusionOk="0">
                    <a:moveTo>
                      <a:pt x="780" y="0"/>
                    </a:moveTo>
                    <a:cubicBezTo>
                      <a:pt x="412" y="0"/>
                      <a:pt x="113" y="289"/>
                      <a:pt x="101" y="301"/>
                    </a:cubicBezTo>
                    <a:cubicBezTo>
                      <a:pt x="0" y="402"/>
                      <a:pt x="89" y="545"/>
                      <a:pt x="195" y="545"/>
                    </a:cubicBezTo>
                    <a:cubicBezTo>
                      <a:pt x="226" y="545"/>
                      <a:pt x="259" y="533"/>
                      <a:pt x="288" y="503"/>
                    </a:cubicBezTo>
                    <a:cubicBezTo>
                      <a:pt x="288" y="503"/>
                      <a:pt x="540" y="275"/>
                      <a:pt x="798" y="275"/>
                    </a:cubicBezTo>
                    <a:cubicBezTo>
                      <a:pt x="831" y="275"/>
                      <a:pt x="863" y="279"/>
                      <a:pt x="895" y="287"/>
                    </a:cubicBezTo>
                    <a:cubicBezTo>
                      <a:pt x="1097" y="345"/>
                      <a:pt x="1256" y="590"/>
                      <a:pt x="1372" y="1009"/>
                    </a:cubicBezTo>
                    <a:cubicBezTo>
                      <a:pt x="1386" y="1081"/>
                      <a:pt x="1444" y="1110"/>
                      <a:pt x="1502" y="1125"/>
                    </a:cubicBezTo>
                    <a:lnTo>
                      <a:pt x="1545" y="1110"/>
                    </a:lnTo>
                    <a:cubicBezTo>
                      <a:pt x="1618" y="1096"/>
                      <a:pt x="1661" y="1024"/>
                      <a:pt x="1647" y="951"/>
                    </a:cubicBezTo>
                    <a:cubicBezTo>
                      <a:pt x="1502" y="417"/>
                      <a:pt x="1271" y="113"/>
                      <a:pt x="967" y="27"/>
                    </a:cubicBezTo>
                    <a:cubicBezTo>
                      <a:pt x="904" y="8"/>
                      <a:pt x="841" y="0"/>
                      <a:pt x="7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8"/>
              <p:cNvSpPr/>
              <p:nvPr/>
            </p:nvSpPr>
            <p:spPr>
              <a:xfrm>
                <a:off x="4798700" y="1521650"/>
                <a:ext cx="37725" cy="25175"/>
              </a:xfrm>
              <a:custGeom>
                <a:avLst/>
                <a:gdLst/>
                <a:ahLst/>
                <a:cxnLst/>
                <a:rect l="l" t="t" r="r" b="b"/>
                <a:pathLst>
                  <a:path w="1509" h="1007" extrusionOk="0">
                    <a:moveTo>
                      <a:pt x="710" y="0"/>
                    </a:moveTo>
                    <a:cubicBezTo>
                      <a:pt x="367" y="0"/>
                      <a:pt x="91" y="300"/>
                      <a:pt x="78" y="313"/>
                    </a:cubicBezTo>
                    <a:cubicBezTo>
                      <a:pt x="1" y="423"/>
                      <a:pt x="91" y="541"/>
                      <a:pt x="189" y="541"/>
                    </a:cubicBezTo>
                    <a:cubicBezTo>
                      <a:pt x="220" y="541"/>
                      <a:pt x="252" y="529"/>
                      <a:pt x="280" y="501"/>
                    </a:cubicBezTo>
                    <a:cubicBezTo>
                      <a:pt x="387" y="367"/>
                      <a:pt x="544" y="283"/>
                      <a:pt x="716" y="283"/>
                    </a:cubicBezTo>
                    <a:cubicBezTo>
                      <a:pt x="730" y="283"/>
                      <a:pt x="743" y="283"/>
                      <a:pt x="757" y="284"/>
                    </a:cubicBezTo>
                    <a:cubicBezTo>
                      <a:pt x="930" y="313"/>
                      <a:pt x="1089" y="530"/>
                      <a:pt x="1205" y="906"/>
                    </a:cubicBezTo>
                    <a:cubicBezTo>
                      <a:pt x="1233" y="963"/>
                      <a:pt x="1277" y="1007"/>
                      <a:pt x="1349" y="1007"/>
                    </a:cubicBezTo>
                    <a:lnTo>
                      <a:pt x="1392" y="1007"/>
                    </a:lnTo>
                    <a:cubicBezTo>
                      <a:pt x="1465" y="978"/>
                      <a:pt x="1508" y="891"/>
                      <a:pt x="1479" y="819"/>
                    </a:cubicBezTo>
                    <a:cubicBezTo>
                      <a:pt x="1320" y="342"/>
                      <a:pt x="1089" y="68"/>
                      <a:pt x="814" y="10"/>
                    </a:cubicBezTo>
                    <a:cubicBezTo>
                      <a:pt x="779" y="3"/>
                      <a:pt x="744" y="0"/>
                      <a:pt x="7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8"/>
              <p:cNvSpPr/>
              <p:nvPr/>
            </p:nvSpPr>
            <p:spPr>
              <a:xfrm>
                <a:off x="4610425" y="1278850"/>
                <a:ext cx="44650" cy="84475"/>
              </a:xfrm>
              <a:custGeom>
                <a:avLst/>
                <a:gdLst/>
                <a:ahLst/>
                <a:cxnLst/>
                <a:rect l="l" t="t" r="r" b="b"/>
                <a:pathLst>
                  <a:path w="1786" h="3379" extrusionOk="0">
                    <a:moveTo>
                      <a:pt x="153" y="1"/>
                    </a:moveTo>
                    <a:cubicBezTo>
                      <a:pt x="77" y="1"/>
                      <a:pt x="1" y="56"/>
                      <a:pt x="9" y="157"/>
                    </a:cubicBezTo>
                    <a:cubicBezTo>
                      <a:pt x="139" y="1269"/>
                      <a:pt x="269" y="1356"/>
                      <a:pt x="312" y="1385"/>
                    </a:cubicBezTo>
                    <a:cubicBezTo>
                      <a:pt x="341" y="1414"/>
                      <a:pt x="370" y="1414"/>
                      <a:pt x="399" y="1414"/>
                    </a:cubicBezTo>
                    <a:cubicBezTo>
                      <a:pt x="442" y="1414"/>
                      <a:pt x="485" y="1399"/>
                      <a:pt x="514" y="1356"/>
                    </a:cubicBezTo>
                    <a:cubicBezTo>
                      <a:pt x="558" y="1298"/>
                      <a:pt x="543" y="1212"/>
                      <a:pt x="485" y="1183"/>
                    </a:cubicBezTo>
                    <a:cubicBezTo>
                      <a:pt x="384" y="836"/>
                      <a:pt x="312" y="489"/>
                      <a:pt x="298" y="128"/>
                    </a:cubicBezTo>
                    <a:cubicBezTo>
                      <a:pt x="284" y="41"/>
                      <a:pt x="218" y="1"/>
                      <a:pt x="153" y="1"/>
                    </a:cubicBezTo>
                    <a:close/>
                    <a:moveTo>
                      <a:pt x="1374" y="1225"/>
                    </a:moveTo>
                    <a:cubicBezTo>
                      <a:pt x="1302" y="1225"/>
                      <a:pt x="1229" y="1277"/>
                      <a:pt x="1237" y="1370"/>
                    </a:cubicBezTo>
                    <a:cubicBezTo>
                      <a:pt x="1352" y="2483"/>
                      <a:pt x="1497" y="2570"/>
                      <a:pt x="1540" y="2613"/>
                    </a:cubicBezTo>
                    <a:cubicBezTo>
                      <a:pt x="1569" y="2627"/>
                      <a:pt x="1598" y="2627"/>
                      <a:pt x="1627" y="2627"/>
                    </a:cubicBezTo>
                    <a:cubicBezTo>
                      <a:pt x="1670" y="2627"/>
                      <a:pt x="1714" y="2613"/>
                      <a:pt x="1742" y="2570"/>
                    </a:cubicBezTo>
                    <a:cubicBezTo>
                      <a:pt x="1786" y="2512"/>
                      <a:pt x="1771" y="2425"/>
                      <a:pt x="1714" y="2396"/>
                    </a:cubicBezTo>
                    <a:cubicBezTo>
                      <a:pt x="1656" y="2310"/>
                      <a:pt x="1555" y="1775"/>
                      <a:pt x="1511" y="1342"/>
                    </a:cubicBezTo>
                    <a:cubicBezTo>
                      <a:pt x="1498" y="1262"/>
                      <a:pt x="1436" y="1225"/>
                      <a:pt x="1374" y="1225"/>
                    </a:cubicBezTo>
                    <a:close/>
                    <a:moveTo>
                      <a:pt x="580" y="1961"/>
                    </a:moveTo>
                    <a:cubicBezTo>
                      <a:pt x="573" y="1961"/>
                      <a:pt x="565" y="1961"/>
                      <a:pt x="558" y="1963"/>
                    </a:cubicBezTo>
                    <a:cubicBezTo>
                      <a:pt x="485" y="1963"/>
                      <a:pt x="428" y="2035"/>
                      <a:pt x="428" y="2107"/>
                    </a:cubicBezTo>
                    <a:cubicBezTo>
                      <a:pt x="543" y="3220"/>
                      <a:pt x="688" y="3321"/>
                      <a:pt x="731" y="3350"/>
                    </a:cubicBezTo>
                    <a:cubicBezTo>
                      <a:pt x="760" y="3364"/>
                      <a:pt x="789" y="3379"/>
                      <a:pt x="818" y="3379"/>
                    </a:cubicBezTo>
                    <a:cubicBezTo>
                      <a:pt x="875" y="3379"/>
                      <a:pt x="904" y="3350"/>
                      <a:pt x="933" y="3307"/>
                    </a:cubicBezTo>
                    <a:cubicBezTo>
                      <a:pt x="977" y="3249"/>
                      <a:pt x="962" y="3177"/>
                      <a:pt x="904" y="3133"/>
                    </a:cubicBezTo>
                    <a:cubicBezTo>
                      <a:pt x="847" y="3046"/>
                      <a:pt x="760" y="2526"/>
                      <a:pt x="702" y="2078"/>
                    </a:cubicBezTo>
                    <a:cubicBezTo>
                      <a:pt x="702" y="2014"/>
                      <a:pt x="644" y="1961"/>
                      <a:pt x="580" y="196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8"/>
              <p:cNvSpPr/>
              <p:nvPr/>
            </p:nvSpPr>
            <p:spPr>
              <a:xfrm>
                <a:off x="4930525" y="1616400"/>
                <a:ext cx="62300" cy="48550"/>
              </a:xfrm>
              <a:custGeom>
                <a:avLst/>
                <a:gdLst/>
                <a:ahLst/>
                <a:cxnLst/>
                <a:rect l="l" t="t" r="r" b="b"/>
                <a:pathLst>
                  <a:path w="2492" h="1942" extrusionOk="0">
                    <a:moveTo>
                      <a:pt x="566" y="0"/>
                    </a:moveTo>
                    <a:cubicBezTo>
                      <a:pt x="428" y="0"/>
                      <a:pt x="289" y="17"/>
                      <a:pt x="151" y="49"/>
                    </a:cubicBezTo>
                    <a:cubicBezTo>
                      <a:pt x="1" y="117"/>
                      <a:pt x="56" y="326"/>
                      <a:pt x="208" y="326"/>
                    </a:cubicBezTo>
                    <a:cubicBezTo>
                      <a:pt x="217" y="326"/>
                      <a:pt x="227" y="325"/>
                      <a:pt x="237" y="323"/>
                    </a:cubicBezTo>
                    <a:cubicBezTo>
                      <a:pt x="345" y="296"/>
                      <a:pt x="455" y="283"/>
                      <a:pt x="565" y="283"/>
                    </a:cubicBezTo>
                    <a:cubicBezTo>
                      <a:pt x="811" y="283"/>
                      <a:pt x="1058" y="348"/>
                      <a:pt x="1278" y="468"/>
                    </a:cubicBezTo>
                    <a:cubicBezTo>
                      <a:pt x="1711" y="713"/>
                      <a:pt x="2015" y="1176"/>
                      <a:pt x="2202" y="1840"/>
                    </a:cubicBezTo>
                    <a:cubicBezTo>
                      <a:pt x="2217" y="1898"/>
                      <a:pt x="2275" y="1942"/>
                      <a:pt x="2332" y="1942"/>
                    </a:cubicBezTo>
                    <a:lnTo>
                      <a:pt x="2376" y="1942"/>
                    </a:lnTo>
                    <a:cubicBezTo>
                      <a:pt x="2448" y="1913"/>
                      <a:pt x="2491" y="1840"/>
                      <a:pt x="2477" y="1768"/>
                    </a:cubicBezTo>
                    <a:cubicBezTo>
                      <a:pt x="2275" y="1017"/>
                      <a:pt x="1913" y="497"/>
                      <a:pt x="1422" y="222"/>
                    </a:cubicBezTo>
                    <a:cubicBezTo>
                      <a:pt x="1156" y="74"/>
                      <a:pt x="863" y="0"/>
                      <a:pt x="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90" name="Google Shape;1090;p38"/>
          <p:cNvSpPr/>
          <p:nvPr/>
        </p:nvSpPr>
        <p:spPr>
          <a:xfrm rot="462781" flipH="1">
            <a:off x="4815823" y="3814601"/>
            <a:ext cx="651784" cy="429960"/>
          </a:xfrm>
          <a:custGeom>
            <a:avLst/>
            <a:gdLst/>
            <a:ahLst/>
            <a:cxnLst/>
            <a:rect l="l" t="t" r="r" b="b"/>
            <a:pathLst>
              <a:path w="6156" h="4061" extrusionOk="0">
                <a:moveTo>
                  <a:pt x="3063" y="621"/>
                </a:moveTo>
                <a:cubicBezTo>
                  <a:pt x="3266" y="795"/>
                  <a:pt x="3352" y="1069"/>
                  <a:pt x="3280" y="1315"/>
                </a:cubicBezTo>
                <a:cubicBezTo>
                  <a:pt x="3262" y="1406"/>
                  <a:pt x="3186" y="1463"/>
                  <a:pt x="3107" y="1463"/>
                </a:cubicBezTo>
                <a:cubicBezTo>
                  <a:pt x="3061" y="1463"/>
                  <a:pt x="3014" y="1444"/>
                  <a:pt x="2977" y="1402"/>
                </a:cubicBezTo>
                <a:cubicBezTo>
                  <a:pt x="2803" y="1257"/>
                  <a:pt x="2847" y="925"/>
                  <a:pt x="3049" y="621"/>
                </a:cubicBezTo>
                <a:close/>
                <a:moveTo>
                  <a:pt x="4927" y="1517"/>
                </a:moveTo>
                <a:lnTo>
                  <a:pt x="4927" y="1517"/>
                </a:lnTo>
                <a:cubicBezTo>
                  <a:pt x="4913" y="1806"/>
                  <a:pt x="4696" y="2066"/>
                  <a:pt x="4407" y="2139"/>
                </a:cubicBezTo>
                <a:lnTo>
                  <a:pt x="4364" y="2139"/>
                </a:lnTo>
                <a:cubicBezTo>
                  <a:pt x="4292" y="2139"/>
                  <a:pt x="4292" y="2110"/>
                  <a:pt x="4292" y="2095"/>
                </a:cubicBezTo>
                <a:cubicBezTo>
                  <a:pt x="4277" y="1951"/>
                  <a:pt x="4537" y="1604"/>
                  <a:pt x="4927" y="1517"/>
                </a:cubicBezTo>
                <a:close/>
                <a:moveTo>
                  <a:pt x="1720" y="2384"/>
                </a:moveTo>
                <a:cubicBezTo>
                  <a:pt x="1763" y="2384"/>
                  <a:pt x="1806" y="2413"/>
                  <a:pt x="1835" y="2456"/>
                </a:cubicBezTo>
                <a:cubicBezTo>
                  <a:pt x="1965" y="2586"/>
                  <a:pt x="1994" y="2789"/>
                  <a:pt x="1922" y="2962"/>
                </a:cubicBezTo>
                <a:cubicBezTo>
                  <a:pt x="1821" y="3136"/>
                  <a:pt x="1633" y="3237"/>
                  <a:pt x="1431" y="3237"/>
                </a:cubicBezTo>
                <a:cubicBezTo>
                  <a:pt x="1387" y="2962"/>
                  <a:pt x="1445" y="2688"/>
                  <a:pt x="1590" y="2456"/>
                </a:cubicBezTo>
                <a:cubicBezTo>
                  <a:pt x="1619" y="2413"/>
                  <a:pt x="1662" y="2384"/>
                  <a:pt x="1720" y="2384"/>
                </a:cubicBezTo>
                <a:close/>
                <a:moveTo>
                  <a:pt x="3757" y="2630"/>
                </a:moveTo>
                <a:cubicBezTo>
                  <a:pt x="3771" y="2630"/>
                  <a:pt x="3800" y="2659"/>
                  <a:pt x="3829" y="2760"/>
                </a:cubicBezTo>
                <a:cubicBezTo>
                  <a:pt x="3916" y="2977"/>
                  <a:pt x="3858" y="3237"/>
                  <a:pt x="3714" y="3410"/>
                </a:cubicBezTo>
                <a:cubicBezTo>
                  <a:pt x="3584" y="3208"/>
                  <a:pt x="3569" y="2948"/>
                  <a:pt x="3656" y="2731"/>
                </a:cubicBezTo>
                <a:cubicBezTo>
                  <a:pt x="3699" y="2659"/>
                  <a:pt x="3728" y="2630"/>
                  <a:pt x="3757" y="2630"/>
                </a:cubicBezTo>
                <a:close/>
                <a:moveTo>
                  <a:pt x="3836" y="172"/>
                </a:moveTo>
                <a:cubicBezTo>
                  <a:pt x="3998" y="172"/>
                  <a:pt x="4161" y="220"/>
                  <a:pt x="4306" y="318"/>
                </a:cubicBezTo>
                <a:cubicBezTo>
                  <a:pt x="4682" y="520"/>
                  <a:pt x="4913" y="896"/>
                  <a:pt x="4956" y="1315"/>
                </a:cubicBezTo>
                <a:cubicBezTo>
                  <a:pt x="4494" y="1402"/>
                  <a:pt x="4118" y="1835"/>
                  <a:pt x="4133" y="2095"/>
                </a:cubicBezTo>
                <a:cubicBezTo>
                  <a:pt x="4133" y="2217"/>
                  <a:pt x="4234" y="2313"/>
                  <a:pt x="4353" y="2313"/>
                </a:cubicBezTo>
                <a:cubicBezTo>
                  <a:pt x="4362" y="2313"/>
                  <a:pt x="4370" y="2313"/>
                  <a:pt x="4378" y="2312"/>
                </a:cubicBezTo>
                <a:lnTo>
                  <a:pt x="4451" y="2312"/>
                </a:lnTo>
                <a:cubicBezTo>
                  <a:pt x="4826" y="2254"/>
                  <a:pt x="5086" y="1922"/>
                  <a:pt x="5130" y="1488"/>
                </a:cubicBezTo>
                <a:cubicBezTo>
                  <a:pt x="5346" y="1503"/>
                  <a:pt x="5549" y="1604"/>
                  <a:pt x="5693" y="1777"/>
                </a:cubicBezTo>
                <a:cubicBezTo>
                  <a:pt x="5924" y="2023"/>
                  <a:pt x="5968" y="2399"/>
                  <a:pt x="5809" y="2702"/>
                </a:cubicBezTo>
                <a:cubicBezTo>
                  <a:pt x="5563" y="3280"/>
                  <a:pt x="4855" y="3815"/>
                  <a:pt x="4335" y="3815"/>
                </a:cubicBezTo>
                <a:cubicBezTo>
                  <a:pt x="4205" y="3815"/>
                  <a:pt x="4075" y="3771"/>
                  <a:pt x="3974" y="3699"/>
                </a:cubicBezTo>
                <a:cubicBezTo>
                  <a:pt x="3930" y="3656"/>
                  <a:pt x="3873" y="3612"/>
                  <a:pt x="3829" y="3555"/>
                </a:cubicBezTo>
                <a:cubicBezTo>
                  <a:pt x="4046" y="3323"/>
                  <a:pt x="4118" y="3005"/>
                  <a:pt x="4003" y="2702"/>
                </a:cubicBezTo>
                <a:cubicBezTo>
                  <a:pt x="3930" y="2485"/>
                  <a:pt x="3815" y="2442"/>
                  <a:pt x="3757" y="2442"/>
                </a:cubicBezTo>
                <a:cubicBezTo>
                  <a:pt x="3641" y="2456"/>
                  <a:pt x="3540" y="2529"/>
                  <a:pt x="3497" y="2644"/>
                </a:cubicBezTo>
                <a:cubicBezTo>
                  <a:pt x="3381" y="2933"/>
                  <a:pt x="3410" y="3266"/>
                  <a:pt x="3584" y="3540"/>
                </a:cubicBezTo>
                <a:cubicBezTo>
                  <a:pt x="3367" y="3685"/>
                  <a:pt x="2962" y="3872"/>
                  <a:pt x="2240" y="3872"/>
                </a:cubicBezTo>
                <a:lnTo>
                  <a:pt x="2197" y="3872"/>
                </a:lnTo>
                <a:cubicBezTo>
                  <a:pt x="2175" y="3874"/>
                  <a:pt x="2154" y="3875"/>
                  <a:pt x="2132" y="3875"/>
                </a:cubicBezTo>
                <a:cubicBezTo>
                  <a:pt x="1840" y="3875"/>
                  <a:pt x="1582" y="3693"/>
                  <a:pt x="1474" y="3410"/>
                </a:cubicBezTo>
                <a:cubicBezTo>
                  <a:pt x="1734" y="3410"/>
                  <a:pt x="1980" y="3266"/>
                  <a:pt x="2110" y="3034"/>
                </a:cubicBezTo>
                <a:cubicBezTo>
                  <a:pt x="2211" y="2803"/>
                  <a:pt x="2168" y="2529"/>
                  <a:pt x="1994" y="2341"/>
                </a:cubicBezTo>
                <a:cubicBezTo>
                  <a:pt x="1936" y="2254"/>
                  <a:pt x="1835" y="2196"/>
                  <a:pt x="1734" y="2196"/>
                </a:cubicBezTo>
                <a:cubicBezTo>
                  <a:pt x="1619" y="2196"/>
                  <a:pt x="1532" y="2254"/>
                  <a:pt x="1460" y="2341"/>
                </a:cubicBezTo>
                <a:cubicBezTo>
                  <a:pt x="1301" y="2601"/>
                  <a:pt x="1228" y="2904"/>
                  <a:pt x="1257" y="3208"/>
                </a:cubicBezTo>
                <a:cubicBezTo>
                  <a:pt x="1041" y="3164"/>
                  <a:pt x="838" y="3063"/>
                  <a:pt x="665" y="2933"/>
                </a:cubicBezTo>
                <a:cubicBezTo>
                  <a:pt x="347" y="2702"/>
                  <a:pt x="217" y="2283"/>
                  <a:pt x="347" y="1922"/>
                </a:cubicBezTo>
                <a:cubicBezTo>
                  <a:pt x="492" y="1503"/>
                  <a:pt x="853" y="1156"/>
                  <a:pt x="1171" y="1156"/>
                </a:cubicBezTo>
                <a:cubicBezTo>
                  <a:pt x="1243" y="1156"/>
                  <a:pt x="1315" y="1185"/>
                  <a:pt x="1387" y="1228"/>
                </a:cubicBezTo>
                <a:cubicBezTo>
                  <a:pt x="1402" y="1235"/>
                  <a:pt x="1416" y="1239"/>
                  <a:pt x="1431" y="1239"/>
                </a:cubicBezTo>
                <a:cubicBezTo>
                  <a:pt x="1445" y="1239"/>
                  <a:pt x="1460" y="1235"/>
                  <a:pt x="1474" y="1228"/>
                </a:cubicBezTo>
                <a:cubicBezTo>
                  <a:pt x="1503" y="1199"/>
                  <a:pt x="1517" y="1170"/>
                  <a:pt x="1517" y="1127"/>
                </a:cubicBezTo>
                <a:cubicBezTo>
                  <a:pt x="1517" y="1127"/>
                  <a:pt x="1460" y="650"/>
                  <a:pt x="1676" y="390"/>
                </a:cubicBezTo>
                <a:cubicBezTo>
                  <a:pt x="1770" y="279"/>
                  <a:pt x="1910" y="224"/>
                  <a:pt x="2088" y="224"/>
                </a:cubicBezTo>
                <a:cubicBezTo>
                  <a:pt x="2212" y="224"/>
                  <a:pt x="2355" y="250"/>
                  <a:pt x="2514" y="304"/>
                </a:cubicBezTo>
                <a:cubicBezTo>
                  <a:pt x="2659" y="347"/>
                  <a:pt x="2803" y="419"/>
                  <a:pt x="2933" y="506"/>
                </a:cubicBezTo>
                <a:cubicBezTo>
                  <a:pt x="2688" y="853"/>
                  <a:pt x="2601" y="1315"/>
                  <a:pt x="2876" y="1546"/>
                </a:cubicBezTo>
                <a:cubicBezTo>
                  <a:pt x="2947" y="1608"/>
                  <a:pt x="3033" y="1636"/>
                  <a:pt x="3118" y="1636"/>
                </a:cubicBezTo>
                <a:cubicBezTo>
                  <a:pt x="3272" y="1636"/>
                  <a:pt x="3421" y="1541"/>
                  <a:pt x="3468" y="1373"/>
                </a:cubicBezTo>
                <a:cubicBezTo>
                  <a:pt x="3555" y="1040"/>
                  <a:pt x="3454" y="694"/>
                  <a:pt x="3193" y="477"/>
                </a:cubicBezTo>
                <a:cubicBezTo>
                  <a:pt x="3358" y="278"/>
                  <a:pt x="3595" y="172"/>
                  <a:pt x="3836" y="172"/>
                </a:cubicBezTo>
                <a:close/>
                <a:moveTo>
                  <a:pt x="3833" y="0"/>
                </a:moveTo>
                <a:cubicBezTo>
                  <a:pt x="3532" y="0"/>
                  <a:pt x="3238" y="129"/>
                  <a:pt x="3035" y="376"/>
                </a:cubicBezTo>
                <a:cubicBezTo>
                  <a:pt x="2890" y="275"/>
                  <a:pt x="2731" y="202"/>
                  <a:pt x="2558" y="145"/>
                </a:cubicBezTo>
                <a:cubicBezTo>
                  <a:pt x="2382" y="90"/>
                  <a:pt x="2224" y="62"/>
                  <a:pt x="2083" y="62"/>
                </a:cubicBezTo>
                <a:cubicBezTo>
                  <a:pt x="1851" y="62"/>
                  <a:pt x="1666" y="137"/>
                  <a:pt x="1532" y="289"/>
                </a:cubicBezTo>
                <a:cubicBezTo>
                  <a:pt x="1373" y="491"/>
                  <a:pt x="1301" y="751"/>
                  <a:pt x="1315" y="1012"/>
                </a:cubicBezTo>
                <a:cubicBezTo>
                  <a:pt x="1285" y="1001"/>
                  <a:pt x="1247" y="991"/>
                  <a:pt x="1207" y="991"/>
                </a:cubicBezTo>
                <a:cubicBezTo>
                  <a:pt x="1190" y="991"/>
                  <a:pt x="1173" y="993"/>
                  <a:pt x="1156" y="997"/>
                </a:cubicBezTo>
                <a:cubicBezTo>
                  <a:pt x="766" y="997"/>
                  <a:pt x="333" y="1373"/>
                  <a:pt x="174" y="1864"/>
                </a:cubicBezTo>
                <a:cubicBezTo>
                  <a:pt x="0" y="2312"/>
                  <a:pt x="159" y="2818"/>
                  <a:pt x="549" y="3092"/>
                </a:cubicBezTo>
                <a:cubicBezTo>
                  <a:pt x="766" y="3251"/>
                  <a:pt x="1012" y="3367"/>
                  <a:pt x="1286" y="3410"/>
                </a:cubicBezTo>
                <a:cubicBezTo>
                  <a:pt x="1399" y="3804"/>
                  <a:pt x="1758" y="4061"/>
                  <a:pt x="2163" y="4061"/>
                </a:cubicBezTo>
                <a:cubicBezTo>
                  <a:pt x="2174" y="4061"/>
                  <a:pt x="2185" y="4061"/>
                  <a:pt x="2197" y="4060"/>
                </a:cubicBezTo>
                <a:lnTo>
                  <a:pt x="2240" y="4060"/>
                </a:lnTo>
                <a:cubicBezTo>
                  <a:pt x="2876" y="4060"/>
                  <a:pt x="3367" y="3930"/>
                  <a:pt x="3699" y="3670"/>
                </a:cubicBezTo>
                <a:cubicBezTo>
                  <a:pt x="3743" y="3728"/>
                  <a:pt x="3800" y="3786"/>
                  <a:pt x="3858" y="3829"/>
                </a:cubicBezTo>
                <a:cubicBezTo>
                  <a:pt x="4003" y="3930"/>
                  <a:pt x="4162" y="3988"/>
                  <a:pt x="4335" y="3988"/>
                </a:cubicBezTo>
                <a:cubicBezTo>
                  <a:pt x="4913" y="3988"/>
                  <a:pt x="5679" y="3410"/>
                  <a:pt x="5953" y="2760"/>
                </a:cubicBezTo>
                <a:cubicBezTo>
                  <a:pt x="6155" y="2399"/>
                  <a:pt x="6083" y="1951"/>
                  <a:pt x="5809" y="1647"/>
                </a:cubicBezTo>
                <a:cubicBezTo>
                  <a:pt x="5635" y="1445"/>
                  <a:pt x="5375" y="1315"/>
                  <a:pt x="5115" y="1301"/>
                </a:cubicBezTo>
                <a:cubicBezTo>
                  <a:pt x="5072" y="824"/>
                  <a:pt x="4797" y="405"/>
                  <a:pt x="4393" y="159"/>
                </a:cubicBezTo>
                <a:cubicBezTo>
                  <a:pt x="4218" y="52"/>
                  <a:pt x="4024" y="0"/>
                  <a:pt x="38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FBAF6EC3-FD55-BD1A-5F09-F55DCDA28B83}"/>
              </a:ext>
            </a:extLst>
          </p:cNvPr>
          <p:cNvPicPr>
            <a:picLocks noChangeAspect="1"/>
          </p:cNvPicPr>
          <p:nvPr/>
        </p:nvPicPr>
        <p:blipFill>
          <a:blip r:embed="rId4"/>
          <a:stretch>
            <a:fillRect/>
          </a:stretch>
        </p:blipFill>
        <p:spPr>
          <a:xfrm>
            <a:off x="4942114" y="1134609"/>
            <a:ext cx="4098255" cy="2980192"/>
          </a:xfrm>
          <a:prstGeom prst="rect">
            <a:avLst/>
          </a:prstGeom>
        </p:spPr>
      </p:pic>
      <p:pic>
        <p:nvPicPr>
          <p:cNvPr id="5" name="Picture 4">
            <a:extLst>
              <a:ext uri="{FF2B5EF4-FFF2-40B4-BE49-F238E27FC236}">
                <a16:creationId xmlns:a16="http://schemas.microsoft.com/office/drawing/2014/main" id="{60784D64-A0C9-4738-2C1A-A0246FEFB595}"/>
              </a:ext>
            </a:extLst>
          </p:cNvPr>
          <p:cNvPicPr>
            <a:picLocks noChangeAspect="1"/>
          </p:cNvPicPr>
          <p:nvPr/>
        </p:nvPicPr>
        <p:blipFill>
          <a:blip r:embed="rId5"/>
          <a:stretch>
            <a:fillRect/>
          </a:stretch>
        </p:blipFill>
        <p:spPr>
          <a:xfrm>
            <a:off x="782386" y="1134609"/>
            <a:ext cx="3767841" cy="298019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49"/>
        <p:cNvGrpSpPr/>
        <p:nvPr/>
      </p:nvGrpSpPr>
      <p:grpSpPr>
        <a:xfrm>
          <a:off x="0" y="0"/>
          <a:ext cx="0" cy="0"/>
          <a:chOff x="0" y="0"/>
          <a:chExt cx="0" cy="0"/>
        </a:xfrm>
      </p:grpSpPr>
      <p:sp>
        <p:nvSpPr>
          <p:cNvPr id="750" name="Google Shape;750;p33"/>
          <p:cNvSpPr txBox="1">
            <a:spLocks noGrp="1"/>
          </p:cNvSpPr>
          <p:nvPr>
            <p:ph type="title"/>
          </p:nvPr>
        </p:nvSpPr>
        <p:spPr>
          <a:xfrm>
            <a:off x="1285674" y="2061780"/>
            <a:ext cx="6530100" cy="216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500" dirty="0">
                <a:solidFill>
                  <a:schemeClr val="accent4"/>
                </a:solidFill>
              </a:rPr>
              <a:t> Future of the game</a:t>
            </a:r>
            <a:endParaRPr sz="6500" dirty="0">
              <a:solidFill>
                <a:schemeClr val="accent2"/>
              </a:solidFill>
            </a:endParaRPr>
          </a:p>
        </p:txBody>
      </p:sp>
      <p:grpSp>
        <p:nvGrpSpPr>
          <p:cNvPr id="751" name="Google Shape;751;p33"/>
          <p:cNvGrpSpPr/>
          <p:nvPr/>
        </p:nvGrpSpPr>
        <p:grpSpPr>
          <a:xfrm>
            <a:off x="6951967" y="2932938"/>
            <a:ext cx="1390446" cy="1688708"/>
            <a:chOff x="7256767" y="3009138"/>
            <a:chExt cx="1390446" cy="1688708"/>
          </a:xfrm>
        </p:grpSpPr>
        <p:sp>
          <p:nvSpPr>
            <p:cNvPr id="752" name="Google Shape;752;p33"/>
            <p:cNvSpPr/>
            <p:nvPr/>
          </p:nvSpPr>
          <p:spPr>
            <a:xfrm>
              <a:off x="7267861" y="3009568"/>
              <a:ext cx="1355230" cy="1687712"/>
            </a:xfrm>
            <a:custGeom>
              <a:avLst/>
              <a:gdLst/>
              <a:ahLst/>
              <a:cxnLst/>
              <a:rect l="l" t="t" r="r" b="b"/>
              <a:pathLst>
                <a:path w="27208" h="33883" extrusionOk="0">
                  <a:moveTo>
                    <a:pt x="13207" y="1"/>
                  </a:moveTo>
                  <a:cubicBezTo>
                    <a:pt x="10606" y="1"/>
                    <a:pt x="8207" y="1229"/>
                    <a:pt x="6473" y="3468"/>
                  </a:cubicBezTo>
                  <a:cubicBezTo>
                    <a:pt x="4349" y="6199"/>
                    <a:pt x="3584" y="8713"/>
                    <a:pt x="4205" y="10938"/>
                  </a:cubicBezTo>
                  <a:cubicBezTo>
                    <a:pt x="5072" y="14117"/>
                    <a:pt x="8511" y="15663"/>
                    <a:pt x="8988" y="15865"/>
                  </a:cubicBezTo>
                  <a:cubicBezTo>
                    <a:pt x="9002" y="16198"/>
                    <a:pt x="9103" y="17556"/>
                    <a:pt x="9276" y="18090"/>
                  </a:cubicBezTo>
                  <a:cubicBezTo>
                    <a:pt x="8814" y="18582"/>
                    <a:pt x="7629" y="19752"/>
                    <a:pt x="6994" y="20027"/>
                  </a:cubicBezTo>
                  <a:cubicBezTo>
                    <a:pt x="6965" y="20041"/>
                    <a:pt x="6921" y="20041"/>
                    <a:pt x="6892" y="20041"/>
                  </a:cubicBezTo>
                  <a:cubicBezTo>
                    <a:pt x="6358" y="20041"/>
                    <a:pt x="5318" y="18611"/>
                    <a:pt x="4667" y="17556"/>
                  </a:cubicBezTo>
                  <a:cubicBezTo>
                    <a:pt x="4913" y="17382"/>
                    <a:pt x="4913" y="17339"/>
                    <a:pt x="4927" y="17325"/>
                  </a:cubicBezTo>
                  <a:cubicBezTo>
                    <a:pt x="4927" y="17296"/>
                    <a:pt x="4927" y="17267"/>
                    <a:pt x="4913" y="17252"/>
                  </a:cubicBezTo>
                  <a:cubicBezTo>
                    <a:pt x="4870" y="17195"/>
                    <a:pt x="4523" y="16602"/>
                    <a:pt x="4393" y="16371"/>
                  </a:cubicBezTo>
                  <a:cubicBezTo>
                    <a:pt x="4378" y="16342"/>
                    <a:pt x="4364" y="16328"/>
                    <a:pt x="4335" y="16328"/>
                  </a:cubicBezTo>
                  <a:cubicBezTo>
                    <a:pt x="4306" y="16328"/>
                    <a:pt x="4277" y="16328"/>
                    <a:pt x="4263" y="16342"/>
                  </a:cubicBezTo>
                  <a:lnTo>
                    <a:pt x="3945" y="16573"/>
                  </a:lnTo>
                  <a:cubicBezTo>
                    <a:pt x="3902" y="15764"/>
                    <a:pt x="3800" y="14970"/>
                    <a:pt x="3670" y="14189"/>
                  </a:cubicBezTo>
                  <a:cubicBezTo>
                    <a:pt x="3714" y="14175"/>
                    <a:pt x="3772" y="14175"/>
                    <a:pt x="3815" y="14160"/>
                  </a:cubicBezTo>
                  <a:cubicBezTo>
                    <a:pt x="4162" y="14016"/>
                    <a:pt x="4176" y="13525"/>
                    <a:pt x="3829" y="13366"/>
                  </a:cubicBezTo>
                  <a:cubicBezTo>
                    <a:pt x="3774" y="13343"/>
                    <a:pt x="3718" y="13332"/>
                    <a:pt x="3664" y="13332"/>
                  </a:cubicBezTo>
                  <a:cubicBezTo>
                    <a:pt x="3380" y="13332"/>
                    <a:pt x="3144" y="13623"/>
                    <a:pt x="3266" y="13915"/>
                  </a:cubicBezTo>
                  <a:cubicBezTo>
                    <a:pt x="3309" y="14016"/>
                    <a:pt x="3381" y="14088"/>
                    <a:pt x="3468" y="14132"/>
                  </a:cubicBezTo>
                  <a:cubicBezTo>
                    <a:pt x="3309" y="14608"/>
                    <a:pt x="3237" y="15836"/>
                    <a:pt x="3237" y="15836"/>
                  </a:cubicBezTo>
                  <a:cubicBezTo>
                    <a:pt x="3237" y="15836"/>
                    <a:pt x="2789" y="14406"/>
                    <a:pt x="2543" y="13900"/>
                  </a:cubicBezTo>
                  <a:cubicBezTo>
                    <a:pt x="2933" y="13686"/>
                    <a:pt x="2748" y="13110"/>
                    <a:pt x="2350" y="13110"/>
                  </a:cubicBezTo>
                  <a:cubicBezTo>
                    <a:pt x="2319" y="13110"/>
                    <a:pt x="2287" y="13113"/>
                    <a:pt x="2254" y="13120"/>
                  </a:cubicBezTo>
                  <a:cubicBezTo>
                    <a:pt x="1778" y="13221"/>
                    <a:pt x="1821" y="13915"/>
                    <a:pt x="2312" y="13944"/>
                  </a:cubicBezTo>
                  <a:cubicBezTo>
                    <a:pt x="2226" y="14507"/>
                    <a:pt x="2486" y="15851"/>
                    <a:pt x="2486" y="15851"/>
                  </a:cubicBezTo>
                  <a:cubicBezTo>
                    <a:pt x="2486" y="15851"/>
                    <a:pt x="1691" y="14724"/>
                    <a:pt x="1229" y="14204"/>
                  </a:cubicBezTo>
                  <a:cubicBezTo>
                    <a:pt x="1446" y="13894"/>
                    <a:pt x="1191" y="13530"/>
                    <a:pt x="881" y="13530"/>
                  </a:cubicBezTo>
                  <a:cubicBezTo>
                    <a:pt x="801" y="13530"/>
                    <a:pt x="717" y="13555"/>
                    <a:pt x="636" y="13611"/>
                  </a:cubicBezTo>
                  <a:cubicBezTo>
                    <a:pt x="287" y="13870"/>
                    <a:pt x="494" y="14385"/>
                    <a:pt x="874" y="14385"/>
                  </a:cubicBezTo>
                  <a:cubicBezTo>
                    <a:pt x="918" y="14385"/>
                    <a:pt x="964" y="14378"/>
                    <a:pt x="1012" y="14363"/>
                  </a:cubicBezTo>
                  <a:cubicBezTo>
                    <a:pt x="1229" y="15085"/>
                    <a:pt x="1821" y="16501"/>
                    <a:pt x="1821" y="16501"/>
                  </a:cubicBezTo>
                  <a:cubicBezTo>
                    <a:pt x="1532" y="16284"/>
                    <a:pt x="1229" y="16097"/>
                    <a:pt x="911" y="15923"/>
                  </a:cubicBezTo>
                  <a:cubicBezTo>
                    <a:pt x="981" y="15642"/>
                    <a:pt x="778" y="15388"/>
                    <a:pt x="500" y="15388"/>
                  </a:cubicBezTo>
                  <a:cubicBezTo>
                    <a:pt x="493" y="15388"/>
                    <a:pt x="485" y="15388"/>
                    <a:pt x="477" y="15389"/>
                  </a:cubicBezTo>
                  <a:cubicBezTo>
                    <a:pt x="188" y="15403"/>
                    <a:pt x="0" y="15706"/>
                    <a:pt x="116" y="15967"/>
                  </a:cubicBezTo>
                  <a:cubicBezTo>
                    <a:pt x="185" y="16128"/>
                    <a:pt x="337" y="16234"/>
                    <a:pt x="505" y="16234"/>
                  </a:cubicBezTo>
                  <a:cubicBezTo>
                    <a:pt x="548" y="16234"/>
                    <a:pt x="592" y="16227"/>
                    <a:pt x="636" y="16212"/>
                  </a:cubicBezTo>
                  <a:cubicBezTo>
                    <a:pt x="968" y="16703"/>
                    <a:pt x="1922" y="17513"/>
                    <a:pt x="2298" y="17773"/>
                  </a:cubicBezTo>
                  <a:lnTo>
                    <a:pt x="1994" y="17989"/>
                  </a:lnTo>
                  <a:cubicBezTo>
                    <a:pt x="1965" y="18018"/>
                    <a:pt x="1951" y="18062"/>
                    <a:pt x="1965" y="18105"/>
                  </a:cubicBezTo>
                  <a:lnTo>
                    <a:pt x="2399" y="18957"/>
                  </a:lnTo>
                  <a:cubicBezTo>
                    <a:pt x="2413" y="18986"/>
                    <a:pt x="2428" y="19001"/>
                    <a:pt x="2457" y="19015"/>
                  </a:cubicBezTo>
                  <a:lnTo>
                    <a:pt x="2471" y="19015"/>
                  </a:lnTo>
                  <a:cubicBezTo>
                    <a:pt x="2500" y="19015"/>
                    <a:pt x="2514" y="19001"/>
                    <a:pt x="2529" y="19001"/>
                  </a:cubicBezTo>
                  <a:lnTo>
                    <a:pt x="2803" y="18813"/>
                  </a:lnTo>
                  <a:cubicBezTo>
                    <a:pt x="3150" y="19767"/>
                    <a:pt x="3613" y="20677"/>
                    <a:pt x="4176" y="21529"/>
                  </a:cubicBezTo>
                  <a:cubicBezTo>
                    <a:pt x="4162" y="21558"/>
                    <a:pt x="4176" y="21587"/>
                    <a:pt x="4205" y="21602"/>
                  </a:cubicBezTo>
                  <a:cubicBezTo>
                    <a:pt x="4219" y="21616"/>
                    <a:pt x="4219" y="21616"/>
                    <a:pt x="4234" y="21630"/>
                  </a:cubicBezTo>
                  <a:cubicBezTo>
                    <a:pt x="4725" y="22338"/>
                    <a:pt x="5318" y="22945"/>
                    <a:pt x="6026" y="23437"/>
                  </a:cubicBezTo>
                  <a:cubicBezTo>
                    <a:pt x="6401" y="23697"/>
                    <a:pt x="6849" y="23827"/>
                    <a:pt x="7297" y="23827"/>
                  </a:cubicBezTo>
                  <a:cubicBezTo>
                    <a:pt x="8410" y="23827"/>
                    <a:pt x="9479" y="23061"/>
                    <a:pt x="10302" y="22281"/>
                  </a:cubicBezTo>
                  <a:cubicBezTo>
                    <a:pt x="10317" y="22440"/>
                    <a:pt x="10346" y="22584"/>
                    <a:pt x="10375" y="22743"/>
                  </a:cubicBezTo>
                  <a:cubicBezTo>
                    <a:pt x="11169" y="27540"/>
                    <a:pt x="11617" y="27627"/>
                    <a:pt x="11791" y="27656"/>
                  </a:cubicBezTo>
                  <a:lnTo>
                    <a:pt x="11819" y="27656"/>
                  </a:lnTo>
                  <a:cubicBezTo>
                    <a:pt x="11791" y="27901"/>
                    <a:pt x="11747" y="28161"/>
                    <a:pt x="11718" y="28407"/>
                  </a:cubicBezTo>
                  <a:cubicBezTo>
                    <a:pt x="11473" y="30083"/>
                    <a:pt x="11444" y="30762"/>
                    <a:pt x="11487" y="31022"/>
                  </a:cubicBezTo>
                  <a:cubicBezTo>
                    <a:pt x="11458" y="31051"/>
                    <a:pt x="11458" y="31094"/>
                    <a:pt x="11473" y="31138"/>
                  </a:cubicBezTo>
                  <a:cubicBezTo>
                    <a:pt x="11487" y="31152"/>
                    <a:pt x="11516" y="31167"/>
                    <a:pt x="11530" y="31181"/>
                  </a:cubicBezTo>
                  <a:cubicBezTo>
                    <a:pt x="11559" y="31195"/>
                    <a:pt x="11574" y="31224"/>
                    <a:pt x="11603" y="31239"/>
                  </a:cubicBezTo>
                  <a:cubicBezTo>
                    <a:pt x="11935" y="31354"/>
                    <a:pt x="15143" y="31600"/>
                    <a:pt x="15807" y="31629"/>
                  </a:cubicBezTo>
                  <a:lnTo>
                    <a:pt x="15937" y="33811"/>
                  </a:lnTo>
                  <a:cubicBezTo>
                    <a:pt x="15937" y="33840"/>
                    <a:pt x="15966" y="33883"/>
                    <a:pt x="15995" y="33883"/>
                  </a:cubicBezTo>
                  <a:lnTo>
                    <a:pt x="16024" y="33883"/>
                  </a:lnTo>
                  <a:cubicBezTo>
                    <a:pt x="16053" y="33883"/>
                    <a:pt x="16082" y="33868"/>
                    <a:pt x="16096" y="33854"/>
                  </a:cubicBezTo>
                  <a:lnTo>
                    <a:pt x="18683" y="30603"/>
                  </a:lnTo>
                  <a:cubicBezTo>
                    <a:pt x="18711" y="30589"/>
                    <a:pt x="18711" y="30560"/>
                    <a:pt x="18697" y="30531"/>
                  </a:cubicBezTo>
                  <a:cubicBezTo>
                    <a:pt x="18697" y="30502"/>
                    <a:pt x="18683" y="30473"/>
                    <a:pt x="18654" y="30459"/>
                  </a:cubicBezTo>
                  <a:lnTo>
                    <a:pt x="15417" y="29072"/>
                  </a:lnTo>
                  <a:lnTo>
                    <a:pt x="15432" y="29072"/>
                  </a:lnTo>
                  <a:cubicBezTo>
                    <a:pt x="15475" y="29057"/>
                    <a:pt x="15489" y="28999"/>
                    <a:pt x="15461" y="28956"/>
                  </a:cubicBezTo>
                  <a:lnTo>
                    <a:pt x="15446" y="28941"/>
                  </a:lnTo>
                  <a:cubicBezTo>
                    <a:pt x="15648" y="28436"/>
                    <a:pt x="15952" y="27583"/>
                    <a:pt x="16183" y="26919"/>
                  </a:cubicBezTo>
                  <a:cubicBezTo>
                    <a:pt x="16848" y="26760"/>
                    <a:pt x="17541" y="26586"/>
                    <a:pt x="18191" y="26427"/>
                  </a:cubicBezTo>
                  <a:cubicBezTo>
                    <a:pt x="18235" y="26572"/>
                    <a:pt x="18264" y="26731"/>
                    <a:pt x="18307" y="26890"/>
                  </a:cubicBezTo>
                  <a:cubicBezTo>
                    <a:pt x="18957" y="29534"/>
                    <a:pt x="19130" y="29534"/>
                    <a:pt x="19261" y="29534"/>
                  </a:cubicBezTo>
                  <a:cubicBezTo>
                    <a:pt x="19607" y="29534"/>
                    <a:pt x="22670" y="28551"/>
                    <a:pt x="23306" y="28364"/>
                  </a:cubicBezTo>
                  <a:lnTo>
                    <a:pt x="24231" y="30329"/>
                  </a:lnTo>
                  <a:cubicBezTo>
                    <a:pt x="24245" y="30357"/>
                    <a:pt x="24274" y="30386"/>
                    <a:pt x="24318" y="30386"/>
                  </a:cubicBezTo>
                  <a:cubicBezTo>
                    <a:pt x="24346" y="30386"/>
                    <a:pt x="24375" y="30357"/>
                    <a:pt x="24390" y="30314"/>
                  </a:cubicBezTo>
                  <a:lnTo>
                    <a:pt x="25589" y="26341"/>
                  </a:lnTo>
                  <a:cubicBezTo>
                    <a:pt x="25618" y="26283"/>
                    <a:pt x="25575" y="26225"/>
                    <a:pt x="25517" y="26225"/>
                  </a:cubicBezTo>
                  <a:lnTo>
                    <a:pt x="23595" y="26167"/>
                  </a:lnTo>
                  <a:cubicBezTo>
                    <a:pt x="23581" y="26146"/>
                    <a:pt x="23559" y="26135"/>
                    <a:pt x="23537" y="26135"/>
                  </a:cubicBezTo>
                  <a:cubicBezTo>
                    <a:pt x="23516" y="26135"/>
                    <a:pt x="23494" y="26146"/>
                    <a:pt x="23480" y="26167"/>
                  </a:cubicBezTo>
                  <a:lnTo>
                    <a:pt x="21991" y="26110"/>
                  </a:lnTo>
                  <a:cubicBezTo>
                    <a:pt x="21991" y="25878"/>
                    <a:pt x="21948" y="25546"/>
                    <a:pt x="21905" y="25185"/>
                  </a:cubicBezTo>
                  <a:cubicBezTo>
                    <a:pt x="22064" y="25098"/>
                    <a:pt x="22150" y="25011"/>
                    <a:pt x="22165" y="24939"/>
                  </a:cubicBezTo>
                  <a:cubicBezTo>
                    <a:pt x="22165" y="24679"/>
                    <a:pt x="22107" y="24419"/>
                    <a:pt x="22020" y="24173"/>
                  </a:cubicBezTo>
                  <a:lnTo>
                    <a:pt x="22020" y="24173"/>
                  </a:lnTo>
                  <a:cubicBezTo>
                    <a:pt x="22306" y="24185"/>
                    <a:pt x="22607" y="24192"/>
                    <a:pt x="22909" y="24192"/>
                  </a:cubicBezTo>
                  <a:cubicBezTo>
                    <a:pt x="24117" y="24192"/>
                    <a:pt x="25349" y="24072"/>
                    <a:pt x="25777" y="23610"/>
                  </a:cubicBezTo>
                  <a:cubicBezTo>
                    <a:pt x="26702" y="22627"/>
                    <a:pt x="26586" y="19637"/>
                    <a:pt x="26586" y="19636"/>
                  </a:cubicBezTo>
                  <a:lnTo>
                    <a:pt x="26586" y="19636"/>
                  </a:lnTo>
                  <a:cubicBezTo>
                    <a:pt x="26586" y="19637"/>
                    <a:pt x="25199" y="21399"/>
                    <a:pt x="24029" y="21630"/>
                  </a:cubicBezTo>
                  <a:cubicBezTo>
                    <a:pt x="23901" y="21655"/>
                    <a:pt x="23759" y="21665"/>
                    <a:pt x="23608" y="21665"/>
                  </a:cubicBezTo>
                  <a:cubicBezTo>
                    <a:pt x="22770" y="21665"/>
                    <a:pt x="21648" y="21333"/>
                    <a:pt x="21023" y="21125"/>
                  </a:cubicBezTo>
                  <a:cubicBezTo>
                    <a:pt x="20850" y="20633"/>
                    <a:pt x="20662" y="20142"/>
                    <a:pt x="20489" y="19651"/>
                  </a:cubicBezTo>
                  <a:cubicBezTo>
                    <a:pt x="22150" y="19376"/>
                    <a:pt x="23451" y="18813"/>
                    <a:pt x="24390" y="17975"/>
                  </a:cubicBezTo>
                  <a:lnTo>
                    <a:pt x="24404" y="17975"/>
                  </a:lnTo>
                  <a:cubicBezTo>
                    <a:pt x="24419" y="17960"/>
                    <a:pt x="24419" y="17946"/>
                    <a:pt x="24433" y="17946"/>
                  </a:cubicBezTo>
                  <a:cubicBezTo>
                    <a:pt x="24722" y="17671"/>
                    <a:pt x="24997" y="17368"/>
                    <a:pt x="25213" y="17036"/>
                  </a:cubicBezTo>
                  <a:cubicBezTo>
                    <a:pt x="26384" y="15273"/>
                    <a:pt x="26124" y="13163"/>
                    <a:pt x="25950" y="12311"/>
                  </a:cubicBezTo>
                  <a:lnTo>
                    <a:pt x="25950" y="12311"/>
                  </a:lnTo>
                  <a:lnTo>
                    <a:pt x="26485" y="12354"/>
                  </a:lnTo>
                  <a:cubicBezTo>
                    <a:pt x="26514" y="12354"/>
                    <a:pt x="26528" y="12340"/>
                    <a:pt x="26557" y="12325"/>
                  </a:cubicBezTo>
                  <a:cubicBezTo>
                    <a:pt x="26572" y="12311"/>
                    <a:pt x="26586" y="12282"/>
                    <a:pt x="26586" y="12268"/>
                  </a:cubicBezTo>
                  <a:lnTo>
                    <a:pt x="26543" y="11300"/>
                  </a:lnTo>
                  <a:cubicBezTo>
                    <a:pt x="26543" y="11256"/>
                    <a:pt x="26514" y="11227"/>
                    <a:pt x="26470" y="11213"/>
                  </a:cubicBezTo>
                  <a:lnTo>
                    <a:pt x="26095" y="11170"/>
                  </a:lnTo>
                  <a:cubicBezTo>
                    <a:pt x="26297" y="10765"/>
                    <a:pt x="26759" y="9609"/>
                    <a:pt x="26817" y="9002"/>
                  </a:cubicBezTo>
                  <a:cubicBezTo>
                    <a:pt x="27048" y="8973"/>
                    <a:pt x="27207" y="8757"/>
                    <a:pt x="27178" y="8525"/>
                  </a:cubicBezTo>
                  <a:cubicBezTo>
                    <a:pt x="27133" y="8283"/>
                    <a:pt x="26947" y="8171"/>
                    <a:pt x="26762" y="8171"/>
                  </a:cubicBezTo>
                  <a:cubicBezTo>
                    <a:pt x="26539" y="8171"/>
                    <a:pt x="26317" y="8334"/>
                    <a:pt x="26340" y="8627"/>
                  </a:cubicBezTo>
                  <a:cubicBezTo>
                    <a:pt x="26340" y="8713"/>
                    <a:pt x="26384" y="8785"/>
                    <a:pt x="26442" y="8858"/>
                  </a:cubicBezTo>
                  <a:cubicBezTo>
                    <a:pt x="26254" y="9161"/>
                    <a:pt x="26080" y="9479"/>
                    <a:pt x="25921" y="9811"/>
                  </a:cubicBezTo>
                  <a:cubicBezTo>
                    <a:pt x="25921" y="9811"/>
                    <a:pt x="25762" y="8294"/>
                    <a:pt x="25618" y="7543"/>
                  </a:cubicBezTo>
                  <a:cubicBezTo>
                    <a:pt x="26066" y="7442"/>
                    <a:pt x="26051" y="6777"/>
                    <a:pt x="25589" y="6719"/>
                  </a:cubicBezTo>
                  <a:cubicBezTo>
                    <a:pt x="25568" y="6717"/>
                    <a:pt x="25548" y="6716"/>
                    <a:pt x="25529" y="6716"/>
                  </a:cubicBezTo>
                  <a:cubicBezTo>
                    <a:pt x="25097" y="6716"/>
                    <a:pt x="24943" y="7306"/>
                    <a:pt x="25343" y="7500"/>
                  </a:cubicBezTo>
                  <a:cubicBezTo>
                    <a:pt x="25185" y="8179"/>
                    <a:pt x="25040" y="9551"/>
                    <a:pt x="25040" y="9551"/>
                  </a:cubicBezTo>
                  <a:cubicBezTo>
                    <a:pt x="25040" y="9551"/>
                    <a:pt x="24607" y="8251"/>
                    <a:pt x="24274" y="7803"/>
                  </a:cubicBezTo>
                  <a:cubicBezTo>
                    <a:pt x="24638" y="7556"/>
                    <a:pt x="24441" y="7016"/>
                    <a:pt x="24060" y="7016"/>
                  </a:cubicBezTo>
                  <a:cubicBezTo>
                    <a:pt x="24018" y="7016"/>
                    <a:pt x="23974" y="7023"/>
                    <a:pt x="23927" y="7037"/>
                  </a:cubicBezTo>
                  <a:cubicBezTo>
                    <a:pt x="23456" y="7180"/>
                    <a:pt x="23550" y="7861"/>
                    <a:pt x="24028" y="7861"/>
                  </a:cubicBezTo>
                  <a:cubicBezTo>
                    <a:pt x="24033" y="7861"/>
                    <a:pt x="24038" y="7861"/>
                    <a:pt x="24043" y="7861"/>
                  </a:cubicBezTo>
                  <a:cubicBezTo>
                    <a:pt x="24115" y="8540"/>
                    <a:pt x="24216" y="9219"/>
                    <a:pt x="24361" y="9898"/>
                  </a:cubicBezTo>
                  <a:cubicBezTo>
                    <a:pt x="24361" y="9898"/>
                    <a:pt x="23711" y="8858"/>
                    <a:pt x="23350" y="8511"/>
                  </a:cubicBezTo>
                  <a:cubicBezTo>
                    <a:pt x="23393" y="8424"/>
                    <a:pt x="23422" y="8323"/>
                    <a:pt x="23407" y="8236"/>
                  </a:cubicBezTo>
                  <a:cubicBezTo>
                    <a:pt x="23380" y="8001"/>
                    <a:pt x="23183" y="7862"/>
                    <a:pt x="22983" y="7862"/>
                  </a:cubicBezTo>
                  <a:cubicBezTo>
                    <a:pt x="22863" y="7862"/>
                    <a:pt x="22742" y="7912"/>
                    <a:pt x="22656" y="8020"/>
                  </a:cubicBezTo>
                  <a:cubicBezTo>
                    <a:pt x="22439" y="8305"/>
                    <a:pt x="22642" y="8704"/>
                    <a:pt x="22979" y="8704"/>
                  </a:cubicBezTo>
                  <a:cubicBezTo>
                    <a:pt x="23001" y="8704"/>
                    <a:pt x="23023" y="8702"/>
                    <a:pt x="23046" y="8699"/>
                  </a:cubicBezTo>
                  <a:cubicBezTo>
                    <a:pt x="23104" y="8699"/>
                    <a:pt x="23147" y="8684"/>
                    <a:pt x="23191" y="8655"/>
                  </a:cubicBezTo>
                  <a:cubicBezTo>
                    <a:pt x="23451" y="9421"/>
                    <a:pt x="23754" y="10158"/>
                    <a:pt x="24101" y="10895"/>
                  </a:cubicBezTo>
                  <a:lnTo>
                    <a:pt x="23711" y="10837"/>
                  </a:lnTo>
                  <a:cubicBezTo>
                    <a:pt x="23682" y="10837"/>
                    <a:pt x="23653" y="10837"/>
                    <a:pt x="23638" y="10866"/>
                  </a:cubicBezTo>
                  <a:cubicBezTo>
                    <a:pt x="23624" y="10881"/>
                    <a:pt x="23610" y="10895"/>
                    <a:pt x="23610" y="10924"/>
                  </a:cubicBezTo>
                  <a:cubicBezTo>
                    <a:pt x="23610" y="11184"/>
                    <a:pt x="23581" y="11878"/>
                    <a:pt x="23581" y="11935"/>
                  </a:cubicBezTo>
                  <a:cubicBezTo>
                    <a:pt x="23566" y="11964"/>
                    <a:pt x="23581" y="11993"/>
                    <a:pt x="23595" y="12008"/>
                  </a:cubicBezTo>
                  <a:cubicBezTo>
                    <a:pt x="23610" y="12022"/>
                    <a:pt x="23624" y="12051"/>
                    <a:pt x="23797" y="12080"/>
                  </a:cubicBezTo>
                  <a:cubicBezTo>
                    <a:pt x="23465" y="12976"/>
                    <a:pt x="22902" y="14189"/>
                    <a:pt x="22121" y="14998"/>
                  </a:cubicBezTo>
                  <a:cubicBezTo>
                    <a:pt x="22121" y="14998"/>
                    <a:pt x="22107" y="15013"/>
                    <a:pt x="22092" y="15013"/>
                  </a:cubicBezTo>
                  <a:cubicBezTo>
                    <a:pt x="22092" y="15027"/>
                    <a:pt x="22078" y="15042"/>
                    <a:pt x="22064" y="15056"/>
                  </a:cubicBezTo>
                  <a:cubicBezTo>
                    <a:pt x="21861" y="15273"/>
                    <a:pt x="21630" y="15446"/>
                    <a:pt x="21370" y="15605"/>
                  </a:cubicBezTo>
                  <a:cubicBezTo>
                    <a:pt x="20705" y="15952"/>
                    <a:pt x="19997" y="16183"/>
                    <a:pt x="19246" y="16299"/>
                  </a:cubicBezTo>
                  <a:cubicBezTo>
                    <a:pt x="19232" y="16255"/>
                    <a:pt x="19217" y="16198"/>
                    <a:pt x="19188" y="16154"/>
                  </a:cubicBezTo>
                  <a:lnTo>
                    <a:pt x="19029" y="14146"/>
                  </a:lnTo>
                  <a:cubicBezTo>
                    <a:pt x="22483" y="9927"/>
                    <a:pt x="21645" y="6430"/>
                    <a:pt x="20835" y="4725"/>
                  </a:cubicBezTo>
                  <a:cubicBezTo>
                    <a:pt x="19492" y="1893"/>
                    <a:pt x="16429" y="1"/>
                    <a:pt x="13207" y="1"/>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660000" algn="bl" rotWithShape="0">
                <a:schemeClr val="dk2"/>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753" name="Google Shape;753;p33"/>
            <p:cNvGrpSpPr/>
            <p:nvPr/>
          </p:nvGrpSpPr>
          <p:grpSpPr>
            <a:xfrm>
              <a:off x="7256767" y="3009138"/>
              <a:ext cx="1390446" cy="1688708"/>
              <a:chOff x="1616175" y="3861875"/>
              <a:chExt cx="697875" cy="847575"/>
            </a:xfrm>
          </p:grpSpPr>
          <p:sp>
            <p:nvSpPr>
              <p:cNvPr id="754" name="Google Shape;754;p33"/>
              <p:cNvSpPr/>
              <p:nvPr/>
            </p:nvSpPr>
            <p:spPr>
              <a:xfrm>
                <a:off x="2118250" y="4352750"/>
                <a:ext cx="164375" cy="113700"/>
              </a:xfrm>
              <a:custGeom>
                <a:avLst/>
                <a:gdLst/>
                <a:ahLst/>
                <a:cxnLst/>
                <a:rect l="l" t="t" r="r" b="b"/>
                <a:pathLst>
                  <a:path w="6575" h="4548" extrusionOk="0">
                    <a:moveTo>
                      <a:pt x="6459" y="1"/>
                    </a:moveTo>
                    <a:cubicBezTo>
                      <a:pt x="6459" y="1"/>
                      <a:pt x="5058" y="1764"/>
                      <a:pt x="3902" y="1980"/>
                    </a:cubicBezTo>
                    <a:cubicBezTo>
                      <a:pt x="3770" y="2006"/>
                      <a:pt x="3624" y="2018"/>
                      <a:pt x="3467" y="2018"/>
                    </a:cubicBezTo>
                    <a:cubicBezTo>
                      <a:pt x="2237" y="2018"/>
                      <a:pt x="405" y="1301"/>
                      <a:pt x="405" y="1301"/>
                    </a:cubicBezTo>
                    <a:lnTo>
                      <a:pt x="1" y="4379"/>
                    </a:lnTo>
                    <a:cubicBezTo>
                      <a:pt x="1" y="4379"/>
                      <a:pt x="1377" y="4548"/>
                      <a:pt x="2788" y="4548"/>
                    </a:cubicBezTo>
                    <a:cubicBezTo>
                      <a:pt x="3987" y="4548"/>
                      <a:pt x="5211" y="4426"/>
                      <a:pt x="5636" y="3974"/>
                    </a:cubicBezTo>
                    <a:cubicBezTo>
                      <a:pt x="6575" y="2977"/>
                      <a:pt x="6459" y="1"/>
                      <a:pt x="645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5" name="Google Shape;755;p33"/>
              <p:cNvSpPr/>
              <p:nvPr/>
            </p:nvSpPr>
            <p:spPr>
              <a:xfrm>
                <a:off x="1703950" y="3861875"/>
                <a:ext cx="472850" cy="397725"/>
              </a:xfrm>
              <a:custGeom>
                <a:avLst/>
                <a:gdLst/>
                <a:ahLst/>
                <a:cxnLst/>
                <a:rect l="l" t="t" r="r" b="b"/>
                <a:pathLst>
                  <a:path w="18914" h="15909" extrusionOk="0">
                    <a:moveTo>
                      <a:pt x="9637" y="174"/>
                    </a:moveTo>
                    <a:cubicBezTo>
                      <a:pt x="12787" y="174"/>
                      <a:pt x="15793" y="2037"/>
                      <a:pt x="17093" y="4797"/>
                    </a:cubicBezTo>
                    <a:cubicBezTo>
                      <a:pt x="17888" y="6473"/>
                      <a:pt x="18711" y="9883"/>
                      <a:pt x="15316" y="14044"/>
                    </a:cubicBezTo>
                    <a:lnTo>
                      <a:pt x="5505" y="15720"/>
                    </a:lnTo>
                    <a:cubicBezTo>
                      <a:pt x="5187" y="15590"/>
                      <a:pt x="1676" y="14073"/>
                      <a:pt x="795" y="10894"/>
                    </a:cubicBezTo>
                    <a:cubicBezTo>
                      <a:pt x="202" y="8727"/>
                      <a:pt x="954" y="6271"/>
                      <a:pt x="3034" y="3583"/>
                    </a:cubicBezTo>
                    <a:cubicBezTo>
                      <a:pt x="4739" y="1387"/>
                      <a:pt x="7094" y="174"/>
                      <a:pt x="9637" y="174"/>
                    </a:cubicBezTo>
                    <a:close/>
                    <a:moveTo>
                      <a:pt x="9637" y="0"/>
                    </a:moveTo>
                    <a:cubicBezTo>
                      <a:pt x="7037" y="0"/>
                      <a:pt x="4638" y="1243"/>
                      <a:pt x="2890" y="3482"/>
                    </a:cubicBezTo>
                    <a:cubicBezTo>
                      <a:pt x="766" y="6213"/>
                      <a:pt x="0" y="8727"/>
                      <a:pt x="621" y="10952"/>
                    </a:cubicBezTo>
                    <a:cubicBezTo>
                      <a:pt x="1561" y="14348"/>
                      <a:pt x="5418" y="15879"/>
                      <a:pt x="5462" y="15894"/>
                    </a:cubicBezTo>
                    <a:lnTo>
                      <a:pt x="5491" y="15894"/>
                    </a:lnTo>
                    <a:lnTo>
                      <a:pt x="5505" y="15908"/>
                    </a:lnTo>
                    <a:lnTo>
                      <a:pt x="15388" y="14218"/>
                    </a:lnTo>
                    <a:cubicBezTo>
                      <a:pt x="15402" y="14218"/>
                      <a:pt x="15417" y="14203"/>
                      <a:pt x="15431" y="14189"/>
                    </a:cubicBezTo>
                    <a:cubicBezTo>
                      <a:pt x="18913" y="9941"/>
                      <a:pt x="18075" y="6444"/>
                      <a:pt x="17266" y="4725"/>
                    </a:cubicBezTo>
                    <a:cubicBezTo>
                      <a:pt x="15923" y="1907"/>
                      <a:pt x="12859" y="0"/>
                      <a:pt x="96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6" name="Google Shape;756;p33"/>
              <p:cNvSpPr/>
              <p:nvPr/>
            </p:nvSpPr>
            <p:spPr>
              <a:xfrm>
                <a:off x="1754825" y="3936550"/>
                <a:ext cx="347575" cy="277525"/>
              </a:xfrm>
              <a:custGeom>
                <a:avLst/>
                <a:gdLst/>
                <a:ahLst/>
                <a:cxnLst/>
                <a:rect l="l" t="t" r="r" b="b"/>
                <a:pathLst>
                  <a:path w="13903" h="11101" extrusionOk="0">
                    <a:moveTo>
                      <a:pt x="6665" y="1"/>
                    </a:moveTo>
                    <a:cubicBezTo>
                      <a:pt x="0" y="1"/>
                      <a:pt x="2343" y="11101"/>
                      <a:pt x="2343" y="11101"/>
                    </a:cubicBezTo>
                    <a:cubicBezTo>
                      <a:pt x="2343" y="11101"/>
                      <a:pt x="11301" y="10869"/>
                      <a:pt x="12602" y="6130"/>
                    </a:cubicBezTo>
                    <a:cubicBezTo>
                      <a:pt x="13902" y="1391"/>
                      <a:pt x="8296" y="192"/>
                      <a:pt x="8296" y="192"/>
                    </a:cubicBezTo>
                    <a:cubicBezTo>
                      <a:pt x="7700" y="62"/>
                      <a:pt x="7158" y="1"/>
                      <a:pt x="666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7" name="Google Shape;757;p33"/>
              <p:cNvSpPr/>
              <p:nvPr/>
            </p:nvSpPr>
            <p:spPr>
              <a:xfrm>
                <a:off x="2060100" y="4431875"/>
                <a:ext cx="192550" cy="187125"/>
              </a:xfrm>
              <a:custGeom>
                <a:avLst/>
                <a:gdLst/>
                <a:ahLst/>
                <a:cxnLst/>
                <a:rect l="l" t="t" r="r" b="b"/>
                <a:pathLst>
                  <a:path w="7702" h="7485" extrusionOk="0">
                    <a:moveTo>
                      <a:pt x="3670" y="0"/>
                    </a:moveTo>
                    <a:lnTo>
                      <a:pt x="1" y="1474"/>
                    </a:lnTo>
                    <a:cubicBezTo>
                      <a:pt x="1" y="1474"/>
                      <a:pt x="1084" y="6647"/>
                      <a:pt x="1445" y="6647"/>
                    </a:cubicBezTo>
                    <a:cubicBezTo>
                      <a:pt x="1807" y="6647"/>
                      <a:pt x="5534" y="5447"/>
                      <a:pt x="5534" y="5447"/>
                    </a:cubicBezTo>
                    <a:lnTo>
                      <a:pt x="6502" y="7485"/>
                    </a:lnTo>
                    <a:lnTo>
                      <a:pt x="7702" y="3511"/>
                    </a:lnTo>
                    <a:lnTo>
                      <a:pt x="4090" y="3396"/>
                    </a:lnTo>
                    <a:cubicBezTo>
                      <a:pt x="4090" y="2543"/>
                      <a:pt x="3670" y="0"/>
                      <a:pt x="36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8" name="Google Shape;758;p33"/>
              <p:cNvSpPr/>
              <p:nvPr/>
            </p:nvSpPr>
            <p:spPr>
              <a:xfrm>
                <a:off x="2057575" y="4429425"/>
                <a:ext cx="197250" cy="191750"/>
              </a:xfrm>
              <a:custGeom>
                <a:avLst/>
                <a:gdLst/>
                <a:ahLst/>
                <a:cxnLst/>
                <a:rect l="l" t="t" r="r" b="b"/>
                <a:pathLst>
                  <a:path w="7890" h="7670" extrusionOk="0">
                    <a:moveTo>
                      <a:pt x="3699" y="228"/>
                    </a:moveTo>
                    <a:cubicBezTo>
                      <a:pt x="3786" y="720"/>
                      <a:pt x="4089" y="2771"/>
                      <a:pt x="4089" y="3494"/>
                    </a:cubicBezTo>
                    <a:cubicBezTo>
                      <a:pt x="4104" y="3537"/>
                      <a:pt x="4133" y="3580"/>
                      <a:pt x="4191" y="3580"/>
                    </a:cubicBezTo>
                    <a:lnTo>
                      <a:pt x="7687" y="3696"/>
                    </a:lnTo>
                    <a:lnTo>
                      <a:pt x="6575" y="7337"/>
                    </a:lnTo>
                    <a:lnTo>
                      <a:pt x="5708" y="5502"/>
                    </a:lnTo>
                    <a:cubicBezTo>
                      <a:pt x="5693" y="5473"/>
                      <a:pt x="5664" y="5444"/>
                      <a:pt x="5635" y="5444"/>
                    </a:cubicBezTo>
                    <a:lnTo>
                      <a:pt x="5606" y="5444"/>
                    </a:lnTo>
                    <a:cubicBezTo>
                      <a:pt x="4133" y="5921"/>
                      <a:pt x="1864" y="6629"/>
                      <a:pt x="1546" y="6644"/>
                    </a:cubicBezTo>
                    <a:cubicBezTo>
                      <a:pt x="1315" y="6456"/>
                      <a:pt x="679" y="3942"/>
                      <a:pt x="203" y="1615"/>
                    </a:cubicBezTo>
                    <a:lnTo>
                      <a:pt x="3699" y="228"/>
                    </a:lnTo>
                    <a:close/>
                    <a:moveTo>
                      <a:pt x="3784" y="1"/>
                    </a:moveTo>
                    <a:cubicBezTo>
                      <a:pt x="3771" y="1"/>
                      <a:pt x="3757" y="4"/>
                      <a:pt x="3743" y="12"/>
                    </a:cubicBezTo>
                    <a:lnTo>
                      <a:pt x="58" y="1485"/>
                    </a:lnTo>
                    <a:cubicBezTo>
                      <a:pt x="15" y="1500"/>
                      <a:pt x="0" y="1543"/>
                      <a:pt x="0" y="1586"/>
                    </a:cubicBezTo>
                    <a:cubicBezTo>
                      <a:pt x="0" y="1601"/>
                      <a:pt x="275" y="2887"/>
                      <a:pt x="593" y="4173"/>
                    </a:cubicBezTo>
                    <a:cubicBezTo>
                      <a:pt x="1243" y="6831"/>
                      <a:pt x="1416" y="6831"/>
                      <a:pt x="1546" y="6831"/>
                    </a:cubicBezTo>
                    <a:cubicBezTo>
                      <a:pt x="1879" y="6831"/>
                      <a:pt x="4956" y="5849"/>
                      <a:pt x="5578" y="5647"/>
                    </a:cubicBezTo>
                    <a:lnTo>
                      <a:pt x="6517" y="7626"/>
                    </a:lnTo>
                    <a:cubicBezTo>
                      <a:pt x="6531" y="7655"/>
                      <a:pt x="6560" y="7669"/>
                      <a:pt x="6603" y="7669"/>
                    </a:cubicBezTo>
                    <a:cubicBezTo>
                      <a:pt x="6632" y="7669"/>
                      <a:pt x="6676" y="7640"/>
                      <a:pt x="6676" y="7612"/>
                    </a:cubicBezTo>
                    <a:lnTo>
                      <a:pt x="7889" y="3638"/>
                    </a:lnTo>
                    <a:cubicBezTo>
                      <a:pt x="7889" y="3609"/>
                      <a:pt x="7889" y="3580"/>
                      <a:pt x="7875" y="3551"/>
                    </a:cubicBezTo>
                    <a:cubicBezTo>
                      <a:pt x="7860" y="3537"/>
                      <a:pt x="7832" y="3523"/>
                      <a:pt x="7803" y="3523"/>
                    </a:cubicBezTo>
                    <a:lnTo>
                      <a:pt x="4277" y="3393"/>
                    </a:lnTo>
                    <a:cubicBezTo>
                      <a:pt x="4248" y="2482"/>
                      <a:pt x="3887" y="185"/>
                      <a:pt x="3873" y="84"/>
                    </a:cubicBezTo>
                    <a:cubicBezTo>
                      <a:pt x="3858" y="55"/>
                      <a:pt x="3844" y="26"/>
                      <a:pt x="3815" y="12"/>
                    </a:cubicBezTo>
                    <a:cubicBezTo>
                      <a:pt x="3808" y="4"/>
                      <a:pt x="3797" y="1"/>
                      <a:pt x="378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9" name="Google Shape;759;p33"/>
              <p:cNvSpPr/>
              <p:nvPr/>
            </p:nvSpPr>
            <p:spPr>
              <a:xfrm>
                <a:off x="1896825" y="4507375"/>
                <a:ext cx="182800" cy="199775"/>
              </a:xfrm>
              <a:custGeom>
                <a:avLst/>
                <a:gdLst/>
                <a:ahLst/>
                <a:cxnLst/>
                <a:rect l="l" t="t" r="r" b="b"/>
                <a:pathLst>
                  <a:path w="7312" h="7991" extrusionOk="0">
                    <a:moveTo>
                      <a:pt x="911" y="0"/>
                    </a:moveTo>
                    <a:cubicBezTo>
                      <a:pt x="911" y="0"/>
                      <a:pt x="1" y="5202"/>
                      <a:pt x="333" y="5332"/>
                    </a:cubicBezTo>
                    <a:cubicBezTo>
                      <a:pt x="665" y="5476"/>
                      <a:pt x="4581" y="5736"/>
                      <a:pt x="4581" y="5736"/>
                    </a:cubicBezTo>
                    <a:lnTo>
                      <a:pt x="4725" y="7990"/>
                    </a:lnTo>
                    <a:lnTo>
                      <a:pt x="7312" y="4739"/>
                    </a:lnTo>
                    <a:lnTo>
                      <a:pt x="4003" y="3294"/>
                    </a:lnTo>
                    <a:cubicBezTo>
                      <a:pt x="4306" y="2514"/>
                      <a:pt x="5173" y="0"/>
                      <a:pt x="517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0" name="Google Shape;760;p33"/>
              <p:cNvSpPr/>
              <p:nvPr/>
            </p:nvSpPr>
            <p:spPr>
              <a:xfrm>
                <a:off x="1897550" y="4505200"/>
                <a:ext cx="184250" cy="204250"/>
              </a:xfrm>
              <a:custGeom>
                <a:avLst/>
                <a:gdLst/>
                <a:ahLst/>
                <a:cxnLst/>
                <a:rect l="l" t="t" r="r" b="b"/>
                <a:pathLst>
                  <a:path w="7370" h="8170" extrusionOk="0">
                    <a:moveTo>
                      <a:pt x="954" y="174"/>
                    </a:moveTo>
                    <a:lnTo>
                      <a:pt x="5029" y="188"/>
                    </a:lnTo>
                    <a:cubicBezTo>
                      <a:pt x="4855" y="694"/>
                      <a:pt x="4162" y="2673"/>
                      <a:pt x="3887" y="3352"/>
                    </a:cubicBezTo>
                    <a:cubicBezTo>
                      <a:pt x="3873" y="3396"/>
                      <a:pt x="3887" y="3454"/>
                      <a:pt x="3945" y="3468"/>
                    </a:cubicBezTo>
                    <a:lnTo>
                      <a:pt x="7138" y="4870"/>
                    </a:lnTo>
                    <a:lnTo>
                      <a:pt x="4769" y="7846"/>
                    </a:lnTo>
                    <a:lnTo>
                      <a:pt x="4653" y="5823"/>
                    </a:lnTo>
                    <a:cubicBezTo>
                      <a:pt x="4653" y="5765"/>
                      <a:pt x="4610" y="5736"/>
                      <a:pt x="4566" y="5736"/>
                    </a:cubicBezTo>
                    <a:cubicBezTo>
                      <a:pt x="3020" y="5621"/>
                      <a:pt x="651" y="5448"/>
                      <a:pt x="362" y="5346"/>
                    </a:cubicBezTo>
                    <a:lnTo>
                      <a:pt x="347" y="5361"/>
                    </a:lnTo>
                    <a:cubicBezTo>
                      <a:pt x="203" y="5086"/>
                      <a:pt x="550" y="2514"/>
                      <a:pt x="954" y="174"/>
                    </a:cubicBezTo>
                    <a:close/>
                    <a:moveTo>
                      <a:pt x="882" y="0"/>
                    </a:moveTo>
                    <a:cubicBezTo>
                      <a:pt x="839" y="0"/>
                      <a:pt x="795" y="29"/>
                      <a:pt x="795" y="73"/>
                    </a:cubicBezTo>
                    <a:cubicBezTo>
                      <a:pt x="781" y="87"/>
                      <a:pt x="564" y="1387"/>
                      <a:pt x="376" y="2688"/>
                    </a:cubicBezTo>
                    <a:cubicBezTo>
                      <a:pt x="1" y="5404"/>
                      <a:pt x="160" y="5462"/>
                      <a:pt x="275" y="5505"/>
                    </a:cubicBezTo>
                    <a:cubicBezTo>
                      <a:pt x="593" y="5635"/>
                      <a:pt x="3815" y="5867"/>
                      <a:pt x="4465" y="5910"/>
                    </a:cubicBezTo>
                    <a:lnTo>
                      <a:pt x="4610" y="8092"/>
                    </a:lnTo>
                    <a:cubicBezTo>
                      <a:pt x="4610" y="8121"/>
                      <a:pt x="4624" y="8164"/>
                      <a:pt x="4668" y="8164"/>
                    </a:cubicBezTo>
                    <a:lnTo>
                      <a:pt x="4696" y="8164"/>
                    </a:lnTo>
                    <a:cubicBezTo>
                      <a:pt x="4705" y="8168"/>
                      <a:pt x="4712" y="8170"/>
                      <a:pt x="4719" y="8170"/>
                    </a:cubicBezTo>
                    <a:cubicBezTo>
                      <a:pt x="4735" y="8170"/>
                      <a:pt x="4748" y="8160"/>
                      <a:pt x="4769" y="8149"/>
                    </a:cubicBezTo>
                    <a:lnTo>
                      <a:pt x="7355" y="4898"/>
                    </a:lnTo>
                    <a:cubicBezTo>
                      <a:pt x="7369" y="4870"/>
                      <a:pt x="7369" y="4841"/>
                      <a:pt x="7369" y="4812"/>
                    </a:cubicBezTo>
                    <a:cubicBezTo>
                      <a:pt x="7355" y="4783"/>
                      <a:pt x="7341" y="4768"/>
                      <a:pt x="7312" y="4754"/>
                    </a:cubicBezTo>
                    <a:lnTo>
                      <a:pt x="4090" y="3338"/>
                    </a:lnTo>
                    <a:cubicBezTo>
                      <a:pt x="4422" y="2486"/>
                      <a:pt x="5231" y="159"/>
                      <a:pt x="5231" y="130"/>
                    </a:cubicBezTo>
                    <a:cubicBezTo>
                      <a:pt x="5245" y="101"/>
                      <a:pt x="5245" y="73"/>
                      <a:pt x="5217" y="44"/>
                    </a:cubicBezTo>
                    <a:cubicBezTo>
                      <a:pt x="5202" y="29"/>
                      <a:pt x="5173" y="15"/>
                      <a:pt x="5144" y="15"/>
                    </a:cubicBezTo>
                    <a:lnTo>
                      <a:pt x="88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1" name="Google Shape;761;p33"/>
              <p:cNvSpPr/>
              <p:nvPr/>
            </p:nvSpPr>
            <p:spPr>
              <a:xfrm>
                <a:off x="2043850" y="4133500"/>
                <a:ext cx="270200" cy="220725"/>
              </a:xfrm>
              <a:custGeom>
                <a:avLst/>
                <a:gdLst/>
                <a:ahLst/>
                <a:cxnLst/>
                <a:rect l="l" t="t" r="r" b="b"/>
                <a:pathLst>
                  <a:path w="10808" h="8829" extrusionOk="0">
                    <a:moveTo>
                      <a:pt x="7124" y="1"/>
                    </a:moveTo>
                    <a:cubicBezTo>
                      <a:pt x="7124" y="1"/>
                      <a:pt x="6184" y="3757"/>
                      <a:pt x="4234" y="4812"/>
                    </a:cubicBezTo>
                    <a:cubicBezTo>
                      <a:pt x="2903" y="5532"/>
                      <a:pt x="1418" y="5646"/>
                      <a:pt x="608" y="5646"/>
                    </a:cubicBezTo>
                    <a:cubicBezTo>
                      <a:pt x="231" y="5646"/>
                      <a:pt x="0" y="5621"/>
                      <a:pt x="0" y="5621"/>
                    </a:cubicBezTo>
                    <a:lnTo>
                      <a:pt x="0" y="5621"/>
                    </a:lnTo>
                    <a:lnTo>
                      <a:pt x="2269" y="8829"/>
                    </a:lnTo>
                    <a:cubicBezTo>
                      <a:pt x="10808" y="8063"/>
                      <a:pt x="8612" y="1070"/>
                      <a:pt x="8612" y="1070"/>
                    </a:cubicBezTo>
                    <a:lnTo>
                      <a:pt x="712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2" name="Google Shape;762;p33"/>
              <p:cNvSpPr/>
              <p:nvPr/>
            </p:nvSpPr>
            <p:spPr>
              <a:xfrm>
                <a:off x="2041325" y="4131425"/>
                <a:ext cx="241675" cy="224975"/>
              </a:xfrm>
              <a:custGeom>
                <a:avLst/>
                <a:gdLst/>
                <a:ahLst/>
                <a:cxnLst/>
                <a:rect l="l" t="t" r="r" b="b"/>
                <a:pathLst>
                  <a:path w="9667" h="8999" extrusionOk="0">
                    <a:moveTo>
                      <a:pt x="7268" y="243"/>
                    </a:moveTo>
                    <a:lnTo>
                      <a:pt x="8641" y="1211"/>
                    </a:lnTo>
                    <a:cubicBezTo>
                      <a:pt x="8713" y="1500"/>
                      <a:pt x="9392" y="4071"/>
                      <a:pt x="8005" y="6138"/>
                    </a:cubicBezTo>
                    <a:cubicBezTo>
                      <a:pt x="6979" y="7655"/>
                      <a:pt x="5101" y="8565"/>
                      <a:pt x="2413" y="8811"/>
                    </a:cubicBezTo>
                    <a:lnTo>
                      <a:pt x="275" y="5820"/>
                    </a:lnTo>
                    <a:lnTo>
                      <a:pt x="694" y="5820"/>
                    </a:lnTo>
                    <a:cubicBezTo>
                      <a:pt x="1488" y="5820"/>
                      <a:pt x="3020" y="5719"/>
                      <a:pt x="4378" y="4967"/>
                    </a:cubicBezTo>
                    <a:cubicBezTo>
                      <a:pt x="6170" y="3999"/>
                      <a:pt x="7095" y="922"/>
                      <a:pt x="7268" y="243"/>
                    </a:cubicBezTo>
                    <a:close/>
                    <a:moveTo>
                      <a:pt x="7225" y="1"/>
                    </a:moveTo>
                    <a:cubicBezTo>
                      <a:pt x="7210" y="1"/>
                      <a:pt x="7196" y="4"/>
                      <a:pt x="7181" y="11"/>
                    </a:cubicBezTo>
                    <a:cubicBezTo>
                      <a:pt x="7152" y="11"/>
                      <a:pt x="7138" y="40"/>
                      <a:pt x="7123" y="69"/>
                    </a:cubicBezTo>
                    <a:cubicBezTo>
                      <a:pt x="7109" y="112"/>
                      <a:pt x="6184" y="3782"/>
                      <a:pt x="4291" y="4808"/>
                    </a:cubicBezTo>
                    <a:cubicBezTo>
                      <a:pt x="2962" y="5531"/>
                      <a:pt x="1474" y="5646"/>
                      <a:pt x="694" y="5646"/>
                    </a:cubicBezTo>
                    <a:cubicBezTo>
                      <a:pt x="506" y="5646"/>
                      <a:pt x="304" y="5632"/>
                      <a:pt x="116" y="5617"/>
                    </a:cubicBezTo>
                    <a:cubicBezTo>
                      <a:pt x="72" y="5617"/>
                      <a:pt x="44" y="5632"/>
                      <a:pt x="29" y="5661"/>
                    </a:cubicBezTo>
                    <a:cubicBezTo>
                      <a:pt x="0" y="5690"/>
                      <a:pt x="0" y="5733"/>
                      <a:pt x="29" y="5762"/>
                    </a:cubicBezTo>
                    <a:lnTo>
                      <a:pt x="2298" y="8955"/>
                    </a:lnTo>
                    <a:cubicBezTo>
                      <a:pt x="2312" y="8984"/>
                      <a:pt x="2341" y="8998"/>
                      <a:pt x="2370" y="8998"/>
                    </a:cubicBezTo>
                    <a:lnTo>
                      <a:pt x="2384" y="8998"/>
                    </a:lnTo>
                    <a:cubicBezTo>
                      <a:pt x="5158" y="8753"/>
                      <a:pt x="7095" y="7814"/>
                      <a:pt x="8164" y="6239"/>
                    </a:cubicBezTo>
                    <a:cubicBezTo>
                      <a:pt x="9666" y="3970"/>
                      <a:pt x="8799" y="1153"/>
                      <a:pt x="8799" y="1124"/>
                    </a:cubicBezTo>
                    <a:cubicBezTo>
                      <a:pt x="8785" y="1109"/>
                      <a:pt x="8785" y="1081"/>
                      <a:pt x="8756" y="1081"/>
                    </a:cubicBezTo>
                    <a:lnTo>
                      <a:pt x="7268" y="11"/>
                    </a:lnTo>
                    <a:cubicBezTo>
                      <a:pt x="7253" y="4"/>
                      <a:pt x="7239" y="1"/>
                      <a:pt x="722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3" name="Google Shape;763;p33"/>
              <p:cNvSpPr/>
              <p:nvPr/>
            </p:nvSpPr>
            <p:spPr>
              <a:xfrm>
                <a:off x="1678650" y="4283400"/>
                <a:ext cx="225800" cy="172125"/>
              </a:xfrm>
              <a:custGeom>
                <a:avLst/>
                <a:gdLst/>
                <a:ahLst/>
                <a:cxnLst/>
                <a:rect l="l" t="t" r="r" b="b"/>
                <a:pathLst>
                  <a:path w="9032" h="6885" extrusionOk="0">
                    <a:moveTo>
                      <a:pt x="1576" y="1"/>
                    </a:moveTo>
                    <a:lnTo>
                      <a:pt x="1" y="969"/>
                    </a:lnTo>
                    <a:cubicBezTo>
                      <a:pt x="1" y="969"/>
                      <a:pt x="969" y="4812"/>
                      <a:pt x="3497" y="6503"/>
                    </a:cubicBezTo>
                    <a:cubicBezTo>
                      <a:pt x="3900" y="6772"/>
                      <a:pt x="4314" y="6885"/>
                      <a:pt x="4727" y="6885"/>
                    </a:cubicBezTo>
                    <a:cubicBezTo>
                      <a:pt x="6906" y="6885"/>
                      <a:pt x="9031" y="3729"/>
                      <a:pt x="9031" y="3729"/>
                    </a:cubicBezTo>
                    <a:lnTo>
                      <a:pt x="6994" y="1084"/>
                    </a:lnTo>
                    <a:cubicBezTo>
                      <a:pt x="6994" y="1084"/>
                      <a:pt x="5303" y="2891"/>
                      <a:pt x="4465" y="3252"/>
                    </a:cubicBezTo>
                    <a:cubicBezTo>
                      <a:pt x="4425" y="3269"/>
                      <a:pt x="4381" y="3277"/>
                      <a:pt x="4336" y="3277"/>
                    </a:cubicBezTo>
                    <a:cubicBezTo>
                      <a:pt x="3423" y="3277"/>
                      <a:pt x="1576" y="1"/>
                      <a:pt x="15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4" name="Google Shape;764;p33"/>
              <p:cNvSpPr/>
              <p:nvPr/>
            </p:nvSpPr>
            <p:spPr>
              <a:xfrm>
                <a:off x="1676125" y="4280875"/>
                <a:ext cx="230850" cy="177025"/>
              </a:xfrm>
              <a:custGeom>
                <a:avLst/>
                <a:gdLst/>
                <a:ahLst/>
                <a:cxnLst/>
                <a:rect l="l" t="t" r="r" b="b"/>
                <a:pathLst>
                  <a:path w="9234" h="7081" extrusionOk="0">
                    <a:moveTo>
                      <a:pt x="1633" y="232"/>
                    </a:moveTo>
                    <a:cubicBezTo>
                      <a:pt x="1980" y="810"/>
                      <a:pt x="3555" y="3468"/>
                      <a:pt x="4436" y="3468"/>
                    </a:cubicBezTo>
                    <a:cubicBezTo>
                      <a:pt x="4494" y="3468"/>
                      <a:pt x="4537" y="3454"/>
                      <a:pt x="4595" y="3439"/>
                    </a:cubicBezTo>
                    <a:cubicBezTo>
                      <a:pt x="5361" y="3107"/>
                      <a:pt x="6748" y="1691"/>
                      <a:pt x="7080" y="1330"/>
                    </a:cubicBezTo>
                    <a:lnTo>
                      <a:pt x="9017" y="3830"/>
                    </a:lnTo>
                    <a:cubicBezTo>
                      <a:pt x="8728" y="4249"/>
                      <a:pt x="6777" y="6893"/>
                      <a:pt x="4826" y="6893"/>
                    </a:cubicBezTo>
                    <a:cubicBezTo>
                      <a:pt x="4407" y="6893"/>
                      <a:pt x="3988" y="6763"/>
                      <a:pt x="3642" y="6532"/>
                    </a:cubicBezTo>
                    <a:cubicBezTo>
                      <a:pt x="1359" y="5014"/>
                      <a:pt x="347" y="1619"/>
                      <a:pt x="217" y="1113"/>
                    </a:cubicBezTo>
                    <a:lnTo>
                      <a:pt x="1633" y="232"/>
                    </a:lnTo>
                    <a:close/>
                    <a:moveTo>
                      <a:pt x="1668" y="0"/>
                    </a:moveTo>
                    <a:cubicBezTo>
                      <a:pt x="1651" y="0"/>
                      <a:pt x="1634" y="5"/>
                      <a:pt x="1619" y="15"/>
                    </a:cubicBezTo>
                    <a:lnTo>
                      <a:pt x="58" y="983"/>
                    </a:lnTo>
                    <a:cubicBezTo>
                      <a:pt x="29" y="998"/>
                      <a:pt x="1" y="1041"/>
                      <a:pt x="15" y="1084"/>
                    </a:cubicBezTo>
                    <a:cubicBezTo>
                      <a:pt x="29" y="1128"/>
                      <a:pt x="1026" y="5000"/>
                      <a:pt x="3555" y="6676"/>
                    </a:cubicBezTo>
                    <a:cubicBezTo>
                      <a:pt x="3931" y="6936"/>
                      <a:pt x="4364" y="7081"/>
                      <a:pt x="4826" y="7081"/>
                    </a:cubicBezTo>
                    <a:cubicBezTo>
                      <a:pt x="7037" y="7081"/>
                      <a:pt x="9118" y="4017"/>
                      <a:pt x="9204" y="3873"/>
                    </a:cubicBezTo>
                    <a:cubicBezTo>
                      <a:pt x="9233" y="3844"/>
                      <a:pt x="9233" y="3801"/>
                      <a:pt x="9204" y="3772"/>
                    </a:cubicBezTo>
                    <a:lnTo>
                      <a:pt x="7167" y="1128"/>
                    </a:lnTo>
                    <a:cubicBezTo>
                      <a:pt x="7138" y="1099"/>
                      <a:pt x="7124" y="1084"/>
                      <a:pt x="7095" y="1084"/>
                    </a:cubicBezTo>
                    <a:cubicBezTo>
                      <a:pt x="7066" y="1084"/>
                      <a:pt x="7037" y="1099"/>
                      <a:pt x="7023" y="1113"/>
                    </a:cubicBezTo>
                    <a:cubicBezTo>
                      <a:pt x="7008" y="1142"/>
                      <a:pt x="5347" y="2919"/>
                      <a:pt x="4523" y="3266"/>
                    </a:cubicBezTo>
                    <a:cubicBezTo>
                      <a:pt x="4494" y="3281"/>
                      <a:pt x="4465" y="3281"/>
                      <a:pt x="4436" y="3281"/>
                    </a:cubicBezTo>
                    <a:cubicBezTo>
                      <a:pt x="3743" y="3281"/>
                      <a:pt x="2255" y="954"/>
                      <a:pt x="1749" y="44"/>
                    </a:cubicBezTo>
                    <a:cubicBezTo>
                      <a:pt x="1730" y="16"/>
                      <a:pt x="1699" y="0"/>
                      <a:pt x="166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5" name="Google Shape;765;p33"/>
              <p:cNvSpPr/>
              <p:nvPr/>
            </p:nvSpPr>
            <p:spPr>
              <a:xfrm>
                <a:off x="1958600" y="4133150"/>
                <a:ext cx="56725" cy="115250"/>
              </a:xfrm>
              <a:custGeom>
                <a:avLst/>
                <a:gdLst/>
                <a:ahLst/>
                <a:cxnLst/>
                <a:rect l="l" t="t" r="r" b="b"/>
                <a:pathLst>
                  <a:path w="2269" h="4610" extrusionOk="0">
                    <a:moveTo>
                      <a:pt x="1763" y="0"/>
                    </a:moveTo>
                    <a:lnTo>
                      <a:pt x="0" y="318"/>
                    </a:lnTo>
                    <a:lnTo>
                      <a:pt x="232" y="4609"/>
                    </a:lnTo>
                    <a:lnTo>
                      <a:pt x="2269" y="4436"/>
                    </a:lnTo>
                    <a:lnTo>
                      <a:pt x="1763" y="0"/>
                    </a:lnTo>
                    <a:close/>
                  </a:path>
                </a:pathLst>
              </a:custGeom>
              <a:solidFill>
                <a:srgbClr val="76AE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6" name="Google Shape;766;p33"/>
              <p:cNvSpPr/>
              <p:nvPr/>
            </p:nvSpPr>
            <p:spPr>
              <a:xfrm>
                <a:off x="1891250" y="4131975"/>
                <a:ext cx="45350" cy="53575"/>
              </a:xfrm>
              <a:custGeom>
                <a:avLst/>
                <a:gdLst/>
                <a:ahLst/>
                <a:cxnLst/>
                <a:rect l="l" t="t" r="r" b="b"/>
                <a:pathLst>
                  <a:path w="1814" h="2143" extrusionOk="0">
                    <a:moveTo>
                      <a:pt x="1585" y="1"/>
                    </a:moveTo>
                    <a:cubicBezTo>
                      <a:pt x="1579" y="1"/>
                      <a:pt x="1573" y="2"/>
                      <a:pt x="1567" y="4"/>
                    </a:cubicBezTo>
                    <a:cubicBezTo>
                      <a:pt x="1510" y="4"/>
                      <a:pt x="1481" y="47"/>
                      <a:pt x="1481" y="105"/>
                    </a:cubicBezTo>
                    <a:cubicBezTo>
                      <a:pt x="1553" y="813"/>
                      <a:pt x="1510" y="1853"/>
                      <a:pt x="1235" y="1954"/>
                    </a:cubicBezTo>
                    <a:cubicBezTo>
                      <a:pt x="1223" y="1958"/>
                      <a:pt x="1208" y="1961"/>
                      <a:pt x="1190" y="1961"/>
                    </a:cubicBezTo>
                    <a:cubicBezTo>
                      <a:pt x="1061" y="1961"/>
                      <a:pt x="780" y="1822"/>
                      <a:pt x="209" y="871"/>
                    </a:cubicBezTo>
                    <a:cubicBezTo>
                      <a:pt x="186" y="834"/>
                      <a:pt x="155" y="819"/>
                      <a:pt x="125" y="819"/>
                    </a:cubicBezTo>
                    <a:cubicBezTo>
                      <a:pt x="60" y="819"/>
                      <a:pt x="1" y="888"/>
                      <a:pt x="50" y="957"/>
                    </a:cubicBezTo>
                    <a:cubicBezTo>
                      <a:pt x="542" y="1767"/>
                      <a:pt x="903" y="2142"/>
                      <a:pt x="1192" y="2142"/>
                    </a:cubicBezTo>
                    <a:cubicBezTo>
                      <a:pt x="1235" y="2142"/>
                      <a:pt x="1264" y="2128"/>
                      <a:pt x="1293" y="2113"/>
                    </a:cubicBezTo>
                    <a:cubicBezTo>
                      <a:pt x="1813" y="1940"/>
                      <a:pt x="1683" y="394"/>
                      <a:pt x="1654" y="76"/>
                    </a:cubicBezTo>
                    <a:cubicBezTo>
                      <a:pt x="1654" y="38"/>
                      <a:pt x="1622" y="1"/>
                      <a:pt x="1585" y="1"/>
                    </a:cubicBezTo>
                    <a:close/>
                  </a:path>
                </a:pathLst>
              </a:custGeom>
              <a:solidFill>
                <a:srgbClr val="261D2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7" name="Google Shape;767;p33"/>
              <p:cNvSpPr/>
              <p:nvPr/>
            </p:nvSpPr>
            <p:spPr>
              <a:xfrm>
                <a:off x="1915975" y="4033000"/>
                <a:ext cx="81950" cy="84675"/>
              </a:xfrm>
              <a:custGeom>
                <a:avLst/>
                <a:gdLst/>
                <a:ahLst/>
                <a:cxnLst/>
                <a:rect l="l" t="t" r="r" b="b"/>
                <a:pathLst>
                  <a:path w="3278" h="3387" extrusionOk="0">
                    <a:moveTo>
                      <a:pt x="2672" y="1"/>
                    </a:moveTo>
                    <a:cubicBezTo>
                      <a:pt x="1915" y="1"/>
                      <a:pt x="615" y="429"/>
                      <a:pt x="0" y="3154"/>
                    </a:cubicBezTo>
                    <a:cubicBezTo>
                      <a:pt x="0" y="3154"/>
                      <a:pt x="516" y="3386"/>
                      <a:pt x="1136" y="3386"/>
                    </a:cubicBezTo>
                    <a:cubicBezTo>
                      <a:pt x="2084" y="3386"/>
                      <a:pt x="3278" y="2842"/>
                      <a:pt x="3251" y="91"/>
                    </a:cubicBezTo>
                    <a:cubicBezTo>
                      <a:pt x="3251" y="91"/>
                      <a:pt x="3019" y="1"/>
                      <a:pt x="26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8" name="Google Shape;768;p33"/>
              <p:cNvSpPr/>
              <p:nvPr/>
            </p:nvSpPr>
            <p:spPr>
              <a:xfrm>
                <a:off x="1784500" y="4001650"/>
                <a:ext cx="123925" cy="108400"/>
              </a:xfrm>
              <a:custGeom>
                <a:avLst/>
                <a:gdLst/>
                <a:ahLst/>
                <a:cxnLst/>
                <a:rect l="l" t="t" r="r" b="b"/>
                <a:pathLst>
                  <a:path w="4957" h="4336" extrusionOk="0">
                    <a:moveTo>
                      <a:pt x="2485" y="1"/>
                    </a:moveTo>
                    <a:lnTo>
                      <a:pt x="2485" y="1"/>
                    </a:lnTo>
                    <a:cubicBezTo>
                      <a:pt x="0" y="3830"/>
                      <a:pt x="3583" y="4335"/>
                      <a:pt x="3583" y="4335"/>
                    </a:cubicBezTo>
                    <a:cubicBezTo>
                      <a:pt x="4956" y="492"/>
                      <a:pt x="2486" y="1"/>
                      <a:pt x="24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9" name="Google Shape;769;p33"/>
              <p:cNvSpPr/>
              <p:nvPr/>
            </p:nvSpPr>
            <p:spPr>
              <a:xfrm>
                <a:off x="1939825" y="4047350"/>
                <a:ext cx="37275" cy="42100"/>
              </a:xfrm>
              <a:custGeom>
                <a:avLst/>
                <a:gdLst/>
                <a:ahLst/>
                <a:cxnLst/>
                <a:rect l="l" t="t" r="r" b="b"/>
                <a:pathLst>
                  <a:path w="1491" h="1684" extrusionOk="0">
                    <a:moveTo>
                      <a:pt x="1351" y="1"/>
                    </a:moveTo>
                    <a:cubicBezTo>
                      <a:pt x="1340" y="1"/>
                      <a:pt x="1328" y="3"/>
                      <a:pt x="1315" y="8"/>
                    </a:cubicBezTo>
                    <a:cubicBezTo>
                      <a:pt x="1257" y="37"/>
                      <a:pt x="87" y="499"/>
                      <a:pt x="0" y="1583"/>
                    </a:cubicBezTo>
                    <a:cubicBezTo>
                      <a:pt x="0" y="1626"/>
                      <a:pt x="29" y="1669"/>
                      <a:pt x="87" y="1684"/>
                    </a:cubicBezTo>
                    <a:cubicBezTo>
                      <a:pt x="130" y="1684"/>
                      <a:pt x="173" y="1640"/>
                      <a:pt x="173" y="1597"/>
                    </a:cubicBezTo>
                    <a:cubicBezTo>
                      <a:pt x="260" y="629"/>
                      <a:pt x="1373" y="181"/>
                      <a:pt x="1387" y="181"/>
                    </a:cubicBezTo>
                    <a:cubicBezTo>
                      <a:pt x="1490" y="143"/>
                      <a:pt x="1444" y="1"/>
                      <a:pt x="1351" y="1"/>
                    </a:cubicBezTo>
                    <a:close/>
                  </a:path>
                </a:pathLst>
              </a:custGeom>
              <a:solidFill>
                <a:srgbClr val="FE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0" name="Google Shape;770;p33"/>
              <p:cNvSpPr/>
              <p:nvPr/>
            </p:nvSpPr>
            <p:spPr>
              <a:xfrm>
                <a:off x="1848300" y="4022725"/>
                <a:ext cx="25800" cy="47600"/>
              </a:xfrm>
              <a:custGeom>
                <a:avLst/>
                <a:gdLst/>
                <a:ahLst/>
                <a:cxnLst/>
                <a:rect l="l" t="t" r="r" b="b"/>
                <a:pathLst>
                  <a:path w="1032" h="1904" extrusionOk="0">
                    <a:moveTo>
                      <a:pt x="124" y="0"/>
                    </a:moveTo>
                    <a:cubicBezTo>
                      <a:pt x="59" y="0"/>
                      <a:pt x="0" y="81"/>
                      <a:pt x="63" y="155"/>
                    </a:cubicBezTo>
                    <a:cubicBezTo>
                      <a:pt x="63" y="155"/>
                      <a:pt x="844" y="1123"/>
                      <a:pt x="757" y="1802"/>
                    </a:cubicBezTo>
                    <a:cubicBezTo>
                      <a:pt x="757" y="1845"/>
                      <a:pt x="786" y="1889"/>
                      <a:pt x="844" y="1903"/>
                    </a:cubicBezTo>
                    <a:lnTo>
                      <a:pt x="858" y="1903"/>
                    </a:lnTo>
                    <a:cubicBezTo>
                      <a:pt x="901" y="1889"/>
                      <a:pt x="930" y="1860"/>
                      <a:pt x="945" y="1816"/>
                    </a:cubicBezTo>
                    <a:cubicBezTo>
                      <a:pt x="1031" y="1065"/>
                      <a:pt x="237" y="83"/>
                      <a:pt x="193" y="39"/>
                    </a:cubicBezTo>
                    <a:cubicBezTo>
                      <a:pt x="174" y="12"/>
                      <a:pt x="149" y="0"/>
                      <a:pt x="124" y="0"/>
                    </a:cubicBezTo>
                    <a:close/>
                  </a:path>
                </a:pathLst>
              </a:custGeom>
              <a:solidFill>
                <a:srgbClr val="FE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1" name="Google Shape;771;p33"/>
              <p:cNvSpPr/>
              <p:nvPr/>
            </p:nvSpPr>
            <p:spPr>
              <a:xfrm>
                <a:off x="1858900" y="4244400"/>
                <a:ext cx="311400" cy="307300"/>
              </a:xfrm>
              <a:custGeom>
                <a:avLst/>
                <a:gdLst/>
                <a:ahLst/>
                <a:cxnLst/>
                <a:rect l="l" t="t" r="r" b="b"/>
                <a:pathLst>
                  <a:path w="12456" h="12292" extrusionOk="0">
                    <a:moveTo>
                      <a:pt x="8988" y="0"/>
                    </a:moveTo>
                    <a:lnTo>
                      <a:pt x="1" y="2731"/>
                    </a:lnTo>
                    <a:cubicBezTo>
                      <a:pt x="1" y="2731"/>
                      <a:pt x="1113" y="12094"/>
                      <a:pt x="2023" y="12282"/>
                    </a:cubicBezTo>
                    <a:cubicBezTo>
                      <a:pt x="2058" y="12288"/>
                      <a:pt x="2104" y="12292"/>
                      <a:pt x="2162" y="12292"/>
                    </a:cubicBezTo>
                    <a:cubicBezTo>
                      <a:pt x="3614" y="12292"/>
                      <a:pt x="12186" y="10262"/>
                      <a:pt x="12311" y="9609"/>
                    </a:cubicBezTo>
                    <a:cubicBezTo>
                      <a:pt x="12455" y="8930"/>
                      <a:pt x="8988" y="0"/>
                      <a:pt x="898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2" name="Google Shape;772;p33"/>
              <p:cNvSpPr/>
              <p:nvPr/>
            </p:nvSpPr>
            <p:spPr>
              <a:xfrm>
                <a:off x="1856375" y="4242125"/>
                <a:ext cx="316100" cy="311850"/>
              </a:xfrm>
              <a:custGeom>
                <a:avLst/>
                <a:gdLst/>
                <a:ahLst/>
                <a:cxnLst/>
                <a:rect l="l" t="t" r="r" b="b"/>
                <a:pathLst>
                  <a:path w="12644" h="12474" extrusionOk="0">
                    <a:moveTo>
                      <a:pt x="9031" y="207"/>
                    </a:moveTo>
                    <a:cubicBezTo>
                      <a:pt x="10418" y="3790"/>
                      <a:pt x="12412" y="9209"/>
                      <a:pt x="12325" y="9685"/>
                    </a:cubicBezTo>
                    <a:cubicBezTo>
                      <a:pt x="12282" y="9888"/>
                      <a:pt x="10837" y="10451"/>
                      <a:pt x="7803" y="11202"/>
                    </a:cubicBezTo>
                    <a:cubicBezTo>
                      <a:pt x="5332" y="11824"/>
                      <a:pt x="2962" y="12286"/>
                      <a:pt x="2269" y="12286"/>
                    </a:cubicBezTo>
                    <a:lnTo>
                      <a:pt x="2139" y="12286"/>
                    </a:lnTo>
                    <a:cubicBezTo>
                      <a:pt x="1532" y="12156"/>
                      <a:pt x="636" y="6492"/>
                      <a:pt x="203" y="2894"/>
                    </a:cubicBezTo>
                    <a:lnTo>
                      <a:pt x="9031" y="207"/>
                    </a:lnTo>
                    <a:close/>
                    <a:moveTo>
                      <a:pt x="9097" y="1"/>
                    </a:moveTo>
                    <a:cubicBezTo>
                      <a:pt x="9090" y="1"/>
                      <a:pt x="9082" y="2"/>
                      <a:pt x="9074" y="5"/>
                    </a:cubicBezTo>
                    <a:lnTo>
                      <a:pt x="73" y="2735"/>
                    </a:lnTo>
                    <a:cubicBezTo>
                      <a:pt x="29" y="2750"/>
                      <a:pt x="0" y="2793"/>
                      <a:pt x="15" y="2837"/>
                    </a:cubicBezTo>
                    <a:cubicBezTo>
                      <a:pt x="15" y="2851"/>
                      <a:pt x="304" y="5206"/>
                      <a:pt x="680" y="7547"/>
                    </a:cubicBezTo>
                    <a:cubicBezTo>
                      <a:pt x="1474" y="12329"/>
                      <a:pt x="1937" y="12416"/>
                      <a:pt x="2110" y="12459"/>
                    </a:cubicBezTo>
                    <a:cubicBezTo>
                      <a:pt x="2153" y="12459"/>
                      <a:pt x="2211" y="12474"/>
                      <a:pt x="2269" y="12474"/>
                    </a:cubicBezTo>
                    <a:cubicBezTo>
                      <a:pt x="3540" y="12474"/>
                      <a:pt x="12354" y="10509"/>
                      <a:pt x="12499" y="9729"/>
                    </a:cubicBezTo>
                    <a:cubicBezTo>
                      <a:pt x="12643" y="9035"/>
                      <a:pt x="9537" y="973"/>
                      <a:pt x="9175" y="62"/>
                    </a:cubicBezTo>
                    <a:cubicBezTo>
                      <a:pt x="9163" y="27"/>
                      <a:pt x="9132" y="1"/>
                      <a:pt x="90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3" name="Google Shape;773;p33"/>
              <p:cNvSpPr/>
              <p:nvPr/>
            </p:nvSpPr>
            <p:spPr>
              <a:xfrm>
                <a:off x="1841200" y="4214775"/>
                <a:ext cx="251075" cy="103600"/>
              </a:xfrm>
              <a:custGeom>
                <a:avLst/>
                <a:gdLst/>
                <a:ahLst/>
                <a:cxnLst/>
                <a:rect l="l" t="t" r="r" b="b"/>
                <a:pathLst>
                  <a:path w="10043" h="4144" extrusionOk="0">
                    <a:moveTo>
                      <a:pt x="9884" y="1"/>
                    </a:moveTo>
                    <a:lnTo>
                      <a:pt x="1" y="1691"/>
                    </a:lnTo>
                    <a:cubicBezTo>
                      <a:pt x="1" y="1691"/>
                      <a:pt x="131" y="3743"/>
                      <a:pt x="362" y="4104"/>
                    </a:cubicBezTo>
                    <a:cubicBezTo>
                      <a:pt x="380" y="4131"/>
                      <a:pt x="450" y="4143"/>
                      <a:pt x="563" y="4143"/>
                    </a:cubicBezTo>
                    <a:cubicBezTo>
                      <a:pt x="1963" y="4143"/>
                      <a:pt x="10042" y="2226"/>
                      <a:pt x="10042" y="2226"/>
                    </a:cubicBezTo>
                    <a:lnTo>
                      <a:pt x="988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4" name="Google Shape;774;p33"/>
              <p:cNvSpPr/>
              <p:nvPr/>
            </p:nvSpPr>
            <p:spPr>
              <a:xfrm>
                <a:off x="1839025" y="4212600"/>
                <a:ext cx="255775" cy="108050"/>
              </a:xfrm>
              <a:custGeom>
                <a:avLst/>
                <a:gdLst/>
                <a:ahLst/>
                <a:cxnLst/>
                <a:rect l="l" t="t" r="r" b="b"/>
                <a:pathLst>
                  <a:path w="10231" h="4322" extrusionOk="0">
                    <a:moveTo>
                      <a:pt x="9884" y="203"/>
                    </a:moveTo>
                    <a:lnTo>
                      <a:pt x="10043" y="2240"/>
                    </a:lnTo>
                    <a:cubicBezTo>
                      <a:pt x="9219" y="2443"/>
                      <a:pt x="1951" y="4133"/>
                      <a:pt x="651" y="4133"/>
                    </a:cubicBezTo>
                    <a:lnTo>
                      <a:pt x="521" y="4133"/>
                    </a:lnTo>
                    <a:cubicBezTo>
                      <a:pt x="348" y="3830"/>
                      <a:pt x="232" y="2457"/>
                      <a:pt x="189" y="1850"/>
                    </a:cubicBezTo>
                    <a:lnTo>
                      <a:pt x="9884" y="203"/>
                    </a:lnTo>
                    <a:close/>
                    <a:moveTo>
                      <a:pt x="9956" y="1"/>
                    </a:moveTo>
                    <a:lnTo>
                      <a:pt x="73" y="1691"/>
                    </a:lnTo>
                    <a:cubicBezTo>
                      <a:pt x="30" y="1691"/>
                      <a:pt x="1" y="1735"/>
                      <a:pt x="1" y="1793"/>
                    </a:cubicBezTo>
                    <a:cubicBezTo>
                      <a:pt x="15" y="1995"/>
                      <a:pt x="131" y="3873"/>
                      <a:pt x="377" y="4234"/>
                    </a:cubicBezTo>
                    <a:cubicBezTo>
                      <a:pt x="420" y="4292"/>
                      <a:pt x="492" y="4321"/>
                      <a:pt x="651" y="4321"/>
                    </a:cubicBezTo>
                    <a:cubicBezTo>
                      <a:pt x="2053" y="4321"/>
                      <a:pt x="9826" y="2486"/>
                      <a:pt x="10158" y="2399"/>
                    </a:cubicBezTo>
                    <a:cubicBezTo>
                      <a:pt x="10202" y="2385"/>
                      <a:pt x="10231" y="2356"/>
                      <a:pt x="10231" y="2313"/>
                    </a:cubicBezTo>
                    <a:lnTo>
                      <a:pt x="10057" y="88"/>
                    </a:lnTo>
                    <a:cubicBezTo>
                      <a:pt x="10043" y="30"/>
                      <a:pt x="9999" y="1"/>
                      <a:pt x="995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5" name="Google Shape;775;p33"/>
              <p:cNvSpPr/>
              <p:nvPr/>
            </p:nvSpPr>
            <p:spPr>
              <a:xfrm>
                <a:off x="1919950" y="4318000"/>
                <a:ext cx="158600" cy="116775"/>
              </a:xfrm>
              <a:custGeom>
                <a:avLst/>
                <a:gdLst/>
                <a:ahLst/>
                <a:cxnLst/>
                <a:rect l="l" t="t" r="r" b="b"/>
                <a:pathLst>
                  <a:path w="6344" h="4671" extrusionOk="0">
                    <a:moveTo>
                      <a:pt x="5231" y="192"/>
                    </a:moveTo>
                    <a:lnTo>
                      <a:pt x="6141" y="3356"/>
                    </a:lnTo>
                    <a:cubicBezTo>
                      <a:pt x="5505" y="3515"/>
                      <a:pt x="1691" y="4483"/>
                      <a:pt x="954" y="4483"/>
                    </a:cubicBezTo>
                    <a:lnTo>
                      <a:pt x="896" y="4483"/>
                    </a:lnTo>
                    <a:cubicBezTo>
                      <a:pt x="810" y="4165"/>
                      <a:pt x="376" y="2070"/>
                      <a:pt x="188" y="1145"/>
                    </a:cubicBezTo>
                    <a:lnTo>
                      <a:pt x="5231" y="192"/>
                    </a:lnTo>
                    <a:close/>
                    <a:moveTo>
                      <a:pt x="5313" y="0"/>
                    </a:moveTo>
                    <a:cubicBezTo>
                      <a:pt x="5304" y="0"/>
                      <a:pt x="5296" y="1"/>
                      <a:pt x="5289" y="4"/>
                    </a:cubicBezTo>
                    <a:lnTo>
                      <a:pt x="73" y="986"/>
                    </a:lnTo>
                    <a:cubicBezTo>
                      <a:pt x="29" y="1001"/>
                      <a:pt x="0" y="1044"/>
                      <a:pt x="0" y="1102"/>
                    </a:cubicBezTo>
                    <a:cubicBezTo>
                      <a:pt x="29" y="1232"/>
                      <a:pt x="636" y="4324"/>
                      <a:pt x="737" y="4584"/>
                    </a:cubicBezTo>
                    <a:cubicBezTo>
                      <a:pt x="766" y="4671"/>
                      <a:pt x="896" y="4671"/>
                      <a:pt x="954" y="4671"/>
                    </a:cubicBezTo>
                    <a:cubicBezTo>
                      <a:pt x="1778" y="4671"/>
                      <a:pt x="6098" y="3544"/>
                      <a:pt x="6286" y="3500"/>
                    </a:cubicBezTo>
                    <a:cubicBezTo>
                      <a:pt x="6300" y="3500"/>
                      <a:pt x="6329" y="3486"/>
                      <a:pt x="6343" y="3457"/>
                    </a:cubicBezTo>
                    <a:cubicBezTo>
                      <a:pt x="6343" y="3443"/>
                      <a:pt x="6343" y="3414"/>
                      <a:pt x="6343" y="3385"/>
                    </a:cubicBezTo>
                    <a:lnTo>
                      <a:pt x="5390" y="62"/>
                    </a:lnTo>
                    <a:cubicBezTo>
                      <a:pt x="5390" y="26"/>
                      <a:pt x="5351" y="0"/>
                      <a:pt x="531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6" name="Google Shape;776;p33"/>
              <p:cNvSpPr/>
              <p:nvPr/>
            </p:nvSpPr>
            <p:spPr>
              <a:xfrm>
                <a:off x="1817000" y="4342500"/>
                <a:ext cx="38325" cy="91925"/>
              </a:xfrm>
              <a:custGeom>
                <a:avLst/>
                <a:gdLst/>
                <a:ahLst/>
                <a:cxnLst/>
                <a:rect l="l" t="t" r="r" b="b"/>
                <a:pathLst>
                  <a:path w="1533" h="3677" extrusionOk="0">
                    <a:moveTo>
                      <a:pt x="105" y="1"/>
                    </a:moveTo>
                    <a:cubicBezTo>
                      <a:pt x="94" y="1"/>
                      <a:pt x="84" y="3"/>
                      <a:pt x="73" y="6"/>
                    </a:cubicBezTo>
                    <a:cubicBezTo>
                      <a:pt x="15" y="21"/>
                      <a:pt x="1" y="79"/>
                      <a:pt x="15" y="122"/>
                    </a:cubicBezTo>
                    <a:lnTo>
                      <a:pt x="1344" y="3619"/>
                    </a:lnTo>
                    <a:cubicBezTo>
                      <a:pt x="1359" y="3647"/>
                      <a:pt x="1388" y="3676"/>
                      <a:pt x="1431" y="3676"/>
                    </a:cubicBezTo>
                    <a:lnTo>
                      <a:pt x="1460" y="3676"/>
                    </a:lnTo>
                    <a:cubicBezTo>
                      <a:pt x="1503" y="3662"/>
                      <a:pt x="1532" y="3604"/>
                      <a:pt x="1518" y="3561"/>
                    </a:cubicBezTo>
                    <a:lnTo>
                      <a:pt x="188" y="50"/>
                    </a:lnTo>
                    <a:cubicBezTo>
                      <a:pt x="167" y="17"/>
                      <a:pt x="137" y="1"/>
                      <a:pt x="10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7" name="Google Shape;777;p33"/>
              <p:cNvSpPr/>
              <p:nvPr/>
            </p:nvSpPr>
            <p:spPr>
              <a:xfrm>
                <a:off x="1773650" y="4362575"/>
                <a:ext cx="19025" cy="90275"/>
              </a:xfrm>
              <a:custGeom>
                <a:avLst/>
                <a:gdLst/>
                <a:ahLst/>
                <a:cxnLst/>
                <a:rect l="l" t="t" r="r" b="b"/>
                <a:pathLst>
                  <a:path w="761" h="3611" extrusionOk="0">
                    <a:moveTo>
                      <a:pt x="659" y="1"/>
                    </a:moveTo>
                    <a:cubicBezTo>
                      <a:pt x="619" y="1"/>
                      <a:pt x="577" y="27"/>
                      <a:pt x="564" y="85"/>
                    </a:cubicBezTo>
                    <a:lnTo>
                      <a:pt x="1" y="3509"/>
                    </a:lnTo>
                    <a:cubicBezTo>
                      <a:pt x="1" y="3567"/>
                      <a:pt x="30" y="3610"/>
                      <a:pt x="87" y="3610"/>
                    </a:cubicBezTo>
                    <a:lnTo>
                      <a:pt x="102" y="3610"/>
                    </a:lnTo>
                    <a:cubicBezTo>
                      <a:pt x="145" y="3610"/>
                      <a:pt x="174" y="3581"/>
                      <a:pt x="189" y="3538"/>
                    </a:cubicBezTo>
                    <a:lnTo>
                      <a:pt x="752" y="114"/>
                    </a:lnTo>
                    <a:cubicBezTo>
                      <a:pt x="760" y="42"/>
                      <a:pt x="710" y="1"/>
                      <a:pt x="65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8" name="Google Shape;778;p33"/>
              <p:cNvSpPr/>
              <p:nvPr/>
            </p:nvSpPr>
            <p:spPr>
              <a:xfrm>
                <a:off x="1718025" y="4350200"/>
                <a:ext cx="48350" cy="52425"/>
              </a:xfrm>
              <a:custGeom>
                <a:avLst/>
                <a:gdLst/>
                <a:ahLst/>
                <a:cxnLst/>
                <a:rect l="l" t="t" r="r" b="b"/>
                <a:pathLst>
                  <a:path w="1934" h="2097" extrusionOk="0">
                    <a:moveTo>
                      <a:pt x="1810" y="0"/>
                    </a:moveTo>
                    <a:cubicBezTo>
                      <a:pt x="1789" y="0"/>
                      <a:pt x="1767" y="9"/>
                      <a:pt x="1749" y="31"/>
                    </a:cubicBezTo>
                    <a:lnTo>
                      <a:pt x="44" y="1952"/>
                    </a:lnTo>
                    <a:cubicBezTo>
                      <a:pt x="1" y="1981"/>
                      <a:pt x="1" y="2039"/>
                      <a:pt x="44" y="2082"/>
                    </a:cubicBezTo>
                    <a:cubicBezTo>
                      <a:pt x="58" y="2097"/>
                      <a:pt x="73" y="2097"/>
                      <a:pt x="102" y="2097"/>
                    </a:cubicBezTo>
                    <a:cubicBezTo>
                      <a:pt x="131" y="2097"/>
                      <a:pt x="160" y="2097"/>
                      <a:pt x="174" y="2068"/>
                    </a:cubicBezTo>
                    <a:lnTo>
                      <a:pt x="1879" y="146"/>
                    </a:lnTo>
                    <a:cubicBezTo>
                      <a:pt x="1933" y="81"/>
                      <a:pt x="1874" y="0"/>
                      <a:pt x="181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9" name="Google Shape;779;p33"/>
              <p:cNvSpPr/>
              <p:nvPr/>
            </p:nvSpPr>
            <p:spPr>
              <a:xfrm>
                <a:off x="1694900" y="4320825"/>
                <a:ext cx="49150" cy="36650"/>
              </a:xfrm>
              <a:custGeom>
                <a:avLst/>
                <a:gdLst/>
                <a:ahLst/>
                <a:cxnLst/>
                <a:rect l="l" t="t" r="r" b="b"/>
                <a:pathLst>
                  <a:path w="1966" h="1466" extrusionOk="0">
                    <a:moveTo>
                      <a:pt x="1873" y="1"/>
                    </a:moveTo>
                    <a:cubicBezTo>
                      <a:pt x="1853" y="1"/>
                      <a:pt x="1834" y="8"/>
                      <a:pt x="1821" y="21"/>
                    </a:cubicBezTo>
                    <a:lnTo>
                      <a:pt x="59" y="1307"/>
                    </a:lnTo>
                    <a:cubicBezTo>
                      <a:pt x="15" y="1336"/>
                      <a:pt x="1" y="1394"/>
                      <a:pt x="30" y="1437"/>
                    </a:cubicBezTo>
                    <a:cubicBezTo>
                      <a:pt x="44" y="1451"/>
                      <a:pt x="73" y="1466"/>
                      <a:pt x="102" y="1466"/>
                    </a:cubicBezTo>
                    <a:cubicBezTo>
                      <a:pt x="131" y="1466"/>
                      <a:pt x="145" y="1466"/>
                      <a:pt x="160" y="1451"/>
                    </a:cubicBezTo>
                    <a:lnTo>
                      <a:pt x="1923" y="165"/>
                    </a:lnTo>
                    <a:cubicBezTo>
                      <a:pt x="1966" y="137"/>
                      <a:pt x="1966" y="79"/>
                      <a:pt x="1937" y="35"/>
                    </a:cubicBezTo>
                    <a:cubicBezTo>
                      <a:pt x="1921" y="12"/>
                      <a:pt x="1896" y="1"/>
                      <a:pt x="1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0" name="Google Shape;780;p33"/>
              <p:cNvSpPr/>
              <p:nvPr/>
            </p:nvSpPr>
            <p:spPr>
              <a:xfrm>
                <a:off x="1873700" y="4263150"/>
                <a:ext cx="37250" cy="31850"/>
              </a:xfrm>
              <a:custGeom>
                <a:avLst/>
                <a:gdLst/>
                <a:ahLst/>
                <a:cxnLst/>
                <a:rect l="l" t="t" r="r" b="b"/>
                <a:pathLst>
                  <a:path w="1490" h="1274" extrusionOk="0">
                    <a:moveTo>
                      <a:pt x="853" y="190"/>
                    </a:moveTo>
                    <a:cubicBezTo>
                      <a:pt x="1099" y="190"/>
                      <a:pt x="1316" y="392"/>
                      <a:pt x="1301" y="652"/>
                    </a:cubicBezTo>
                    <a:cubicBezTo>
                      <a:pt x="1301" y="925"/>
                      <a:pt x="1078" y="1106"/>
                      <a:pt x="843" y="1106"/>
                    </a:cubicBezTo>
                    <a:cubicBezTo>
                      <a:pt x="731" y="1106"/>
                      <a:pt x="615" y="1064"/>
                      <a:pt x="521" y="970"/>
                    </a:cubicBezTo>
                    <a:cubicBezTo>
                      <a:pt x="232" y="681"/>
                      <a:pt x="449" y="190"/>
                      <a:pt x="853" y="190"/>
                    </a:cubicBezTo>
                    <a:close/>
                    <a:moveTo>
                      <a:pt x="845" y="0"/>
                    </a:moveTo>
                    <a:cubicBezTo>
                      <a:pt x="689" y="0"/>
                      <a:pt x="532" y="59"/>
                      <a:pt x="406" y="190"/>
                    </a:cubicBezTo>
                    <a:cubicBezTo>
                      <a:pt x="1" y="594"/>
                      <a:pt x="276" y="1273"/>
                      <a:pt x="853" y="1273"/>
                    </a:cubicBezTo>
                    <a:cubicBezTo>
                      <a:pt x="1200" y="1273"/>
                      <a:pt x="1489" y="999"/>
                      <a:pt x="1489" y="637"/>
                    </a:cubicBezTo>
                    <a:cubicBezTo>
                      <a:pt x="1489" y="256"/>
                      <a:pt x="1172" y="0"/>
                      <a:pt x="84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1" name="Google Shape;781;p33"/>
              <p:cNvSpPr/>
              <p:nvPr/>
            </p:nvSpPr>
            <p:spPr>
              <a:xfrm>
                <a:off x="1944500" y="4251950"/>
                <a:ext cx="37250" cy="31850"/>
              </a:xfrm>
              <a:custGeom>
                <a:avLst/>
                <a:gdLst/>
                <a:ahLst/>
                <a:cxnLst/>
                <a:rect l="l" t="t" r="r" b="b"/>
                <a:pathLst>
                  <a:path w="1490" h="1274" extrusionOk="0">
                    <a:moveTo>
                      <a:pt x="853" y="190"/>
                    </a:moveTo>
                    <a:cubicBezTo>
                      <a:pt x="1099" y="190"/>
                      <a:pt x="1316" y="392"/>
                      <a:pt x="1301" y="652"/>
                    </a:cubicBezTo>
                    <a:cubicBezTo>
                      <a:pt x="1301" y="925"/>
                      <a:pt x="1078" y="1106"/>
                      <a:pt x="843" y="1106"/>
                    </a:cubicBezTo>
                    <a:cubicBezTo>
                      <a:pt x="730" y="1106"/>
                      <a:pt x="615" y="1064"/>
                      <a:pt x="521" y="970"/>
                    </a:cubicBezTo>
                    <a:cubicBezTo>
                      <a:pt x="232" y="681"/>
                      <a:pt x="449" y="190"/>
                      <a:pt x="853" y="190"/>
                    </a:cubicBezTo>
                    <a:close/>
                    <a:moveTo>
                      <a:pt x="841" y="1"/>
                    </a:moveTo>
                    <a:cubicBezTo>
                      <a:pt x="683" y="1"/>
                      <a:pt x="522" y="59"/>
                      <a:pt x="391" y="190"/>
                    </a:cubicBezTo>
                    <a:cubicBezTo>
                      <a:pt x="1" y="594"/>
                      <a:pt x="275" y="1273"/>
                      <a:pt x="853" y="1273"/>
                    </a:cubicBezTo>
                    <a:cubicBezTo>
                      <a:pt x="1200" y="1273"/>
                      <a:pt x="1489" y="999"/>
                      <a:pt x="1489" y="638"/>
                    </a:cubicBezTo>
                    <a:cubicBezTo>
                      <a:pt x="1489" y="256"/>
                      <a:pt x="1171" y="1"/>
                      <a:pt x="8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2" name="Google Shape;782;p33"/>
              <p:cNvSpPr/>
              <p:nvPr/>
            </p:nvSpPr>
            <p:spPr>
              <a:xfrm>
                <a:off x="2013875" y="4238225"/>
                <a:ext cx="37225" cy="32200"/>
              </a:xfrm>
              <a:custGeom>
                <a:avLst/>
                <a:gdLst/>
                <a:ahLst/>
                <a:cxnLst/>
                <a:rect l="l" t="t" r="r" b="b"/>
                <a:pathLst>
                  <a:path w="1489" h="1288" extrusionOk="0">
                    <a:moveTo>
                      <a:pt x="853" y="190"/>
                    </a:moveTo>
                    <a:cubicBezTo>
                      <a:pt x="1113" y="190"/>
                      <a:pt x="1315" y="392"/>
                      <a:pt x="1315" y="652"/>
                    </a:cubicBezTo>
                    <a:cubicBezTo>
                      <a:pt x="1315" y="925"/>
                      <a:pt x="1091" y="1106"/>
                      <a:pt x="857" y="1106"/>
                    </a:cubicBezTo>
                    <a:cubicBezTo>
                      <a:pt x="744" y="1106"/>
                      <a:pt x="629" y="1064"/>
                      <a:pt x="535" y="970"/>
                    </a:cubicBezTo>
                    <a:cubicBezTo>
                      <a:pt x="250" y="685"/>
                      <a:pt x="442" y="204"/>
                      <a:pt x="835" y="204"/>
                    </a:cubicBezTo>
                    <a:cubicBezTo>
                      <a:pt x="841" y="204"/>
                      <a:pt x="847" y="204"/>
                      <a:pt x="853" y="204"/>
                    </a:cubicBezTo>
                    <a:lnTo>
                      <a:pt x="853" y="190"/>
                    </a:lnTo>
                    <a:close/>
                    <a:moveTo>
                      <a:pt x="849" y="1"/>
                    </a:moveTo>
                    <a:cubicBezTo>
                      <a:pt x="694" y="1"/>
                      <a:pt x="535" y="59"/>
                      <a:pt x="405" y="190"/>
                    </a:cubicBezTo>
                    <a:cubicBezTo>
                      <a:pt x="0" y="594"/>
                      <a:pt x="289" y="1288"/>
                      <a:pt x="853" y="1288"/>
                    </a:cubicBezTo>
                    <a:cubicBezTo>
                      <a:pt x="1214" y="1273"/>
                      <a:pt x="1488" y="999"/>
                      <a:pt x="1488" y="652"/>
                    </a:cubicBezTo>
                    <a:cubicBezTo>
                      <a:pt x="1488" y="260"/>
                      <a:pt x="1176" y="1"/>
                      <a:pt x="84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3" name="Google Shape;783;p33"/>
              <p:cNvSpPr/>
              <p:nvPr/>
            </p:nvSpPr>
            <p:spPr>
              <a:xfrm>
                <a:off x="1627150" y="4205275"/>
                <a:ext cx="86925" cy="103450"/>
              </a:xfrm>
              <a:custGeom>
                <a:avLst/>
                <a:gdLst/>
                <a:ahLst/>
                <a:cxnLst/>
                <a:rect l="l" t="t" r="r" b="b"/>
                <a:pathLst>
                  <a:path w="3477" h="4138" extrusionOk="0">
                    <a:moveTo>
                      <a:pt x="1899" y="1"/>
                    </a:moveTo>
                    <a:cubicBezTo>
                      <a:pt x="1895" y="1"/>
                      <a:pt x="1891" y="2"/>
                      <a:pt x="1887" y="5"/>
                    </a:cubicBezTo>
                    <a:cubicBezTo>
                      <a:pt x="1613" y="236"/>
                      <a:pt x="1974" y="2129"/>
                      <a:pt x="1974" y="2129"/>
                    </a:cubicBezTo>
                    <a:cubicBezTo>
                      <a:pt x="1974" y="2129"/>
                      <a:pt x="626" y="207"/>
                      <a:pt x="430" y="207"/>
                    </a:cubicBezTo>
                    <a:cubicBezTo>
                      <a:pt x="429" y="207"/>
                      <a:pt x="429" y="207"/>
                      <a:pt x="428" y="207"/>
                    </a:cubicBezTo>
                    <a:cubicBezTo>
                      <a:pt x="255" y="236"/>
                      <a:pt x="1309" y="2779"/>
                      <a:pt x="1309" y="2779"/>
                    </a:cubicBezTo>
                    <a:cubicBezTo>
                      <a:pt x="1309" y="2779"/>
                      <a:pt x="425" y="2104"/>
                      <a:pt x="114" y="2104"/>
                    </a:cubicBezTo>
                    <a:cubicBezTo>
                      <a:pt x="42" y="2104"/>
                      <a:pt x="1" y="2140"/>
                      <a:pt x="9" y="2230"/>
                    </a:cubicBezTo>
                    <a:cubicBezTo>
                      <a:pt x="38" y="2721"/>
                      <a:pt x="1757" y="4094"/>
                      <a:pt x="1916" y="4137"/>
                    </a:cubicBezTo>
                    <a:cubicBezTo>
                      <a:pt x="1919" y="4138"/>
                      <a:pt x="1922" y="4138"/>
                      <a:pt x="1925" y="4138"/>
                    </a:cubicBezTo>
                    <a:cubicBezTo>
                      <a:pt x="2119" y="4138"/>
                      <a:pt x="3477" y="3270"/>
                      <a:pt x="3477" y="3270"/>
                    </a:cubicBezTo>
                    <a:cubicBezTo>
                      <a:pt x="3477" y="3270"/>
                      <a:pt x="3272" y="228"/>
                      <a:pt x="3062" y="228"/>
                    </a:cubicBezTo>
                    <a:cubicBezTo>
                      <a:pt x="3055" y="228"/>
                      <a:pt x="3049" y="231"/>
                      <a:pt x="3043" y="236"/>
                    </a:cubicBezTo>
                    <a:cubicBezTo>
                      <a:pt x="2826" y="409"/>
                      <a:pt x="2725" y="2100"/>
                      <a:pt x="2725" y="2100"/>
                    </a:cubicBezTo>
                    <a:cubicBezTo>
                      <a:pt x="2725" y="2100"/>
                      <a:pt x="2067" y="1"/>
                      <a:pt x="1899" y="1"/>
                    </a:cubicBezTo>
                    <a:close/>
                  </a:path>
                </a:pathLst>
              </a:custGeom>
              <a:solidFill>
                <a:srgbClr val="76AE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4" name="Google Shape;784;p33"/>
              <p:cNvSpPr/>
              <p:nvPr/>
            </p:nvSpPr>
            <p:spPr>
              <a:xfrm>
                <a:off x="1677200" y="4260650"/>
                <a:ext cx="20475" cy="31825"/>
              </a:xfrm>
              <a:custGeom>
                <a:avLst/>
                <a:gdLst/>
                <a:ahLst/>
                <a:cxnLst/>
                <a:rect l="l" t="t" r="r" b="b"/>
                <a:pathLst>
                  <a:path w="819" h="1273" extrusionOk="0">
                    <a:moveTo>
                      <a:pt x="680" y="1"/>
                    </a:moveTo>
                    <a:cubicBezTo>
                      <a:pt x="660" y="1"/>
                      <a:pt x="639" y="9"/>
                      <a:pt x="622" y="29"/>
                    </a:cubicBezTo>
                    <a:cubicBezTo>
                      <a:pt x="593" y="58"/>
                      <a:pt x="1" y="723"/>
                      <a:pt x="377" y="1229"/>
                    </a:cubicBezTo>
                    <a:cubicBezTo>
                      <a:pt x="391" y="1258"/>
                      <a:pt x="420" y="1272"/>
                      <a:pt x="449" y="1272"/>
                    </a:cubicBezTo>
                    <a:cubicBezTo>
                      <a:pt x="463" y="1272"/>
                      <a:pt x="492" y="1258"/>
                      <a:pt x="507" y="1258"/>
                    </a:cubicBezTo>
                    <a:cubicBezTo>
                      <a:pt x="535" y="1229"/>
                      <a:pt x="550" y="1171"/>
                      <a:pt x="521" y="1128"/>
                    </a:cubicBezTo>
                    <a:cubicBezTo>
                      <a:pt x="232" y="737"/>
                      <a:pt x="752" y="159"/>
                      <a:pt x="752" y="159"/>
                    </a:cubicBezTo>
                    <a:cubicBezTo>
                      <a:pt x="819" y="93"/>
                      <a:pt x="749" y="1"/>
                      <a:pt x="68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5" name="Google Shape;785;p33"/>
              <p:cNvSpPr/>
              <p:nvPr/>
            </p:nvSpPr>
            <p:spPr>
              <a:xfrm>
                <a:off x="1695275" y="4195275"/>
                <a:ext cx="21325" cy="21325"/>
              </a:xfrm>
              <a:custGeom>
                <a:avLst/>
                <a:gdLst/>
                <a:ahLst/>
                <a:cxnLst/>
                <a:rect l="l" t="t" r="r" b="b"/>
                <a:pathLst>
                  <a:path w="853" h="853" extrusionOk="0">
                    <a:moveTo>
                      <a:pt x="434" y="0"/>
                    </a:moveTo>
                    <a:cubicBezTo>
                      <a:pt x="188" y="0"/>
                      <a:pt x="0" y="188"/>
                      <a:pt x="0" y="434"/>
                    </a:cubicBezTo>
                    <a:cubicBezTo>
                      <a:pt x="0" y="665"/>
                      <a:pt x="188" y="853"/>
                      <a:pt x="434" y="853"/>
                    </a:cubicBezTo>
                    <a:cubicBezTo>
                      <a:pt x="665" y="853"/>
                      <a:pt x="853" y="665"/>
                      <a:pt x="853" y="434"/>
                    </a:cubicBezTo>
                    <a:cubicBezTo>
                      <a:pt x="853" y="188"/>
                      <a:pt x="665" y="0"/>
                      <a:pt x="434" y="0"/>
                    </a:cubicBezTo>
                    <a:close/>
                  </a:path>
                </a:pathLst>
              </a:custGeom>
              <a:solidFill>
                <a:srgbClr val="76AE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6" name="Google Shape;786;p33"/>
              <p:cNvSpPr/>
              <p:nvPr/>
            </p:nvSpPr>
            <p:spPr>
              <a:xfrm>
                <a:off x="1662400" y="4189500"/>
                <a:ext cx="20975" cy="21325"/>
              </a:xfrm>
              <a:custGeom>
                <a:avLst/>
                <a:gdLst/>
                <a:ahLst/>
                <a:cxnLst/>
                <a:rect l="l" t="t" r="r" b="b"/>
                <a:pathLst>
                  <a:path w="839" h="853" extrusionOk="0">
                    <a:moveTo>
                      <a:pt x="420" y="0"/>
                    </a:moveTo>
                    <a:cubicBezTo>
                      <a:pt x="188" y="0"/>
                      <a:pt x="0" y="188"/>
                      <a:pt x="0" y="419"/>
                    </a:cubicBezTo>
                    <a:cubicBezTo>
                      <a:pt x="0" y="650"/>
                      <a:pt x="188" y="853"/>
                      <a:pt x="420" y="853"/>
                    </a:cubicBezTo>
                    <a:cubicBezTo>
                      <a:pt x="651" y="853"/>
                      <a:pt x="839" y="650"/>
                      <a:pt x="839" y="419"/>
                    </a:cubicBezTo>
                    <a:cubicBezTo>
                      <a:pt x="839" y="188"/>
                      <a:pt x="651" y="0"/>
                      <a:pt x="4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7" name="Google Shape;787;p33"/>
              <p:cNvSpPr/>
              <p:nvPr/>
            </p:nvSpPr>
            <p:spPr>
              <a:xfrm>
                <a:off x="1625925" y="4200325"/>
                <a:ext cx="20975" cy="21350"/>
              </a:xfrm>
              <a:custGeom>
                <a:avLst/>
                <a:gdLst/>
                <a:ahLst/>
                <a:cxnLst/>
                <a:rect l="l" t="t" r="r" b="b"/>
                <a:pathLst>
                  <a:path w="839" h="854" extrusionOk="0">
                    <a:moveTo>
                      <a:pt x="419" y="1"/>
                    </a:moveTo>
                    <a:cubicBezTo>
                      <a:pt x="188" y="1"/>
                      <a:pt x="0" y="188"/>
                      <a:pt x="0" y="420"/>
                    </a:cubicBezTo>
                    <a:cubicBezTo>
                      <a:pt x="0" y="665"/>
                      <a:pt x="188" y="853"/>
                      <a:pt x="419" y="853"/>
                    </a:cubicBezTo>
                    <a:cubicBezTo>
                      <a:pt x="650" y="853"/>
                      <a:pt x="838" y="665"/>
                      <a:pt x="838" y="420"/>
                    </a:cubicBezTo>
                    <a:cubicBezTo>
                      <a:pt x="838" y="188"/>
                      <a:pt x="650" y="1"/>
                      <a:pt x="419" y="1"/>
                    </a:cubicBezTo>
                    <a:close/>
                  </a:path>
                </a:pathLst>
              </a:custGeom>
              <a:solidFill>
                <a:srgbClr val="76AE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8" name="Google Shape;788;p33"/>
              <p:cNvSpPr/>
              <p:nvPr/>
            </p:nvSpPr>
            <p:spPr>
              <a:xfrm>
                <a:off x="1616175" y="4246575"/>
                <a:ext cx="21325" cy="21325"/>
              </a:xfrm>
              <a:custGeom>
                <a:avLst/>
                <a:gdLst/>
                <a:ahLst/>
                <a:cxnLst/>
                <a:rect l="l" t="t" r="r" b="b"/>
                <a:pathLst>
                  <a:path w="853" h="853" extrusionOk="0">
                    <a:moveTo>
                      <a:pt x="419" y="0"/>
                    </a:moveTo>
                    <a:cubicBezTo>
                      <a:pt x="188" y="0"/>
                      <a:pt x="0" y="188"/>
                      <a:pt x="0" y="419"/>
                    </a:cubicBezTo>
                    <a:cubicBezTo>
                      <a:pt x="0" y="665"/>
                      <a:pt x="188" y="853"/>
                      <a:pt x="419" y="853"/>
                    </a:cubicBezTo>
                    <a:cubicBezTo>
                      <a:pt x="665" y="853"/>
                      <a:pt x="853" y="665"/>
                      <a:pt x="853" y="419"/>
                    </a:cubicBezTo>
                    <a:cubicBezTo>
                      <a:pt x="853" y="188"/>
                      <a:pt x="665" y="0"/>
                      <a:pt x="419" y="0"/>
                    </a:cubicBezTo>
                    <a:close/>
                  </a:path>
                </a:pathLst>
              </a:custGeom>
              <a:solidFill>
                <a:srgbClr val="76AE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9" name="Google Shape;789;p33"/>
              <p:cNvSpPr/>
              <p:nvPr/>
            </p:nvSpPr>
            <p:spPr>
              <a:xfrm>
                <a:off x="1665300" y="4272200"/>
                <a:ext cx="71175" cy="62875"/>
              </a:xfrm>
              <a:custGeom>
                <a:avLst/>
                <a:gdLst/>
                <a:ahLst/>
                <a:cxnLst/>
                <a:rect l="l" t="t" r="r" b="b"/>
                <a:pathLst>
                  <a:path w="2847" h="2515" extrusionOk="0">
                    <a:moveTo>
                      <a:pt x="2283" y="1"/>
                    </a:moveTo>
                    <a:lnTo>
                      <a:pt x="0" y="1648"/>
                    </a:lnTo>
                    <a:lnTo>
                      <a:pt x="434" y="2515"/>
                    </a:lnTo>
                    <a:cubicBezTo>
                      <a:pt x="434" y="2515"/>
                      <a:pt x="2846" y="955"/>
                      <a:pt x="2803" y="882"/>
                    </a:cubicBezTo>
                    <a:cubicBezTo>
                      <a:pt x="2760" y="824"/>
                      <a:pt x="2283" y="1"/>
                      <a:pt x="22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0" name="Google Shape;790;p33"/>
              <p:cNvSpPr/>
              <p:nvPr/>
            </p:nvSpPr>
            <p:spPr>
              <a:xfrm>
                <a:off x="1662750" y="4270050"/>
                <a:ext cx="74800" cy="67200"/>
              </a:xfrm>
              <a:custGeom>
                <a:avLst/>
                <a:gdLst/>
                <a:ahLst/>
                <a:cxnLst/>
                <a:rect l="l" t="t" r="r" b="b"/>
                <a:pathLst>
                  <a:path w="2992" h="2688" extrusionOk="0">
                    <a:moveTo>
                      <a:pt x="2356" y="217"/>
                    </a:moveTo>
                    <a:cubicBezTo>
                      <a:pt x="2472" y="405"/>
                      <a:pt x="2703" y="809"/>
                      <a:pt x="2790" y="968"/>
                    </a:cubicBezTo>
                    <a:cubicBezTo>
                      <a:pt x="2558" y="1156"/>
                      <a:pt x="1374" y="1951"/>
                      <a:pt x="564" y="2471"/>
                    </a:cubicBezTo>
                    <a:lnTo>
                      <a:pt x="218" y="1763"/>
                    </a:lnTo>
                    <a:lnTo>
                      <a:pt x="2356" y="217"/>
                    </a:lnTo>
                    <a:close/>
                    <a:moveTo>
                      <a:pt x="2399" y="0"/>
                    </a:moveTo>
                    <a:cubicBezTo>
                      <a:pt x="2385" y="0"/>
                      <a:pt x="2356" y="0"/>
                      <a:pt x="2327" y="29"/>
                    </a:cubicBezTo>
                    <a:lnTo>
                      <a:pt x="59" y="1676"/>
                    </a:lnTo>
                    <a:cubicBezTo>
                      <a:pt x="15" y="1691"/>
                      <a:pt x="1" y="1749"/>
                      <a:pt x="30" y="1777"/>
                    </a:cubicBezTo>
                    <a:lnTo>
                      <a:pt x="449" y="2644"/>
                    </a:lnTo>
                    <a:cubicBezTo>
                      <a:pt x="463" y="2659"/>
                      <a:pt x="492" y="2688"/>
                      <a:pt x="507" y="2688"/>
                    </a:cubicBezTo>
                    <a:lnTo>
                      <a:pt x="536" y="2688"/>
                    </a:lnTo>
                    <a:cubicBezTo>
                      <a:pt x="550" y="2688"/>
                      <a:pt x="564" y="2688"/>
                      <a:pt x="579" y="2673"/>
                    </a:cubicBezTo>
                    <a:cubicBezTo>
                      <a:pt x="2963" y="1142"/>
                      <a:pt x="2992" y="1041"/>
                      <a:pt x="2992" y="997"/>
                    </a:cubicBezTo>
                    <a:cubicBezTo>
                      <a:pt x="2992" y="968"/>
                      <a:pt x="2992" y="939"/>
                      <a:pt x="2977" y="925"/>
                    </a:cubicBezTo>
                    <a:cubicBezTo>
                      <a:pt x="2948" y="867"/>
                      <a:pt x="2602" y="275"/>
                      <a:pt x="2472" y="44"/>
                    </a:cubicBezTo>
                    <a:cubicBezTo>
                      <a:pt x="2457" y="29"/>
                      <a:pt x="2428" y="15"/>
                      <a:pt x="239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1" name="Google Shape;791;p33"/>
              <p:cNvSpPr/>
              <p:nvPr/>
            </p:nvSpPr>
            <p:spPr>
              <a:xfrm>
                <a:off x="2187900" y="4040275"/>
                <a:ext cx="101950" cy="104775"/>
              </a:xfrm>
              <a:custGeom>
                <a:avLst/>
                <a:gdLst/>
                <a:ahLst/>
                <a:cxnLst/>
                <a:rect l="l" t="t" r="r" b="b"/>
                <a:pathLst>
                  <a:path w="4078" h="4191" extrusionOk="0">
                    <a:moveTo>
                      <a:pt x="2553" y="0"/>
                    </a:moveTo>
                    <a:cubicBezTo>
                      <a:pt x="2551" y="0"/>
                      <a:pt x="2549" y="1"/>
                      <a:pt x="2546" y="2"/>
                    </a:cubicBezTo>
                    <a:cubicBezTo>
                      <a:pt x="2387" y="74"/>
                      <a:pt x="2113" y="2415"/>
                      <a:pt x="2113" y="2415"/>
                    </a:cubicBezTo>
                    <a:cubicBezTo>
                      <a:pt x="2113" y="2415"/>
                      <a:pt x="1520" y="594"/>
                      <a:pt x="1174" y="522"/>
                    </a:cubicBezTo>
                    <a:cubicBezTo>
                      <a:pt x="1172" y="522"/>
                      <a:pt x="1171" y="521"/>
                      <a:pt x="1169" y="521"/>
                    </a:cubicBezTo>
                    <a:cubicBezTo>
                      <a:pt x="1008" y="521"/>
                      <a:pt x="1434" y="2762"/>
                      <a:pt x="1434" y="2762"/>
                    </a:cubicBezTo>
                    <a:cubicBezTo>
                      <a:pt x="1434" y="2762"/>
                      <a:pt x="538" y="1317"/>
                      <a:pt x="263" y="1259"/>
                    </a:cubicBezTo>
                    <a:cubicBezTo>
                      <a:pt x="261" y="1258"/>
                      <a:pt x="258" y="1258"/>
                      <a:pt x="255" y="1258"/>
                    </a:cubicBezTo>
                    <a:cubicBezTo>
                      <a:pt x="1" y="1258"/>
                      <a:pt x="1333" y="4134"/>
                      <a:pt x="1333" y="4134"/>
                    </a:cubicBezTo>
                    <a:cubicBezTo>
                      <a:pt x="1333" y="4134"/>
                      <a:pt x="2137" y="4190"/>
                      <a:pt x="2665" y="4190"/>
                    </a:cubicBezTo>
                    <a:cubicBezTo>
                      <a:pt x="2896" y="4190"/>
                      <a:pt x="3075" y="4179"/>
                      <a:pt x="3110" y="4149"/>
                    </a:cubicBezTo>
                    <a:cubicBezTo>
                      <a:pt x="3240" y="4047"/>
                      <a:pt x="4078" y="1996"/>
                      <a:pt x="3890" y="1562"/>
                    </a:cubicBezTo>
                    <a:cubicBezTo>
                      <a:pt x="3867" y="1509"/>
                      <a:pt x="3836" y="1486"/>
                      <a:pt x="3800" y="1486"/>
                    </a:cubicBezTo>
                    <a:cubicBezTo>
                      <a:pt x="3542" y="1486"/>
                      <a:pt x="3009" y="2675"/>
                      <a:pt x="3009" y="2675"/>
                    </a:cubicBezTo>
                    <a:cubicBezTo>
                      <a:pt x="3009" y="2675"/>
                      <a:pt x="2727" y="0"/>
                      <a:pt x="2553" y="0"/>
                    </a:cubicBezTo>
                    <a:close/>
                  </a:path>
                </a:pathLst>
              </a:custGeom>
              <a:solidFill>
                <a:srgbClr val="76AE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2" name="Google Shape;792;p33"/>
              <p:cNvSpPr/>
              <p:nvPr/>
            </p:nvSpPr>
            <p:spPr>
              <a:xfrm>
                <a:off x="2224450" y="4111350"/>
                <a:ext cx="25325" cy="25425"/>
              </a:xfrm>
              <a:custGeom>
                <a:avLst/>
                <a:gdLst/>
                <a:ahLst/>
                <a:cxnLst/>
                <a:rect l="l" t="t" r="r" b="b"/>
                <a:pathLst>
                  <a:path w="1013" h="1017" extrusionOk="0">
                    <a:moveTo>
                      <a:pt x="100" y="0"/>
                    </a:moveTo>
                    <a:cubicBezTo>
                      <a:pt x="69" y="0"/>
                      <a:pt x="41" y="19"/>
                      <a:pt x="30" y="63"/>
                    </a:cubicBezTo>
                    <a:cubicBezTo>
                      <a:pt x="1" y="106"/>
                      <a:pt x="30" y="164"/>
                      <a:pt x="73" y="179"/>
                    </a:cubicBezTo>
                    <a:cubicBezTo>
                      <a:pt x="87" y="179"/>
                      <a:pt x="810" y="439"/>
                      <a:pt x="738" y="915"/>
                    </a:cubicBezTo>
                    <a:cubicBezTo>
                      <a:pt x="738" y="959"/>
                      <a:pt x="766" y="1002"/>
                      <a:pt x="824" y="1017"/>
                    </a:cubicBezTo>
                    <a:lnTo>
                      <a:pt x="839" y="1017"/>
                    </a:lnTo>
                    <a:cubicBezTo>
                      <a:pt x="882" y="1017"/>
                      <a:pt x="911" y="988"/>
                      <a:pt x="925" y="944"/>
                    </a:cubicBezTo>
                    <a:cubicBezTo>
                      <a:pt x="1012" y="309"/>
                      <a:pt x="174" y="20"/>
                      <a:pt x="131" y="5"/>
                    </a:cubicBezTo>
                    <a:cubicBezTo>
                      <a:pt x="120" y="2"/>
                      <a:pt x="110" y="0"/>
                      <a:pt x="10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3" name="Google Shape;793;p33"/>
              <p:cNvSpPr/>
              <p:nvPr/>
            </p:nvSpPr>
            <p:spPr>
              <a:xfrm>
                <a:off x="2178950" y="4058375"/>
                <a:ext cx="21325" cy="20975"/>
              </a:xfrm>
              <a:custGeom>
                <a:avLst/>
                <a:gdLst/>
                <a:ahLst/>
                <a:cxnLst/>
                <a:rect l="l" t="t" r="r" b="b"/>
                <a:pathLst>
                  <a:path w="853" h="839" extrusionOk="0">
                    <a:moveTo>
                      <a:pt x="419" y="0"/>
                    </a:moveTo>
                    <a:cubicBezTo>
                      <a:pt x="188" y="0"/>
                      <a:pt x="0" y="188"/>
                      <a:pt x="0" y="419"/>
                    </a:cubicBezTo>
                    <a:cubicBezTo>
                      <a:pt x="0" y="650"/>
                      <a:pt x="188" y="838"/>
                      <a:pt x="419" y="838"/>
                    </a:cubicBezTo>
                    <a:cubicBezTo>
                      <a:pt x="665" y="838"/>
                      <a:pt x="853" y="650"/>
                      <a:pt x="853" y="419"/>
                    </a:cubicBezTo>
                    <a:cubicBezTo>
                      <a:pt x="853" y="188"/>
                      <a:pt x="665" y="0"/>
                      <a:pt x="419" y="0"/>
                    </a:cubicBezTo>
                    <a:close/>
                  </a:path>
                </a:pathLst>
              </a:custGeom>
              <a:solidFill>
                <a:srgbClr val="76AE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4" name="Google Shape;794;p33"/>
              <p:cNvSpPr/>
              <p:nvPr/>
            </p:nvSpPr>
            <p:spPr>
              <a:xfrm>
                <a:off x="2205300" y="4037425"/>
                <a:ext cx="20975" cy="20975"/>
              </a:xfrm>
              <a:custGeom>
                <a:avLst/>
                <a:gdLst/>
                <a:ahLst/>
                <a:cxnLst/>
                <a:rect l="l" t="t" r="r" b="b"/>
                <a:pathLst>
                  <a:path w="839" h="839" extrusionOk="0">
                    <a:moveTo>
                      <a:pt x="420" y="0"/>
                    </a:moveTo>
                    <a:cubicBezTo>
                      <a:pt x="189" y="0"/>
                      <a:pt x="1" y="188"/>
                      <a:pt x="1" y="419"/>
                    </a:cubicBezTo>
                    <a:cubicBezTo>
                      <a:pt x="1" y="650"/>
                      <a:pt x="189" y="838"/>
                      <a:pt x="420" y="838"/>
                    </a:cubicBezTo>
                    <a:cubicBezTo>
                      <a:pt x="651" y="838"/>
                      <a:pt x="839" y="650"/>
                      <a:pt x="839" y="419"/>
                    </a:cubicBezTo>
                    <a:cubicBezTo>
                      <a:pt x="839" y="188"/>
                      <a:pt x="651" y="0"/>
                      <a:pt x="420" y="0"/>
                    </a:cubicBezTo>
                    <a:close/>
                  </a:path>
                </a:pathLst>
              </a:custGeom>
              <a:solidFill>
                <a:srgbClr val="76AE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5" name="Google Shape;795;p33"/>
              <p:cNvSpPr/>
              <p:nvPr/>
            </p:nvSpPr>
            <p:spPr>
              <a:xfrm>
                <a:off x="2242525" y="4029475"/>
                <a:ext cx="20975" cy="21325"/>
              </a:xfrm>
              <a:custGeom>
                <a:avLst/>
                <a:gdLst/>
                <a:ahLst/>
                <a:cxnLst/>
                <a:rect l="l" t="t" r="r" b="b"/>
                <a:pathLst>
                  <a:path w="839" h="853" extrusionOk="0">
                    <a:moveTo>
                      <a:pt x="419" y="0"/>
                    </a:moveTo>
                    <a:cubicBezTo>
                      <a:pt x="188" y="0"/>
                      <a:pt x="0" y="188"/>
                      <a:pt x="0" y="419"/>
                    </a:cubicBezTo>
                    <a:cubicBezTo>
                      <a:pt x="0" y="665"/>
                      <a:pt x="188" y="853"/>
                      <a:pt x="419" y="853"/>
                    </a:cubicBezTo>
                    <a:cubicBezTo>
                      <a:pt x="650" y="853"/>
                      <a:pt x="838" y="665"/>
                      <a:pt x="838" y="419"/>
                    </a:cubicBezTo>
                    <a:cubicBezTo>
                      <a:pt x="838" y="188"/>
                      <a:pt x="650" y="0"/>
                      <a:pt x="41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6" name="Google Shape;796;p33"/>
              <p:cNvSpPr/>
              <p:nvPr/>
            </p:nvSpPr>
            <p:spPr>
              <a:xfrm>
                <a:off x="2273225" y="4065600"/>
                <a:ext cx="20975" cy="20975"/>
              </a:xfrm>
              <a:custGeom>
                <a:avLst/>
                <a:gdLst/>
                <a:ahLst/>
                <a:cxnLst/>
                <a:rect l="l" t="t" r="r" b="b"/>
                <a:pathLst>
                  <a:path w="839" h="839" extrusionOk="0">
                    <a:moveTo>
                      <a:pt x="419" y="0"/>
                    </a:moveTo>
                    <a:cubicBezTo>
                      <a:pt x="188" y="0"/>
                      <a:pt x="0" y="188"/>
                      <a:pt x="0" y="419"/>
                    </a:cubicBezTo>
                    <a:cubicBezTo>
                      <a:pt x="0" y="650"/>
                      <a:pt x="188" y="838"/>
                      <a:pt x="419" y="838"/>
                    </a:cubicBezTo>
                    <a:cubicBezTo>
                      <a:pt x="650" y="838"/>
                      <a:pt x="838" y="650"/>
                      <a:pt x="838" y="419"/>
                    </a:cubicBezTo>
                    <a:cubicBezTo>
                      <a:pt x="838" y="188"/>
                      <a:pt x="650" y="0"/>
                      <a:pt x="419" y="0"/>
                    </a:cubicBezTo>
                    <a:close/>
                  </a:path>
                </a:pathLst>
              </a:custGeom>
              <a:solidFill>
                <a:srgbClr val="76AE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7" name="Google Shape;797;p33"/>
              <p:cNvSpPr/>
              <p:nvPr/>
            </p:nvSpPr>
            <p:spPr>
              <a:xfrm>
                <a:off x="2205675" y="4134950"/>
                <a:ext cx="71900" cy="32900"/>
              </a:xfrm>
              <a:custGeom>
                <a:avLst/>
                <a:gdLst/>
                <a:ahLst/>
                <a:cxnLst/>
                <a:rect l="l" t="t" r="r" b="b"/>
                <a:pathLst>
                  <a:path w="2876" h="1316" extrusionOk="0">
                    <a:moveTo>
                      <a:pt x="44" y="0"/>
                    </a:moveTo>
                    <a:cubicBezTo>
                      <a:pt x="44" y="0"/>
                      <a:pt x="15" y="940"/>
                      <a:pt x="15" y="1026"/>
                    </a:cubicBezTo>
                    <a:cubicBezTo>
                      <a:pt x="0" y="1098"/>
                      <a:pt x="2876" y="1315"/>
                      <a:pt x="2876" y="1315"/>
                    </a:cubicBezTo>
                    <a:lnTo>
                      <a:pt x="2832" y="362"/>
                    </a:lnTo>
                    <a:lnTo>
                      <a:pt x="4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8" name="Google Shape;798;p33"/>
              <p:cNvSpPr/>
              <p:nvPr/>
            </p:nvSpPr>
            <p:spPr>
              <a:xfrm>
                <a:off x="2203875" y="4132775"/>
                <a:ext cx="76225" cy="37600"/>
              </a:xfrm>
              <a:custGeom>
                <a:avLst/>
                <a:gdLst/>
                <a:ahLst/>
                <a:cxnLst/>
                <a:rect l="l" t="t" r="r" b="b"/>
                <a:pathLst>
                  <a:path w="3049" h="1504" extrusionOk="0">
                    <a:moveTo>
                      <a:pt x="202" y="203"/>
                    </a:moveTo>
                    <a:lnTo>
                      <a:pt x="2818" y="535"/>
                    </a:lnTo>
                    <a:lnTo>
                      <a:pt x="2847" y="1316"/>
                    </a:lnTo>
                    <a:cubicBezTo>
                      <a:pt x="1893" y="1243"/>
                      <a:pt x="477" y="1113"/>
                      <a:pt x="173" y="1055"/>
                    </a:cubicBezTo>
                    <a:cubicBezTo>
                      <a:pt x="188" y="868"/>
                      <a:pt x="202" y="405"/>
                      <a:pt x="202" y="203"/>
                    </a:cubicBezTo>
                    <a:close/>
                    <a:moveTo>
                      <a:pt x="145" y="1"/>
                    </a:moveTo>
                    <a:cubicBezTo>
                      <a:pt x="116" y="1"/>
                      <a:pt x="87" y="1"/>
                      <a:pt x="72" y="30"/>
                    </a:cubicBezTo>
                    <a:cubicBezTo>
                      <a:pt x="43" y="44"/>
                      <a:pt x="43" y="58"/>
                      <a:pt x="43" y="87"/>
                    </a:cubicBezTo>
                    <a:cubicBezTo>
                      <a:pt x="29" y="347"/>
                      <a:pt x="0" y="1041"/>
                      <a:pt x="0" y="1113"/>
                    </a:cubicBezTo>
                    <a:cubicBezTo>
                      <a:pt x="0" y="1128"/>
                      <a:pt x="15" y="1157"/>
                      <a:pt x="29" y="1171"/>
                    </a:cubicBezTo>
                    <a:cubicBezTo>
                      <a:pt x="58" y="1214"/>
                      <a:pt x="116" y="1287"/>
                      <a:pt x="2948" y="1503"/>
                    </a:cubicBezTo>
                    <a:cubicBezTo>
                      <a:pt x="2962" y="1503"/>
                      <a:pt x="2991" y="1489"/>
                      <a:pt x="3020" y="1474"/>
                    </a:cubicBezTo>
                    <a:cubicBezTo>
                      <a:pt x="3034" y="1460"/>
                      <a:pt x="3049" y="1431"/>
                      <a:pt x="3049" y="1417"/>
                    </a:cubicBezTo>
                    <a:lnTo>
                      <a:pt x="3005" y="449"/>
                    </a:lnTo>
                    <a:cubicBezTo>
                      <a:pt x="3005" y="405"/>
                      <a:pt x="2977" y="376"/>
                      <a:pt x="2933" y="362"/>
                    </a:cubicBezTo>
                    <a:lnTo>
                      <a:pt x="145"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9" name="Google Shape;799;p33"/>
              <p:cNvSpPr/>
              <p:nvPr/>
            </p:nvSpPr>
            <p:spPr>
              <a:xfrm>
                <a:off x="1987500" y="4332800"/>
                <a:ext cx="21700" cy="88250"/>
              </a:xfrm>
              <a:custGeom>
                <a:avLst/>
                <a:gdLst/>
                <a:ahLst/>
                <a:cxnLst/>
                <a:rect l="l" t="t" r="r" b="b"/>
                <a:pathLst>
                  <a:path w="868" h="3530" extrusionOk="0">
                    <a:moveTo>
                      <a:pt x="101" y="1"/>
                    </a:moveTo>
                    <a:cubicBezTo>
                      <a:pt x="92" y="1"/>
                      <a:pt x="82" y="2"/>
                      <a:pt x="73" y="4"/>
                    </a:cubicBezTo>
                    <a:cubicBezTo>
                      <a:pt x="29" y="4"/>
                      <a:pt x="0" y="62"/>
                      <a:pt x="15" y="105"/>
                    </a:cubicBezTo>
                    <a:lnTo>
                      <a:pt x="679" y="3458"/>
                    </a:lnTo>
                    <a:cubicBezTo>
                      <a:pt x="694" y="3501"/>
                      <a:pt x="737" y="3530"/>
                      <a:pt x="781" y="3530"/>
                    </a:cubicBezTo>
                    <a:lnTo>
                      <a:pt x="795" y="3530"/>
                    </a:lnTo>
                    <a:cubicBezTo>
                      <a:pt x="838" y="3515"/>
                      <a:pt x="867" y="3472"/>
                      <a:pt x="867" y="3429"/>
                    </a:cubicBezTo>
                    <a:lnTo>
                      <a:pt x="188" y="77"/>
                    </a:lnTo>
                    <a:cubicBezTo>
                      <a:pt x="176" y="29"/>
                      <a:pt x="144" y="1"/>
                      <a:pt x="10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0" name="Google Shape;800;p33"/>
              <p:cNvSpPr/>
              <p:nvPr/>
            </p:nvSpPr>
            <p:spPr>
              <a:xfrm>
                <a:off x="2126200" y="4261600"/>
                <a:ext cx="37950" cy="81425"/>
              </a:xfrm>
              <a:custGeom>
                <a:avLst/>
                <a:gdLst/>
                <a:ahLst/>
                <a:cxnLst/>
                <a:rect l="l" t="t" r="r" b="b"/>
                <a:pathLst>
                  <a:path w="1518" h="3257" extrusionOk="0">
                    <a:moveTo>
                      <a:pt x="107" y="0"/>
                    </a:moveTo>
                    <a:cubicBezTo>
                      <a:pt x="95" y="0"/>
                      <a:pt x="84" y="2"/>
                      <a:pt x="73" y="6"/>
                    </a:cubicBezTo>
                    <a:cubicBezTo>
                      <a:pt x="15" y="20"/>
                      <a:pt x="1" y="78"/>
                      <a:pt x="15" y="121"/>
                    </a:cubicBezTo>
                    <a:lnTo>
                      <a:pt x="1330" y="3199"/>
                    </a:lnTo>
                    <a:cubicBezTo>
                      <a:pt x="1344" y="3228"/>
                      <a:pt x="1373" y="3257"/>
                      <a:pt x="1417" y="3257"/>
                    </a:cubicBezTo>
                    <a:cubicBezTo>
                      <a:pt x="1431" y="3257"/>
                      <a:pt x="1431" y="3242"/>
                      <a:pt x="1446" y="3242"/>
                    </a:cubicBezTo>
                    <a:cubicBezTo>
                      <a:pt x="1489" y="3228"/>
                      <a:pt x="1518" y="3170"/>
                      <a:pt x="1489" y="3127"/>
                    </a:cubicBezTo>
                    <a:lnTo>
                      <a:pt x="188" y="49"/>
                    </a:lnTo>
                    <a:cubicBezTo>
                      <a:pt x="178" y="17"/>
                      <a:pt x="142" y="0"/>
                      <a:pt x="10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1" name="Google Shape;801;p33"/>
              <p:cNvSpPr/>
              <p:nvPr/>
            </p:nvSpPr>
            <p:spPr>
              <a:xfrm>
                <a:off x="2165575" y="4236775"/>
                <a:ext cx="60700" cy="74475"/>
              </a:xfrm>
              <a:custGeom>
                <a:avLst/>
                <a:gdLst/>
                <a:ahLst/>
                <a:cxnLst/>
                <a:rect l="l" t="t" r="r" b="b"/>
                <a:pathLst>
                  <a:path w="2428" h="2979" extrusionOk="0">
                    <a:moveTo>
                      <a:pt x="101" y="1"/>
                    </a:moveTo>
                    <a:cubicBezTo>
                      <a:pt x="85" y="1"/>
                      <a:pt x="69" y="5"/>
                      <a:pt x="58" y="16"/>
                    </a:cubicBezTo>
                    <a:cubicBezTo>
                      <a:pt x="15" y="45"/>
                      <a:pt x="1" y="103"/>
                      <a:pt x="44" y="146"/>
                    </a:cubicBezTo>
                    <a:lnTo>
                      <a:pt x="2255" y="2949"/>
                    </a:lnTo>
                    <a:cubicBezTo>
                      <a:pt x="2269" y="2964"/>
                      <a:pt x="2298" y="2978"/>
                      <a:pt x="2327" y="2978"/>
                    </a:cubicBezTo>
                    <a:cubicBezTo>
                      <a:pt x="2341" y="2978"/>
                      <a:pt x="2356" y="2978"/>
                      <a:pt x="2385" y="2964"/>
                    </a:cubicBezTo>
                    <a:cubicBezTo>
                      <a:pt x="2413" y="2935"/>
                      <a:pt x="2428" y="2877"/>
                      <a:pt x="2399" y="2834"/>
                    </a:cubicBezTo>
                    <a:lnTo>
                      <a:pt x="174" y="31"/>
                    </a:lnTo>
                    <a:cubicBezTo>
                      <a:pt x="156" y="13"/>
                      <a:pt x="127" y="1"/>
                      <a:pt x="10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2" name="Google Shape;802;p33"/>
              <p:cNvSpPr/>
              <p:nvPr/>
            </p:nvSpPr>
            <p:spPr>
              <a:xfrm>
                <a:off x="2186475" y="4209875"/>
                <a:ext cx="76300" cy="40325"/>
              </a:xfrm>
              <a:custGeom>
                <a:avLst/>
                <a:gdLst/>
                <a:ahLst/>
                <a:cxnLst/>
                <a:rect l="l" t="t" r="r" b="b"/>
                <a:pathLst>
                  <a:path w="3052" h="1613" extrusionOk="0">
                    <a:moveTo>
                      <a:pt x="134" y="1"/>
                    </a:moveTo>
                    <a:cubicBezTo>
                      <a:pt x="45" y="1"/>
                      <a:pt x="1" y="117"/>
                      <a:pt x="89" y="168"/>
                    </a:cubicBezTo>
                    <a:lnTo>
                      <a:pt x="2892" y="1613"/>
                    </a:lnTo>
                    <a:lnTo>
                      <a:pt x="2936" y="1613"/>
                    </a:lnTo>
                    <a:cubicBezTo>
                      <a:pt x="3022" y="1613"/>
                      <a:pt x="3051" y="1482"/>
                      <a:pt x="2965" y="1454"/>
                    </a:cubicBezTo>
                    <a:lnTo>
                      <a:pt x="176" y="9"/>
                    </a:lnTo>
                    <a:cubicBezTo>
                      <a:pt x="161" y="3"/>
                      <a:pt x="147" y="1"/>
                      <a:pt x="13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3" name="Google Shape;803;p33"/>
              <p:cNvSpPr/>
              <p:nvPr/>
            </p:nvSpPr>
            <p:spPr>
              <a:xfrm>
                <a:off x="2204225" y="4183650"/>
                <a:ext cx="62525" cy="15975"/>
              </a:xfrm>
              <a:custGeom>
                <a:avLst/>
                <a:gdLst/>
                <a:ahLst/>
                <a:cxnLst/>
                <a:rect l="l" t="t" r="r" b="b"/>
                <a:pathLst>
                  <a:path w="2501" h="639" extrusionOk="0">
                    <a:moveTo>
                      <a:pt x="98" y="0"/>
                    </a:moveTo>
                    <a:cubicBezTo>
                      <a:pt x="58" y="0"/>
                      <a:pt x="15" y="38"/>
                      <a:pt x="15" y="75"/>
                    </a:cubicBezTo>
                    <a:cubicBezTo>
                      <a:pt x="1" y="133"/>
                      <a:pt x="29" y="176"/>
                      <a:pt x="73" y="191"/>
                    </a:cubicBezTo>
                    <a:lnTo>
                      <a:pt x="2385" y="639"/>
                    </a:lnTo>
                    <a:lnTo>
                      <a:pt x="2399" y="639"/>
                    </a:lnTo>
                    <a:cubicBezTo>
                      <a:pt x="2442" y="639"/>
                      <a:pt x="2486" y="610"/>
                      <a:pt x="2486" y="566"/>
                    </a:cubicBezTo>
                    <a:cubicBezTo>
                      <a:pt x="2500" y="509"/>
                      <a:pt x="2471" y="465"/>
                      <a:pt x="2413" y="465"/>
                    </a:cubicBezTo>
                    <a:lnTo>
                      <a:pt x="116" y="3"/>
                    </a:lnTo>
                    <a:cubicBezTo>
                      <a:pt x="110" y="1"/>
                      <a:pt x="104" y="0"/>
                      <a:pt x="9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4" name="Google Shape;804;p33"/>
              <p:cNvSpPr/>
              <p:nvPr/>
            </p:nvSpPr>
            <p:spPr>
              <a:xfrm>
                <a:off x="1977375" y="3896900"/>
                <a:ext cx="152100" cy="176300"/>
              </a:xfrm>
              <a:custGeom>
                <a:avLst/>
                <a:gdLst/>
                <a:ahLst/>
                <a:cxnLst/>
                <a:rect l="l" t="t" r="r" b="b"/>
                <a:pathLst>
                  <a:path w="6084" h="7052" extrusionOk="0">
                    <a:moveTo>
                      <a:pt x="102" y="1"/>
                    </a:moveTo>
                    <a:cubicBezTo>
                      <a:pt x="44" y="1"/>
                      <a:pt x="1" y="44"/>
                      <a:pt x="1" y="87"/>
                    </a:cubicBezTo>
                    <a:cubicBezTo>
                      <a:pt x="1" y="145"/>
                      <a:pt x="44" y="174"/>
                      <a:pt x="87" y="189"/>
                    </a:cubicBezTo>
                    <a:cubicBezTo>
                      <a:pt x="131" y="189"/>
                      <a:pt x="3931" y="449"/>
                      <a:pt x="4928" y="3468"/>
                    </a:cubicBezTo>
                    <a:cubicBezTo>
                      <a:pt x="4942" y="3497"/>
                      <a:pt x="4986" y="3526"/>
                      <a:pt x="5014" y="3526"/>
                    </a:cubicBezTo>
                    <a:lnTo>
                      <a:pt x="5043" y="3526"/>
                    </a:lnTo>
                    <a:cubicBezTo>
                      <a:pt x="5087" y="3512"/>
                      <a:pt x="5116" y="3454"/>
                      <a:pt x="5101" y="3411"/>
                    </a:cubicBezTo>
                    <a:cubicBezTo>
                      <a:pt x="4061" y="275"/>
                      <a:pt x="145" y="1"/>
                      <a:pt x="102" y="1"/>
                    </a:cubicBezTo>
                    <a:close/>
                    <a:moveTo>
                      <a:pt x="5878" y="4744"/>
                    </a:moveTo>
                    <a:cubicBezTo>
                      <a:pt x="5822" y="4744"/>
                      <a:pt x="5763" y="4787"/>
                      <a:pt x="5780" y="4855"/>
                    </a:cubicBezTo>
                    <a:cubicBezTo>
                      <a:pt x="5896" y="5549"/>
                      <a:pt x="5852" y="6257"/>
                      <a:pt x="5650" y="6936"/>
                    </a:cubicBezTo>
                    <a:cubicBezTo>
                      <a:pt x="5636" y="6979"/>
                      <a:pt x="5665" y="7023"/>
                      <a:pt x="5708" y="7052"/>
                    </a:cubicBezTo>
                    <a:lnTo>
                      <a:pt x="5737" y="7052"/>
                    </a:lnTo>
                    <a:cubicBezTo>
                      <a:pt x="5780" y="7052"/>
                      <a:pt x="5809" y="7023"/>
                      <a:pt x="5824" y="6979"/>
                    </a:cubicBezTo>
                    <a:cubicBezTo>
                      <a:pt x="6040" y="6286"/>
                      <a:pt x="6084" y="5535"/>
                      <a:pt x="5968" y="4812"/>
                    </a:cubicBezTo>
                    <a:cubicBezTo>
                      <a:pt x="5956" y="4765"/>
                      <a:pt x="5918" y="4744"/>
                      <a:pt x="5878" y="4744"/>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5" name="Google Shape;805;p33"/>
              <p:cNvSpPr/>
              <p:nvPr/>
            </p:nvSpPr>
            <p:spPr>
              <a:xfrm>
                <a:off x="2011325" y="4610675"/>
                <a:ext cx="32550" cy="37600"/>
              </a:xfrm>
              <a:custGeom>
                <a:avLst/>
                <a:gdLst/>
                <a:ahLst/>
                <a:cxnLst/>
                <a:rect l="l" t="t" r="r" b="b"/>
                <a:pathLst>
                  <a:path w="1302" h="1504" extrusionOk="0">
                    <a:moveTo>
                      <a:pt x="1" y="1503"/>
                    </a:moveTo>
                    <a:lnTo>
                      <a:pt x="1301" y="0"/>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6" name="Google Shape;806;p33"/>
              <p:cNvSpPr/>
              <p:nvPr/>
            </p:nvSpPr>
            <p:spPr>
              <a:xfrm>
                <a:off x="2008450" y="4608550"/>
                <a:ext cx="37950" cy="42250"/>
              </a:xfrm>
              <a:custGeom>
                <a:avLst/>
                <a:gdLst/>
                <a:ahLst/>
                <a:cxnLst/>
                <a:rect l="l" t="t" r="r" b="b"/>
                <a:pathLst>
                  <a:path w="1518" h="1690" extrusionOk="0">
                    <a:moveTo>
                      <a:pt x="1411" y="0"/>
                    </a:moveTo>
                    <a:cubicBezTo>
                      <a:pt x="1384" y="0"/>
                      <a:pt x="1360" y="12"/>
                      <a:pt x="1344" y="28"/>
                    </a:cubicBezTo>
                    <a:lnTo>
                      <a:pt x="44" y="1530"/>
                    </a:lnTo>
                    <a:cubicBezTo>
                      <a:pt x="0" y="1588"/>
                      <a:pt x="44" y="1689"/>
                      <a:pt x="116" y="1689"/>
                    </a:cubicBezTo>
                    <a:cubicBezTo>
                      <a:pt x="145" y="1689"/>
                      <a:pt x="174" y="1675"/>
                      <a:pt x="188" y="1660"/>
                    </a:cubicBezTo>
                    <a:lnTo>
                      <a:pt x="1474" y="143"/>
                    </a:lnTo>
                    <a:cubicBezTo>
                      <a:pt x="1517" y="114"/>
                      <a:pt x="1503" y="56"/>
                      <a:pt x="1474" y="28"/>
                    </a:cubicBezTo>
                    <a:cubicBezTo>
                      <a:pt x="1455" y="8"/>
                      <a:pt x="1432" y="0"/>
                      <a:pt x="1411"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7" name="Google Shape;807;p33"/>
              <p:cNvSpPr/>
              <p:nvPr/>
            </p:nvSpPr>
            <p:spPr>
              <a:xfrm>
                <a:off x="2195925" y="4515250"/>
                <a:ext cx="9775" cy="55000"/>
              </a:xfrm>
              <a:custGeom>
                <a:avLst/>
                <a:gdLst/>
                <a:ahLst/>
                <a:cxnLst/>
                <a:rect l="l" t="t" r="r" b="b"/>
                <a:pathLst>
                  <a:path w="391" h="2200" extrusionOk="0">
                    <a:moveTo>
                      <a:pt x="286" y="0"/>
                    </a:moveTo>
                    <a:cubicBezTo>
                      <a:pt x="249" y="0"/>
                      <a:pt x="215" y="38"/>
                      <a:pt x="203" y="75"/>
                    </a:cubicBezTo>
                    <a:lnTo>
                      <a:pt x="15" y="2098"/>
                    </a:lnTo>
                    <a:cubicBezTo>
                      <a:pt x="0" y="2141"/>
                      <a:pt x="44" y="2185"/>
                      <a:pt x="87" y="2199"/>
                    </a:cubicBezTo>
                    <a:lnTo>
                      <a:pt x="101" y="2199"/>
                    </a:lnTo>
                    <a:cubicBezTo>
                      <a:pt x="145" y="2199"/>
                      <a:pt x="188" y="2156"/>
                      <a:pt x="188" y="2112"/>
                    </a:cubicBezTo>
                    <a:lnTo>
                      <a:pt x="390" y="90"/>
                    </a:lnTo>
                    <a:cubicBezTo>
                      <a:pt x="390" y="46"/>
                      <a:pt x="347" y="3"/>
                      <a:pt x="304" y="3"/>
                    </a:cubicBezTo>
                    <a:cubicBezTo>
                      <a:pt x="298" y="1"/>
                      <a:pt x="292" y="0"/>
                      <a:pt x="28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8" name="Google Shape;808;p33"/>
              <p:cNvSpPr/>
              <p:nvPr/>
            </p:nvSpPr>
            <p:spPr>
              <a:xfrm>
                <a:off x="2093325" y="4514325"/>
                <a:ext cx="72150" cy="85900"/>
              </a:xfrm>
              <a:custGeom>
                <a:avLst/>
                <a:gdLst/>
                <a:ahLst/>
                <a:cxnLst/>
                <a:rect l="l" t="t" r="r" b="b"/>
                <a:pathLst>
                  <a:path w="2886" h="3436" extrusionOk="0">
                    <a:moveTo>
                      <a:pt x="2758" y="1"/>
                    </a:moveTo>
                    <a:cubicBezTo>
                      <a:pt x="2733" y="1"/>
                      <a:pt x="2708" y="12"/>
                      <a:pt x="2688" y="40"/>
                    </a:cubicBezTo>
                    <a:lnTo>
                      <a:pt x="44" y="3291"/>
                    </a:lnTo>
                    <a:cubicBezTo>
                      <a:pt x="1" y="3334"/>
                      <a:pt x="15" y="3378"/>
                      <a:pt x="59" y="3421"/>
                    </a:cubicBezTo>
                    <a:cubicBezTo>
                      <a:pt x="73" y="3435"/>
                      <a:pt x="87" y="3435"/>
                      <a:pt x="116" y="3435"/>
                    </a:cubicBezTo>
                    <a:cubicBezTo>
                      <a:pt x="131" y="3435"/>
                      <a:pt x="160" y="3421"/>
                      <a:pt x="174" y="3406"/>
                    </a:cubicBezTo>
                    <a:lnTo>
                      <a:pt x="2833" y="155"/>
                    </a:lnTo>
                    <a:cubicBezTo>
                      <a:pt x="2885" y="82"/>
                      <a:pt x="2823" y="1"/>
                      <a:pt x="275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9" name="Google Shape;809;p33"/>
              <p:cNvSpPr/>
              <p:nvPr/>
            </p:nvSpPr>
            <p:spPr>
              <a:xfrm>
                <a:off x="1899725" y="4584450"/>
                <a:ext cx="103150" cy="57300"/>
              </a:xfrm>
              <a:custGeom>
                <a:avLst/>
                <a:gdLst/>
                <a:ahLst/>
                <a:cxnLst/>
                <a:rect l="l" t="t" r="r" b="b"/>
                <a:pathLst>
                  <a:path w="4126" h="2292" extrusionOk="0">
                    <a:moveTo>
                      <a:pt x="3999" y="1"/>
                    </a:moveTo>
                    <a:cubicBezTo>
                      <a:pt x="3982" y="1"/>
                      <a:pt x="3963" y="8"/>
                      <a:pt x="3945" y="24"/>
                    </a:cubicBezTo>
                    <a:lnTo>
                      <a:pt x="87" y="2119"/>
                    </a:lnTo>
                    <a:cubicBezTo>
                      <a:pt x="0" y="2162"/>
                      <a:pt x="44" y="2292"/>
                      <a:pt x="130" y="2292"/>
                    </a:cubicBezTo>
                    <a:cubicBezTo>
                      <a:pt x="145" y="2292"/>
                      <a:pt x="159" y="2292"/>
                      <a:pt x="174" y="2278"/>
                    </a:cubicBezTo>
                    <a:lnTo>
                      <a:pt x="4031" y="168"/>
                    </a:lnTo>
                    <a:cubicBezTo>
                      <a:pt x="4126" y="133"/>
                      <a:pt x="4076" y="1"/>
                      <a:pt x="399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0" name="Google Shape;810;p33"/>
              <p:cNvSpPr/>
              <p:nvPr/>
            </p:nvSpPr>
            <p:spPr>
              <a:xfrm>
                <a:off x="2176425" y="4400700"/>
                <a:ext cx="75150" cy="33050"/>
              </a:xfrm>
              <a:custGeom>
                <a:avLst/>
                <a:gdLst/>
                <a:ahLst/>
                <a:cxnLst/>
                <a:rect l="l" t="t" r="r" b="b"/>
                <a:pathLst>
                  <a:path w="3006" h="1322" extrusionOk="0">
                    <a:moveTo>
                      <a:pt x="2896" y="1"/>
                    </a:moveTo>
                    <a:cubicBezTo>
                      <a:pt x="2861" y="1"/>
                      <a:pt x="2829" y="29"/>
                      <a:pt x="2818" y="77"/>
                    </a:cubicBezTo>
                    <a:cubicBezTo>
                      <a:pt x="2760" y="308"/>
                      <a:pt x="2427" y="525"/>
                      <a:pt x="2297" y="583"/>
                    </a:cubicBezTo>
                    <a:cubicBezTo>
                      <a:pt x="2254" y="611"/>
                      <a:pt x="2240" y="655"/>
                      <a:pt x="2268" y="713"/>
                    </a:cubicBezTo>
                    <a:cubicBezTo>
                      <a:pt x="2283" y="742"/>
                      <a:pt x="2312" y="756"/>
                      <a:pt x="2341" y="756"/>
                    </a:cubicBezTo>
                    <a:cubicBezTo>
                      <a:pt x="2355" y="756"/>
                      <a:pt x="2370" y="756"/>
                      <a:pt x="2384" y="742"/>
                    </a:cubicBezTo>
                    <a:cubicBezTo>
                      <a:pt x="2413" y="742"/>
                      <a:pt x="2904" y="481"/>
                      <a:pt x="2991" y="106"/>
                    </a:cubicBezTo>
                    <a:cubicBezTo>
                      <a:pt x="3005" y="62"/>
                      <a:pt x="2976" y="5"/>
                      <a:pt x="2919" y="5"/>
                    </a:cubicBezTo>
                    <a:cubicBezTo>
                      <a:pt x="2911" y="2"/>
                      <a:pt x="2904" y="1"/>
                      <a:pt x="2896" y="1"/>
                    </a:cubicBezTo>
                    <a:close/>
                    <a:moveTo>
                      <a:pt x="1963" y="449"/>
                    </a:moveTo>
                    <a:cubicBezTo>
                      <a:pt x="1940" y="449"/>
                      <a:pt x="1914" y="460"/>
                      <a:pt x="1893" y="481"/>
                    </a:cubicBezTo>
                    <a:cubicBezTo>
                      <a:pt x="1787" y="578"/>
                      <a:pt x="1597" y="605"/>
                      <a:pt x="1431" y="605"/>
                    </a:cubicBezTo>
                    <a:cubicBezTo>
                      <a:pt x="1324" y="605"/>
                      <a:pt x="1227" y="594"/>
                      <a:pt x="1170" y="583"/>
                    </a:cubicBezTo>
                    <a:cubicBezTo>
                      <a:pt x="1166" y="582"/>
                      <a:pt x="1161" y="582"/>
                      <a:pt x="1157" y="582"/>
                    </a:cubicBezTo>
                    <a:cubicBezTo>
                      <a:pt x="1053" y="582"/>
                      <a:pt x="1030" y="743"/>
                      <a:pt x="1141" y="770"/>
                    </a:cubicBezTo>
                    <a:cubicBezTo>
                      <a:pt x="1228" y="785"/>
                      <a:pt x="1329" y="785"/>
                      <a:pt x="1416" y="785"/>
                    </a:cubicBezTo>
                    <a:cubicBezTo>
                      <a:pt x="1438" y="786"/>
                      <a:pt x="1459" y="787"/>
                      <a:pt x="1481" y="787"/>
                    </a:cubicBezTo>
                    <a:cubicBezTo>
                      <a:pt x="1676" y="787"/>
                      <a:pt x="1867" y="729"/>
                      <a:pt x="2023" y="611"/>
                    </a:cubicBezTo>
                    <a:cubicBezTo>
                      <a:pt x="2052" y="568"/>
                      <a:pt x="2052" y="525"/>
                      <a:pt x="2023" y="481"/>
                    </a:cubicBezTo>
                    <a:cubicBezTo>
                      <a:pt x="2008" y="460"/>
                      <a:pt x="1987" y="449"/>
                      <a:pt x="1963" y="449"/>
                    </a:cubicBezTo>
                    <a:close/>
                    <a:moveTo>
                      <a:pt x="110" y="910"/>
                    </a:moveTo>
                    <a:cubicBezTo>
                      <a:pt x="74" y="910"/>
                      <a:pt x="36" y="926"/>
                      <a:pt x="14" y="958"/>
                    </a:cubicBezTo>
                    <a:cubicBezTo>
                      <a:pt x="0" y="1002"/>
                      <a:pt x="14" y="1059"/>
                      <a:pt x="58" y="1088"/>
                    </a:cubicBezTo>
                    <a:cubicBezTo>
                      <a:pt x="246" y="1175"/>
                      <a:pt x="462" y="1233"/>
                      <a:pt x="679" y="1247"/>
                    </a:cubicBezTo>
                    <a:cubicBezTo>
                      <a:pt x="766" y="1247"/>
                      <a:pt x="852" y="1233"/>
                      <a:pt x="939" y="1189"/>
                    </a:cubicBezTo>
                    <a:cubicBezTo>
                      <a:pt x="983" y="1175"/>
                      <a:pt x="997" y="1117"/>
                      <a:pt x="983" y="1074"/>
                    </a:cubicBezTo>
                    <a:cubicBezTo>
                      <a:pt x="972" y="1043"/>
                      <a:pt x="939" y="1019"/>
                      <a:pt x="905" y="1019"/>
                    </a:cubicBezTo>
                    <a:cubicBezTo>
                      <a:pt x="892" y="1019"/>
                      <a:pt x="879" y="1022"/>
                      <a:pt x="867" y="1031"/>
                    </a:cubicBezTo>
                    <a:cubicBezTo>
                      <a:pt x="810" y="1055"/>
                      <a:pt x="746" y="1065"/>
                      <a:pt x="679" y="1065"/>
                    </a:cubicBezTo>
                    <a:cubicBezTo>
                      <a:pt x="473" y="1065"/>
                      <a:pt x="243" y="969"/>
                      <a:pt x="144" y="915"/>
                    </a:cubicBezTo>
                    <a:cubicBezTo>
                      <a:pt x="134" y="911"/>
                      <a:pt x="122" y="910"/>
                      <a:pt x="110" y="910"/>
                    </a:cubicBezTo>
                    <a:close/>
                    <a:moveTo>
                      <a:pt x="2339" y="994"/>
                    </a:moveTo>
                    <a:cubicBezTo>
                      <a:pt x="2315" y="994"/>
                      <a:pt x="2290" y="1002"/>
                      <a:pt x="2268" y="1016"/>
                    </a:cubicBezTo>
                    <a:cubicBezTo>
                      <a:pt x="2163" y="1113"/>
                      <a:pt x="1972" y="1140"/>
                      <a:pt x="1806" y="1140"/>
                    </a:cubicBezTo>
                    <a:cubicBezTo>
                      <a:pt x="1699" y="1140"/>
                      <a:pt x="1603" y="1129"/>
                      <a:pt x="1546" y="1117"/>
                    </a:cubicBezTo>
                    <a:cubicBezTo>
                      <a:pt x="1503" y="1117"/>
                      <a:pt x="1459" y="1146"/>
                      <a:pt x="1445" y="1189"/>
                    </a:cubicBezTo>
                    <a:cubicBezTo>
                      <a:pt x="1445" y="1247"/>
                      <a:pt x="1474" y="1291"/>
                      <a:pt x="1517" y="1305"/>
                    </a:cubicBezTo>
                    <a:cubicBezTo>
                      <a:pt x="1604" y="1319"/>
                      <a:pt x="1705" y="1319"/>
                      <a:pt x="1792" y="1319"/>
                    </a:cubicBezTo>
                    <a:cubicBezTo>
                      <a:pt x="1813" y="1321"/>
                      <a:pt x="1835" y="1322"/>
                      <a:pt x="1857" y="1322"/>
                    </a:cubicBezTo>
                    <a:cubicBezTo>
                      <a:pt x="2051" y="1322"/>
                      <a:pt x="2242" y="1263"/>
                      <a:pt x="2398" y="1146"/>
                    </a:cubicBezTo>
                    <a:cubicBezTo>
                      <a:pt x="2442" y="1117"/>
                      <a:pt x="2442" y="1059"/>
                      <a:pt x="2398" y="1016"/>
                    </a:cubicBezTo>
                    <a:cubicBezTo>
                      <a:pt x="2384" y="1002"/>
                      <a:pt x="2362" y="994"/>
                      <a:pt x="2339" y="994"/>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1" name="Google Shape;811;p33"/>
              <p:cNvSpPr/>
              <p:nvPr/>
            </p:nvSpPr>
            <p:spPr>
              <a:xfrm>
                <a:off x="1876600" y="3943050"/>
                <a:ext cx="87075" cy="22150"/>
              </a:xfrm>
              <a:custGeom>
                <a:avLst/>
                <a:gdLst/>
                <a:ahLst/>
                <a:cxnLst/>
                <a:rect l="l" t="t" r="r" b="b"/>
                <a:pathLst>
                  <a:path w="3483" h="886" extrusionOk="0">
                    <a:moveTo>
                      <a:pt x="1515" y="1"/>
                    </a:moveTo>
                    <a:cubicBezTo>
                      <a:pt x="1386" y="1"/>
                      <a:pt x="1253" y="23"/>
                      <a:pt x="1142" y="91"/>
                    </a:cubicBezTo>
                    <a:cubicBezTo>
                      <a:pt x="1099" y="105"/>
                      <a:pt x="1099" y="163"/>
                      <a:pt x="1113" y="206"/>
                    </a:cubicBezTo>
                    <a:cubicBezTo>
                      <a:pt x="1132" y="234"/>
                      <a:pt x="1163" y="250"/>
                      <a:pt x="1194" y="250"/>
                    </a:cubicBezTo>
                    <a:cubicBezTo>
                      <a:pt x="1211" y="250"/>
                      <a:pt x="1228" y="246"/>
                      <a:pt x="1243" y="235"/>
                    </a:cubicBezTo>
                    <a:cubicBezTo>
                      <a:pt x="1312" y="196"/>
                      <a:pt x="1402" y="182"/>
                      <a:pt x="1497" y="182"/>
                    </a:cubicBezTo>
                    <a:cubicBezTo>
                      <a:pt x="1681" y="182"/>
                      <a:pt x="1880" y="236"/>
                      <a:pt x="1966" y="264"/>
                    </a:cubicBezTo>
                    <a:lnTo>
                      <a:pt x="1995" y="264"/>
                    </a:lnTo>
                    <a:cubicBezTo>
                      <a:pt x="2038" y="264"/>
                      <a:pt x="2067" y="235"/>
                      <a:pt x="2081" y="206"/>
                    </a:cubicBezTo>
                    <a:cubicBezTo>
                      <a:pt x="2096" y="163"/>
                      <a:pt x="2081" y="105"/>
                      <a:pt x="2023" y="91"/>
                    </a:cubicBezTo>
                    <a:cubicBezTo>
                      <a:pt x="2014" y="91"/>
                      <a:pt x="1773" y="1"/>
                      <a:pt x="1515" y="1"/>
                    </a:cubicBezTo>
                    <a:close/>
                    <a:moveTo>
                      <a:pt x="2724" y="294"/>
                    </a:moveTo>
                    <a:cubicBezTo>
                      <a:pt x="2682" y="294"/>
                      <a:pt x="2641" y="298"/>
                      <a:pt x="2601" y="308"/>
                    </a:cubicBezTo>
                    <a:cubicBezTo>
                      <a:pt x="2481" y="334"/>
                      <a:pt x="2509" y="498"/>
                      <a:pt x="2607" y="498"/>
                    </a:cubicBezTo>
                    <a:cubicBezTo>
                      <a:pt x="2614" y="498"/>
                      <a:pt x="2622" y="497"/>
                      <a:pt x="2630" y="495"/>
                    </a:cubicBezTo>
                    <a:cubicBezTo>
                      <a:pt x="2660" y="488"/>
                      <a:pt x="2691" y="485"/>
                      <a:pt x="2723" y="485"/>
                    </a:cubicBezTo>
                    <a:cubicBezTo>
                      <a:pt x="2954" y="485"/>
                      <a:pt x="3222" y="650"/>
                      <a:pt x="3324" y="727"/>
                    </a:cubicBezTo>
                    <a:cubicBezTo>
                      <a:pt x="3338" y="741"/>
                      <a:pt x="3353" y="741"/>
                      <a:pt x="3382" y="741"/>
                    </a:cubicBezTo>
                    <a:cubicBezTo>
                      <a:pt x="3410" y="741"/>
                      <a:pt x="3439" y="727"/>
                      <a:pt x="3454" y="698"/>
                    </a:cubicBezTo>
                    <a:lnTo>
                      <a:pt x="3454" y="712"/>
                    </a:lnTo>
                    <a:cubicBezTo>
                      <a:pt x="3483" y="669"/>
                      <a:pt x="3468" y="611"/>
                      <a:pt x="3439" y="582"/>
                    </a:cubicBezTo>
                    <a:cubicBezTo>
                      <a:pt x="3414" y="569"/>
                      <a:pt x="3057" y="294"/>
                      <a:pt x="2724" y="294"/>
                    </a:cubicBezTo>
                    <a:close/>
                    <a:moveTo>
                      <a:pt x="1799" y="600"/>
                    </a:moveTo>
                    <a:cubicBezTo>
                      <a:pt x="1672" y="600"/>
                      <a:pt x="1540" y="621"/>
                      <a:pt x="1431" y="683"/>
                    </a:cubicBezTo>
                    <a:cubicBezTo>
                      <a:pt x="1345" y="732"/>
                      <a:pt x="1405" y="855"/>
                      <a:pt x="1487" y="855"/>
                    </a:cubicBezTo>
                    <a:cubicBezTo>
                      <a:pt x="1502" y="855"/>
                      <a:pt x="1517" y="851"/>
                      <a:pt x="1532" y="842"/>
                    </a:cubicBezTo>
                    <a:cubicBezTo>
                      <a:pt x="1604" y="796"/>
                      <a:pt x="1700" y="779"/>
                      <a:pt x="1800" y="779"/>
                    </a:cubicBezTo>
                    <a:cubicBezTo>
                      <a:pt x="1980" y="779"/>
                      <a:pt x="2171" y="834"/>
                      <a:pt x="2255" y="871"/>
                    </a:cubicBezTo>
                    <a:lnTo>
                      <a:pt x="2283" y="871"/>
                    </a:lnTo>
                    <a:cubicBezTo>
                      <a:pt x="2312" y="871"/>
                      <a:pt x="2356" y="842"/>
                      <a:pt x="2370" y="813"/>
                    </a:cubicBezTo>
                    <a:cubicBezTo>
                      <a:pt x="2385" y="770"/>
                      <a:pt x="2356" y="712"/>
                      <a:pt x="2312" y="698"/>
                    </a:cubicBezTo>
                    <a:cubicBezTo>
                      <a:pt x="2303" y="688"/>
                      <a:pt x="2059" y="600"/>
                      <a:pt x="1799" y="600"/>
                    </a:cubicBezTo>
                    <a:close/>
                    <a:moveTo>
                      <a:pt x="734" y="530"/>
                    </a:moveTo>
                    <a:cubicBezTo>
                      <a:pt x="542" y="530"/>
                      <a:pt x="238" y="561"/>
                      <a:pt x="58" y="741"/>
                    </a:cubicBezTo>
                    <a:cubicBezTo>
                      <a:pt x="1" y="784"/>
                      <a:pt x="44" y="885"/>
                      <a:pt x="116" y="885"/>
                    </a:cubicBezTo>
                    <a:cubicBezTo>
                      <a:pt x="145" y="885"/>
                      <a:pt x="174" y="871"/>
                      <a:pt x="188" y="857"/>
                    </a:cubicBezTo>
                    <a:lnTo>
                      <a:pt x="188" y="871"/>
                    </a:lnTo>
                    <a:cubicBezTo>
                      <a:pt x="323" y="736"/>
                      <a:pt x="588" y="706"/>
                      <a:pt x="768" y="706"/>
                    </a:cubicBezTo>
                    <a:cubicBezTo>
                      <a:pt x="819" y="706"/>
                      <a:pt x="864" y="709"/>
                      <a:pt x="896" y="712"/>
                    </a:cubicBezTo>
                    <a:cubicBezTo>
                      <a:pt x="902" y="714"/>
                      <a:pt x="908" y="715"/>
                      <a:pt x="914" y="715"/>
                    </a:cubicBezTo>
                    <a:cubicBezTo>
                      <a:pt x="954" y="715"/>
                      <a:pt x="998" y="677"/>
                      <a:pt x="998" y="640"/>
                    </a:cubicBezTo>
                    <a:cubicBezTo>
                      <a:pt x="998" y="582"/>
                      <a:pt x="969" y="539"/>
                      <a:pt x="911" y="539"/>
                    </a:cubicBezTo>
                    <a:cubicBezTo>
                      <a:pt x="906" y="539"/>
                      <a:pt x="836" y="530"/>
                      <a:pt x="734" y="53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812" name="Google Shape;812;p33"/>
          <p:cNvGrpSpPr/>
          <p:nvPr/>
        </p:nvGrpSpPr>
        <p:grpSpPr>
          <a:xfrm>
            <a:off x="566889" y="516351"/>
            <a:ext cx="1853037" cy="924399"/>
            <a:chOff x="695164" y="553951"/>
            <a:chExt cx="1853037" cy="924399"/>
          </a:xfrm>
        </p:grpSpPr>
        <p:sp>
          <p:nvSpPr>
            <p:cNvPr id="813" name="Google Shape;813;p33"/>
            <p:cNvSpPr/>
            <p:nvPr/>
          </p:nvSpPr>
          <p:spPr>
            <a:xfrm>
              <a:off x="701905" y="553951"/>
              <a:ext cx="1816229" cy="912510"/>
            </a:xfrm>
            <a:custGeom>
              <a:avLst/>
              <a:gdLst/>
              <a:ahLst/>
              <a:cxnLst/>
              <a:rect l="l" t="t" r="r" b="b"/>
              <a:pathLst>
                <a:path w="44212" h="22213" extrusionOk="0">
                  <a:moveTo>
                    <a:pt x="35225" y="4543"/>
                  </a:moveTo>
                  <a:lnTo>
                    <a:pt x="35225" y="4543"/>
                  </a:lnTo>
                  <a:cubicBezTo>
                    <a:pt x="35427" y="4789"/>
                    <a:pt x="35600" y="5049"/>
                    <a:pt x="35759" y="5324"/>
                  </a:cubicBezTo>
                  <a:cubicBezTo>
                    <a:pt x="35673" y="5208"/>
                    <a:pt x="35586" y="5078"/>
                    <a:pt x="35514" y="4977"/>
                  </a:cubicBezTo>
                  <a:lnTo>
                    <a:pt x="35413" y="4818"/>
                  </a:lnTo>
                  <a:lnTo>
                    <a:pt x="35225" y="4543"/>
                  </a:lnTo>
                  <a:close/>
                  <a:moveTo>
                    <a:pt x="37853" y="5299"/>
                  </a:moveTo>
                  <a:cubicBezTo>
                    <a:pt x="39069" y="5299"/>
                    <a:pt x="40108" y="5599"/>
                    <a:pt x="38591" y="6956"/>
                  </a:cubicBezTo>
                  <a:cubicBezTo>
                    <a:pt x="38071" y="7419"/>
                    <a:pt x="37537" y="7867"/>
                    <a:pt x="37002" y="8286"/>
                  </a:cubicBezTo>
                  <a:cubicBezTo>
                    <a:pt x="36814" y="7534"/>
                    <a:pt x="36540" y="6826"/>
                    <a:pt x="36193" y="6147"/>
                  </a:cubicBezTo>
                  <a:cubicBezTo>
                    <a:pt x="36092" y="5916"/>
                    <a:pt x="35976" y="5699"/>
                    <a:pt x="35846" y="5483"/>
                  </a:cubicBezTo>
                  <a:cubicBezTo>
                    <a:pt x="36027" y="5452"/>
                    <a:pt x="36985" y="5299"/>
                    <a:pt x="37853" y="5299"/>
                  </a:cubicBezTo>
                  <a:close/>
                  <a:moveTo>
                    <a:pt x="15329" y="13068"/>
                  </a:moveTo>
                  <a:cubicBezTo>
                    <a:pt x="15531" y="14210"/>
                    <a:pt x="15907" y="15308"/>
                    <a:pt x="16456" y="16334"/>
                  </a:cubicBezTo>
                  <a:cubicBezTo>
                    <a:pt x="15933" y="16371"/>
                    <a:pt x="15453" y="16389"/>
                    <a:pt x="15022" y="16389"/>
                  </a:cubicBezTo>
                  <a:cubicBezTo>
                    <a:pt x="13785" y="16389"/>
                    <a:pt x="12953" y="16240"/>
                    <a:pt x="12685" y="15972"/>
                  </a:cubicBezTo>
                  <a:cubicBezTo>
                    <a:pt x="11471" y="14759"/>
                    <a:pt x="14794" y="13299"/>
                    <a:pt x="15329" y="13068"/>
                  </a:cubicBezTo>
                  <a:close/>
                  <a:moveTo>
                    <a:pt x="26263" y="0"/>
                  </a:moveTo>
                  <a:cubicBezTo>
                    <a:pt x="23008" y="0"/>
                    <a:pt x="19770" y="1423"/>
                    <a:pt x="17568" y="4197"/>
                  </a:cubicBezTo>
                  <a:cubicBezTo>
                    <a:pt x="17540" y="4197"/>
                    <a:pt x="17525" y="4211"/>
                    <a:pt x="17511" y="4225"/>
                  </a:cubicBezTo>
                  <a:cubicBezTo>
                    <a:pt x="17496" y="4254"/>
                    <a:pt x="17482" y="4269"/>
                    <a:pt x="17496" y="4298"/>
                  </a:cubicBezTo>
                  <a:cubicBezTo>
                    <a:pt x="15965" y="6248"/>
                    <a:pt x="15141" y="8647"/>
                    <a:pt x="15141" y="11118"/>
                  </a:cubicBezTo>
                  <a:cubicBezTo>
                    <a:pt x="15141" y="11126"/>
                    <a:pt x="15141" y="11134"/>
                    <a:pt x="15141" y="11142"/>
                  </a:cubicBezTo>
                  <a:lnTo>
                    <a:pt x="15141" y="11142"/>
                  </a:lnTo>
                  <a:cubicBezTo>
                    <a:pt x="15135" y="10835"/>
                    <a:pt x="15149" y="10529"/>
                    <a:pt x="15170" y="10222"/>
                  </a:cubicBezTo>
                  <a:lnTo>
                    <a:pt x="15170" y="10222"/>
                  </a:lnTo>
                  <a:cubicBezTo>
                    <a:pt x="15169" y="10222"/>
                    <a:pt x="0" y="19788"/>
                    <a:pt x="13434" y="19788"/>
                  </a:cubicBezTo>
                  <a:cubicBezTo>
                    <a:pt x="13862" y="19788"/>
                    <a:pt x="14320" y="19778"/>
                    <a:pt x="14809" y="19758"/>
                  </a:cubicBezTo>
                  <a:cubicBezTo>
                    <a:pt x="16152" y="19700"/>
                    <a:pt x="17482" y="19570"/>
                    <a:pt x="18811" y="19368"/>
                  </a:cubicBezTo>
                  <a:cubicBezTo>
                    <a:pt x="20198" y="20610"/>
                    <a:pt x="21874" y="21492"/>
                    <a:pt x="23695" y="21911"/>
                  </a:cubicBezTo>
                  <a:cubicBezTo>
                    <a:pt x="23709" y="21925"/>
                    <a:pt x="23724" y="21925"/>
                    <a:pt x="23738" y="21925"/>
                  </a:cubicBezTo>
                  <a:lnTo>
                    <a:pt x="23767" y="21925"/>
                  </a:lnTo>
                  <a:cubicBezTo>
                    <a:pt x="24600" y="22119"/>
                    <a:pt x="25439" y="22213"/>
                    <a:pt x="26269" y="22213"/>
                  </a:cubicBezTo>
                  <a:cubicBezTo>
                    <a:pt x="29961" y="22213"/>
                    <a:pt x="33481" y="20359"/>
                    <a:pt x="35557" y="17186"/>
                  </a:cubicBezTo>
                  <a:cubicBezTo>
                    <a:pt x="35586" y="17186"/>
                    <a:pt x="35629" y="17186"/>
                    <a:pt x="35658" y="17200"/>
                  </a:cubicBezTo>
                  <a:cubicBezTo>
                    <a:pt x="35666" y="17203"/>
                    <a:pt x="35674" y="17204"/>
                    <a:pt x="35682" y="17204"/>
                  </a:cubicBezTo>
                  <a:cubicBezTo>
                    <a:pt x="35721" y="17204"/>
                    <a:pt x="35762" y="17178"/>
                    <a:pt x="35774" y="17143"/>
                  </a:cubicBezTo>
                  <a:cubicBezTo>
                    <a:pt x="35788" y="17085"/>
                    <a:pt x="35745" y="17041"/>
                    <a:pt x="35702" y="17027"/>
                  </a:cubicBezTo>
                  <a:lnTo>
                    <a:pt x="35658" y="17027"/>
                  </a:lnTo>
                  <a:cubicBezTo>
                    <a:pt x="35889" y="16666"/>
                    <a:pt x="36092" y="16305"/>
                    <a:pt x="36280" y="15929"/>
                  </a:cubicBezTo>
                  <a:cubicBezTo>
                    <a:pt x="36511" y="15438"/>
                    <a:pt x="36713" y="14946"/>
                    <a:pt x="36857" y="14426"/>
                  </a:cubicBezTo>
                  <a:cubicBezTo>
                    <a:pt x="36872" y="14412"/>
                    <a:pt x="36872" y="14412"/>
                    <a:pt x="36857" y="14397"/>
                  </a:cubicBezTo>
                  <a:cubicBezTo>
                    <a:pt x="36886" y="14325"/>
                    <a:pt x="36901" y="14296"/>
                    <a:pt x="36901" y="14296"/>
                  </a:cubicBezTo>
                  <a:cubicBezTo>
                    <a:pt x="37089" y="13617"/>
                    <a:pt x="37233" y="12938"/>
                    <a:pt x="37305" y="12245"/>
                  </a:cubicBezTo>
                  <a:cubicBezTo>
                    <a:pt x="41712" y="9340"/>
                    <a:pt x="44212" y="6422"/>
                    <a:pt x="43475" y="5165"/>
                  </a:cubicBezTo>
                  <a:cubicBezTo>
                    <a:pt x="42612" y="3694"/>
                    <a:pt x="40144" y="3346"/>
                    <a:pt x="38001" y="3346"/>
                  </a:cubicBezTo>
                  <a:cubicBezTo>
                    <a:pt x="36269" y="3346"/>
                    <a:pt x="34750" y="3573"/>
                    <a:pt x="34459" y="3619"/>
                  </a:cubicBezTo>
                  <a:cubicBezTo>
                    <a:pt x="34329" y="3474"/>
                    <a:pt x="34184" y="3330"/>
                    <a:pt x="34040" y="3185"/>
                  </a:cubicBezTo>
                  <a:cubicBezTo>
                    <a:pt x="34040" y="3185"/>
                    <a:pt x="34040" y="3171"/>
                    <a:pt x="34040" y="3156"/>
                  </a:cubicBezTo>
                  <a:cubicBezTo>
                    <a:pt x="34040" y="3113"/>
                    <a:pt x="33997" y="3084"/>
                    <a:pt x="33939" y="3084"/>
                  </a:cubicBezTo>
                  <a:lnTo>
                    <a:pt x="33924" y="3084"/>
                  </a:lnTo>
                  <a:cubicBezTo>
                    <a:pt x="31768" y="1014"/>
                    <a:pt x="29010" y="0"/>
                    <a:pt x="26263" y="0"/>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660000" algn="bl" rotWithShape="0">
                <a:schemeClr val="dk2"/>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814" name="Google Shape;814;p33"/>
            <p:cNvGrpSpPr/>
            <p:nvPr/>
          </p:nvGrpSpPr>
          <p:grpSpPr>
            <a:xfrm>
              <a:off x="695164" y="565388"/>
              <a:ext cx="1853037" cy="912962"/>
              <a:chOff x="2268525" y="527800"/>
              <a:chExt cx="1127700" cy="555600"/>
            </a:xfrm>
          </p:grpSpPr>
          <p:sp>
            <p:nvSpPr>
              <p:cNvPr id="815" name="Google Shape;815;p33"/>
              <p:cNvSpPr/>
              <p:nvPr/>
            </p:nvSpPr>
            <p:spPr>
              <a:xfrm>
                <a:off x="2647050" y="527800"/>
                <a:ext cx="555575" cy="555600"/>
              </a:xfrm>
              <a:custGeom>
                <a:avLst/>
                <a:gdLst/>
                <a:ahLst/>
                <a:cxnLst/>
                <a:rect l="l" t="t" r="r" b="b"/>
                <a:pathLst>
                  <a:path w="22223" h="22224" extrusionOk="0">
                    <a:moveTo>
                      <a:pt x="11111" y="1"/>
                    </a:moveTo>
                    <a:cubicBezTo>
                      <a:pt x="4985" y="1"/>
                      <a:pt x="0" y="4971"/>
                      <a:pt x="0" y="11112"/>
                    </a:cubicBezTo>
                    <a:cubicBezTo>
                      <a:pt x="0" y="17238"/>
                      <a:pt x="4985" y="22223"/>
                      <a:pt x="11111" y="22223"/>
                    </a:cubicBezTo>
                    <a:cubicBezTo>
                      <a:pt x="17252" y="22223"/>
                      <a:pt x="22222" y="17238"/>
                      <a:pt x="22222" y="11112"/>
                    </a:cubicBezTo>
                    <a:cubicBezTo>
                      <a:pt x="22222" y="4971"/>
                      <a:pt x="17252" y="1"/>
                      <a:pt x="1111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6" name="Google Shape;816;p33"/>
              <p:cNvSpPr/>
              <p:nvPr/>
            </p:nvSpPr>
            <p:spPr>
              <a:xfrm>
                <a:off x="2653550" y="553825"/>
                <a:ext cx="537525" cy="508975"/>
              </a:xfrm>
              <a:custGeom>
                <a:avLst/>
                <a:gdLst/>
                <a:ahLst/>
                <a:cxnLst/>
                <a:rect l="l" t="t" r="r" b="b"/>
                <a:pathLst>
                  <a:path w="21501" h="20359" extrusionOk="0">
                    <a:moveTo>
                      <a:pt x="15417" y="0"/>
                    </a:moveTo>
                    <a:cubicBezTo>
                      <a:pt x="14411" y="2099"/>
                      <a:pt x="12752" y="2160"/>
                      <a:pt x="10895" y="2160"/>
                    </a:cubicBezTo>
                    <a:cubicBezTo>
                      <a:pt x="10779" y="2160"/>
                      <a:pt x="10661" y="2160"/>
                      <a:pt x="10543" y="2160"/>
                    </a:cubicBezTo>
                    <a:cubicBezTo>
                      <a:pt x="10302" y="2160"/>
                      <a:pt x="10057" y="2161"/>
                      <a:pt x="9811" y="2168"/>
                    </a:cubicBezTo>
                    <a:cubicBezTo>
                      <a:pt x="7543" y="2225"/>
                      <a:pt x="7470" y="4552"/>
                      <a:pt x="4870" y="5260"/>
                    </a:cubicBezTo>
                    <a:cubicBezTo>
                      <a:pt x="3958" y="5509"/>
                      <a:pt x="3219" y="5590"/>
                      <a:pt x="2643" y="5590"/>
                    </a:cubicBezTo>
                    <a:cubicBezTo>
                      <a:pt x="1587" y="5590"/>
                      <a:pt x="1084" y="5317"/>
                      <a:pt x="1084" y="5317"/>
                    </a:cubicBezTo>
                    <a:cubicBezTo>
                      <a:pt x="754" y="5432"/>
                      <a:pt x="224" y="6931"/>
                      <a:pt x="217" y="6936"/>
                    </a:cubicBezTo>
                    <a:lnTo>
                      <a:pt x="217" y="6936"/>
                    </a:lnTo>
                    <a:cubicBezTo>
                      <a:pt x="217" y="6936"/>
                      <a:pt x="217" y="6936"/>
                      <a:pt x="217" y="6936"/>
                    </a:cubicBezTo>
                    <a:lnTo>
                      <a:pt x="217" y="6936"/>
                    </a:lnTo>
                    <a:cubicBezTo>
                      <a:pt x="217" y="6936"/>
                      <a:pt x="217" y="6936"/>
                      <a:pt x="217" y="6936"/>
                    </a:cubicBezTo>
                    <a:cubicBezTo>
                      <a:pt x="217" y="6936"/>
                      <a:pt x="217" y="6936"/>
                      <a:pt x="217" y="6936"/>
                    </a:cubicBezTo>
                    <a:lnTo>
                      <a:pt x="217" y="6936"/>
                    </a:lnTo>
                    <a:cubicBezTo>
                      <a:pt x="1183" y="8289"/>
                      <a:pt x="2246" y="8802"/>
                      <a:pt x="3327" y="8802"/>
                    </a:cubicBezTo>
                    <a:cubicBezTo>
                      <a:pt x="5466" y="8802"/>
                      <a:pt x="7674" y="6795"/>
                      <a:pt x="9334" y="5317"/>
                    </a:cubicBezTo>
                    <a:cubicBezTo>
                      <a:pt x="10129" y="4610"/>
                      <a:pt x="10693" y="4414"/>
                      <a:pt x="11181" y="4414"/>
                    </a:cubicBezTo>
                    <a:cubicBezTo>
                      <a:pt x="11791" y="4414"/>
                      <a:pt x="12284" y="4720"/>
                      <a:pt x="12962" y="4720"/>
                    </a:cubicBezTo>
                    <a:cubicBezTo>
                      <a:pt x="13450" y="4720"/>
                      <a:pt x="14033" y="4561"/>
                      <a:pt x="14825" y="4017"/>
                    </a:cubicBezTo>
                    <a:cubicBezTo>
                      <a:pt x="17585" y="2124"/>
                      <a:pt x="17368" y="1243"/>
                      <a:pt x="17368" y="1243"/>
                    </a:cubicBezTo>
                    <a:cubicBezTo>
                      <a:pt x="16992" y="752"/>
                      <a:pt x="15417" y="0"/>
                      <a:pt x="15417" y="0"/>
                    </a:cubicBezTo>
                    <a:close/>
                    <a:moveTo>
                      <a:pt x="19607" y="3193"/>
                    </a:moveTo>
                    <a:cubicBezTo>
                      <a:pt x="17108" y="3742"/>
                      <a:pt x="18524" y="4999"/>
                      <a:pt x="16515" y="7759"/>
                    </a:cubicBezTo>
                    <a:cubicBezTo>
                      <a:pt x="15747" y="8813"/>
                      <a:pt x="15093" y="9137"/>
                      <a:pt x="14420" y="9137"/>
                    </a:cubicBezTo>
                    <a:cubicBezTo>
                      <a:pt x="13342" y="9137"/>
                      <a:pt x="12214" y="8307"/>
                      <a:pt x="10483" y="8307"/>
                    </a:cubicBezTo>
                    <a:cubicBezTo>
                      <a:pt x="10447" y="8307"/>
                      <a:pt x="10411" y="8307"/>
                      <a:pt x="10375" y="8308"/>
                    </a:cubicBezTo>
                    <a:cubicBezTo>
                      <a:pt x="7552" y="8351"/>
                      <a:pt x="6149" y="12708"/>
                      <a:pt x="3702" y="12708"/>
                    </a:cubicBezTo>
                    <a:cubicBezTo>
                      <a:pt x="3644" y="12708"/>
                      <a:pt x="3585" y="12706"/>
                      <a:pt x="3526" y="12701"/>
                    </a:cubicBezTo>
                    <a:cubicBezTo>
                      <a:pt x="983" y="12484"/>
                      <a:pt x="102" y="11559"/>
                      <a:pt x="102" y="11559"/>
                    </a:cubicBezTo>
                    <a:lnTo>
                      <a:pt x="102" y="11559"/>
                    </a:lnTo>
                    <a:cubicBezTo>
                      <a:pt x="0" y="12542"/>
                      <a:pt x="434" y="13900"/>
                      <a:pt x="434" y="13900"/>
                    </a:cubicBezTo>
                    <a:cubicBezTo>
                      <a:pt x="434" y="13900"/>
                      <a:pt x="2477" y="15092"/>
                      <a:pt x="4390" y="15092"/>
                    </a:cubicBezTo>
                    <a:cubicBezTo>
                      <a:pt x="4706" y="15092"/>
                      <a:pt x="5019" y="15059"/>
                      <a:pt x="5318" y="14984"/>
                    </a:cubicBezTo>
                    <a:cubicBezTo>
                      <a:pt x="7442" y="14434"/>
                      <a:pt x="7268" y="13510"/>
                      <a:pt x="9060" y="11285"/>
                    </a:cubicBezTo>
                    <a:cubicBezTo>
                      <a:pt x="9568" y="10654"/>
                      <a:pt x="10072" y="10446"/>
                      <a:pt x="10605" y="10446"/>
                    </a:cubicBezTo>
                    <a:cubicBezTo>
                      <a:pt x="11637" y="10446"/>
                      <a:pt x="12775" y="11227"/>
                      <a:pt x="14249" y="11227"/>
                    </a:cubicBezTo>
                    <a:cubicBezTo>
                      <a:pt x="14697" y="11227"/>
                      <a:pt x="15175" y="11155"/>
                      <a:pt x="15692" y="10967"/>
                    </a:cubicBezTo>
                    <a:cubicBezTo>
                      <a:pt x="18784" y="9825"/>
                      <a:pt x="19434" y="8164"/>
                      <a:pt x="19535" y="6704"/>
                    </a:cubicBezTo>
                    <a:cubicBezTo>
                      <a:pt x="19636" y="5231"/>
                      <a:pt x="20807" y="5101"/>
                      <a:pt x="20807" y="5101"/>
                    </a:cubicBezTo>
                    <a:cubicBezTo>
                      <a:pt x="20633" y="4609"/>
                      <a:pt x="19607" y="3193"/>
                      <a:pt x="19607" y="3193"/>
                    </a:cubicBezTo>
                    <a:close/>
                    <a:moveTo>
                      <a:pt x="19356" y="12658"/>
                    </a:moveTo>
                    <a:cubicBezTo>
                      <a:pt x="18886" y="12658"/>
                      <a:pt x="18343" y="12725"/>
                      <a:pt x="17729" y="12903"/>
                    </a:cubicBezTo>
                    <a:cubicBezTo>
                      <a:pt x="15287" y="13611"/>
                      <a:pt x="15620" y="15142"/>
                      <a:pt x="13785" y="16284"/>
                    </a:cubicBezTo>
                    <a:cubicBezTo>
                      <a:pt x="12903" y="16828"/>
                      <a:pt x="11972" y="16958"/>
                      <a:pt x="11021" y="16958"/>
                    </a:cubicBezTo>
                    <a:cubicBezTo>
                      <a:pt x="10147" y="16958"/>
                      <a:pt x="9255" y="16848"/>
                      <a:pt x="8371" y="16848"/>
                    </a:cubicBezTo>
                    <a:cubicBezTo>
                      <a:pt x="8200" y="16848"/>
                      <a:pt x="8030" y="16852"/>
                      <a:pt x="7861" y="16862"/>
                    </a:cubicBezTo>
                    <a:cubicBezTo>
                      <a:pt x="5852" y="16963"/>
                      <a:pt x="4899" y="19333"/>
                      <a:pt x="4899" y="19333"/>
                    </a:cubicBezTo>
                    <a:cubicBezTo>
                      <a:pt x="5433" y="19867"/>
                      <a:pt x="6950" y="20358"/>
                      <a:pt x="6950" y="20358"/>
                    </a:cubicBezTo>
                    <a:cubicBezTo>
                      <a:pt x="7819" y="18573"/>
                      <a:pt x="8857" y="18185"/>
                      <a:pt x="9966" y="18185"/>
                    </a:cubicBezTo>
                    <a:cubicBezTo>
                      <a:pt x="10821" y="18185"/>
                      <a:pt x="11719" y="18416"/>
                      <a:pt x="12615" y="18416"/>
                    </a:cubicBezTo>
                    <a:cubicBezTo>
                      <a:pt x="13031" y="18416"/>
                      <a:pt x="13446" y="18366"/>
                      <a:pt x="13857" y="18220"/>
                    </a:cubicBezTo>
                    <a:cubicBezTo>
                      <a:pt x="16299" y="17339"/>
                      <a:pt x="16414" y="15692"/>
                      <a:pt x="17599" y="14752"/>
                    </a:cubicBezTo>
                    <a:cubicBezTo>
                      <a:pt x="17901" y="14519"/>
                      <a:pt x="18247" y="14432"/>
                      <a:pt x="18596" y="14432"/>
                    </a:cubicBezTo>
                    <a:cubicBezTo>
                      <a:pt x="19632" y="14432"/>
                      <a:pt x="20691" y="15200"/>
                      <a:pt x="20691" y="15200"/>
                    </a:cubicBezTo>
                    <a:cubicBezTo>
                      <a:pt x="21182" y="14434"/>
                      <a:pt x="21500" y="13250"/>
                      <a:pt x="21500" y="13250"/>
                    </a:cubicBezTo>
                    <a:cubicBezTo>
                      <a:pt x="21500" y="13250"/>
                      <a:pt x="20755" y="12658"/>
                      <a:pt x="19356" y="12658"/>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7" name="Google Shape;817;p33"/>
              <p:cNvSpPr/>
              <p:nvPr/>
            </p:nvSpPr>
            <p:spPr>
              <a:xfrm>
                <a:off x="2655700" y="604725"/>
                <a:ext cx="464825" cy="216075"/>
              </a:xfrm>
              <a:custGeom>
                <a:avLst/>
                <a:gdLst/>
                <a:ahLst/>
                <a:cxnLst/>
                <a:rect l="l" t="t" r="r" b="b"/>
                <a:pathLst>
                  <a:path w="18593" h="8643" extrusionOk="0">
                    <a:moveTo>
                      <a:pt x="18465" y="1"/>
                    </a:moveTo>
                    <a:cubicBezTo>
                      <a:pt x="18461" y="1"/>
                      <a:pt x="18456" y="1"/>
                      <a:pt x="18452" y="1"/>
                    </a:cubicBezTo>
                    <a:cubicBezTo>
                      <a:pt x="18380" y="16"/>
                      <a:pt x="17672" y="160"/>
                      <a:pt x="16776" y="2443"/>
                    </a:cubicBezTo>
                    <a:cubicBezTo>
                      <a:pt x="16382" y="3450"/>
                      <a:pt x="15734" y="4322"/>
                      <a:pt x="13988" y="4322"/>
                    </a:cubicBezTo>
                    <a:cubicBezTo>
                      <a:pt x="13303" y="4322"/>
                      <a:pt x="12448" y="4187"/>
                      <a:pt x="11372" y="3874"/>
                    </a:cubicBezTo>
                    <a:cubicBezTo>
                      <a:pt x="11183" y="3820"/>
                      <a:pt x="10997" y="3795"/>
                      <a:pt x="10815" y="3795"/>
                    </a:cubicBezTo>
                    <a:cubicBezTo>
                      <a:pt x="9616" y="3795"/>
                      <a:pt x="8542" y="4869"/>
                      <a:pt x="7413" y="5998"/>
                    </a:cubicBezTo>
                    <a:cubicBezTo>
                      <a:pt x="6330" y="7081"/>
                      <a:pt x="5217" y="8223"/>
                      <a:pt x="3931" y="8396"/>
                    </a:cubicBezTo>
                    <a:cubicBezTo>
                      <a:pt x="3659" y="8436"/>
                      <a:pt x="3405" y="8454"/>
                      <a:pt x="3167" y="8454"/>
                    </a:cubicBezTo>
                    <a:cubicBezTo>
                      <a:pt x="1006" y="8454"/>
                      <a:pt x="228" y="6957"/>
                      <a:pt x="189" y="6879"/>
                    </a:cubicBezTo>
                    <a:cubicBezTo>
                      <a:pt x="175" y="6847"/>
                      <a:pt x="150" y="6834"/>
                      <a:pt x="124" y="6834"/>
                    </a:cubicBezTo>
                    <a:cubicBezTo>
                      <a:pt x="66" y="6834"/>
                      <a:pt x="0" y="6896"/>
                      <a:pt x="30" y="6966"/>
                    </a:cubicBezTo>
                    <a:cubicBezTo>
                      <a:pt x="247" y="7341"/>
                      <a:pt x="550" y="7674"/>
                      <a:pt x="911" y="7934"/>
                    </a:cubicBezTo>
                    <a:cubicBezTo>
                      <a:pt x="1558" y="8397"/>
                      <a:pt x="2327" y="8642"/>
                      <a:pt x="3126" y="8642"/>
                    </a:cubicBezTo>
                    <a:cubicBezTo>
                      <a:pt x="3149" y="8642"/>
                      <a:pt x="3171" y="8642"/>
                      <a:pt x="3194" y="8642"/>
                    </a:cubicBezTo>
                    <a:cubicBezTo>
                      <a:pt x="3440" y="8627"/>
                      <a:pt x="3700" y="8613"/>
                      <a:pt x="3960" y="8570"/>
                    </a:cubicBezTo>
                    <a:cubicBezTo>
                      <a:pt x="5289" y="8382"/>
                      <a:pt x="6445" y="7226"/>
                      <a:pt x="7543" y="6128"/>
                    </a:cubicBezTo>
                    <a:cubicBezTo>
                      <a:pt x="8648" y="5023"/>
                      <a:pt x="9688" y="3972"/>
                      <a:pt x="10804" y="3972"/>
                    </a:cubicBezTo>
                    <a:cubicBezTo>
                      <a:pt x="10972" y="3972"/>
                      <a:pt x="11142" y="3996"/>
                      <a:pt x="11314" y="4047"/>
                    </a:cubicBezTo>
                    <a:cubicBezTo>
                      <a:pt x="12236" y="4315"/>
                      <a:pt x="13153" y="4521"/>
                      <a:pt x="13987" y="4521"/>
                    </a:cubicBezTo>
                    <a:cubicBezTo>
                      <a:pt x="15270" y="4521"/>
                      <a:pt x="16354" y="4031"/>
                      <a:pt x="16949" y="2516"/>
                    </a:cubicBezTo>
                    <a:cubicBezTo>
                      <a:pt x="17816" y="334"/>
                      <a:pt x="18481" y="189"/>
                      <a:pt x="18481" y="189"/>
                    </a:cubicBezTo>
                    <a:cubicBezTo>
                      <a:pt x="18592" y="175"/>
                      <a:pt x="18570" y="1"/>
                      <a:pt x="1846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8" name="Google Shape;818;p33"/>
              <p:cNvSpPr/>
              <p:nvPr/>
            </p:nvSpPr>
            <p:spPr>
              <a:xfrm>
                <a:off x="2704325" y="537025"/>
                <a:ext cx="277225" cy="112900"/>
              </a:xfrm>
              <a:custGeom>
                <a:avLst/>
                <a:gdLst/>
                <a:ahLst/>
                <a:cxnLst/>
                <a:rect l="l" t="t" r="r" b="b"/>
                <a:pathLst>
                  <a:path w="11089" h="4516" extrusionOk="0">
                    <a:moveTo>
                      <a:pt x="10931" y="1"/>
                    </a:moveTo>
                    <a:cubicBezTo>
                      <a:pt x="10869" y="1"/>
                      <a:pt x="10812" y="66"/>
                      <a:pt x="10843" y="138"/>
                    </a:cubicBezTo>
                    <a:cubicBezTo>
                      <a:pt x="10887" y="253"/>
                      <a:pt x="10887" y="383"/>
                      <a:pt x="10843" y="513"/>
                    </a:cubicBezTo>
                    <a:cubicBezTo>
                      <a:pt x="10757" y="744"/>
                      <a:pt x="10468" y="1091"/>
                      <a:pt x="9572" y="1395"/>
                    </a:cubicBezTo>
                    <a:cubicBezTo>
                      <a:pt x="9162" y="1540"/>
                      <a:pt x="8772" y="1584"/>
                      <a:pt x="8397" y="1584"/>
                    </a:cubicBezTo>
                    <a:cubicBezTo>
                      <a:pt x="8137" y="1584"/>
                      <a:pt x="7884" y="1563"/>
                      <a:pt x="7636" y="1539"/>
                    </a:cubicBezTo>
                    <a:cubicBezTo>
                      <a:pt x="7391" y="1520"/>
                      <a:pt x="7149" y="1500"/>
                      <a:pt x="6907" y="1500"/>
                    </a:cubicBezTo>
                    <a:cubicBezTo>
                      <a:pt x="6251" y="1500"/>
                      <a:pt x="5598" y="1644"/>
                      <a:pt x="4890" y="2319"/>
                    </a:cubicBezTo>
                    <a:cubicBezTo>
                      <a:pt x="3802" y="3387"/>
                      <a:pt x="2721" y="4321"/>
                      <a:pt x="1579" y="4321"/>
                    </a:cubicBezTo>
                    <a:cubicBezTo>
                      <a:pt x="1128" y="4321"/>
                      <a:pt x="668" y="4175"/>
                      <a:pt x="195" y="3836"/>
                    </a:cubicBezTo>
                    <a:cubicBezTo>
                      <a:pt x="175" y="3820"/>
                      <a:pt x="155" y="3813"/>
                      <a:pt x="136" y="3813"/>
                    </a:cubicBezTo>
                    <a:cubicBezTo>
                      <a:pt x="57" y="3813"/>
                      <a:pt x="0" y="3934"/>
                      <a:pt x="93" y="3981"/>
                    </a:cubicBezTo>
                    <a:cubicBezTo>
                      <a:pt x="527" y="4313"/>
                      <a:pt x="1047" y="4501"/>
                      <a:pt x="1582" y="4516"/>
                    </a:cubicBezTo>
                    <a:cubicBezTo>
                      <a:pt x="2781" y="4516"/>
                      <a:pt x="3893" y="3547"/>
                      <a:pt x="5020" y="2449"/>
                    </a:cubicBezTo>
                    <a:cubicBezTo>
                      <a:pt x="5665" y="1826"/>
                      <a:pt x="6257" y="1681"/>
                      <a:pt x="6878" y="1681"/>
                    </a:cubicBezTo>
                    <a:cubicBezTo>
                      <a:pt x="7120" y="1681"/>
                      <a:pt x="7366" y="1703"/>
                      <a:pt x="7621" y="1727"/>
                    </a:cubicBezTo>
                    <a:cubicBezTo>
                      <a:pt x="7874" y="1745"/>
                      <a:pt x="8132" y="1765"/>
                      <a:pt x="8399" y="1765"/>
                    </a:cubicBezTo>
                    <a:cubicBezTo>
                      <a:pt x="8786" y="1765"/>
                      <a:pt x="9193" y="1722"/>
                      <a:pt x="9630" y="1568"/>
                    </a:cubicBezTo>
                    <a:cubicBezTo>
                      <a:pt x="10395" y="1308"/>
                      <a:pt x="10872" y="961"/>
                      <a:pt x="11017" y="571"/>
                    </a:cubicBezTo>
                    <a:cubicBezTo>
                      <a:pt x="11089" y="398"/>
                      <a:pt x="11074" y="210"/>
                      <a:pt x="11002" y="36"/>
                    </a:cubicBezTo>
                    <a:cubicBezTo>
                      <a:pt x="10981" y="11"/>
                      <a:pt x="10956" y="1"/>
                      <a:pt x="1093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9" name="Google Shape;819;p33"/>
              <p:cNvSpPr/>
              <p:nvPr/>
            </p:nvSpPr>
            <p:spPr>
              <a:xfrm>
                <a:off x="2717125" y="706550"/>
                <a:ext cx="467450" cy="283275"/>
              </a:xfrm>
              <a:custGeom>
                <a:avLst/>
                <a:gdLst/>
                <a:ahLst/>
                <a:cxnLst/>
                <a:rect l="l" t="t" r="r" b="b"/>
                <a:pathLst>
                  <a:path w="18698" h="11331" extrusionOk="0">
                    <a:moveTo>
                      <a:pt x="18592" y="0"/>
                    </a:moveTo>
                    <a:cubicBezTo>
                      <a:pt x="18553" y="0"/>
                      <a:pt x="18509" y="38"/>
                      <a:pt x="18509" y="75"/>
                    </a:cubicBezTo>
                    <a:cubicBezTo>
                      <a:pt x="18495" y="119"/>
                      <a:pt x="17816" y="4164"/>
                      <a:pt x="14926" y="5855"/>
                    </a:cubicBezTo>
                    <a:cubicBezTo>
                      <a:pt x="14059" y="6359"/>
                      <a:pt x="13275" y="6525"/>
                      <a:pt x="12555" y="6525"/>
                    </a:cubicBezTo>
                    <a:cubicBezTo>
                      <a:pt x="11812" y="6525"/>
                      <a:pt x="11136" y="6349"/>
                      <a:pt x="10505" y="6187"/>
                    </a:cubicBezTo>
                    <a:cubicBezTo>
                      <a:pt x="9919" y="6025"/>
                      <a:pt x="9347" y="5878"/>
                      <a:pt x="8779" y="5878"/>
                    </a:cubicBezTo>
                    <a:cubicBezTo>
                      <a:pt x="8535" y="5878"/>
                      <a:pt x="8292" y="5905"/>
                      <a:pt x="8048" y="5970"/>
                    </a:cubicBezTo>
                    <a:cubicBezTo>
                      <a:pt x="7355" y="6144"/>
                      <a:pt x="7181" y="6736"/>
                      <a:pt x="6994" y="7415"/>
                    </a:cubicBezTo>
                    <a:cubicBezTo>
                      <a:pt x="6589" y="8860"/>
                      <a:pt x="6011" y="10840"/>
                      <a:pt x="130" y="11157"/>
                    </a:cubicBezTo>
                    <a:cubicBezTo>
                      <a:pt x="0" y="11157"/>
                      <a:pt x="0" y="11331"/>
                      <a:pt x="130" y="11331"/>
                    </a:cubicBezTo>
                    <a:cubicBezTo>
                      <a:pt x="6141" y="11013"/>
                      <a:pt x="6762" y="8875"/>
                      <a:pt x="7167" y="7459"/>
                    </a:cubicBezTo>
                    <a:cubicBezTo>
                      <a:pt x="7369" y="6779"/>
                      <a:pt x="7499" y="6303"/>
                      <a:pt x="8092" y="6144"/>
                    </a:cubicBezTo>
                    <a:cubicBezTo>
                      <a:pt x="8314" y="6085"/>
                      <a:pt x="8538" y="6060"/>
                      <a:pt x="8764" y="6060"/>
                    </a:cubicBezTo>
                    <a:cubicBezTo>
                      <a:pt x="9315" y="6060"/>
                      <a:pt x="9877" y="6207"/>
                      <a:pt x="10461" y="6360"/>
                    </a:cubicBezTo>
                    <a:cubicBezTo>
                      <a:pt x="11104" y="6528"/>
                      <a:pt x="11794" y="6707"/>
                      <a:pt x="12556" y="6707"/>
                    </a:cubicBezTo>
                    <a:cubicBezTo>
                      <a:pt x="13303" y="6707"/>
                      <a:pt x="14119" y="6536"/>
                      <a:pt x="15027" y="6014"/>
                    </a:cubicBezTo>
                    <a:cubicBezTo>
                      <a:pt x="17989" y="4280"/>
                      <a:pt x="18683" y="147"/>
                      <a:pt x="18683" y="104"/>
                    </a:cubicBezTo>
                    <a:cubicBezTo>
                      <a:pt x="18697" y="61"/>
                      <a:pt x="18654" y="3"/>
                      <a:pt x="18610" y="3"/>
                    </a:cubicBezTo>
                    <a:cubicBezTo>
                      <a:pt x="18605" y="1"/>
                      <a:pt x="18598" y="0"/>
                      <a:pt x="1859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0" name="Google Shape;820;p33"/>
              <p:cNvSpPr/>
              <p:nvPr/>
            </p:nvSpPr>
            <p:spPr>
              <a:xfrm>
                <a:off x="2859800" y="951775"/>
                <a:ext cx="303100" cy="124400"/>
              </a:xfrm>
              <a:custGeom>
                <a:avLst/>
                <a:gdLst/>
                <a:ahLst/>
                <a:cxnLst/>
                <a:rect l="l" t="t" r="r" b="b"/>
                <a:pathLst>
                  <a:path w="12124" h="4976" extrusionOk="0">
                    <a:moveTo>
                      <a:pt x="11461" y="1"/>
                    </a:moveTo>
                    <a:cubicBezTo>
                      <a:pt x="10246" y="1"/>
                      <a:pt x="8896" y="905"/>
                      <a:pt x="8077" y="2331"/>
                    </a:cubicBezTo>
                    <a:cubicBezTo>
                      <a:pt x="7478" y="3380"/>
                      <a:pt x="6298" y="3719"/>
                      <a:pt x="5023" y="3719"/>
                    </a:cubicBezTo>
                    <a:cubicBezTo>
                      <a:pt x="4207" y="3719"/>
                      <a:pt x="3353" y="3580"/>
                      <a:pt x="2587" y="3400"/>
                    </a:cubicBezTo>
                    <a:cubicBezTo>
                      <a:pt x="2346" y="3345"/>
                      <a:pt x="2119" y="3318"/>
                      <a:pt x="1906" y="3318"/>
                    </a:cubicBezTo>
                    <a:cubicBezTo>
                      <a:pt x="1506" y="3318"/>
                      <a:pt x="1155" y="3414"/>
                      <a:pt x="853" y="3602"/>
                    </a:cubicBezTo>
                    <a:cubicBezTo>
                      <a:pt x="420" y="3906"/>
                      <a:pt x="116" y="4354"/>
                      <a:pt x="1" y="4874"/>
                    </a:cubicBezTo>
                    <a:cubicBezTo>
                      <a:pt x="1" y="4917"/>
                      <a:pt x="30" y="4961"/>
                      <a:pt x="73" y="4975"/>
                    </a:cubicBezTo>
                    <a:lnTo>
                      <a:pt x="102" y="4975"/>
                    </a:lnTo>
                    <a:cubicBezTo>
                      <a:pt x="145" y="4975"/>
                      <a:pt x="174" y="4946"/>
                      <a:pt x="189" y="4903"/>
                    </a:cubicBezTo>
                    <a:cubicBezTo>
                      <a:pt x="290" y="4440"/>
                      <a:pt x="564" y="4036"/>
                      <a:pt x="969" y="3761"/>
                    </a:cubicBezTo>
                    <a:cubicBezTo>
                      <a:pt x="1231" y="3584"/>
                      <a:pt x="1547" y="3497"/>
                      <a:pt x="1910" y="3497"/>
                    </a:cubicBezTo>
                    <a:cubicBezTo>
                      <a:pt x="2108" y="3497"/>
                      <a:pt x="2319" y="3523"/>
                      <a:pt x="2544" y="3574"/>
                    </a:cubicBezTo>
                    <a:cubicBezTo>
                      <a:pt x="3324" y="3758"/>
                      <a:pt x="4195" y="3898"/>
                      <a:pt x="5030" y="3898"/>
                    </a:cubicBezTo>
                    <a:cubicBezTo>
                      <a:pt x="6359" y="3898"/>
                      <a:pt x="7598" y="3541"/>
                      <a:pt x="8236" y="2432"/>
                    </a:cubicBezTo>
                    <a:cubicBezTo>
                      <a:pt x="9018" y="1054"/>
                      <a:pt x="10301" y="178"/>
                      <a:pt x="11454" y="178"/>
                    </a:cubicBezTo>
                    <a:cubicBezTo>
                      <a:pt x="11643" y="178"/>
                      <a:pt x="11828" y="201"/>
                      <a:pt x="12008" y="250"/>
                    </a:cubicBezTo>
                    <a:cubicBezTo>
                      <a:pt x="12015" y="253"/>
                      <a:pt x="12023" y="254"/>
                      <a:pt x="12031" y="254"/>
                    </a:cubicBezTo>
                    <a:cubicBezTo>
                      <a:pt x="12069" y="254"/>
                      <a:pt x="12109" y="226"/>
                      <a:pt x="12109" y="178"/>
                    </a:cubicBezTo>
                    <a:cubicBezTo>
                      <a:pt x="12123" y="135"/>
                      <a:pt x="12094" y="77"/>
                      <a:pt x="12051" y="77"/>
                    </a:cubicBezTo>
                    <a:cubicBezTo>
                      <a:pt x="11860" y="26"/>
                      <a:pt x="11663" y="1"/>
                      <a:pt x="114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1" name="Google Shape;821;p33"/>
              <p:cNvSpPr/>
              <p:nvPr/>
            </p:nvSpPr>
            <p:spPr>
              <a:xfrm>
                <a:off x="2268525" y="611400"/>
                <a:ext cx="1127700" cy="410975"/>
              </a:xfrm>
              <a:custGeom>
                <a:avLst/>
                <a:gdLst/>
                <a:ahLst/>
                <a:cxnLst/>
                <a:rect l="l" t="t" r="r" b="b"/>
                <a:pathLst>
                  <a:path w="45108" h="16439" extrusionOk="0">
                    <a:moveTo>
                      <a:pt x="37988" y="1"/>
                    </a:moveTo>
                    <a:cubicBezTo>
                      <a:pt x="36056" y="1"/>
                      <a:pt x="34387" y="284"/>
                      <a:pt x="34387" y="284"/>
                    </a:cubicBezTo>
                    <a:cubicBezTo>
                      <a:pt x="34387" y="284"/>
                      <a:pt x="35586" y="1497"/>
                      <a:pt x="35803" y="2147"/>
                    </a:cubicBezTo>
                    <a:cubicBezTo>
                      <a:pt x="35816" y="2147"/>
                      <a:pt x="36901" y="1957"/>
                      <a:pt x="37867" y="1957"/>
                    </a:cubicBezTo>
                    <a:cubicBezTo>
                      <a:pt x="39079" y="1957"/>
                      <a:pt x="40103" y="2256"/>
                      <a:pt x="38592" y="3607"/>
                    </a:cubicBezTo>
                    <a:cubicBezTo>
                      <a:pt x="30647" y="10700"/>
                      <a:pt x="19776" y="13046"/>
                      <a:pt x="15003" y="13046"/>
                    </a:cubicBezTo>
                    <a:cubicBezTo>
                      <a:pt x="13777" y="13046"/>
                      <a:pt x="12954" y="12891"/>
                      <a:pt x="12685" y="12623"/>
                    </a:cubicBezTo>
                    <a:cubicBezTo>
                      <a:pt x="11370" y="11308"/>
                      <a:pt x="15387" y="9690"/>
                      <a:pt x="15387" y="9690"/>
                    </a:cubicBezTo>
                    <a:cubicBezTo>
                      <a:pt x="15156" y="8765"/>
                      <a:pt x="15084" y="7811"/>
                      <a:pt x="15170" y="6872"/>
                    </a:cubicBezTo>
                    <a:lnTo>
                      <a:pt x="15170" y="6872"/>
                    </a:lnTo>
                    <a:cubicBezTo>
                      <a:pt x="15170" y="6872"/>
                      <a:pt x="1" y="16438"/>
                      <a:pt x="13434" y="16438"/>
                    </a:cubicBezTo>
                    <a:cubicBezTo>
                      <a:pt x="13863" y="16438"/>
                      <a:pt x="14321" y="16428"/>
                      <a:pt x="14809" y="16408"/>
                    </a:cubicBezTo>
                    <a:cubicBezTo>
                      <a:pt x="30601" y="15744"/>
                      <a:pt x="45108" y="4618"/>
                      <a:pt x="43461" y="1815"/>
                    </a:cubicBezTo>
                    <a:cubicBezTo>
                      <a:pt x="42595" y="349"/>
                      <a:pt x="40130" y="1"/>
                      <a:pt x="3798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2" name="Google Shape;822;p33"/>
              <p:cNvSpPr/>
              <p:nvPr/>
            </p:nvSpPr>
            <p:spPr>
              <a:xfrm>
                <a:off x="2507975" y="639175"/>
                <a:ext cx="813125" cy="348500"/>
              </a:xfrm>
              <a:custGeom>
                <a:avLst/>
                <a:gdLst/>
                <a:ahLst/>
                <a:cxnLst/>
                <a:rect l="l" t="t" r="r" b="b"/>
                <a:pathLst>
                  <a:path w="32525" h="13940" extrusionOk="0">
                    <a:moveTo>
                      <a:pt x="28439" y="1"/>
                    </a:moveTo>
                    <a:cubicBezTo>
                      <a:pt x="27904" y="1"/>
                      <a:pt x="27516" y="112"/>
                      <a:pt x="27482" y="126"/>
                    </a:cubicBezTo>
                    <a:cubicBezTo>
                      <a:pt x="27424" y="141"/>
                      <a:pt x="27410" y="184"/>
                      <a:pt x="27424" y="242"/>
                    </a:cubicBezTo>
                    <a:cubicBezTo>
                      <a:pt x="27436" y="277"/>
                      <a:pt x="27468" y="303"/>
                      <a:pt x="27503" y="303"/>
                    </a:cubicBezTo>
                    <a:cubicBezTo>
                      <a:pt x="27510" y="303"/>
                      <a:pt x="27518" y="302"/>
                      <a:pt x="27525" y="300"/>
                    </a:cubicBezTo>
                    <a:cubicBezTo>
                      <a:pt x="27539" y="293"/>
                      <a:pt x="27915" y="182"/>
                      <a:pt x="28437" y="182"/>
                    </a:cubicBezTo>
                    <a:cubicBezTo>
                      <a:pt x="28999" y="182"/>
                      <a:pt x="29728" y="310"/>
                      <a:pt x="30357" y="834"/>
                    </a:cubicBezTo>
                    <a:cubicBezTo>
                      <a:pt x="30487" y="935"/>
                      <a:pt x="30545" y="1094"/>
                      <a:pt x="30531" y="1253"/>
                    </a:cubicBezTo>
                    <a:cubicBezTo>
                      <a:pt x="30459" y="2380"/>
                      <a:pt x="27468" y="4605"/>
                      <a:pt x="24939" y="6166"/>
                    </a:cubicBezTo>
                    <a:cubicBezTo>
                      <a:pt x="24852" y="6209"/>
                      <a:pt x="24896" y="6339"/>
                      <a:pt x="24982" y="6339"/>
                    </a:cubicBezTo>
                    <a:cubicBezTo>
                      <a:pt x="24997" y="6339"/>
                      <a:pt x="25011" y="6325"/>
                      <a:pt x="25026" y="6325"/>
                    </a:cubicBezTo>
                    <a:cubicBezTo>
                      <a:pt x="25965" y="5747"/>
                      <a:pt x="30617" y="2814"/>
                      <a:pt x="30719" y="1268"/>
                    </a:cubicBezTo>
                    <a:cubicBezTo>
                      <a:pt x="30733" y="1036"/>
                      <a:pt x="30646" y="820"/>
                      <a:pt x="30473" y="690"/>
                    </a:cubicBezTo>
                    <a:cubicBezTo>
                      <a:pt x="29799" y="137"/>
                      <a:pt x="29029" y="1"/>
                      <a:pt x="28439" y="1"/>
                    </a:cubicBezTo>
                    <a:close/>
                    <a:moveTo>
                      <a:pt x="31286" y="7"/>
                    </a:moveTo>
                    <a:cubicBezTo>
                      <a:pt x="31188" y="7"/>
                      <a:pt x="31148" y="158"/>
                      <a:pt x="31268" y="198"/>
                    </a:cubicBezTo>
                    <a:cubicBezTo>
                      <a:pt x="31730" y="328"/>
                      <a:pt x="31990" y="545"/>
                      <a:pt x="32033" y="863"/>
                    </a:cubicBezTo>
                    <a:cubicBezTo>
                      <a:pt x="32322" y="2525"/>
                      <a:pt x="27222" y="6195"/>
                      <a:pt x="27179" y="6238"/>
                    </a:cubicBezTo>
                    <a:cubicBezTo>
                      <a:pt x="27135" y="6252"/>
                      <a:pt x="27121" y="6310"/>
                      <a:pt x="27150" y="6354"/>
                    </a:cubicBezTo>
                    <a:cubicBezTo>
                      <a:pt x="27179" y="6382"/>
                      <a:pt x="27193" y="6397"/>
                      <a:pt x="27222" y="6397"/>
                    </a:cubicBezTo>
                    <a:cubicBezTo>
                      <a:pt x="27251" y="6397"/>
                      <a:pt x="27280" y="6382"/>
                      <a:pt x="27294" y="6368"/>
                    </a:cubicBezTo>
                    <a:lnTo>
                      <a:pt x="27280" y="6368"/>
                    </a:lnTo>
                    <a:cubicBezTo>
                      <a:pt x="27497" y="6224"/>
                      <a:pt x="32525" y="2597"/>
                      <a:pt x="32221" y="820"/>
                    </a:cubicBezTo>
                    <a:cubicBezTo>
                      <a:pt x="32149" y="430"/>
                      <a:pt x="31846" y="169"/>
                      <a:pt x="31311" y="11"/>
                    </a:cubicBezTo>
                    <a:cubicBezTo>
                      <a:pt x="31302" y="8"/>
                      <a:pt x="31294" y="7"/>
                      <a:pt x="31286" y="7"/>
                    </a:cubicBezTo>
                    <a:close/>
                    <a:moveTo>
                      <a:pt x="3375" y="8845"/>
                    </a:moveTo>
                    <a:cubicBezTo>
                      <a:pt x="3364" y="8845"/>
                      <a:pt x="3351" y="8848"/>
                      <a:pt x="3338" y="8853"/>
                    </a:cubicBezTo>
                    <a:cubicBezTo>
                      <a:pt x="3309" y="8853"/>
                      <a:pt x="911" y="10067"/>
                      <a:pt x="1821" y="12104"/>
                    </a:cubicBezTo>
                    <a:cubicBezTo>
                      <a:pt x="2110" y="12769"/>
                      <a:pt x="3252" y="13000"/>
                      <a:pt x="4639" y="13000"/>
                    </a:cubicBezTo>
                    <a:cubicBezTo>
                      <a:pt x="7398" y="13000"/>
                      <a:pt x="11169" y="12090"/>
                      <a:pt x="11401" y="12032"/>
                    </a:cubicBezTo>
                    <a:cubicBezTo>
                      <a:pt x="11444" y="12017"/>
                      <a:pt x="11473" y="11974"/>
                      <a:pt x="11473" y="11931"/>
                    </a:cubicBezTo>
                    <a:cubicBezTo>
                      <a:pt x="11461" y="11883"/>
                      <a:pt x="11419" y="11855"/>
                      <a:pt x="11381" y="11855"/>
                    </a:cubicBezTo>
                    <a:cubicBezTo>
                      <a:pt x="11373" y="11855"/>
                      <a:pt x="11365" y="11856"/>
                      <a:pt x="11357" y="11859"/>
                    </a:cubicBezTo>
                    <a:cubicBezTo>
                      <a:pt x="11343" y="11859"/>
                      <a:pt x="9190" y="12379"/>
                      <a:pt x="6950" y="12653"/>
                    </a:cubicBezTo>
                    <a:cubicBezTo>
                      <a:pt x="6047" y="12765"/>
                      <a:pt x="5258" y="12820"/>
                      <a:pt x="4590" y="12820"/>
                    </a:cubicBezTo>
                    <a:cubicBezTo>
                      <a:pt x="3100" y="12820"/>
                      <a:pt x="2210" y="12546"/>
                      <a:pt x="1980" y="12017"/>
                    </a:cubicBezTo>
                    <a:cubicBezTo>
                      <a:pt x="1142" y="10154"/>
                      <a:pt x="3324" y="9055"/>
                      <a:pt x="3425" y="9012"/>
                    </a:cubicBezTo>
                    <a:cubicBezTo>
                      <a:pt x="3501" y="8962"/>
                      <a:pt x="3455" y="8845"/>
                      <a:pt x="3375" y="8845"/>
                    </a:cubicBezTo>
                    <a:close/>
                    <a:moveTo>
                      <a:pt x="526" y="11641"/>
                    </a:moveTo>
                    <a:cubicBezTo>
                      <a:pt x="510" y="11641"/>
                      <a:pt x="494" y="11645"/>
                      <a:pt x="477" y="11656"/>
                    </a:cubicBezTo>
                    <a:cubicBezTo>
                      <a:pt x="449" y="11671"/>
                      <a:pt x="1" y="12046"/>
                      <a:pt x="145" y="12523"/>
                    </a:cubicBezTo>
                    <a:cubicBezTo>
                      <a:pt x="333" y="13159"/>
                      <a:pt x="1503" y="13607"/>
                      <a:pt x="3642" y="13852"/>
                    </a:cubicBezTo>
                    <a:cubicBezTo>
                      <a:pt x="4249" y="13910"/>
                      <a:pt x="4870" y="13939"/>
                      <a:pt x="5477" y="13939"/>
                    </a:cubicBezTo>
                    <a:cubicBezTo>
                      <a:pt x="9739" y="13939"/>
                      <a:pt x="13626" y="12494"/>
                      <a:pt x="13669" y="12465"/>
                    </a:cubicBezTo>
                    <a:lnTo>
                      <a:pt x="13655" y="12465"/>
                    </a:lnTo>
                    <a:cubicBezTo>
                      <a:pt x="13712" y="12451"/>
                      <a:pt x="13727" y="12393"/>
                      <a:pt x="13712" y="12350"/>
                    </a:cubicBezTo>
                    <a:cubicBezTo>
                      <a:pt x="13702" y="12319"/>
                      <a:pt x="13669" y="12295"/>
                      <a:pt x="13635" y="12295"/>
                    </a:cubicBezTo>
                    <a:cubicBezTo>
                      <a:pt x="13622" y="12295"/>
                      <a:pt x="13609" y="12298"/>
                      <a:pt x="13597" y="12306"/>
                    </a:cubicBezTo>
                    <a:cubicBezTo>
                      <a:pt x="13559" y="12319"/>
                      <a:pt x="9708" y="13764"/>
                      <a:pt x="5508" y="13764"/>
                    </a:cubicBezTo>
                    <a:cubicBezTo>
                      <a:pt x="4899" y="13764"/>
                      <a:pt x="4283" y="13734"/>
                      <a:pt x="3671" y="13665"/>
                    </a:cubicBezTo>
                    <a:cubicBezTo>
                      <a:pt x="1099" y="13376"/>
                      <a:pt x="434" y="12855"/>
                      <a:pt x="318" y="12465"/>
                    </a:cubicBezTo>
                    <a:cubicBezTo>
                      <a:pt x="203" y="12104"/>
                      <a:pt x="579" y="11801"/>
                      <a:pt x="579" y="11801"/>
                    </a:cubicBezTo>
                    <a:cubicBezTo>
                      <a:pt x="649" y="11730"/>
                      <a:pt x="595" y="11641"/>
                      <a:pt x="526" y="1164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823" name="Google Shape;823;p33"/>
          <p:cNvSpPr/>
          <p:nvPr/>
        </p:nvSpPr>
        <p:spPr>
          <a:xfrm>
            <a:off x="1700475" y="3725157"/>
            <a:ext cx="254897" cy="256681"/>
          </a:xfrm>
          <a:custGeom>
            <a:avLst/>
            <a:gdLst/>
            <a:ahLst/>
            <a:cxnLst/>
            <a:rect l="l" t="t" r="r" b="b"/>
            <a:pathLst>
              <a:path w="2024" h="2038" extrusionOk="0">
                <a:moveTo>
                  <a:pt x="1084" y="261"/>
                </a:moveTo>
                <a:cubicBezTo>
                  <a:pt x="1099" y="347"/>
                  <a:pt x="1128" y="463"/>
                  <a:pt x="1157" y="535"/>
                </a:cubicBezTo>
                <a:cubicBezTo>
                  <a:pt x="1171" y="636"/>
                  <a:pt x="1200" y="723"/>
                  <a:pt x="1243" y="824"/>
                </a:cubicBezTo>
                <a:cubicBezTo>
                  <a:pt x="1258" y="853"/>
                  <a:pt x="1301" y="867"/>
                  <a:pt x="1503" y="940"/>
                </a:cubicBezTo>
                <a:cubicBezTo>
                  <a:pt x="1576" y="969"/>
                  <a:pt x="1677" y="998"/>
                  <a:pt x="1763" y="1041"/>
                </a:cubicBezTo>
                <a:cubicBezTo>
                  <a:pt x="1648" y="1084"/>
                  <a:pt x="1460" y="1156"/>
                  <a:pt x="1301" y="1214"/>
                </a:cubicBezTo>
                <a:cubicBezTo>
                  <a:pt x="1272" y="1229"/>
                  <a:pt x="1258" y="1243"/>
                  <a:pt x="1243" y="1272"/>
                </a:cubicBezTo>
                <a:cubicBezTo>
                  <a:pt x="1171" y="1445"/>
                  <a:pt x="1070" y="1662"/>
                  <a:pt x="998" y="1778"/>
                </a:cubicBezTo>
                <a:cubicBezTo>
                  <a:pt x="954" y="1662"/>
                  <a:pt x="896" y="1431"/>
                  <a:pt x="839" y="1243"/>
                </a:cubicBezTo>
                <a:cubicBezTo>
                  <a:pt x="839" y="1200"/>
                  <a:pt x="810" y="1171"/>
                  <a:pt x="766" y="1171"/>
                </a:cubicBezTo>
                <a:cubicBezTo>
                  <a:pt x="579" y="1142"/>
                  <a:pt x="362" y="1084"/>
                  <a:pt x="246" y="1055"/>
                </a:cubicBezTo>
                <a:cubicBezTo>
                  <a:pt x="434" y="954"/>
                  <a:pt x="622" y="867"/>
                  <a:pt x="824" y="781"/>
                </a:cubicBezTo>
                <a:cubicBezTo>
                  <a:pt x="839" y="766"/>
                  <a:pt x="868" y="752"/>
                  <a:pt x="868" y="737"/>
                </a:cubicBezTo>
                <a:cubicBezTo>
                  <a:pt x="940" y="564"/>
                  <a:pt x="1027" y="376"/>
                  <a:pt x="1084" y="261"/>
                </a:cubicBezTo>
                <a:close/>
                <a:moveTo>
                  <a:pt x="1099" y="1"/>
                </a:moveTo>
                <a:cubicBezTo>
                  <a:pt x="1041" y="1"/>
                  <a:pt x="954" y="1"/>
                  <a:pt x="723" y="636"/>
                </a:cubicBezTo>
                <a:cubicBezTo>
                  <a:pt x="44" y="911"/>
                  <a:pt x="15" y="998"/>
                  <a:pt x="1" y="1041"/>
                </a:cubicBezTo>
                <a:cubicBezTo>
                  <a:pt x="1" y="1070"/>
                  <a:pt x="1" y="1099"/>
                  <a:pt x="15" y="1128"/>
                </a:cubicBezTo>
                <a:cubicBezTo>
                  <a:pt x="44" y="1156"/>
                  <a:pt x="87" y="1229"/>
                  <a:pt x="680" y="1344"/>
                </a:cubicBezTo>
                <a:cubicBezTo>
                  <a:pt x="853" y="2038"/>
                  <a:pt x="925" y="2038"/>
                  <a:pt x="983" y="2038"/>
                </a:cubicBezTo>
                <a:lnTo>
                  <a:pt x="998" y="2038"/>
                </a:lnTo>
                <a:cubicBezTo>
                  <a:pt x="1055" y="2038"/>
                  <a:pt x="1113" y="2038"/>
                  <a:pt x="1402" y="1373"/>
                </a:cubicBezTo>
                <a:cubicBezTo>
                  <a:pt x="1604" y="1315"/>
                  <a:pt x="1792" y="1229"/>
                  <a:pt x="1980" y="1128"/>
                </a:cubicBezTo>
                <a:cubicBezTo>
                  <a:pt x="2009" y="1099"/>
                  <a:pt x="2023" y="1070"/>
                  <a:pt x="2023" y="1026"/>
                </a:cubicBezTo>
                <a:cubicBezTo>
                  <a:pt x="1995" y="940"/>
                  <a:pt x="1908" y="896"/>
                  <a:pt x="1561" y="781"/>
                </a:cubicBezTo>
                <a:lnTo>
                  <a:pt x="1388" y="709"/>
                </a:lnTo>
                <a:cubicBezTo>
                  <a:pt x="1373" y="665"/>
                  <a:pt x="1344" y="578"/>
                  <a:pt x="1330" y="506"/>
                </a:cubicBezTo>
                <a:cubicBezTo>
                  <a:pt x="1301" y="347"/>
                  <a:pt x="1258" y="188"/>
                  <a:pt x="1185" y="44"/>
                </a:cubicBezTo>
                <a:cubicBezTo>
                  <a:pt x="1157" y="29"/>
                  <a:pt x="1128" y="1"/>
                  <a:pt x="109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607;p30">
            <a:extLst>
              <a:ext uri="{FF2B5EF4-FFF2-40B4-BE49-F238E27FC236}">
                <a16:creationId xmlns:a16="http://schemas.microsoft.com/office/drawing/2014/main" id="{DB9C16D7-D6E2-A115-C82A-788163207B87}"/>
              </a:ext>
            </a:extLst>
          </p:cNvPr>
          <p:cNvSpPr txBox="1">
            <a:spLocks/>
          </p:cNvSpPr>
          <p:nvPr/>
        </p:nvSpPr>
        <p:spPr>
          <a:xfrm>
            <a:off x="3729750" y="1011154"/>
            <a:ext cx="1684500" cy="1125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8000" b="0" i="0" u="none" strike="noStrike" kern="0" cap="none" spc="0" normalizeH="0" baseline="0" noProof="0" dirty="0">
                <a:ln>
                  <a:noFill/>
                </a:ln>
                <a:solidFill>
                  <a:srgbClr val="000000"/>
                </a:solidFill>
                <a:effectLst/>
                <a:uLnTx/>
                <a:uFillTx/>
                <a:latin typeface="Changa One" panose="020B0604020202020204" charset="0"/>
                <a:cs typeface="Arial"/>
                <a:sym typeface="Arial"/>
              </a:rPr>
              <a:t>03</a:t>
            </a:r>
            <a:endParaRPr kumimoji="0" lang="en" sz="8000" b="0" i="0" u="none" strike="noStrike" kern="0" cap="none" spc="0" normalizeH="0" baseline="0" noProof="0" dirty="0">
              <a:ln>
                <a:noFill/>
              </a:ln>
              <a:solidFill>
                <a:srgbClr val="000000"/>
              </a:solidFill>
              <a:effectLst/>
              <a:uLnTx/>
              <a:uFillTx/>
              <a:latin typeface="Changa One" panose="020B0604020202020204" charset="0"/>
              <a:cs typeface="Arial"/>
              <a:sym typeface="Arial"/>
            </a:endParaRPr>
          </a:p>
        </p:txBody>
      </p:sp>
    </p:spTree>
    <p:extLst>
      <p:ext uri="{BB962C8B-B14F-4D97-AF65-F5344CB8AC3E}">
        <p14:creationId xmlns:p14="http://schemas.microsoft.com/office/powerpoint/2010/main" val="3811917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grpSp>
        <p:nvGrpSpPr>
          <p:cNvPr id="1095" name="Google Shape;1095;p39"/>
          <p:cNvGrpSpPr/>
          <p:nvPr/>
        </p:nvGrpSpPr>
        <p:grpSpPr>
          <a:xfrm>
            <a:off x="8287959" y="2202046"/>
            <a:ext cx="747037" cy="739408"/>
            <a:chOff x="411075" y="213904"/>
            <a:chExt cx="747037" cy="739408"/>
          </a:xfrm>
        </p:grpSpPr>
        <p:sp>
          <p:nvSpPr>
            <p:cNvPr id="1096" name="Google Shape;1096;p39"/>
            <p:cNvSpPr/>
            <p:nvPr/>
          </p:nvSpPr>
          <p:spPr>
            <a:xfrm>
              <a:off x="411259" y="213904"/>
              <a:ext cx="746469" cy="739408"/>
            </a:xfrm>
            <a:custGeom>
              <a:avLst/>
              <a:gdLst/>
              <a:ahLst/>
              <a:cxnLst/>
              <a:rect l="l" t="t" r="r" b="b"/>
              <a:pathLst>
                <a:path w="18395" h="18221" extrusionOk="0">
                  <a:moveTo>
                    <a:pt x="8280" y="0"/>
                  </a:moveTo>
                  <a:cubicBezTo>
                    <a:pt x="8121" y="0"/>
                    <a:pt x="7861" y="0"/>
                    <a:pt x="7341" y="2847"/>
                  </a:cubicBezTo>
                  <a:cubicBezTo>
                    <a:pt x="6344" y="2327"/>
                    <a:pt x="4523" y="1402"/>
                    <a:pt x="4220" y="1402"/>
                  </a:cubicBezTo>
                  <a:cubicBezTo>
                    <a:pt x="4191" y="1402"/>
                    <a:pt x="4162" y="1416"/>
                    <a:pt x="4148" y="1416"/>
                  </a:cubicBezTo>
                  <a:cubicBezTo>
                    <a:pt x="4003" y="1474"/>
                    <a:pt x="3815" y="1532"/>
                    <a:pt x="4046" y="4639"/>
                  </a:cubicBezTo>
                  <a:cubicBezTo>
                    <a:pt x="3497" y="4566"/>
                    <a:pt x="2139" y="4393"/>
                    <a:pt x="1489" y="4393"/>
                  </a:cubicBezTo>
                  <a:cubicBezTo>
                    <a:pt x="1229" y="4393"/>
                    <a:pt x="1113" y="4422"/>
                    <a:pt x="1041" y="4494"/>
                  </a:cubicBezTo>
                  <a:cubicBezTo>
                    <a:pt x="911" y="4610"/>
                    <a:pt x="738" y="4769"/>
                    <a:pt x="2558" y="7456"/>
                  </a:cubicBezTo>
                  <a:cubicBezTo>
                    <a:pt x="1749" y="7745"/>
                    <a:pt x="73" y="8424"/>
                    <a:pt x="30" y="9045"/>
                  </a:cubicBezTo>
                  <a:cubicBezTo>
                    <a:pt x="1" y="9667"/>
                    <a:pt x="1662" y="10519"/>
                    <a:pt x="2631" y="10953"/>
                  </a:cubicBezTo>
                  <a:cubicBezTo>
                    <a:pt x="637" y="12817"/>
                    <a:pt x="709" y="13105"/>
                    <a:pt x="738" y="13207"/>
                  </a:cubicBezTo>
                  <a:cubicBezTo>
                    <a:pt x="767" y="13322"/>
                    <a:pt x="853" y="13626"/>
                    <a:pt x="3931" y="14045"/>
                  </a:cubicBezTo>
                  <a:cubicBezTo>
                    <a:pt x="3772" y="14998"/>
                    <a:pt x="3469" y="16804"/>
                    <a:pt x="3555" y="17079"/>
                  </a:cubicBezTo>
                  <a:cubicBezTo>
                    <a:pt x="3582" y="17198"/>
                    <a:pt x="3669" y="17269"/>
                    <a:pt x="3783" y="17269"/>
                  </a:cubicBezTo>
                  <a:cubicBezTo>
                    <a:pt x="3794" y="17269"/>
                    <a:pt x="3804" y="17268"/>
                    <a:pt x="3815" y="17267"/>
                  </a:cubicBezTo>
                  <a:cubicBezTo>
                    <a:pt x="4278" y="17267"/>
                    <a:pt x="6228" y="16270"/>
                    <a:pt x="6980" y="15894"/>
                  </a:cubicBezTo>
                  <a:cubicBezTo>
                    <a:pt x="7225" y="16747"/>
                    <a:pt x="7615" y="17975"/>
                    <a:pt x="7774" y="18148"/>
                  </a:cubicBezTo>
                  <a:cubicBezTo>
                    <a:pt x="7818" y="18191"/>
                    <a:pt x="7875" y="18220"/>
                    <a:pt x="7948" y="18220"/>
                  </a:cubicBezTo>
                  <a:cubicBezTo>
                    <a:pt x="8034" y="18220"/>
                    <a:pt x="8309" y="18220"/>
                    <a:pt x="10158" y="15937"/>
                  </a:cubicBezTo>
                  <a:cubicBezTo>
                    <a:pt x="10910" y="16747"/>
                    <a:pt x="12066" y="17931"/>
                    <a:pt x="12470" y="17931"/>
                  </a:cubicBezTo>
                  <a:cubicBezTo>
                    <a:pt x="12480" y="17933"/>
                    <a:pt x="12489" y="17934"/>
                    <a:pt x="12499" y="17934"/>
                  </a:cubicBezTo>
                  <a:cubicBezTo>
                    <a:pt x="12561" y="17934"/>
                    <a:pt x="12622" y="17895"/>
                    <a:pt x="12672" y="17845"/>
                  </a:cubicBezTo>
                  <a:cubicBezTo>
                    <a:pt x="12889" y="17570"/>
                    <a:pt x="13250" y="15966"/>
                    <a:pt x="13409" y="15258"/>
                  </a:cubicBezTo>
                  <a:cubicBezTo>
                    <a:pt x="13727" y="15287"/>
                    <a:pt x="14450" y="15345"/>
                    <a:pt x="15085" y="15345"/>
                  </a:cubicBezTo>
                  <a:cubicBezTo>
                    <a:pt x="16198" y="15345"/>
                    <a:pt x="16400" y="15172"/>
                    <a:pt x="16472" y="14984"/>
                  </a:cubicBezTo>
                  <a:cubicBezTo>
                    <a:pt x="16631" y="14565"/>
                    <a:pt x="15822" y="13279"/>
                    <a:pt x="15316" y="12571"/>
                  </a:cubicBezTo>
                  <a:cubicBezTo>
                    <a:pt x="16357" y="12267"/>
                    <a:pt x="18206" y="11646"/>
                    <a:pt x="18307" y="11083"/>
                  </a:cubicBezTo>
                  <a:cubicBezTo>
                    <a:pt x="18394" y="10505"/>
                    <a:pt x="16920" y="9594"/>
                    <a:pt x="16053" y="9132"/>
                  </a:cubicBezTo>
                  <a:cubicBezTo>
                    <a:pt x="18278" y="7109"/>
                    <a:pt x="18091" y="6777"/>
                    <a:pt x="18018" y="6647"/>
                  </a:cubicBezTo>
                  <a:cubicBezTo>
                    <a:pt x="17831" y="6315"/>
                    <a:pt x="16328" y="6011"/>
                    <a:pt x="15288" y="5838"/>
                  </a:cubicBezTo>
                  <a:cubicBezTo>
                    <a:pt x="15562" y="5115"/>
                    <a:pt x="16126" y="3598"/>
                    <a:pt x="16097" y="3266"/>
                  </a:cubicBezTo>
                  <a:cubicBezTo>
                    <a:pt x="16068" y="3020"/>
                    <a:pt x="15735" y="3020"/>
                    <a:pt x="15634" y="3020"/>
                  </a:cubicBezTo>
                  <a:cubicBezTo>
                    <a:pt x="14984" y="3020"/>
                    <a:pt x="13409" y="3381"/>
                    <a:pt x="12773" y="3555"/>
                  </a:cubicBezTo>
                  <a:cubicBezTo>
                    <a:pt x="13077" y="1200"/>
                    <a:pt x="12759" y="1084"/>
                    <a:pt x="12643" y="1026"/>
                  </a:cubicBezTo>
                  <a:cubicBezTo>
                    <a:pt x="12600" y="1012"/>
                    <a:pt x="12571" y="1012"/>
                    <a:pt x="12528" y="1012"/>
                  </a:cubicBezTo>
                  <a:cubicBezTo>
                    <a:pt x="12109" y="1012"/>
                    <a:pt x="10592" y="2023"/>
                    <a:pt x="9913" y="2486"/>
                  </a:cubicBezTo>
                  <a:cubicBezTo>
                    <a:pt x="8670" y="102"/>
                    <a:pt x="8424" y="29"/>
                    <a:pt x="8338" y="15"/>
                  </a:cubicBezTo>
                  <a:cubicBezTo>
                    <a:pt x="8309" y="0"/>
                    <a:pt x="8294" y="0"/>
                    <a:pt x="8280" y="0"/>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66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7" name="Google Shape;1097;p39"/>
            <p:cNvGrpSpPr/>
            <p:nvPr/>
          </p:nvGrpSpPr>
          <p:grpSpPr>
            <a:xfrm>
              <a:off x="411075" y="214297"/>
              <a:ext cx="747037" cy="738799"/>
              <a:chOff x="4523925" y="4111825"/>
              <a:chExt cx="460225" cy="455150"/>
            </a:xfrm>
          </p:grpSpPr>
          <p:sp>
            <p:nvSpPr>
              <p:cNvPr id="1098" name="Google Shape;1098;p39"/>
              <p:cNvSpPr/>
              <p:nvPr/>
            </p:nvSpPr>
            <p:spPr>
              <a:xfrm>
                <a:off x="4523925" y="4111825"/>
                <a:ext cx="460225" cy="455150"/>
              </a:xfrm>
              <a:custGeom>
                <a:avLst/>
                <a:gdLst/>
                <a:ahLst/>
                <a:cxnLst/>
                <a:rect l="l" t="t" r="r" b="b"/>
                <a:pathLst>
                  <a:path w="18409" h="18206" extrusionOk="0">
                    <a:moveTo>
                      <a:pt x="8309" y="463"/>
                    </a:moveTo>
                    <a:cubicBezTo>
                      <a:pt x="8800" y="1243"/>
                      <a:pt x="9263" y="2038"/>
                      <a:pt x="9667" y="2861"/>
                    </a:cubicBezTo>
                    <a:cubicBezTo>
                      <a:pt x="9696" y="2904"/>
                      <a:pt x="9739" y="2948"/>
                      <a:pt x="9797" y="2962"/>
                    </a:cubicBezTo>
                    <a:cubicBezTo>
                      <a:pt x="9840" y="2962"/>
                      <a:pt x="9898" y="2962"/>
                      <a:pt x="9956" y="2933"/>
                    </a:cubicBezTo>
                    <a:cubicBezTo>
                      <a:pt x="10967" y="2211"/>
                      <a:pt x="12196" y="1460"/>
                      <a:pt x="12485" y="1387"/>
                    </a:cubicBezTo>
                    <a:lnTo>
                      <a:pt x="12485" y="1387"/>
                    </a:lnTo>
                    <a:cubicBezTo>
                      <a:pt x="12571" y="1662"/>
                      <a:pt x="12499" y="2803"/>
                      <a:pt x="12355" y="3771"/>
                    </a:cubicBezTo>
                    <a:cubicBezTo>
                      <a:pt x="12355" y="3844"/>
                      <a:pt x="12369" y="3901"/>
                      <a:pt x="12427" y="3945"/>
                    </a:cubicBezTo>
                    <a:cubicBezTo>
                      <a:pt x="12459" y="3977"/>
                      <a:pt x="12508" y="3994"/>
                      <a:pt x="12555" y="3994"/>
                    </a:cubicBezTo>
                    <a:cubicBezTo>
                      <a:pt x="12570" y="3994"/>
                      <a:pt x="12586" y="3992"/>
                      <a:pt x="12600" y="3988"/>
                    </a:cubicBezTo>
                    <a:cubicBezTo>
                      <a:pt x="12629" y="3988"/>
                      <a:pt x="14883" y="3396"/>
                      <a:pt x="15649" y="3396"/>
                    </a:cubicBezTo>
                    <a:lnTo>
                      <a:pt x="15707" y="3396"/>
                    </a:lnTo>
                    <a:cubicBezTo>
                      <a:pt x="15649" y="3757"/>
                      <a:pt x="15244" y="4898"/>
                      <a:pt x="14854" y="5910"/>
                    </a:cubicBezTo>
                    <a:cubicBezTo>
                      <a:pt x="14811" y="6025"/>
                      <a:pt x="14883" y="6141"/>
                      <a:pt x="14999" y="6170"/>
                    </a:cubicBezTo>
                    <a:cubicBezTo>
                      <a:pt x="16126" y="6343"/>
                      <a:pt x="17440" y="6647"/>
                      <a:pt x="17672" y="6820"/>
                    </a:cubicBezTo>
                    <a:cubicBezTo>
                      <a:pt x="17571" y="7123"/>
                      <a:pt x="16545" y="8178"/>
                      <a:pt x="15605" y="9016"/>
                    </a:cubicBezTo>
                    <a:cubicBezTo>
                      <a:pt x="15548" y="9060"/>
                      <a:pt x="15533" y="9117"/>
                      <a:pt x="15533" y="9190"/>
                    </a:cubicBezTo>
                    <a:cubicBezTo>
                      <a:pt x="15548" y="9247"/>
                      <a:pt x="15591" y="9305"/>
                      <a:pt x="15634" y="9334"/>
                    </a:cubicBezTo>
                    <a:cubicBezTo>
                      <a:pt x="16863" y="9984"/>
                      <a:pt x="17961" y="10779"/>
                      <a:pt x="17932" y="11010"/>
                    </a:cubicBezTo>
                    <a:cubicBezTo>
                      <a:pt x="17874" y="11256"/>
                      <a:pt x="16516" y="11834"/>
                      <a:pt x="14970" y="12253"/>
                    </a:cubicBezTo>
                    <a:cubicBezTo>
                      <a:pt x="14840" y="12296"/>
                      <a:pt x="14782" y="12441"/>
                      <a:pt x="14854" y="12556"/>
                    </a:cubicBezTo>
                    <a:cubicBezTo>
                      <a:pt x="15504" y="13481"/>
                      <a:pt x="16169" y="14608"/>
                      <a:pt x="16126" y="14810"/>
                    </a:cubicBezTo>
                    <a:cubicBezTo>
                      <a:pt x="16111" y="14825"/>
                      <a:pt x="15981" y="14940"/>
                      <a:pt x="15100" y="14940"/>
                    </a:cubicBezTo>
                    <a:cubicBezTo>
                      <a:pt x="14262" y="14940"/>
                      <a:pt x="13279" y="14839"/>
                      <a:pt x="13279" y="14839"/>
                    </a:cubicBezTo>
                    <a:cubicBezTo>
                      <a:pt x="13271" y="14838"/>
                      <a:pt x="13262" y="14837"/>
                      <a:pt x="13253" y="14837"/>
                    </a:cubicBezTo>
                    <a:cubicBezTo>
                      <a:pt x="13164" y="14837"/>
                      <a:pt x="13089" y="14904"/>
                      <a:pt x="13063" y="14984"/>
                    </a:cubicBezTo>
                    <a:cubicBezTo>
                      <a:pt x="12846" y="16038"/>
                      <a:pt x="12557" y="17194"/>
                      <a:pt x="12412" y="17512"/>
                    </a:cubicBezTo>
                    <a:cubicBezTo>
                      <a:pt x="12094" y="17353"/>
                      <a:pt x="11097" y="16371"/>
                      <a:pt x="10303" y="15489"/>
                    </a:cubicBezTo>
                    <a:cubicBezTo>
                      <a:pt x="10259" y="15460"/>
                      <a:pt x="10216" y="15431"/>
                      <a:pt x="10158" y="15431"/>
                    </a:cubicBezTo>
                    <a:cubicBezTo>
                      <a:pt x="10101" y="15431"/>
                      <a:pt x="10043" y="15460"/>
                      <a:pt x="10014" y="15504"/>
                    </a:cubicBezTo>
                    <a:cubicBezTo>
                      <a:pt x="9248" y="16457"/>
                      <a:pt x="8352" y="17483"/>
                      <a:pt x="8005" y="17758"/>
                    </a:cubicBezTo>
                    <a:cubicBezTo>
                      <a:pt x="7861" y="17411"/>
                      <a:pt x="7543" y="16428"/>
                      <a:pt x="7283" y="15547"/>
                    </a:cubicBezTo>
                    <a:cubicBezTo>
                      <a:pt x="7269" y="15489"/>
                      <a:pt x="7225" y="15446"/>
                      <a:pt x="7182" y="15417"/>
                    </a:cubicBezTo>
                    <a:cubicBezTo>
                      <a:pt x="7153" y="15417"/>
                      <a:pt x="7124" y="15403"/>
                      <a:pt x="7095" y="15403"/>
                    </a:cubicBezTo>
                    <a:cubicBezTo>
                      <a:pt x="7066" y="15403"/>
                      <a:pt x="7023" y="15403"/>
                      <a:pt x="6994" y="15417"/>
                    </a:cubicBezTo>
                    <a:cubicBezTo>
                      <a:pt x="5954" y="15966"/>
                      <a:pt x="4408" y="16717"/>
                      <a:pt x="3902" y="16847"/>
                    </a:cubicBezTo>
                    <a:cubicBezTo>
                      <a:pt x="3931" y="16414"/>
                      <a:pt x="4133" y="15099"/>
                      <a:pt x="4335" y="13900"/>
                    </a:cubicBezTo>
                    <a:cubicBezTo>
                      <a:pt x="4350" y="13857"/>
                      <a:pt x="4335" y="13799"/>
                      <a:pt x="4307" y="13755"/>
                    </a:cubicBezTo>
                    <a:cubicBezTo>
                      <a:pt x="4278" y="13712"/>
                      <a:pt x="4220" y="13683"/>
                      <a:pt x="4177" y="13683"/>
                    </a:cubicBezTo>
                    <a:cubicBezTo>
                      <a:pt x="2920" y="13510"/>
                      <a:pt x="1475" y="13250"/>
                      <a:pt x="1128" y="13091"/>
                    </a:cubicBezTo>
                    <a:cubicBezTo>
                      <a:pt x="1316" y="12773"/>
                      <a:pt x="2240" y="11819"/>
                      <a:pt x="3093" y="11039"/>
                    </a:cubicBezTo>
                    <a:cubicBezTo>
                      <a:pt x="3194" y="10938"/>
                      <a:pt x="3165" y="10779"/>
                      <a:pt x="3035" y="10721"/>
                    </a:cubicBezTo>
                    <a:cubicBezTo>
                      <a:pt x="1619" y="10085"/>
                      <a:pt x="391" y="9320"/>
                      <a:pt x="405" y="9060"/>
                    </a:cubicBezTo>
                    <a:cubicBezTo>
                      <a:pt x="420" y="8814"/>
                      <a:pt x="1590" y="8178"/>
                      <a:pt x="2920" y="7730"/>
                    </a:cubicBezTo>
                    <a:cubicBezTo>
                      <a:pt x="2977" y="7701"/>
                      <a:pt x="3021" y="7658"/>
                      <a:pt x="3035" y="7600"/>
                    </a:cubicBezTo>
                    <a:cubicBezTo>
                      <a:pt x="3064" y="7542"/>
                      <a:pt x="3050" y="7485"/>
                      <a:pt x="3021" y="7441"/>
                    </a:cubicBezTo>
                    <a:cubicBezTo>
                      <a:pt x="2313" y="6387"/>
                      <a:pt x="1561" y="5187"/>
                      <a:pt x="1388" y="4768"/>
                    </a:cubicBezTo>
                    <a:lnTo>
                      <a:pt x="1489" y="4768"/>
                    </a:lnTo>
                    <a:cubicBezTo>
                      <a:pt x="2269" y="4768"/>
                      <a:pt x="4205" y="5043"/>
                      <a:pt x="4234" y="5043"/>
                    </a:cubicBezTo>
                    <a:cubicBezTo>
                      <a:pt x="4242" y="5044"/>
                      <a:pt x="4249" y="5044"/>
                      <a:pt x="4256" y="5044"/>
                    </a:cubicBezTo>
                    <a:cubicBezTo>
                      <a:pt x="4363" y="5044"/>
                      <a:pt x="4451" y="4949"/>
                      <a:pt x="4451" y="4841"/>
                    </a:cubicBezTo>
                    <a:cubicBezTo>
                      <a:pt x="4350" y="3612"/>
                      <a:pt x="4292" y="2254"/>
                      <a:pt x="4335" y="1821"/>
                    </a:cubicBezTo>
                    <a:lnTo>
                      <a:pt x="4335" y="1821"/>
                    </a:lnTo>
                    <a:cubicBezTo>
                      <a:pt x="4783" y="1980"/>
                      <a:pt x="6156" y="2659"/>
                      <a:pt x="7384" y="3295"/>
                    </a:cubicBezTo>
                    <a:cubicBezTo>
                      <a:pt x="7413" y="3309"/>
                      <a:pt x="7446" y="3316"/>
                      <a:pt x="7478" y="3316"/>
                    </a:cubicBezTo>
                    <a:cubicBezTo>
                      <a:pt x="7511" y="3316"/>
                      <a:pt x="7543" y="3309"/>
                      <a:pt x="7572" y="3295"/>
                    </a:cubicBezTo>
                    <a:cubicBezTo>
                      <a:pt x="7630" y="3266"/>
                      <a:pt x="7659" y="3222"/>
                      <a:pt x="7673" y="3165"/>
                    </a:cubicBezTo>
                    <a:cubicBezTo>
                      <a:pt x="7861" y="2095"/>
                      <a:pt x="8136" y="882"/>
                      <a:pt x="8309" y="463"/>
                    </a:cubicBezTo>
                    <a:close/>
                    <a:moveTo>
                      <a:pt x="8280" y="0"/>
                    </a:moveTo>
                    <a:cubicBezTo>
                      <a:pt x="8121" y="0"/>
                      <a:pt x="7861" y="0"/>
                      <a:pt x="7341" y="2847"/>
                    </a:cubicBezTo>
                    <a:cubicBezTo>
                      <a:pt x="6358" y="2326"/>
                      <a:pt x="4523" y="1402"/>
                      <a:pt x="4234" y="1402"/>
                    </a:cubicBezTo>
                    <a:cubicBezTo>
                      <a:pt x="4205" y="1402"/>
                      <a:pt x="4177" y="1402"/>
                      <a:pt x="4148" y="1416"/>
                    </a:cubicBezTo>
                    <a:cubicBezTo>
                      <a:pt x="4003" y="1460"/>
                      <a:pt x="3830" y="1532"/>
                      <a:pt x="4047" y="4624"/>
                    </a:cubicBezTo>
                    <a:cubicBezTo>
                      <a:pt x="3497" y="4552"/>
                      <a:pt x="2139" y="4378"/>
                      <a:pt x="1504" y="4378"/>
                    </a:cubicBezTo>
                    <a:cubicBezTo>
                      <a:pt x="1243" y="4378"/>
                      <a:pt x="1128" y="4407"/>
                      <a:pt x="1041" y="4479"/>
                    </a:cubicBezTo>
                    <a:cubicBezTo>
                      <a:pt x="926" y="4595"/>
                      <a:pt x="752" y="4754"/>
                      <a:pt x="2573" y="7441"/>
                    </a:cubicBezTo>
                    <a:cubicBezTo>
                      <a:pt x="1764" y="7730"/>
                      <a:pt x="73" y="8424"/>
                      <a:pt x="44" y="9031"/>
                    </a:cubicBezTo>
                    <a:cubicBezTo>
                      <a:pt x="1" y="9652"/>
                      <a:pt x="1677" y="10504"/>
                      <a:pt x="2631" y="10952"/>
                    </a:cubicBezTo>
                    <a:cubicBezTo>
                      <a:pt x="637" y="12816"/>
                      <a:pt x="709" y="13076"/>
                      <a:pt x="738" y="13206"/>
                    </a:cubicBezTo>
                    <a:cubicBezTo>
                      <a:pt x="781" y="13322"/>
                      <a:pt x="853" y="13611"/>
                      <a:pt x="3945" y="14044"/>
                    </a:cubicBezTo>
                    <a:cubicBezTo>
                      <a:pt x="3772" y="14984"/>
                      <a:pt x="3469" y="16790"/>
                      <a:pt x="3555" y="17079"/>
                    </a:cubicBezTo>
                    <a:cubicBezTo>
                      <a:pt x="3582" y="17184"/>
                      <a:pt x="3681" y="17254"/>
                      <a:pt x="3786" y="17254"/>
                    </a:cubicBezTo>
                    <a:cubicBezTo>
                      <a:pt x="3796" y="17254"/>
                      <a:pt x="3806" y="17253"/>
                      <a:pt x="3815" y="17252"/>
                    </a:cubicBezTo>
                    <a:cubicBezTo>
                      <a:pt x="4292" y="17252"/>
                      <a:pt x="6243" y="16270"/>
                      <a:pt x="6980" y="15879"/>
                    </a:cubicBezTo>
                    <a:cubicBezTo>
                      <a:pt x="7240" y="16732"/>
                      <a:pt x="7615" y="17960"/>
                      <a:pt x="7774" y="18133"/>
                    </a:cubicBezTo>
                    <a:cubicBezTo>
                      <a:pt x="7818" y="18177"/>
                      <a:pt x="7875" y="18206"/>
                      <a:pt x="7948" y="18206"/>
                    </a:cubicBezTo>
                    <a:cubicBezTo>
                      <a:pt x="8034" y="18206"/>
                      <a:pt x="8309" y="18206"/>
                      <a:pt x="10173" y="15923"/>
                    </a:cubicBezTo>
                    <a:cubicBezTo>
                      <a:pt x="10910" y="16732"/>
                      <a:pt x="12066" y="17917"/>
                      <a:pt x="12470" y="17917"/>
                    </a:cubicBezTo>
                    <a:cubicBezTo>
                      <a:pt x="12480" y="17919"/>
                      <a:pt x="12489" y="17919"/>
                      <a:pt x="12499" y="17919"/>
                    </a:cubicBezTo>
                    <a:cubicBezTo>
                      <a:pt x="12564" y="17919"/>
                      <a:pt x="12635" y="17880"/>
                      <a:pt x="12672" y="17830"/>
                    </a:cubicBezTo>
                    <a:cubicBezTo>
                      <a:pt x="12889" y="17555"/>
                      <a:pt x="13250" y="15952"/>
                      <a:pt x="13409" y="15244"/>
                    </a:cubicBezTo>
                    <a:cubicBezTo>
                      <a:pt x="13727" y="15273"/>
                      <a:pt x="14450" y="15330"/>
                      <a:pt x="15100" y="15330"/>
                    </a:cubicBezTo>
                    <a:cubicBezTo>
                      <a:pt x="16198" y="15330"/>
                      <a:pt x="16415" y="15157"/>
                      <a:pt x="16472" y="14969"/>
                    </a:cubicBezTo>
                    <a:cubicBezTo>
                      <a:pt x="16631" y="14550"/>
                      <a:pt x="15822" y="13279"/>
                      <a:pt x="15331" y="12556"/>
                    </a:cubicBezTo>
                    <a:cubicBezTo>
                      <a:pt x="16357" y="12253"/>
                      <a:pt x="18206" y="11646"/>
                      <a:pt x="18307" y="11068"/>
                    </a:cubicBezTo>
                    <a:cubicBezTo>
                      <a:pt x="18409" y="10490"/>
                      <a:pt x="16920" y="9594"/>
                      <a:pt x="16053" y="9117"/>
                    </a:cubicBezTo>
                    <a:cubicBezTo>
                      <a:pt x="18279" y="7095"/>
                      <a:pt x="18105" y="6777"/>
                      <a:pt x="18033" y="6647"/>
                    </a:cubicBezTo>
                    <a:cubicBezTo>
                      <a:pt x="17845" y="6314"/>
                      <a:pt x="16328" y="6011"/>
                      <a:pt x="15288" y="5823"/>
                    </a:cubicBezTo>
                    <a:cubicBezTo>
                      <a:pt x="15577" y="5101"/>
                      <a:pt x="16140" y="3598"/>
                      <a:pt x="16097" y="3266"/>
                    </a:cubicBezTo>
                    <a:cubicBezTo>
                      <a:pt x="16068" y="3006"/>
                      <a:pt x="15750" y="3006"/>
                      <a:pt x="15634" y="3006"/>
                    </a:cubicBezTo>
                    <a:cubicBezTo>
                      <a:pt x="14984" y="3006"/>
                      <a:pt x="13424" y="3396"/>
                      <a:pt x="12774" y="3555"/>
                    </a:cubicBezTo>
                    <a:cubicBezTo>
                      <a:pt x="13077" y="1185"/>
                      <a:pt x="12759" y="1069"/>
                      <a:pt x="12644" y="1026"/>
                    </a:cubicBezTo>
                    <a:cubicBezTo>
                      <a:pt x="12615" y="1012"/>
                      <a:pt x="12571" y="997"/>
                      <a:pt x="12542" y="997"/>
                    </a:cubicBezTo>
                    <a:cubicBezTo>
                      <a:pt x="12109" y="997"/>
                      <a:pt x="10592" y="2009"/>
                      <a:pt x="9913" y="2485"/>
                    </a:cubicBezTo>
                    <a:cubicBezTo>
                      <a:pt x="8670" y="87"/>
                      <a:pt x="8424" y="29"/>
                      <a:pt x="833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4609175" y="4205725"/>
                <a:ext cx="287925" cy="287925"/>
              </a:xfrm>
              <a:custGeom>
                <a:avLst/>
                <a:gdLst/>
                <a:ahLst/>
                <a:cxnLst/>
                <a:rect l="l" t="t" r="r" b="b"/>
                <a:pathLst>
                  <a:path w="11517" h="11517" extrusionOk="0">
                    <a:moveTo>
                      <a:pt x="5751" y="1"/>
                    </a:moveTo>
                    <a:cubicBezTo>
                      <a:pt x="2573" y="1"/>
                      <a:pt x="1" y="2573"/>
                      <a:pt x="1" y="5752"/>
                    </a:cubicBezTo>
                    <a:cubicBezTo>
                      <a:pt x="1" y="8945"/>
                      <a:pt x="2573" y="11517"/>
                      <a:pt x="5751" y="11517"/>
                    </a:cubicBezTo>
                    <a:cubicBezTo>
                      <a:pt x="8945" y="11517"/>
                      <a:pt x="11516" y="8945"/>
                      <a:pt x="11516" y="5752"/>
                    </a:cubicBezTo>
                    <a:cubicBezTo>
                      <a:pt x="11516" y="2573"/>
                      <a:pt x="8945" y="1"/>
                      <a:pt x="57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4686125" y="4245075"/>
                <a:ext cx="164025" cy="64000"/>
              </a:xfrm>
              <a:custGeom>
                <a:avLst/>
                <a:gdLst/>
                <a:ahLst/>
                <a:cxnLst/>
                <a:rect l="l" t="t" r="r" b="b"/>
                <a:pathLst>
                  <a:path w="6561" h="2560" extrusionOk="0">
                    <a:moveTo>
                      <a:pt x="500" y="140"/>
                    </a:moveTo>
                    <a:cubicBezTo>
                      <a:pt x="336" y="140"/>
                      <a:pt x="209" y="156"/>
                      <a:pt x="174" y="161"/>
                    </a:cubicBezTo>
                    <a:cubicBezTo>
                      <a:pt x="73" y="175"/>
                      <a:pt x="0" y="276"/>
                      <a:pt x="15" y="377"/>
                    </a:cubicBezTo>
                    <a:cubicBezTo>
                      <a:pt x="28" y="483"/>
                      <a:pt x="102" y="553"/>
                      <a:pt x="203" y="553"/>
                    </a:cubicBezTo>
                    <a:cubicBezTo>
                      <a:pt x="212" y="553"/>
                      <a:pt x="222" y="552"/>
                      <a:pt x="232" y="551"/>
                    </a:cubicBezTo>
                    <a:cubicBezTo>
                      <a:pt x="310" y="539"/>
                      <a:pt x="403" y="533"/>
                      <a:pt x="499" y="533"/>
                    </a:cubicBezTo>
                    <a:cubicBezTo>
                      <a:pt x="760" y="533"/>
                      <a:pt x="1047" y="579"/>
                      <a:pt x="1142" y="695"/>
                    </a:cubicBezTo>
                    <a:cubicBezTo>
                      <a:pt x="1171" y="753"/>
                      <a:pt x="1228" y="782"/>
                      <a:pt x="1301" y="782"/>
                    </a:cubicBezTo>
                    <a:cubicBezTo>
                      <a:pt x="1344" y="782"/>
                      <a:pt x="1387" y="768"/>
                      <a:pt x="1431" y="739"/>
                    </a:cubicBezTo>
                    <a:lnTo>
                      <a:pt x="1416" y="739"/>
                    </a:lnTo>
                    <a:cubicBezTo>
                      <a:pt x="1503" y="681"/>
                      <a:pt x="1517" y="565"/>
                      <a:pt x="1460" y="479"/>
                    </a:cubicBezTo>
                    <a:cubicBezTo>
                      <a:pt x="1252" y="195"/>
                      <a:pt x="809" y="140"/>
                      <a:pt x="500" y="140"/>
                    </a:cubicBezTo>
                    <a:close/>
                    <a:moveTo>
                      <a:pt x="2691" y="0"/>
                    </a:moveTo>
                    <a:cubicBezTo>
                      <a:pt x="2587" y="0"/>
                      <a:pt x="2500" y="82"/>
                      <a:pt x="2500" y="175"/>
                    </a:cubicBezTo>
                    <a:cubicBezTo>
                      <a:pt x="2486" y="291"/>
                      <a:pt x="2572" y="392"/>
                      <a:pt x="2673" y="392"/>
                    </a:cubicBezTo>
                    <a:cubicBezTo>
                      <a:pt x="2991" y="421"/>
                      <a:pt x="3454" y="551"/>
                      <a:pt x="3540" y="753"/>
                    </a:cubicBezTo>
                    <a:cubicBezTo>
                      <a:pt x="3569" y="825"/>
                      <a:pt x="3641" y="869"/>
                      <a:pt x="3714" y="869"/>
                    </a:cubicBezTo>
                    <a:cubicBezTo>
                      <a:pt x="3743" y="869"/>
                      <a:pt x="3757" y="854"/>
                      <a:pt x="3786" y="840"/>
                    </a:cubicBezTo>
                    <a:cubicBezTo>
                      <a:pt x="3873" y="811"/>
                      <a:pt x="3930" y="695"/>
                      <a:pt x="3887" y="594"/>
                    </a:cubicBezTo>
                    <a:cubicBezTo>
                      <a:pt x="3685" y="103"/>
                      <a:pt x="2803" y="16"/>
                      <a:pt x="2717" y="2"/>
                    </a:cubicBezTo>
                    <a:cubicBezTo>
                      <a:pt x="2708" y="1"/>
                      <a:pt x="2700" y="0"/>
                      <a:pt x="2691" y="0"/>
                    </a:cubicBezTo>
                    <a:close/>
                    <a:moveTo>
                      <a:pt x="1333" y="1460"/>
                    </a:moveTo>
                    <a:cubicBezTo>
                      <a:pt x="1229" y="1460"/>
                      <a:pt x="1142" y="1542"/>
                      <a:pt x="1142" y="1649"/>
                    </a:cubicBezTo>
                    <a:cubicBezTo>
                      <a:pt x="1127" y="1750"/>
                      <a:pt x="1214" y="1851"/>
                      <a:pt x="1330" y="1851"/>
                    </a:cubicBezTo>
                    <a:cubicBezTo>
                      <a:pt x="1633" y="1880"/>
                      <a:pt x="2095" y="2010"/>
                      <a:pt x="2182" y="2212"/>
                    </a:cubicBezTo>
                    <a:cubicBezTo>
                      <a:pt x="2211" y="2285"/>
                      <a:pt x="2283" y="2343"/>
                      <a:pt x="2355" y="2343"/>
                    </a:cubicBezTo>
                    <a:cubicBezTo>
                      <a:pt x="2384" y="2328"/>
                      <a:pt x="2413" y="2328"/>
                      <a:pt x="2442" y="2314"/>
                    </a:cubicBezTo>
                    <a:lnTo>
                      <a:pt x="2428" y="2314"/>
                    </a:lnTo>
                    <a:cubicBezTo>
                      <a:pt x="2514" y="2270"/>
                      <a:pt x="2572" y="2155"/>
                      <a:pt x="2529" y="2054"/>
                    </a:cubicBezTo>
                    <a:cubicBezTo>
                      <a:pt x="2327" y="1562"/>
                      <a:pt x="1445" y="1476"/>
                      <a:pt x="1359" y="1461"/>
                    </a:cubicBezTo>
                    <a:cubicBezTo>
                      <a:pt x="1350" y="1460"/>
                      <a:pt x="1342" y="1460"/>
                      <a:pt x="1333" y="1460"/>
                    </a:cubicBezTo>
                    <a:close/>
                    <a:moveTo>
                      <a:pt x="5420" y="1463"/>
                    </a:moveTo>
                    <a:cubicBezTo>
                      <a:pt x="5212" y="1463"/>
                      <a:pt x="5142" y="1799"/>
                      <a:pt x="5390" y="1851"/>
                    </a:cubicBezTo>
                    <a:cubicBezTo>
                      <a:pt x="5664" y="1924"/>
                      <a:pt x="6112" y="2140"/>
                      <a:pt x="6156" y="2343"/>
                    </a:cubicBezTo>
                    <a:cubicBezTo>
                      <a:pt x="6184" y="2429"/>
                      <a:pt x="6257" y="2487"/>
                      <a:pt x="6343" y="2501"/>
                    </a:cubicBezTo>
                    <a:lnTo>
                      <a:pt x="6387" y="2487"/>
                    </a:lnTo>
                    <a:cubicBezTo>
                      <a:pt x="6502" y="2473"/>
                      <a:pt x="6560" y="2357"/>
                      <a:pt x="6546" y="2256"/>
                    </a:cubicBezTo>
                    <a:cubicBezTo>
                      <a:pt x="6430" y="1750"/>
                      <a:pt x="5578" y="1504"/>
                      <a:pt x="5491" y="1476"/>
                    </a:cubicBezTo>
                    <a:cubicBezTo>
                      <a:pt x="5466" y="1467"/>
                      <a:pt x="5442" y="1463"/>
                      <a:pt x="5420" y="1463"/>
                    </a:cubicBezTo>
                    <a:close/>
                    <a:moveTo>
                      <a:pt x="3555" y="1692"/>
                    </a:moveTo>
                    <a:cubicBezTo>
                      <a:pt x="3322" y="1692"/>
                      <a:pt x="3285" y="2040"/>
                      <a:pt x="3526" y="2068"/>
                    </a:cubicBezTo>
                    <a:cubicBezTo>
                      <a:pt x="3844" y="2097"/>
                      <a:pt x="4306" y="2227"/>
                      <a:pt x="4393" y="2429"/>
                    </a:cubicBezTo>
                    <a:cubicBezTo>
                      <a:pt x="4422" y="2501"/>
                      <a:pt x="4494" y="2559"/>
                      <a:pt x="4566" y="2559"/>
                    </a:cubicBezTo>
                    <a:cubicBezTo>
                      <a:pt x="4595" y="2559"/>
                      <a:pt x="4624" y="2545"/>
                      <a:pt x="4653" y="2530"/>
                    </a:cubicBezTo>
                    <a:lnTo>
                      <a:pt x="4638" y="2530"/>
                    </a:lnTo>
                    <a:cubicBezTo>
                      <a:pt x="4740" y="2487"/>
                      <a:pt x="4783" y="2371"/>
                      <a:pt x="4740" y="2285"/>
                    </a:cubicBezTo>
                    <a:cubicBezTo>
                      <a:pt x="4537" y="1793"/>
                      <a:pt x="3656" y="1692"/>
                      <a:pt x="3569" y="1692"/>
                    </a:cubicBezTo>
                    <a:cubicBezTo>
                      <a:pt x="3564" y="1692"/>
                      <a:pt x="3560" y="1692"/>
                      <a:pt x="3555" y="169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07" name="Google Shape;1107;p39"/>
          <p:cNvSpPr txBox="1">
            <a:spLocks noGrp="1"/>
          </p:cNvSpPr>
          <p:nvPr>
            <p:ph type="title"/>
          </p:nvPr>
        </p:nvSpPr>
        <p:spPr>
          <a:xfrm>
            <a:off x="935840" y="220207"/>
            <a:ext cx="7119900" cy="68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Future of the Project</a:t>
            </a:r>
            <a:endParaRPr dirty="0"/>
          </a:p>
        </p:txBody>
      </p:sp>
      <p:sp>
        <p:nvSpPr>
          <p:cNvPr id="2" name="TextBox 1">
            <a:extLst>
              <a:ext uri="{FF2B5EF4-FFF2-40B4-BE49-F238E27FC236}">
                <a16:creationId xmlns:a16="http://schemas.microsoft.com/office/drawing/2014/main" id="{8655352A-CF62-742C-4A6D-D3E91ECBA824}"/>
              </a:ext>
            </a:extLst>
          </p:cNvPr>
          <p:cNvSpPr txBox="1"/>
          <p:nvPr/>
        </p:nvSpPr>
        <p:spPr>
          <a:xfrm>
            <a:off x="526473" y="1061125"/>
            <a:ext cx="8135005" cy="3631763"/>
          </a:xfrm>
          <a:prstGeom prst="rect">
            <a:avLst/>
          </a:prstGeom>
          <a:noFill/>
        </p:spPr>
        <p:txBody>
          <a:bodyPr wrap="square" rtlCol="0">
            <a:spAutoFit/>
          </a:bodyPr>
          <a:lstStyle/>
          <a:p>
            <a:pPr algn="ctr"/>
            <a:r>
              <a:rPr lang="en-IN" sz="1800" dirty="0">
                <a:solidFill>
                  <a:schemeClr val="bg1">
                    <a:lumMod val="50000"/>
                  </a:schemeClr>
                </a:solidFill>
                <a:latin typeface="Bangers" panose="00000500000000000000" pitchFamily="2" charset="0"/>
              </a:rPr>
              <a:t>Although this project is in its beginner stage, it already Improved our coding skills. We have the following Ideas for the improvement of the game</a:t>
            </a:r>
          </a:p>
          <a:p>
            <a:endParaRPr lang="en-IN" dirty="0">
              <a:solidFill>
                <a:schemeClr val="bg1">
                  <a:lumMod val="50000"/>
                </a:schemeClr>
              </a:solidFill>
            </a:endParaRPr>
          </a:p>
          <a:p>
            <a:pPr marL="342900" indent="-342900">
              <a:buAutoNum type="arabicPeriod"/>
            </a:pPr>
            <a:r>
              <a:rPr lang="en-IN" sz="2000" dirty="0">
                <a:solidFill>
                  <a:srgbClr val="002060"/>
                </a:solidFill>
                <a:latin typeface="Bookman Old Style" panose="02050604050505020204" pitchFamily="18" charset="0"/>
              </a:rPr>
              <a:t>To the make the rounds more challenging and unique than the previous rounds.</a:t>
            </a:r>
          </a:p>
          <a:p>
            <a:pPr marL="342900" indent="-342900">
              <a:buAutoNum type="arabicPeriod"/>
            </a:pPr>
            <a:r>
              <a:rPr lang="en-IN" sz="2000" dirty="0">
                <a:solidFill>
                  <a:srgbClr val="002060"/>
                </a:solidFill>
                <a:latin typeface="Bookman Old Style" panose="02050604050505020204" pitchFamily="18" charset="0"/>
              </a:rPr>
              <a:t>To make the gameplay more interactive and visually appealing.</a:t>
            </a:r>
          </a:p>
          <a:p>
            <a:pPr marL="342900" indent="-342900">
              <a:buAutoNum type="arabicPeriod"/>
            </a:pPr>
            <a:r>
              <a:rPr lang="en-IN" sz="2000" dirty="0">
                <a:solidFill>
                  <a:srgbClr val="002060"/>
                </a:solidFill>
                <a:latin typeface="Bookman Old Style" panose="02050604050505020204" pitchFamily="18" charset="0"/>
              </a:rPr>
              <a:t>To patch any glitch and latency of the game.</a:t>
            </a:r>
          </a:p>
          <a:p>
            <a:pPr marL="342900" indent="-342900">
              <a:buAutoNum type="arabicPeriod"/>
            </a:pPr>
            <a:r>
              <a:rPr lang="en-IN" sz="2000" dirty="0">
                <a:solidFill>
                  <a:srgbClr val="002060"/>
                </a:solidFill>
                <a:latin typeface="Bookman Old Style" panose="02050604050505020204" pitchFamily="18" charset="0"/>
              </a:rPr>
              <a:t>We’ve a plan to include a second player for a multiplayer experience. </a:t>
            </a:r>
          </a:p>
          <a:p>
            <a:pPr marL="342900" indent="-342900">
              <a:buAutoNum type="arabicPeriod"/>
            </a:pPr>
            <a:r>
              <a:rPr lang="en-IN" sz="2000" dirty="0">
                <a:solidFill>
                  <a:srgbClr val="002060"/>
                </a:solidFill>
                <a:latin typeface="Bookman Old Style" panose="02050604050505020204" pitchFamily="18" charset="0"/>
              </a:rPr>
              <a:t>We can develop more arcade games based on this design model.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49"/>
        <p:cNvGrpSpPr/>
        <p:nvPr/>
      </p:nvGrpSpPr>
      <p:grpSpPr>
        <a:xfrm>
          <a:off x="0" y="0"/>
          <a:ext cx="0" cy="0"/>
          <a:chOff x="0" y="0"/>
          <a:chExt cx="0" cy="0"/>
        </a:xfrm>
      </p:grpSpPr>
      <p:sp>
        <p:nvSpPr>
          <p:cNvPr id="750" name="Google Shape;750;p33"/>
          <p:cNvSpPr txBox="1">
            <a:spLocks noGrp="1"/>
          </p:cNvSpPr>
          <p:nvPr>
            <p:ph type="title"/>
          </p:nvPr>
        </p:nvSpPr>
        <p:spPr>
          <a:xfrm>
            <a:off x="1270797" y="2277369"/>
            <a:ext cx="6530100" cy="216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500" dirty="0">
                <a:solidFill>
                  <a:schemeClr val="accent4"/>
                </a:solidFill>
              </a:rPr>
              <a:t> Conclusion</a:t>
            </a:r>
            <a:endParaRPr sz="6500" dirty="0">
              <a:solidFill>
                <a:schemeClr val="accent2"/>
              </a:solidFill>
            </a:endParaRPr>
          </a:p>
        </p:txBody>
      </p:sp>
      <p:grpSp>
        <p:nvGrpSpPr>
          <p:cNvPr id="751" name="Google Shape;751;p33"/>
          <p:cNvGrpSpPr/>
          <p:nvPr/>
        </p:nvGrpSpPr>
        <p:grpSpPr>
          <a:xfrm>
            <a:off x="6951967" y="2932938"/>
            <a:ext cx="1390446" cy="1688708"/>
            <a:chOff x="7256767" y="3009138"/>
            <a:chExt cx="1390446" cy="1688708"/>
          </a:xfrm>
        </p:grpSpPr>
        <p:sp>
          <p:nvSpPr>
            <p:cNvPr id="752" name="Google Shape;752;p33"/>
            <p:cNvSpPr/>
            <p:nvPr/>
          </p:nvSpPr>
          <p:spPr>
            <a:xfrm>
              <a:off x="7267861" y="3009568"/>
              <a:ext cx="1355230" cy="1687712"/>
            </a:xfrm>
            <a:custGeom>
              <a:avLst/>
              <a:gdLst/>
              <a:ahLst/>
              <a:cxnLst/>
              <a:rect l="l" t="t" r="r" b="b"/>
              <a:pathLst>
                <a:path w="27208" h="33883" extrusionOk="0">
                  <a:moveTo>
                    <a:pt x="13207" y="1"/>
                  </a:moveTo>
                  <a:cubicBezTo>
                    <a:pt x="10606" y="1"/>
                    <a:pt x="8207" y="1229"/>
                    <a:pt x="6473" y="3468"/>
                  </a:cubicBezTo>
                  <a:cubicBezTo>
                    <a:pt x="4349" y="6199"/>
                    <a:pt x="3584" y="8713"/>
                    <a:pt x="4205" y="10938"/>
                  </a:cubicBezTo>
                  <a:cubicBezTo>
                    <a:pt x="5072" y="14117"/>
                    <a:pt x="8511" y="15663"/>
                    <a:pt x="8988" y="15865"/>
                  </a:cubicBezTo>
                  <a:cubicBezTo>
                    <a:pt x="9002" y="16198"/>
                    <a:pt x="9103" y="17556"/>
                    <a:pt x="9276" y="18090"/>
                  </a:cubicBezTo>
                  <a:cubicBezTo>
                    <a:pt x="8814" y="18582"/>
                    <a:pt x="7629" y="19752"/>
                    <a:pt x="6994" y="20027"/>
                  </a:cubicBezTo>
                  <a:cubicBezTo>
                    <a:pt x="6965" y="20041"/>
                    <a:pt x="6921" y="20041"/>
                    <a:pt x="6892" y="20041"/>
                  </a:cubicBezTo>
                  <a:cubicBezTo>
                    <a:pt x="6358" y="20041"/>
                    <a:pt x="5318" y="18611"/>
                    <a:pt x="4667" y="17556"/>
                  </a:cubicBezTo>
                  <a:cubicBezTo>
                    <a:pt x="4913" y="17382"/>
                    <a:pt x="4913" y="17339"/>
                    <a:pt x="4927" y="17325"/>
                  </a:cubicBezTo>
                  <a:cubicBezTo>
                    <a:pt x="4927" y="17296"/>
                    <a:pt x="4927" y="17267"/>
                    <a:pt x="4913" y="17252"/>
                  </a:cubicBezTo>
                  <a:cubicBezTo>
                    <a:pt x="4870" y="17195"/>
                    <a:pt x="4523" y="16602"/>
                    <a:pt x="4393" y="16371"/>
                  </a:cubicBezTo>
                  <a:cubicBezTo>
                    <a:pt x="4378" y="16342"/>
                    <a:pt x="4364" y="16328"/>
                    <a:pt x="4335" y="16328"/>
                  </a:cubicBezTo>
                  <a:cubicBezTo>
                    <a:pt x="4306" y="16328"/>
                    <a:pt x="4277" y="16328"/>
                    <a:pt x="4263" y="16342"/>
                  </a:cubicBezTo>
                  <a:lnTo>
                    <a:pt x="3945" y="16573"/>
                  </a:lnTo>
                  <a:cubicBezTo>
                    <a:pt x="3902" y="15764"/>
                    <a:pt x="3800" y="14970"/>
                    <a:pt x="3670" y="14189"/>
                  </a:cubicBezTo>
                  <a:cubicBezTo>
                    <a:pt x="3714" y="14175"/>
                    <a:pt x="3772" y="14175"/>
                    <a:pt x="3815" y="14160"/>
                  </a:cubicBezTo>
                  <a:cubicBezTo>
                    <a:pt x="4162" y="14016"/>
                    <a:pt x="4176" y="13525"/>
                    <a:pt x="3829" y="13366"/>
                  </a:cubicBezTo>
                  <a:cubicBezTo>
                    <a:pt x="3774" y="13343"/>
                    <a:pt x="3718" y="13332"/>
                    <a:pt x="3664" y="13332"/>
                  </a:cubicBezTo>
                  <a:cubicBezTo>
                    <a:pt x="3380" y="13332"/>
                    <a:pt x="3144" y="13623"/>
                    <a:pt x="3266" y="13915"/>
                  </a:cubicBezTo>
                  <a:cubicBezTo>
                    <a:pt x="3309" y="14016"/>
                    <a:pt x="3381" y="14088"/>
                    <a:pt x="3468" y="14132"/>
                  </a:cubicBezTo>
                  <a:cubicBezTo>
                    <a:pt x="3309" y="14608"/>
                    <a:pt x="3237" y="15836"/>
                    <a:pt x="3237" y="15836"/>
                  </a:cubicBezTo>
                  <a:cubicBezTo>
                    <a:pt x="3237" y="15836"/>
                    <a:pt x="2789" y="14406"/>
                    <a:pt x="2543" y="13900"/>
                  </a:cubicBezTo>
                  <a:cubicBezTo>
                    <a:pt x="2933" y="13686"/>
                    <a:pt x="2748" y="13110"/>
                    <a:pt x="2350" y="13110"/>
                  </a:cubicBezTo>
                  <a:cubicBezTo>
                    <a:pt x="2319" y="13110"/>
                    <a:pt x="2287" y="13113"/>
                    <a:pt x="2254" y="13120"/>
                  </a:cubicBezTo>
                  <a:cubicBezTo>
                    <a:pt x="1778" y="13221"/>
                    <a:pt x="1821" y="13915"/>
                    <a:pt x="2312" y="13944"/>
                  </a:cubicBezTo>
                  <a:cubicBezTo>
                    <a:pt x="2226" y="14507"/>
                    <a:pt x="2486" y="15851"/>
                    <a:pt x="2486" y="15851"/>
                  </a:cubicBezTo>
                  <a:cubicBezTo>
                    <a:pt x="2486" y="15851"/>
                    <a:pt x="1691" y="14724"/>
                    <a:pt x="1229" y="14204"/>
                  </a:cubicBezTo>
                  <a:cubicBezTo>
                    <a:pt x="1446" y="13894"/>
                    <a:pt x="1191" y="13530"/>
                    <a:pt x="881" y="13530"/>
                  </a:cubicBezTo>
                  <a:cubicBezTo>
                    <a:pt x="801" y="13530"/>
                    <a:pt x="717" y="13555"/>
                    <a:pt x="636" y="13611"/>
                  </a:cubicBezTo>
                  <a:cubicBezTo>
                    <a:pt x="287" y="13870"/>
                    <a:pt x="494" y="14385"/>
                    <a:pt x="874" y="14385"/>
                  </a:cubicBezTo>
                  <a:cubicBezTo>
                    <a:pt x="918" y="14385"/>
                    <a:pt x="964" y="14378"/>
                    <a:pt x="1012" y="14363"/>
                  </a:cubicBezTo>
                  <a:cubicBezTo>
                    <a:pt x="1229" y="15085"/>
                    <a:pt x="1821" y="16501"/>
                    <a:pt x="1821" y="16501"/>
                  </a:cubicBezTo>
                  <a:cubicBezTo>
                    <a:pt x="1532" y="16284"/>
                    <a:pt x="1229" y="16097"/>
                    <a:pt x="911" y="15923"/>
                  </a:cubicBezTo>
                  <a:cubicBezTo>
                    <a:pt x="981" y="15642"/>
                    <a:pt x="778" y="15388"/>
                    <a:pt x="500" y="15388"/>
                  </a:cubicBezTo>
                  <a:cubicBezTo>
                    <a:pt x="493" y="15388"/>
                    <a:pt x="485" y="15388"/>
                    <a:pt x="477" y="15389"/>
                  </a:cubicBezTo>
                  <a:cubicBezTo>
                    <a:pt x="188" y="15403"/>
                    <a:pt x="0" y="15706"/>
                    <a:pt x="116" y="15967"/>
                  </a:cubicBezTo>
                  <a:cubicBezTo>
                    <a:pt x="185" y="16128"/>
                    <a:pt x="337" y="16234"/>
                    <a:pt x="505" y="16234"/>
                  </a:cubicBezTo>
                  <a:cubicBezTo>
                    <a:pt x="548" y="16234"/>
                    <a:pt x="592" y="16227"/>
                    <a:pt x="636" y="16212"/>
                  </a:cubicBezTo>
                  <a:cubicBezTo>
                    <a:pt x="968" y="16703"/>
                    <a:pt x="1922" y="17513"/>
                    <a:pt x="2298" y="17773"/>
                  </a:cubicBezTo>
                  <a:lnTo>
                    <a:pt x="1994" y="17989"/>
                  </a:lnTo>
                  <a:cubicBezTo>
                    <a:pt x="1965" y="18018"/>
                    <a:pt x="1951" y="18062"/>
                    <a:pt x="1965" y="18105"/>
                  </a:cubicBezTo>
                  <a:lnTo>
                    <a:pt x="2399" y="18957"/>
                  </a:lnTo>
                  <a:cubicBezTo>
                    <a:pt x="2413" y="18986"/>
                    <a:pt x="2428" y="19001"/>
                    <a:pt x="2457" y="19015"/>
                  </a:cubicBezTo>
                  <a:lnTo>
                    <a:pt x="2471" y="19015"/>
                  </a:lnTo>
                  <a:cubicBezTo>
                    <a:pt x="2500" y="19015"/>
                    <a:pt x="2514" y="19001"/>
                    <a:pt x="2529" y="19001"/>
                  </a:cubicBezTo>
                  <a:lnTo>
                    <a:pt x="2803" y="18813"/>
                  </a:lnTo>
                  <a:cubicBezTo>
                    <a:pt x="3150" y="19767"/>
                    <a:pt x="3613" y="20677"/>
                    <a:pt x="4176" y="21529"/>
                  </a:cubicBezTo>
                  <a:cubicBezTo>
                    <a:pt x="4162" y="21558"/>
                    <a:pt x="4176" y="21587"/>
                    <a:pt x="4205" y="21602"/>
                  </a:cubicBezTo>
                  <a:cubicBezTo>
                    <a:pt x="4219" y="21616"/>
                    <a:pt x="4219" y="21616"/>
                    <a:pt x="4234" y="21630"/>
                  </a:cubicBezTo>
                  <a:cubicBezTo>
                    <a:pt x="4725" y="22338"/>
                    <a:pt x="5318" y="22945"/>
                    <a:pt x="6026" y="23437"/>
                  </a:cubicBezTo>
                  <a:cubicBezTo>
                    <a:pt x="6401" y="23697"/>
                    <a:pt x="6849" y="23827"/>
                    <a:pt x="7297" y="23827"/>
                  </a:cubicBezTo>
                  <a:cubicBezTo>
                    <a:pt x="8410" y="23827"/>
                    <a:pt x="9479" y="23061"/>
                    <a:pt x="10302" y="22281"/>
                  </a:cubicBezTo>
                  <a:cubicBezTo>
                    <a:pt x="10317" y="22440"/>
                    <a:pt x="10346" y="22584"/>
                    <a:pt x="10375" y="22743"/>
                  </a:cubicBezTo>
                  <a:cubicBezTo>
                    <a:pt x="11169" y="27540"/>
                    <a:pt x="11617" y="27627"/>
                    <a:pt x="11791" y="27656"/>
                  </a:cubicBezTo>
                  <a:lnTo>
                    <a:pt x="11819" y="27656"/>
                  </a:lnTo>
                  <a:cubicBezTo>
                    <a:pt x="11791" y="27901"/>
                    <a:pt x="11747" y="28161"/>
                    <a:pt x="11718" y="28407"/>
                  </a:cubicBezTo>
                  <a:cubicBezTo>
                    <a:pt x="11473" y="30083"/>
                    <a:pt x="11444" y="30762"/>
                    <a:pt x="11487" y="31022"/>
                  </a:cubicBezTo>
                  <a:cubicBezTo>
                    <a:pt x="11458" y="31051"/>
                    <a:pt x="11458" y="31094"/>
                    <a:pt x="11473" y="31138"/>
                  </a:cubicBezTo>
                  <a:cubicBezTo>
                    <a:pt x="11487" y="31152"/>
                    <a:pt x="11516" y="31167"/>
                    <a:pt x="11530" y="31181"/>
                  </a:cubicBezTo>
                  <a:cubicBezTo>
                    <a:pt x="11559" y="31195"/>
                    <a:pt x="11574" y="31224"/>
                    <a:pt x="11603" y="31239"/>
                  </a:cubicBezTo>
                  <a:cubicBezTo>
                    <a:pt x="11935" y="31354"/>
                    <a:pt x="15143" y="31600"/>
                    <a:pt x="15807" y="31629"/>
                  </a:cubicBezTo>
                  <a:lnTo>
                    <a:pt x="15937" y="33811"/>
                  </a:lnTo>
                  <a:cubicBezTo>
                    <a:pt x="15937" y="33840"/>
                    <a:pt x="15966" y="33883"/>
                    <a:pt x="15995" y="33883"/>
                  </a:cubicBezTo>
                  <a:lnTo>
                    <a:pt x="16024" y="33883"/>
                  </a:lnTo>
                  <a:cubicBezTo>
                    <a:pt x="16053" y="33883"/>
                    <a:pt x="16082" y="33868"/>
                    <a:pt x="16096" y="33854"/>
                  </a:cubicBezTo>
                  <a:lnTo>
                    <a:pt x="18683" y="30603"/>
                  </a:lnTo>
                  <a:cubicBezTo>
                    <a:pt x="18711" y="30589"/>
                    <a:pt x="18711" y="30560"/>
                    <a:pt x="18697" y="30531"/>
                  </a:cubicBezTo>
                  <a:cubicBezTo>
                    <a:pt x="18697" y="30502"/>
                    <a:pt x="18683" y="30473"/>
                    <a:pt x="18654" y="30459"/>
                  </a:cubicBezTo>
                  <a:lnTo>
                    <a:pt x="15417" y="29072"/>
                  </a:lnTo>
                  <a:lnTo>
                    <a:pt x="15432" y="29072"/>
                  </a:lnTo>
                  <a:cubicBezTo>
                    <a:pt x="15475" y="29057"/>
                    <a:pt x="15489" y="28999"/>
                    <a:pt x="15461" y="28956"/>
                  </a:cubicBezTo>
                  <a:lnTo>
                    <a:pt x="15446" y="28941"/>
                  </a:lnTo>
                  <a:cubicBezTo>
                    <a:pt x="15648" y="28436"/>
                    <a:pt x="15952" y="27583"/>
                    <a:pt x="16183" y="26919"/>
                  </a:cubicBezTo>
                  <a:cubicBezTo>
                    <a:pt x="16848" y="26760"/>
                    <a:pt x="17541" y="26586"/>
                    <a:pt x="18191" y="26427"/>
                  </a:cubicBezTo>
                  <a:cubicBezTo>
                    <a:pt x="18235" y="26572"/>
                    <a:pt x="18264" y="26731"/>
                    <a:pt x="18307" y="26890"/>
                  </a:cubicBezTo>
                  <a:cubicBezTo>
                    <a:pt x="18957" y="29534"/>
                    <a:pt x="19130" y="29534"/>
                    <a:pt x="19261" y="29534"/>
                  </a:cubicBezTo>
                  <a:cubicBezTo>
                    <a:pt x="19607" y="29534"/>
                    <a:pt x="22670" y="28551"/>
                    <a:pt x="23306" y="28364"/>
                  </a:cubicBezTo>
                  <a:lnTo>
                    <a:pt x="24231" y="30329"/>
                  </a:lnTo>
                  <a:cubicBezTo>
                    <a:pt x="24245" y="30357"/>
                    <a:pt x="24274" y="30386"/>
                    <a:pt x="24318" y="30386"/>
                  </a:cubicBezTo>
                  <a:cubicBezTo>
                    <a:pt x="24346" y="30386"/>
                    <a:pt x="24375" y="30357"/>
                    <a:pt x="24390" y="30314"/>
                  </a:cubicBezTo>
                  <a:lnTo>
                    <a:pt x="25589" y="26341"/>
                  </a:lnTo>
                  <a:cubicBezTo>
                    <a:pt x="25618" y="26283"/>
                    <a:pt x="25575" y="26225"/>
                    <a:pt x="25517" y="26225"/>
                  </a:cubicBezTo>
                  <a:lnTo>
                    <a:pt x="23595" y="26167"/>
                  </a:lnTo>
                  <a:cubicBezTo>
                    <a:pt x="23581" y="26146"/>
                    <a:pt x="23559" y="26135"/>
                    <a:pt x="23537" y="26135"/>
                  </a:cubicBezTo>
                  <a:cubicBezTo>
                    <a:pt x="23516" y="26135"/>
                    <a:pt x="23494" y="26146"/>
                    <a:pt x="23480" y="26167"/>
                  </a:cubicBezTo>
                  <a:lnTo>
                    <a:pt x="21991" y="26110"/>
                  </a:lnTo>
                  <a:cubicBezTo>
                    <a:pt x="21991" y="25878"/>
                    <a:pt x="21948" y="25546"/>
                    <a:pt x="21905" y="25185"/>
                  </a:cubicBezTo>
                  <a:cubicBezTo>
                    <a:pt x="22064" y="25098"/>
                    <a:pt x="22150" y="25011"/>
                    <a:pt x="22165" y="24939"/>
                  </a:cubicBezTo>
                  <a:cubicBezTo>
                    <a:pt x="22165" y="24679"/>
                    <a:pt x="22107" y="24419"/>
                    <a:pt x="22020" y="24173"/>
                  </a:cubicBezTo>
                  <a:lnTo>
                    <a:pt x="22020" y="24173"/>
                  </a:lnTo>
                  <a:cubicBezTo>
                    <a:pt x="22306" y="24185"/>
                    <a:pt x="22607" y="24192"/>
                    <a:pt x="22909" y="24192"/>
                  </a:cubicBezTo>
                  <a:cubicBezTo>
                    <a:pt x="24117" y="24192"/>
                    <a:pt x="25349" y="24072"/>
                    <a:pt x="25777" y="23610"/>
                  </a:cubicBezTo>
                  <a:cubicBezTo>
                    <a:pt x="26702" y="22627"/>
                    <a:pt x="26586" y="19637"/>
                    <a:pt x="26586" y="19636"/>
                  </a:cubicBezTo>
                  <a:lnTo>
                    <a:pt x="26586" y="19636"/>
                  </a:lnTo>
                  <a:cubicBezTo>
                    <a:pt x="26586" y="19637"/>
                    <a:pt x="25199" y="21399"/>
                    <a:pt x="24029" y="21630"/>
                  </a:cubicBezTo>
                  <a:cubicBezTo>
                    <a:pt x="23901" y="21655"/>
                    <a:pt x="23759" y="21665"/>
                    <a:pt x="23608" y="21665"/>
                  </a:cubicBezTo>
                  <a:cubicBezTo>
                    <a:pt x="22770" y="21665"/>
                    <a:pt x="21648" y="21333"/>
                    <a:pt x="21023" y="21125"/>
                  </a:cubicBezTo>
                  <a:cubicBezTo>
                    <a:pt x="20850" y="20633"/>
                    <a:pt x="20662" y="20142"/>
                    <a:pt x="20489" y="19651"/>
                  </a:cubicBezTo>
                  <a:cubicBezTo>
                    <a:pt x="22150" y="19376"/>
                    <a:pt x="23451" y="18813"/>
                    <a:pt x="24390" y="17975"/>
                  </a:cubicBezTo>
                  <a:lnTo>
                    <a:pt x="24404" y="17975"/>
                  </a:lnTo>
                  <a:cubicBezTo>
                    <a:pt x="24419" y="17960"/>
                    <a:pt x="24419" y="17946"/>
                    <a:pt x="24433" y="17946"/>
                  </a:cubicBezTo>
                  <a:cubicBezTo>
                    <a:pt x="24722" y="17671"/>
                    <a:pt x="24997" y="17368"/>
                    <a:pt x="25213" y="17036"/>
                  </a:cubicBezTo>
                  <a:cubicBezTo>
                    <a:pt x="26384" y="15273"/>
                    <a:pt x="26124" y="13163"/>
                    <a:pt x="25950" y="12311"/>
                  </a:cubicBezTo>
                  <a:lnTo>
                    <a:pt x="25950" y="12311"/>
                  </a:lnTo>
                  <a:lnTo>
                    <a:pt x="26485" y="12354"/>
                  </a:lnTo>
                  <a:cubicBezTo>
                    <a:pt x="26514" y="12354"/>
                    <a:pt x="26528" y="12340"/>
                    <a:pt x="26557" y="12325"/>
                  </a:cubicBezTo>
                  <a:cubicBezTo>
                    <a:pt x="26572" y="12311"/>
                    <a:pt x="26586" y="12282"/>
                    <a:pt x="26586" y="12268"/>
                  </a:cubicBezTo>
                  <a:lnTo>
                    <a:pt x="26543" y="11300"/>
                  </a:lnTo>
                  <a:cubicBezTo>
                    <a:pt x="26543" y="11256"/>
                    <a:pt x="26514" y="11227"/>
                    <a:pt x="26470" y="11213"/>
                  </a:cubicBezTo>
                  <a:lnTo>
                    <a:pt x="26095" y="11170"/>
                  </a:lnTo>
                  <a:cubicBezTo>
                    <a:pt x="26297" y="10765"/>
                    <a:pt x="26759" y="9609"/>
                    <a:pt x="26817" y="9002"/>
                  </a:cubicBezTo>
                  <a:cubicBezTo>
                    <a:pt x="27048" y="8973"/>
                    <a:pt x="27207" y="8757"/>
                    <a:pt x="27178" y="8525"/>
                  </a:cubicBezTo>
                  <a:cubicBezTo>
                    <a:pt x="27133" y="8283"/>
                    <a:pt x="26947" y="8171"/>
                    <a:pt x="26762" y="8171"/>
                  </a:cubicBezTo>
                  <a:cubicBezTo>
                    <a:pt x="26539" y="8171"/>
                    <a:pt x="26317" y="8334"/>
                    <a:pt x="26340" y="8627"/>
                  </a:cubicBezTo>
                  <a:cubicBezTo>
                    <a:pt x="26340" y="8713"/>
                    <a:pt x="26384" y="8785"/>
                    <a:pt x="26442" y="8858"/>
                  </a:cubicBezTo>
                  <a:cubicBezTo>
                    <a:pt x="26254" y="9161"/>
                    <a:pt x="26080" y="9479"/>
                    <a:pt x="25921" y="9811"/>
                  </a:cubicBezTo>
                  <a:cubicBezTo>
                    <a:pt x="25921" y="9811"/>
                    <a:pt x="25762" y="8294"/>
                    <a:pt x="25618" y="7543"/>
                  </a:cubicBezTo>
                  <a:cubicBezTo>
                    <a:pt x="26066" y="7442"/>
                    <a:pt x="26051" y="6777"/>
                    <a:pt x="25589" y="6719"/>
                  </a:cubicBezTo>
                  <a:cubicBezTo>
                    <a:pt x="25568" y="6717"/>
                    <a:pt x="25548" y="6716"/>
                    <a:pt x="25529" y="6716"/>
                  </a:cubicBezTo>
                  <a:cubicBezTo>
                    <a:pt x="25097" y="6716"/>
                    <a:pt x="24943" y="7306"/>
                    <a:pt x="25343" y="7500"/>
                  </a:cubicBezTo>
                  <a:cubicBezTo>
                    <a:pt x="25185" y="8179"/>
                    <a:pt x="25040" y="9551"/>
                    <a:pt x="25040" y="9551"/>
                  </a:cubicBezTo>
                  <a:cubicBezTo>
                    <a:pt x="25040" y="9551"/>
                    <a:pt x="24607" y="8251"/>
                    <a:pt x="24274" y="7803"/>
                  </a:cubicBezTo>
                  <a:cubicBezTo>
                    <a:pt x="24638" y="7556"/>
                    <a:pt x="24441" y="7016"/>
                    <a:pt x="24060" y="7016"/>
                  </a:cubicBezTo>
                  <a:cubicBezTo>
                    <a:pt x="24018" y="7016"/>
                    <a:pt x="23974" y="7023"/>
                    <a:pt x="23927" y="7037"/>
                  </a:cubicBezTo>
                  <a:cubicBezTo>
                    <a:pt x="23456" y="7180"/>
                    <a:pt x="23550" y="7861"/>
                    <a:pt x="24028" y="7861"/>
                  </a:cubicBezTo>
                  <a:cubicBezTo>
                    <a:pt x="24033" y="7861"/>
                    <a:pt x="24038" y="7861"/>
                    <a:pt x="24043" y="7861"/>
                  </a:cubicBezTo>
                  <a:cubicBezTo>
                    <a:pt x="24115" y="8540"/>
                    <a:pt x="24216" y="9219"/>
                    <a:pt x="24361" y="9898"/>
                  </a:cubicBezTo>
                  <a:cubicBezTo>
                    <a:pt x="24361" y="9898"/>
                    <a:pt x="23711" y="8858"/>
                    <a:pt x="23350" y="8511"/>
                  </a:cubicBezTo>
                  <a:cubicBezTo>
                    <a:pt x="23393" y="8424"/>
                    <a:pt x="23422" y="8323"/>
                    <a:pt x="23407" y="8236"/>
                  </a:cubicBezTo>
                  <a:cubicBezTo>
                    <a:pt x="23380" y="8001"/>
                    <a:pt x="23183" y="7862"/>
                    <a:pt x="22983" y="7862"/>
                  </a:cubicBezTo>
                  <a:cubicBezTo>
                    <a:pt x="22863" y="7862"/>
                    <a:pt x="22742" y="7912"/>
                    <a:pt x="22656" y="8020"/>
                  </a:cubicBezTo>
                  <a:cubicBezTo>
                    <a:pt x="22439" y="8305"/>
                    <a:pt x="22642" y="8704"/>
                    <a:pt x="22979" y="8704"/>
                  </a:cubicBezTo>
                  <a:cubicBezTo>
                    <a:pt x="23001" y="8704"/>
                    <a:pt x="23023" y="8702"/>
                    <a:pt x="23046" y="8699"/>
                  </a:cubicBezTo>
                  <a:cubicBezTo>
                    <a:pt x="23104" y="8699"/>
                    <a:pt x="23147" y="8684"/>
                    <a:pt x="23191" y="8655"/>
                  </a:cubicBezTo>
                  <a:cubicBezTo>
                    <a:pt x="23451" y="9421"/>
                    <a:pt x="23754" y="10158"/>
                    <a:pt x="24101" y="10895"/>
                  </a:cubicBezTo>
                  <a:lnTo>
                    <a:pt x="23711" y="10837"/>
                  </a:lnTo>
                  <a:cubicBezTo>
                    <a:pt x="23682" y="10837"/>
                    <a:pt x="23653" y="10837"/>
                    <a:pt x="23638" y="10866"/>
                  </a:cubicBezTo>
                  <a:cubicBezTo>
                    <a:pt x="23624" y="10881"/>
                    <a:pt x="23610" y="10895"/>
                    <a:pt x="23610" y="10924"/>
                  </a:cubicBezTo>
                  <a:cubicBezTo>
                    <a:pt x="23610" y="11184"/>
                    <a:pt x="23581" y="11878"/>
                    <a:pt x="23581" y="11935"/>
                  </a:cubicBezTo>
                  <a:cubicBezTo>
                    <a:pt x="23566" y="11964"/>
                    <a:pt x="23581" y="11993"/>
                    <a:pt x="23595" y="12008"/>
                  </a:cubicBezTo>
                  <a:cubicBezTo>
                    <a:pt x="23610" y="12022"/>
                    <a:pt x="23624" y="12051"/>
                    <a:pt x="23797" y="12080"/>
                  </a:cubicBezTo>
                  <a:cubicBezTo>
                    <a:pt x="23465" y="12976"/>
                    <a:pt x="22902" y="14189"/>
                    <a:pt x="22121" y="14998"/>
                  </a:cubicBezTo>
                  <a:cubicBezTo>
                    <a:pt x="22121" y="14998"/>
                    <a:pt x="22107" y="15013"/>
                    <a:pt x="22092" y="15013"/>
                  </a:cubicBezTo>
                  <a:cubicBezTo>
                    <a:pt x="22092" y="15027"/>
                    <a:pt x="22078" y="15042"/>
                    <a:pt x="22064" y="15056"/>
                  </a:cubicBezTo>
                  <a:cubicBezTo>
                    <a:pt x="21861" y="15273"/>
                    <a:pt x="21630" y="15446"/>
                    <a:pt x="21370" y="15605"/>
                  </a:cubicBezTo>
                  <a:cubicBezTo>
                    <a:pt x="20705" y="15952"/>
                    <a:pt x="19997" y="16183"/>
                    <a:pt x="19246" y="16299"/>
                  </a:cubicBezTo>
                  <a:cubicBezTo>
                    <a:pt x="19232" y="16255"/>
                    <a:pt x="19217" y="16198"/>
                    <a:pt x="19188" y="16154"/>
                  </a:cubicBezTo>
                  <a:lnTo>
                    <a:pt x="19029" y="14146"/>
                  </a:lnTo>
                  <a:cubicBezTo>
                    <a:pt x="22483" y="9927"/>
                    <a:pt x="21645" y="6430"/>
                    <a:pt x="20835" y="4725"/>
                  </a:cubicBezTo>
                  <a:cubicBezTo>
                    <a:pt x="19492" y="1893"/>
                    <a:pt x="16429" y="1"/>
                    <a:pt x="13207" y="1"/>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660000" algn="bl" rotWithShape="0">
                <a:schemeClr val="dk2"/>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753" name="Google Shape;753;p33"/>
            <p:cNvGrpSpPr/>
            <p:nvPr/>
          </p:nvGrpSpPr>
          <p:grpSpPr>
            <a:xfrm>
              <a:off x="7256767" y="3009138"/>
              <a:ext cx="1390446" cy="1688708"/>
              <a:chOff x="1616175" y="3861875"/>
              <a:chExt cx="697875" cy="847575"/>
            </a:xfrm>
          </p:grpSpPr>
          <p:sp>
            <p:nvSpPr>
              <p:cNvPr id="754" name="Google Shape;754;p33"/>
              <p:cNvSpPr/>
              <p:nvPr/>
            </p:nvSpPr>
            <p:spPr>
              <a:xfrm>
                <a:off x="2118250" y="4352750"/>
                <a:ext cx="164375" cy="113700"/>
              </a:xfrm>
              <a:custGeom>
                <a:avLst/>
                <a:gdLst/>
                <a:ahLst/>
                <a:cxnLst/>
                <a:rect l="l" t="t" r="r" b="b"/>
                <a:pathLst>
                  <a:path w="6575" h="4548" extrusionOk="0">
                    <a:moveTo>
                      <a:pt x="6459" y="1"/>
                    </a:moveTo>
                    <a:cubicBezTo>
                      <a:pt x="6459" y="1"/>
                      <a:pt x="5058" y="1764"/>
                      <a:pt x="3902" y="1980"/>
                    </a:cubicBezTo>
                    <a:cubicBezTo>
                      <a:pt x="3770" y="2006"/>
                      <a:pt x="3624" y="2018"/>
                      <a:pt x="3467" y="2018"/>
                    </a:cubicBezTo>
                    <a:cubicBezTo>
                      <a:pt x="2237" y="2018"/>
                      <a:pt x="405" y="1301"/>
                      <a:pt x="405" y="1301"/>
                    </a:cubicBezTo>
                    <a:lnTo>
                      <a:pt x="1" y="4379"/>
                    </a:lnTo>
                    <a:cubicBezTo>
                      <a:pt x="1" y="4379"/>
                      <a:pt x="1377" y="4548"/>
                      <a:pt x="2788" y="4548"/>
                    </a:cubicBezTo>
                    <a:cubicBezTo>
                      <a:pt x="3987" y="4548"/>
                      <a:pt x="5211" y="4426"/>
                      <a:pt x="5636" y="3974"/>
                    </a:cubicBezTo>
                    <a:cubicBezTo>
                      <a:pt x="6575" y="2977"/>
                      <a:pt x="6459" y="1"/>
                      <a:pt x="645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5" name="Google Shape;755;p33"/>
              <p:cNvSpPr/>
              <p:nvPr/>
            </p:nvSpPr>
            <p:spPr>
              <a:xfrm>
                <a:off x="1703950" y="3861875"/>
                <a:ext cx="472850" cy="397725"/>
              </a:xfrm>
              <a:custGeom>
                <a:avLst/>
                <a:gdLst/>
                <a:ahLst/>
                <a:cxnLst/>
                <a:rect l="l" t="t" r="r" b="b"/>
                <a:pathLst>
                  <a:path w="18914" h="15909" extrusionOk="0">
                    <a:moveTo>
                      <a:pt x="9637" y="174"/>
                    </a:moveTo>
                    <a:cubicBezTo>
                      <a:pt x="12787" y="174"/>
                      <a:pt x="15793" y="2037"/>
                      <a:pt x="17093" y="4797"/>
                    </a:cubicBezTo>
                    <a:cubicBezTo>
                      <a:pt x="17888" y="6473"/>
                      <a:pt x="18711" y="9883"/>
                      <a:pt x="15316" y="14044"/>
                    </a:cubicBezTo>
                    <a:lnTo>
                      <a:pt x="5505" y="15720"/>
                    </a:lnTo>
                    <a:cubicBezTo>
                      <a:pt x="5187" y="15590"/>
                      <a:pt x="1676" y="14073"/>
                      <a:pt x="795" y="10894"/>
                    </a:cubicBezTo>
                    <a:cubicBezTo>
                      <a:pt x="202" y="8727"/>
                      <a:pt x="954" y="6271"/>
                      <a:pt x="3034" y="3583"/>
                    </a:cubicBezTo>
                    <a:cubicBezTo>
                      <a:pt x="4739" y="1387"/>
                      <a:pt x="7094" y="174"/>
                      <a:pt x="9637" y="174"/>
                    </a:cubicBezTo>
                    <a:close/>
                    <a:moveTo>
                      <a:pt x="9637" y="0"/>
                    </a:moveTo>
                    <a:cubicBezTo>
                      <a:pt x="7037" y="0"/>
                      <a:pt x="4638" y="1243"/>
                      <a:pt x="2890" y="3482"/>
                    </a:cubicBezTo>
                    <a:cubicBezTo>
                      <a:pt x="766" y="6213"/>
                      <a:pt x="0" y="8727"/>
                      <a:pt x="621" y="10952"/>
                    </a:cubicBezTo>
                    <a:cubicBezTo>
                      <a:pt x="1561" y="14348"/>
                      <a:pt x="5418" y="15879"/>
                      <a:pt x="5462" y="15894"/>
                    </a:cubicBezTo>
                    <a:lnTo>
                      <a:pt x="5491" y="15894"/>
                    </a:lnTo>
                    <a:lnTo>
                      <a:pt x="5505" y="15908"/>
                    </a:lnTo>
                    <a:lnTo>
                      <a:pt x="15388" y="14218"/>
                    </a:lnTo>
                    <a:cubicBezTo>
                      <a:pt x="15402" y="14218"/>
                      <a:pt x="15417" y="14203"/>
                      <a:pt x="15431" y="14189"/>
                    </a:cubicBezTo>
                    <a:cubicBezTo>
                      <a:pt x="18913" y="9941"/>
                      <a:pt x="18075" y="6444"/>
                      <a:pt x="17266" y="4725"/>
                    </a:cubicBezTo>
                    <a:cubicBezTo>
                      <a:pt x="15923" y="1907"/>
                      <a:pt x="12859" y="0"/>
                      <a:pt x="96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6" name="Google Shape;756;p33"/>
              <p:cNvSpPr/>
              <p:nvPr/>
            </p:nvSpPr>
            <p:spPr>
              <a:xfrm>
                <a:off x="1754825" y="3936550"/>
                <a:ext cx="347575" cy="277525"/>
              </a:xfrm>
              <a:custGeom>
                <a:avLst/>
                <a:gdLst/>
                <a:ahLst/>
                <a:cxnLst/>
                <a:rect l="l" t="t" r="r" b="b"/>
                <a:pathLst>
                  <a:path w="13903" h="11101" extrusionOk="0">
                    <a:moveTo>
                      <a:pt x="6665" y="1"/>
                    </a:moveTo>
                    <a:cubicBezTo>
                      <a:pt x="0" y="1"/>
                      <a:pt x="2343" y="11101"/>
                      <a:pt x="2343" y="11101"/>
                    </a:cubicBezTo>
                    <a:cubicBezTo>
                      <a:pt x="2343" y="11101"/>
                      <a:pt x="11301" y="10869"/>
                      <a:pt x="12602" y="6130"/>
                    </a:cubicBezTo>
                    <a:cubicBezTo>
                      <a:pt x="13902" y="1391"/>
                      <a:pt x="8296" y="192"/>
                      <a:pt x="8296" y="192"/>
                    </a:cubicBezTo>
                    <a:cubicBezTo>
                      <a:pt x="7700" y="62"/>
                      <a:pt x="7158" y="1"/>
                      <a:pt x="666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7" name="Google Shape;757;p33"/>
              <p:cNvSpPr/>
              <p:nvPr/>
            </p:nvSpPr>
            <p:spPr>
              <a:xfrm>
                <a:off x="2060100" y="4431875"/>
                <a:ext cx="192550" cy="187125"/>
              </a:xfrm>
              <a:custGeom>
                <a:avLst/>
                <a:gdLst/>
                <a:ahLst/>
                <a:cxnLst/>
                <a:rect l="l" t="t" r="r" b="b"/>
                <a:pathLst>
                  <a:path w="7702" h="7485" extrusionOk="0">
                    <a:moveTo>
                      <a:pt x="3670" y="0"/>
                    </a:moveTo>
                    <a:lnTo>
                      <a:pt x="1" y="1474"/>
                    </a:lnTo>
                    <a:cubicBezTo>
                      <a:pt x="1" y="1474"/>
                      <a:pt x="1084" y="6647"/>
                      <a:pt x="1445" y="6647"/>
                    </a:cubicBezTo>
                    <a:cubicBezTo>
                      <a:pt x="1807" y="6647"/>
                      <a:pt x="5534" y="5447"/>
                      <a:pt x="5534" y="5447"/>
                    </a:cubicBezTo>
                    <a:lnTo>
                      <a:pt x="6502" y="7485"/>
                    </a:lnTo>
                    <a:lnTo>
                      <a:pt x="7702" y="3511"/>
                    </a:lnTo>
                    <a:lnTo>
                      <a:pt x="4090" y="3396"/>
                    </a:lnTo>
                    <a:cubicBezTo>
                      <a:pt x="4090" y="2543"/>
                      <a:pt x="3670" y="0"/>
                      <a:pt x="36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8" name="Google Shape;758;p33"/>
              <p:cNvSpPr/>
              <p:nvPr/>
            </p:nvSpPr>
            <p:spPr>
              <a:xfrm>
                <a:off x="2057575" y="4429425"/>
                <a:ext cx="197250" cy="191750"/>
              </a:xfrm>
              <a:custGeom>
                <a:avLst/>
                <a:gdLst/>
                <a:ahLst/>
                <a:cxnLst/>
                <a:rect l="l" t="t" r="r" b="b"/>
                <a:pathLst>
                  <a:path w="7890" h="7670" extrusionOk="0">
                    <a:moveTo>
                      <a:pt x="3699" y="228"/>
                    </a:moveTo>
                    <a:cubicBezTo>
                      <a:pt x="3786" y="720"/>
                      <a:pt x="4089" y="2771"/>
                      <a:pt x="4089" y="3494"/>
                    </a:cubicBezTo>
                    <a:cubicBezTo>
                      <a:pt x="4104" y="3537"/>
                      <a:pt x="4133" y="3580"/>
                      <a:pt x="4191" y="3580"/>
                    </a:cubicBezTo>
                    <a:lnTo>
                      <a:pt x="7687" y="3696"/>
                    </a:lnTo>
                    <a:lnTo>
                      <a:pt x="6575" y="7337"/>
                    </a:lnTo>
                    <a:lnTo>
                      <a:pt x="5708" y="5502"/>
                    </a:lnTo>
                    <a:cubicBezTo>
                      <a:pt x="5693" y="5473"/>
                      <a:pt x="5664" y="5444"/>
                      <a:pt x="5635" y="5444"/>
                    </a:cubicBezTo>
                    <a:lnTo>
                      <a:pt x="5606" y="5444"/>
                    </a:lnTo>
                    <a:cubicBezTo>
                      <a:pt x="4133" y="5921"/>
                      <a:pt x="1864" y="6629"/>
                      <a:pt x="1546" y="6644"/>
                    </a:cubicBezTo>
                    <a:cubicBezTo>
                      <a:pt x="1315" y="6456"/>
                      <a:pt x="679" y="3942"/>
                      <a:pt x="203" y="1615"/>
                    </a:cubicBezTo>
                    <a:lnTo>
                      <a:pt x="3699" y="228"/>
                    </a:lnTo>
                    <a:close/>
                    <a:moveTo>
                      <a:pt x="3784" y="1"/>
                    </a:moveTo>
                    <a:cubicBezTo>
                      <a:pt x="3771" y="1"/>
                      <a:pt x="3757" y="4"/>
                      <a:pt x="3743" y="12"/>
                    </a:cubicBezTo>
                    <a:lnTo>
                      <a:pt x="58" y="1485"/>
                    </a:lnTo>
                    <a:cubicBezTo>
                      <a:pt x="15" y="1500"/>
                      <a:pt x="0" y="1543"/>
                      <a:pt x="0" y="1586"/>
                    </a:cubicBezTo>
                    <a:cubicBezTo>
                      <a:pt x="0" y="1601"/>
                      <a:pt x="275" y="2887"/>
                      <a:pt x="593" y="4173"/>
                    </a:cubicBezTo>
                    <a:cubicBezTo>
                      <a:pt x="1243" y="6831"/>
                      <a:pt x="1416" y="6831"/>
                      <a:pt x="1546" y="6831"/>
                    </a:cubicBezTo>
                    <a:cubicBezTo>
                      <a:pt x="1879" y="6831"/>
                      <a:pt x="4956" y="5849"/>
                      <a:pt x="5578" y="5647"/>
                    </a:cubicBezTo>
                    <a:lnTo>
                      <a:pt x="6517" y="7626"/>
                    </a:lnTo>
                    <a:cubicBezTo>
                      <a:pt x="6531" y="7655"/>
                      <a:pt x="6560" y="7669"/>
                      <a:pt x="6603" y="7669"/>
                    </a:cubicBezTo>
                    <a:cubicBezTo>
                      <a:pt x="6632" y="7669"/>
                      <a:pt x="6676" y="7640"/>
                      <a:pt x="6676" y="7612"/>
                    </a:cubicBezTo>
                    <a:lnTo>
                      <a:pt x="7889" y="3638"/>
                    </a:lnTo>
                    <a:cubicBezTo>
                      <a:pt x="7889" y="3609"/>
                      <a:pt x="7889" y="3580"/>
                      <a:pt x="7875" y="3551"/>
                    </a:cubicBezTo>
                    <a:cubicBezTo>
                      <a:pt x="7860" y="3537"/>
                      <a:pt x="7832" y="3523"/>
                      <a:pt x="7803" y="3523"/>
                    </a:cubicBezTo>
                    <a:lnTo>
                      <a:pt x="4277" y="3393"/>
                    </a:lnTo>
                    <a:cubicBezTo>
                      <a:pt x="4248" y="2482"/>
                      <a:pt x="3887" y="185"/>
                      <a:pt x="3873" y="84"/>
                    </a:cubicBezTo>
                    <a:cubicBezTo>
                      <a:pt x="3858" y="55"/>
                      <a:pt x="3844" y="26"/>
                      <a:pt x="3815" y="12"/>
                    </a:cubicBezTo>
                    <a:cubicBezTo>
                      <a:pt x="3808" y="4"/>
                      <a:pt x="3797" y="1"/>
                      <a:pt x="378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9" name="Google Shape;759;p33"/>
              <p:cNvSpPr/>
              <p:nvPr/>
            </p:nvSpPr>
            <p:spPr>
              <a:xfrm>
                <a:off x="1896825" y="4507375"/>
                <a:ext cx="182800" cy="199775"/>
              </a:xfrm>
              <a:custGeom>
                <a:avLst/>
                <a:gdLst/>
                <a:ahLst/>
                <a:cxnLst/>
                <a:rect l="l" t="t" r="r" b="b"/>
                <a:pathLst>
                  <a:path w="7312" h="7991" extrusionOk="0">
                    <a:moveTo>
                      <a:pt x="911" y="0"/>
                    </a:moveTo>
                    <a:cubicBezTo>
                      <a:pt x="911" y="0"/>
                      <a:pt x="1" y="5202"/>
                      <a:pt x="333" y="5332"/>
                    </a:cubicBezTo>
                    <a:cubicBezTo>
                      <a:pt x="665" y="5476"/>
                      <a:pt x="4581" y="5736"/>
                      <a:pt x="4581" y="5736"/>
                    </a:cubicBezTo>
                    <a:lnTo>
                      <a:pt x="4725" y="7990"/>
                    </a:lnTo>
                    <a:lnTo>
                      <a:pt x="7312" y="4739"/>
                    </a:lnTo>
                    <a:lnTo>
                      <a:pt x="4003" y="3294"/>
                    </a:lnTo>
                    <a:cubicBezTo>
                      <a:pt x="4306" y="2514"/>
                      <a:pt x="5173" y="0"/>
                      <a:pt x="517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0" name="Google Shape;760;p33"/>
              <p:cNvSpPr/>
              <p:nvPr/>
            </p:nvSpPr>
            <p:spPr>
              <a:xfrm>
                <a:off x="1897550" y="4505200"/>
                <a:ext cx="184250" cy="204250"/>
              </a:xfrm>
              <a:custGeom>
                <a:avLst/>
                <a:gdLst/>
                <a:ahLst/>
                <a:cxnLst/>
                <a:rect l="l" t="t" r="r" b="b"/>
                <a:pathLst>
                  <a:path w="7370" h="8170" extrusionOk="0">
                    <a:moveTo>
                      <a:pt x="954" y="174"/>
                    </a:moveTo>
                    <a:lnTo>
                      <a:pt x="5029" y="188"/>
                    </a:lnTo>
                    <a:cubicBezTo>
                      <a:pt x="4855" y="694"/>
                      <a:pt x="4162" y="2673"/>
                      <a:pt x="3887" y="3352"/>
                    </a:cubicBezTo>
                    <a:cubicBezTo>
                      <a:pt x="3873" y="3396"/>
                      <a:pt x="3887" y="3454"/>
                      <a:pt x="3945" y="3468"/>
                    </a:cubicBezTo>
                    <a:lnTo>
                      <a:pt x="7138" y="4870"/>
                    </a:lnTo>
                    <a:lnTo>
                      <a:pt x="4769" y="7846"/>
                    </a:lnTo>
                    <a:lnTo>
                      <a:pt x="4653" y="5823"/>
                    </a:lnTo>
                    <a:cubicBezTo>
                      <a:pt x="4653" y="5765"/>
                      <a:pt x="4610" y="5736"/>
                      <a:pt x="4566" y="5736"/>
                    </a:cubicBezTo>
                    <a:cubicBezTo>
                      <a:pt x="3020" y="5621"/>
                      <a:pt x="651" y="5448"/>
                      <a:pt x="362" y="5346"/>
                    </a:cubicBezTo>
                    <a:lnTo>
                      <a:pt x="347" y="5361"/>
                    </a:lnTo>
                    <a:cubicBezTo>
                      <a:pt x="203" y="5086"/>
                      <a:pt x="550" y="2514"/>
                      <a:pt x="954" y="174"/>
                    </a:cubicBezTo>
                    <a:close/>
                    <a:moveTo>
                      <a:pt x="882" y="0"/>
                    </a:moveTo>
                    <a:cubicBezTo>
                      <a:pt x="839" y="0"/>
                      <a:pt x="795" y="29"/>
                      <a:pt x="795" y="73"/>
                    </a:cubicBezTo>
                    <a:cubicBezTo>
                      <a:pt x="781" y="87"/>
                      <a:pt x="564" y="1387"/>
                      <a:pt x="376" y="2688"/>
                    </a:cubicBezTo>
                    <a:cubicBezTo>
                      <a:pt x="1" y="5404"/>
                      <a:pt x="160" y="5462"/>
                      <a:pt x="275" y="5505"/>
                    </a:cubicBezTo>
                    <a:cubicBezTo>
                      <a:pt x="593" y="5635"/>
                      <a:pt x="3815" y="5867"/>
                      <a:pt x="4465" y="5910"/>
                    </a:cubicBezTo>
                    <a:lnTo>
                      <a:pt x="4610" y="8092"/>
                    </a:lnTo>
                    <a:cubicBezTo>
                      <a:pt x="4610" y="8121"/>
                      <a:pt x="4624" y="8164"/>
                      <a:pt x="4668" y="8164"/>
                    </a:cubicBezTo>
                    <a:lnTo>
                      <a:pt x="4696" y="8164"/>
                    </a:lnTo>
                    <a:cubicBezTo>
                      <a:pt x="4705" y="8168"/>
                      <a:pt x="4712" y="8170"/>
                      <a:pt x="4719" y="8170"/>
                    </a:cubicBezTo>
                    <a:cubicBezTo>
                      <a:pt x="4735" y="8170"/>
                      <a:pt x="4748" y="8160"/>
                      <a:pt x="4769" y="8149"/>
                    </a:cubicBezTo>
                    <a:lnTo>
                      <a:pt x="7355" y="4898"/>
                    </a:lnTo>
                    <a:cubicBezTo>
                      <a:pt x="7369" y="4870"/>
                      <a:pt x="7369" y="4841"/>
                      <a:pt x="7369" y="4812"/>
                    </a:cubicBezTo>
                    <a:cubicBezTo>
                      <a:pt x="7355" y="4783"/>
                      <a:pt x="7341" y="4768"/>
                      <a:pt x="7312" y="4754"/>
                    </a:cubicBezTo>
                    <a:lnTo>
                      <a:pt x="4090" y="3338"/>
                    </a:lnTo>
                    <a:cubicBezTo>
                      <a:pt x="4422" y="2486"/>
                      <a:pt x="5231" y="159"/>
                      <a:pt x="5231" y="130"/>
                    </a:cubicBezTo>
                    <a:cubicBezTo>
                      <a:pt x="5245" y="101"/>
                      <a:pt x="5245" y="73"/>
                      <a:pt x="5217" y="44"/>
                    </a:cubicBezTo>
                    <a:cubicBezTo>
                      <a:pt x="5202" y="29"/>
                      <a:pt x="5173" y="15"/>
                      <a:pt x="5144" y="15"/>
                    </a:cubicBezTo>
                    <a:lnTo>
                      <a:pt x="88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1" name="Google Shape;761;p33"/>
              <p:cNvSpPr/>
              <p:nvPr/>
            </p:nvSpPr>
            <p:spPr>
              <a:xfrm>
                <a:off x="2043850" y="4133500"/>
                <a:ext cx="270200" cy="220725"/>
              </a:xfrm>
              <a:custGeom>
                <a:avLst/>
                <a:gdLst/>
                <a:ahLst/>
                <a:cxnLst/>
                <a:rect l="l" t="t" r="r" b="b"/>
                <a:pathLst>
                  <a:path w="10808" h="8829" extrusionOk="0">
                    <a:moveTo>
                      <a:pt x="7124" y="1"/>
                    </a:moveTo>
                    <a:cubicBezTo>
                      <a:pt x="7124" y="1"/>
                      <a:pt x="6184" y="3757"/>
                      <a:pt x="4234" y="4812"/>
                    </a:cubicBezTo>
                    <a:cubicBezTo>
                      <a:pt x="2903" y="5532"/>
                      <a:pt x="1418" y="5646"/>
                      <a:pt x="608" y="5646"/>
                    </a:cubicBezTo>
                    <a:cubicBezTo>
                      <a:pt x="231" y="5646"/>
                      <a:pt x="0" y="5621"/>
                      <a:pt x="0" y="5621"/>
                    </a:cubicBezTo>
                    <a:lnTo>
                      <a:pt x="0" y="5621"/>
                    </a:lnTo>
                    <a:lnTo>
                      <a:pt x="2269" y="8829"/>
                    </a:lnTo>
                    <a:cubicBezTo>
                      <a:pt x="10808" y="8063"/>
                      <a:pt x="8612" y="1070"/>
                      <a:pt x="8612" y="1070"/>
                    </a:cubicBezTo>
                    <a:lnTo>
                      <a:pt x="712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2" name="Google Shape;762;p33"/>
              <p:cNvSpPr/>
              <p:nvPr/>
            </p:nvSpPr>
            <p:spPr>
              <a:xfrm>
                <a:off x="2041325" y="4131425"/>
                <a:ext cx="241675" cy="224975"/>
              </a:xfrm>
              <a:custGeom>
                <a:avLst/>
                <a:gdLst/>
                <a:ahLst/>
                <a:cxnLst/>
                <a:rect l="l" t="t" r="r" b="b"/>
                <a:pathLst>
                  <a:path w="9667" h="8999" extrusionOk="0">
                    <a:moveTo>
                      <a:pt x="7268" y="243"/>
                    </a:moveTo>
                    <a:lnTo>
                      <a:pt x="8641" y="1211"/>
                    </a:lnTo>
                    <a:cubicBezTo>
                      <a:pt x="8713" y="1500"/>
                      <a:pt x="9392" y="4071"/>
                      <a:pt x="8005" y="6138"/>
                    </a:cubicBezTo>
                    <a:cubicBezTo>
                      <a:pt x="6979" y="7655"/>
                      <a:pt x="5101" y="8565"/>
                      <a:pt x="2413" y="8811"/>
                    </a:cubicBezTo>
                    <a:lnTo>
                      <a:pt x="275" y="5820"/>
                    </a:lnTo>
                    <a:lnTo>
                      <a:pt x="694" y="5820"/>
                    </a:lnTo>
                    <a:cubicBezTo>
                      <a:pt x="1488" y="5820"/>
                      <a:pt x="3020" y="5719"/>
                      <a:pt x="4378" y="4967"/>
                    </a:cubicBezTo>
                    <a:cubicBezTo>
                      <a:pt x="6170" y="3999"/>
                      <a:pt x="7095" y="922"/>
                      <a:pt x="7268" y="243"/>
                    </a:cubicBezTo>
                    <a:close/>
                    <a:moveTo>
                      <a:pt x="7225" y="1"/>
                    </a:moveTo>
                    <a:cubicBezTo>
                      <a:pt x="7210" y="1"/>
                      <a:pt x="7196" y="4"/>
                      <a:pt x="7181" y="11"/>
                    </a:cubicBezTo>
                    <a:cubicBezTo>
                      <a:pt x="7152" y="11"/>
                      <a:pt x="7138" y="40"/>
                      <a:pt x="7123" y="69"/>
                    </a:cubicBezTo>
                    <a:cubicBezTo>
                      <a:pt x="7109" y="112"/>
                      <a:pt x="6184" y="3782"/>
                      <a:pt x="4291" y="4808"/>
                    </a:cubicBezTo>
                    <a:cubicBezTo>
                      <a:pt x="2962" y="5531"/>
                      <a:pt x="1474" y="5646"/>
                      <a:pt x="694" y="5646"/>
                    </a:cubicBezTo>
                    <a:cubicBezTo>
                      <a:pt x="506" y="5646"/>
                      <a:pt x="304" y="5632"/>
                      <a:pt x="116" y="5617"/>
                    </a:cubicBezTo>
                    <a:cubicBezTo>
                      <a:pt x="72" y="5617"/>
                      <a:pt x="44" y="5632"/>
                      <a:pt x="29" y="5661"/>
                    </a:cubicBezTo>
                    <a:cubicBezTo>
                      <a:pt x="0" y="5690"/>
                      <a:pt x="0" y="5733"/>
                      <a:pt x="29" y="5762"/>
                    </a:cubicBezTo>
                    <a:lnTo>
                      <a:pt x="2298" y="8955"/>
                    </a:lnTo>
                    <a:cubicBezTo>
                      <a:pt x="2312" y="8984"/>
                      <a:pt x="2341" y="8998"/>
                      <a:pt x="2370" y="8998"/>
                    </a:cubicBezTo>
                    <a:lnTo>
                      <a:pt x="2384" y="8998"/>
                    </a:lnTo>
                    <a:cubicBezTo>
                      <a:pt x="5158" y="8753"/>
                      <a:pt x="7095" y="7814"/>
                      <a:pt x="8164" y="6239"/>
                    </a:cubicBezTo>
                    <a:cubicBezTo>
                      <a:pt x="9666" y="3970"/>
                      <a:pt x="8799" y="1153"/>
                      <a:pt x="8799" y="1124"/>
                    </a:cubicBezTo>
                    <a:cubicBezTo>
                      <a:pt x="8785" y="1109"/>
                      <a:pt x="8785" y="1081"/>
                      <a:pt x="8756" y="1081"/>
                    </a:cubicBezTo>
                    <a:lnTo>
                      <a:pt x="7268" y="11"/>
                    </a:lnTo>
                    <a:cubicBezTo>
                      <a:pt x="7253" y="4"/>
                      <a:pt x="7239" y="1"/>
                      <a:pt x="722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3" name="Google Shape;763;p33"/>
              <p:cNvSpPr/>
              <p:nvPr/>
            </p:nvSpPr>
            <p:spPr>
              <a:xfrm>
                <a:off x="1678650" y="4283400"/>
                <a:ext cx="225800" cy="172125"/>
              </a:xfrm>
              <a:custGeom>
                <a:avLst/>
                <a:gdLst/>
                <a:ahLst/>
                <a:cxnLst/>
                <a:rect l="l" t="t" r="r" b="b"/>
                <a:pathLst>
                  <a:path w="9032" h="6885" extrusionOk="0">
                    <a:moveTo>
                      <a:pt x="1576" y="1"/>
                    </a:moveTo>
                    <a:lnTo>
                      <a:pt x="1" y="969"/>
                    </a:lnTo>
                    <a:cubicBezTo>
                      <a:pt x="1" y="969"/>
                      <a:pt x="969" y="4812"/>
                      <a:pt x="3497" y="6503"/>
                    </a:cubicBezTo>
                    <a:cubicBezTo>
                      <a:pt x="3900" y="6772"/>
                      <a:pt x="4314" y="6885"/>
                      <a:pt x="4727" y="6885"/>
                    </a:cubicBezTo>
                    <a:cubicBezTo>
                      <a:pt x="6906" y="6885"/>
                      <a:pt x="9031" y="3729"/>
                      <a:pt x="9031" y="3729"/>
                    </a:cubicBezTo>
                    <a:lnTo>
                      <a:pt x="6994" y="1084"/>
                    </a:lnTo>
                    <a:cubicBezTo>
                      <a:pt x="6994" y="1084"/>
                      <a:pt x="5303" y="2891"/>
                      <a:pt x="4465" y="3252"/>
                    </a:cubicBezTo>
                    <a:cubicBezTo>
                      <a:pt x="4425" y="3269"/>
                      <a:pt x="4381" y="3277"/>
                      <a:pt x="4336" y="3277"/>
                    </a:cubicBezTo>
                    <a:cubicBezTo>
                      <a:pt x="3423" y="3277"/>
                      <a:pt x="1576" y="1"/>
                      <a:pt x="15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4" name="Google Shape;764;p33"/>
              <p:cNvSpPr/>
              <p:nvPr/>
            </p:nvSpPr>
            <p:spPr>
              <a:xfrm>
                <a:off x="1676125" y="4280875"/>
                <a:ext cx="230850" cy="177025"/>
              </a:xfrm>
              <a:custGeom>
                <a:avLst/>
                <a:gdLst/>
                <a:ahLst/>
                <a:cxnLst/>
                <a:rect l="l" t="t" r="r" b="b"/>
                <a:pathLst>
                  <a:path w="9234" h="7081" extrusionOk="0">
                    <a:moveTo>
                      <a:pt x="1633" y="232"/>
                    </a:moveTo>
                    <a:cubicBezTo>
                      <a:pt x="1980" y="810"/>
                      <a:pt x="3555" y="3468"/>
                      <a:pt x="4436" y="3468"/>
                    </a:cubicBezTo>
                    <a:cubicBezTo>
                      <a:pt x="4494" y="3468"/>
                      <a:pt x="4537" y="3454"/>
                      <a:pt x="4595" y="3439"/>
                    </a:cubicBezTo>
                    <a:cubicBezTo>
                      <a:pt x="5361" y="3107"/>
                      <a:pt x="6748" y="1691"/>
                      <a:pt x="7080" y="1330"/>
                    </a:cubicBezTo>
                    <a:lnTo>
                      <a:pt x="9017" y="3830"/>
                    </a:lnTo>
                    <a:cubicBezTo>
                      <a:pt x="8728" y="4249"/>
                      <a:pt x="6777" y="6893"/>
                      <a:pt x="4826" y="6893"/>
                    </a:cubicBezTo>
                    <a:cubicBezTo>
                      <a:pt x="4407" y="6893"/>
                      <a:pt x="3988" y="6763"/>
                      <a:pt x="3642" y="6532"/>
                    </a:cubicBezTo>
                    <a:cubicBezTo>
                      <a:pt x="1359" y="5014"/>
                      <a:pt x="347" y="1619"/>
                      <a:pt x="217" y="1113"/>
                    </a:cubicBezTo>
                    <a:lnTo>
                      <a:pt x="1633" y="232"/>
                    </a:lnTo>
                    <a:close/>
                    <a:moveTo>
                      <a:pt x="1668" y="0"/>
                    </a:moveTo>
                    <a:cubicBezTo>
                      <a:pt x="1651" y="0"/>
                      <a:pt x="1634" y="5"/>
                      <a:pt x="1619" y="15"/>
                    </a:cubicBezTo>
                    <a:lnTo>
                      <a:pt x="58" y="983"/>
                    </a:lnTo>
                    <a:cubicBezTo>
                      <a:pt x="29" y="998"/>
                      <a:pt x="1" y="1041"/>
                      <a:pt x="15" y="1084"/>
                    </a:cubicBezTo>
                    <a:cubicBezTo>
                      <a:pt x="29" y="1128"/>
                      <a:pt x="1026" y="5000"/>
                      <a:pt x="3555" y="6676"/>
                    </a:cubicBezTo>
                    <a:cubicBezTo>
                      <a:pt x="3931" y="6936"/>
                      <a:pt x="4364" y="7081"/>
                      <a:pt x="4826" y="7081"/>
                    </a:cubicBezTo>
                    <a:cubicBezTo>
                      <a:pt x="7037" y="7081"/>
                      <a:pt x="9118" y="4017"/>
                      <a:pt x="9204" y="3873"/>
                    </a:cubicBezTo>
                    <a:cubicBezTo>
                      <a:pt x="9233" y="3844"/>
                      <a:pt x="9233" y="3801"/>
                      <a:pt x="9204" y="3772"/>
                    </a:cubicBezTo>
                    <a:lnTo>
                      <a:pt x="7167" y="1128"/>
                    </a:lnTo>
                    <a:cubicBezTo>
                      <a:pt x="7138" y="1099"/>
                      <a:pt x="7124" y="1084"/>
                      <a:pt x="7095" y="1084"/>
                    </a:cubicBezTo>
                    <a:cubicBezTo>
                      <a:pt x="7066" y="1084"/>
                      <a:pt x="7037" y="1099"/>
                      <a:pt x="7023" y="1113"/>
                    </a:cubicBezTo>
                    <a:cubicBezTo>
                      <a:pt x="7008" y="1142"/>
                      <a:pt x="5347" y="2919"/>
                      <a:pt x="4523" y="3266"/>
                    </a:cubicBezTo>
                    <a:cubicBezTo>
                      <a:pt x="4494" y="3281"/>
                      <a:pt x="4465" y="3281"/>
                      <a:pt x="4436" y="3281"/>
                    </a:cubicBezTo>
                    <a:cubicBezTo>
                      <a:pt x="3743" y="3281"/>
                      <a:pt x="2255" y="954"/>
                      <a:pt x="1749" y="44"/>
                    </a:cubicBezTo>
                    <a:cubicBezTo>
                      <a:pt x="1730" y="16"/>
                      <a:pt x="1699" y="0"/>
                      <a:pt x="166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5" name="Google Shape;765;p33"/>
              <p:cNvSpPr/>
              <p:nvPr/>
            </p:nvSpPr>
            <p:spPr>
              <a:xfrm>
                <a:off x="1958600" y="4133150"/>
                <a:ext cx="56725" cy="115250"/>
              </a:xfrm>
              <a:custGeom>
                <a:avLst/>
                <a:gdLst/>
                <a:ahLst/>
                <a:cxnLst/>
                <a:rect l="l" t="t" r="r" b="b"/>
                <a:pathLst>
                  <a:path w="2269" h="4610" extrusionOk="0">
                    <a:moveTo>
                      <a:pt x="1763" y="0"/>
                    </a:moveTo>
                    <a:lnTo>
                      <a:pt x="0" y="318"/>
                    </a:lnTo>
                    <a:lnTo>
                      <a:pt x="232" y="4609"/>
                    </a:lnTo>
                    <a:lnTo>
                      <a:pt x="2269" y="4436"/>
                    </a:lnTo>
                    <a:lnTo>
                      <a:pt x="1763" y="0"/>
                    </a:lnTo>
                    <a:close/>
                  </a:path>
                </a:pathLst>
              </a:custGeom>
              <a:solidFill>
                <a:srgbClr val="76AE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6" name="Google Shape;766;p33"/>
              <p:cNvSpPr/>
              <p:nvPr/>
            </p:nvSpPr>
            <p:spPr>
              <a:xfrm>
                <a:off x="1891250" y="4131975"/>
                <a:ext cx="45350" cy="53575"/>
              </a:xfrm>
              <a:custGeom>
                <a:avLst/>
                <a:gdLst/>
                <a:ahLst/>
                <a:cxnLst/>
                <a:rect l="l" t="t" r="r" b="b"/>
                <a:pathLst>
                  <a:path w="1814" h="2143" extrusionOk="0">
                    <a:moveTo>
                      <a:pt x="1585" y="1"/>
                    </a:moveTo>
                    <a:cubicBezTo>
                      <a:pt x="1579" y="1"/>
                      <a:pt x="1573" y="2"/>
                      <a:pt x="1567" y="4"/>
                    </a:cubicBezTo>
                    <a:cubicBezTo>
                      <a:pt x="1510" y="4"/>
                      <a:pt x="1481" y="47"/>
                      <a:pt x="1481" y="105"/>
                    </a:cubicBezTo>
                    <a:cubicBezTo>
                      <a:pt x="1553" y="813"/>
                      <a:pt x="1510" y="1853"/>
                      <a:pt x="1235" y="1954"/>
                    </a:cubicBezTo>
                    <a:cubicBezTo>
                      <a:pt x="1223" y="1958"/>
                      <a:pt x="1208" y="1961"/>
                      <a:pt x="1190" y="1961"/>
                    </a:cubicBezTo>
                    <a:cubicBezTo>
                      <a:pt x="1061" y="1961"/>
                      <a:pt x="780" y="1822"/>
                      <a:pt x="209" y="871"/>
                    </a:cubicBezTo>
                    <a:cubicBezTo>
                      <a:pt x="186" y="834"/>
                      <a:pt x="155" y="819"/>
                      <a:pt x="125" y="819"/>
                    </a:cubicBezTo>
                    <a:cubicBezTo>
                      <a:pt x="60" y="819"/>
                      <a:pt x="1" y="888"/>
                      <a:pt x="50" y="957"/>
                    </a:cubicBezTo>
                    <a:cubicBezTo>
                      <a:pt x="542" y="1767"/>
                      <a:pt x="903" y="2142"/>
                      <a:pt x="1192" y="2142"/>
                    </a:cubicBezTo>
                    <a:cubicBezTo>
                      <a:pt x="1235" y="2142"/>
                      <a:pt x="1264" y="2128"/>
                      <a:pt x="1293" y="2113"/>
                    </a:cubicBezTo>
                    <a:cubicBezTo>
                      <a:pt x="1813" y="1940"/>
                      <a:pt x="1683" y="394"/>
                      <a:pt x="1654" y="76"/>
                    </a:cubicBezTo>
                    <a:cubicBezTo>
                      <a:pt x="1654" y="38"/>
                      <a:pt x="1622" y="1"/>
                      <a:pt x="1585" y="1"/>
                    </a:cubicBezTo>
                    <a:close/>
                  </a:path>
                </a:pathLst>
              </a:custGeom>
              <a:solidFill>
                <a:srgbClr val="261D2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7" name="Google Shape;767;p33"/>
              <p:cNvSpPr/>
              <p:nvPr/>
            </p:nvSpPr>
            <p:spPr>
              <a:xfrm>
                <a:off x="1915975" y="4033000"/>
                <a:ext cx="81950" cy="84675"/>
              </a:xfrm>
              <a:custGeom>
                <a:avLst/>
                <a:gdLst/>
                <a:ahLst/>
                <a:cxnLst/>
                <a:rect l="l" t="t" r="r" b="b"/>
                <a:pathLst>
                  <a:path w="3278" h="3387" extrusionOk="0">
                    <a:moveTo>
                      <a:pt x="2672" y="1"/>
                    </a:moveTo>
                    <a:cubicBezTo>
                      <a:pt x="1915" y="1"/>
                      <a:pt x="615" y="429"/>
                      <a:pt x="0" y="3154"/>
                    </a:cubicBezTo>
                    <a:cubicBezTo>
                      <a:pt x="0" y="3154"/>
                      <a:pt x="516" y="3386"/>
                      <a:pt x="1136" y="3386"/>
                    </a:cubicBezTo>
                    <a:cubicBezTo>
                      <a:pt x="2084" y="3386"/>
                      <a:pt x="3278" y="2842"/>
                      <a:pt x="3251" y="91"/>
                    </a:cubicBezTo>
                    <a:cubicBezTo>
                      <a:pt x="3251" y="91"/>
                      <a:pt x="3019" y="1"/>
                      <a:pt x="26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8" name="Google Shape;768;p33"/>
              <p:cNvSpPr/>
              <p:nvPr/>
            </p:nvSpPr>
            <p:spPr>
              <a:xfrm>
                <a:off x="1784500" y="4001650"/>
                <a:ext cx="123925" cy="108400"/>
              </a:xfrm>
              <a:custGeom>
                <a:avLst/>
                <a:gdLst/>
                <a:ahLst/>
                <a:cxnLst/>
                <a:rect l="l" t="t" r="r" b="b"/>
                <a:pathLst>
                  <a:path w="4957" h="4336" extrusionOk="0">
                    <a:moveTo>
                      <a:pt x="2485" y="1"/>
                    </a:moveTo>
                    <a:lnTo>
                      <a:pt x="2485" y="1"/>
                    </a:lnTo>
                    <a:cubicBezTo>
                      <a:pt x="0" y="3830"/>
                      <a:pt x="3583" y="4335"/>
                      <a:pt x="3583" y="4335"/>
                    </a:cubicBezTo>
                    <a:cubicBezTo>
                      <a:pt x="4956" y="492"/>
                      <a:pt x="2486" y="1"/>
                      <a:pt x="24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9" name="Google Shape;769;p33"/>
              <p:cNvSpPr/>
              <p:nvPr/>
            </p:nvSpPr>
            <p:spPr>
              <a:xfrm>
                <a:off x="1939825" y="4047350"/>
                <a:ext cx="37275" cy="42100"/>
              </a:xfrm>
              <a:custGeom>
                <a:avLst/>
                <a:gdLst/>
                <a:ahLst/>
                <a:cxnLst/>
                <a:rect l="l" t="t" r="r" b="b"/>
                <a:pathLst>
                  <a:path w="1491" h="1684" extrusionOk="0">
                    <a:moveTo>
                      <a:pt x="1351" y="1"/>
                    </a:moveTo>
                    <a:cubicBezTo>
                      <a:pt x="1340" y="1"/>
                      <a:pt x="1328" y="3"/>
                      <a:pt x="1315" y="8"/>
                    </a:cubicBezTo>
                    <a:cubicBezTo>
                      <a:pt x="1257" y="37"/>
                      <a:pt x="87" y="499"/>
                      <a:pt x="0" y="1583"/>
                    </a:cubicBezTo>
                    <a:cubicBezTo>
                      <a:pt x="0" y="1626"/>
                      <a:pt x="29" y="1669"/>
                      <a:pt x="87" y="1684"/>
                    </a:cubicBezTo>
                    <a:cubicBezTo>
                      <a:pt x="130" y="1684"/>
                      <a:pt x="173" y="1640"/>
                      <a:pt x="173" y="1597"/>
                    </a:cubicBezTo>
                    <a:cubicBezTo>
                      <a:pt x="260" y="629"/>
                      <a:pt x="1373" y="181"/>
                      <a:pt x="1387" y="181"/>
                    </a:cubicBezTo>
                    <a:cubicBezTo>
                      <a:pt x="1490" y="143"/>
                      <a:pt x="1444" y="1"/>
                      <a:pt x="1351" y="1"/>
                    </a:cubicBezTo>
                    <a:close/>
                  </a:path>
                </a:pathLst>
              </a:custGeom>
              <a:solidFill>
                <a:srgbClr val="FE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0" name="Google Shape;770;p33"/>
              <p:cNvSpPr/>
              <p:nvPr/>
            </p:nvSpPr>
            <p:spPr>
              <a:xfrm>
                <a:off x="1848300" y="4022725"/>
                <a:ext cx="25800" cy="47600"/>
              </a:xfrm>
              <a:custGeom>
                <a:avLst/>
                <a:gdLst/>
                <a:ahLst/>
                <a:cxnLst/>
                <a:rect l="l" t="t" r="r" b="b"/>
                <a:pathLst>
                  <a:path w="1032" h="1904" extrusionOk="0">
                    <a:moveTo>
                      <a:pt x="124" y="0"/>
                    </a:moveTo>
                    <a:cubicBezTo>
                      <a:pt x="59" y="0"/>
                      <a:pt x="0" y="81"/>
                      <a:pt x="63" y="155"/>
                    </a:cubicBezTo>
                    <a:cubicBezTo>
                      <a:pt x="63" y="155"/>
                      <a:pt x="844" y="1123"/>
                      <a:pt x="757" y="1802"/>
                    </a:cubicBezTo>
                    <a:cubicBezTo>
                      <a:pt x="757" y="1845"/>
                      <a:pt x="786" y="1889"/>
                      <a:pt x="844" y="1903"/>
                    </a:cubicBezTo>
                    <a:lnTo>
                      <a:pt x="858" y="1903"/>
                    </a:lnTo>
                    <a:cubicBezTo>
                      <a:pt x="901" y="1889"/>
                      <a:pt x="930" y="1860"/>
                      <a:pt x="945" y="1816"/>
                    </a:cubicBezTo>
                    <a:cubicBezTo>
                      <a:pt x="1031" y="1065"/>
                      <a:pt x="237" y="83"/>
                      <a:pt x="193" y="39"/>
                    </a:cubicBezTo>
                    <a:cubicBezTo>
                      <a:pt x="174" y="12"/>
                      <a:pt x="149" y="0"/>
                      <a:pt x="124" y="0"/>
                    </a:cubicBezTo>
                    <a:close/>
                  </a:path>
                </a:pathLst>
              </a:custGeom>
              <a:solidFill>
                <a:srgbClr val="FE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1" name="Google Shape;771;p33"/>
              <p:cNvSpPr/>
              <p:nvPr/>
            </p:nvSpPr>
            <p:spPr>
              <a:xfrm>
                <a:off x="1858900" y="4244400"/>
                <a:ext cx="311400" cy="307300"/>
              </a:xfrm>
              <a:custGeom>
                <a:avLst/>
                <a:gdLst/>
                <a:ahLst/>
                <a:cxnLst/>
                <a:rect l="l" t="t" r="r" b="b"/>
                <a:pathLst>
                  <a:path w="12456" h="12292" extrusionOk="0">
                    <a:moveTo>
                      <a:pt x="8988" y="0"/>
                    </a:moveTo>
                    <a:lnTo>
                      <a:pt x="1" y="2731"/>
                    </a:lnTo>
                    <a:cubicBezTo>
                      <a:pt x="1" y="2731"/>
                      <a:pt x="1113" y="12094"/>
                      <a:pt x="2023" y="12282"/>
                    </a:cubicBezTo>
                    <a:cubicBezTo>
                      <a:pt x="2058" y="12288"/>
                      <a:pt x="2104" y="12292"/>
                      <a:pt x="2162" y="12292"/>
                    </a:cubicBezTo>
                    <a:cubicBezTo>
                      <a:pt x="3614" y="12292"/>
                      <a:pt x="12186" y="10262"/>
                      <a:pt x="12311" y="9609"/>
                    </a:cubicBezTo>
                    <a:cubicBezTo>
                      <a:pt x="12455" y="8930"/>
                      <a:pt x="8988" y="0"/>
                      <a:pt x="898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2" name="Google Shape;772;p33"/>
              <p:cNvSpPr/>
              <p:nvPr/>
            </p:nvSpPr>
            <p:spPr>
              <a:xfrm>
                <a:off x="1856375" y="4242125"/>
                <a:ext cx="316100" cy="311850"/>
              </a:xfrm>
              <a:custGeom>
                <a:avLst/>
                <a:gdLst/>
                <a:ahLst/>
                <a:cxnLst/>
                <a:rect l="l" t="t" r="r" b="b"/>
                <a:pathLst>
                  <a:path w="12644" h="12474" extrusionOk="0">
                    <a:moveTo>
                      <a:pt x="9031" y="207"/>
                    </a:moveTo>
                    <a:cubicBezTo>
                      <a:pt x="10418" y="3790"/>
                      <a:pt x="12412" y="9209"/>
                      <a:pt x="12325" y="9685"/>
                    </a:cubicBezTo>
                    <a:cubicBezTo>
                      <a:pt x="12282" y="9888"/>
                      <a:pt x="10837" y="10451"/>
                      <a:pt x="7803" y="11202"/>
                    </a:cubicBezTo>
                    <a:cubicBezTo>
                      <a:pt x="5332" y="11824"/>
                      <a:pt x="2962" y="12286"/>
                      <a:pt x="2269" y="12286"/>
                    </a:cubicBezTo>
                    <a:lnTo>
                      <a:pt x="2139" y="12286"/>
                    </a:lnTo>
                    <a:cubicBezTo>
                      <a:pt x="1532" y="12156"/>
                      <a:pt x="636" y="6492"/>
                      <a:pt x="203" y="2894"/>
                    </a:cubicBezTo>
                    <a:lnTo>
                      <a:pt x="9031" y="207"/>
                    </a:lnTo>
                    <a:close/>
                    <a:moveTo>
                      <a:pt x="9097" y="1"/>
                    </a:moveTo>
                    <a:cubicBezTo>
                      <a:pt x="9090" y="1"/>
                      <a:pt x="9082" y="2"/>
                      <a:pt x="9074" y="5"/>
                    </a:cubicBezTo>
                    <a:lnTo>
                      <a:pt x="73" y="2735"/>
                    </a:lnTo>
                    <a:cubicBezTo>
                      <a:pt x="29" y="2750"/>
                      <a:pt x="0" y="2793"/>
                      <a:pt x="15" y="2837"/>
                    </a:cubicBezTo>
                    <a:cubicBezTo>
                      <a:pt x="15" y="2851"/>
                      <a:pt x="304" y="5206"/>
                      <a:pt x="680" y="7547"/>
                    </a:cubicBezTo>
                    <a:cubicBezTo>
                      <a:pt x="1474" y="12329"/>
                      <a:pt x="1937" y="12416"/>
                      <a:pt x="2110" y="12459"/>
                    </a:cubicBezTo>
                    <a:cubicBezTo>
                      <a:pt x="2153" y="12459"/>
                      <a:pt x="2211" y="12474"/>
                      <a:pt x="2269" y="12474"/>
                    </a:cubicBezTo>
                    <a:cubicBezTo>
                      <a:pt x="3540" y="12474"/>
                      <a:pt x="12354" y="10509"/>
                      <a:pt x="12499" y="9729"/>
                    </a:cubicBezTo>
                    <a:cubicBezTo>
                      <a:pt x="12643" y="9035"/>
                      <a:pt x="9537" y="973"/>
                      <a:pt x="9175" y="62"/>
                    </a:cubicBezTo>
                    <a:cubicBezTo>
                      <a:pt x="9163" y="27"/>
                      <a:pt x="9132" y="1"/>
                      <a:pt x="90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3" name="Google Shape;773;p33"/>
              <p:cNvSpPr/>
              <p:nvPr/>
            </p:nvSpPr>
            <p:spPr>
              <a:xfrm>
                <a:off x="1841200" y="4214775"/>
                <a:ext cx="251075" cy="103600"/>
              </a:xfrm>
              <a:custGeom>
                <a:avLst/>
                <a:gdLst/>
                <a:ahLst/>
                <a:cxnLst/>
                <a:rect l="l" t="t" r="r" b="b"/>
                <a:pathLst>
                  <a:path w="10043" h="4144" extrusionOk="0">
                    <a:moveTo>
                      <a:pt x="9884" y="1"/>
                    </a:moveTo>
                    <a:lnTo>
                      <a:pt x="1" y="1691"/>
                    </a:lnTo>
                    <a:cubicBezTo>
                      <a:pt x="1" y="1691"/>
                      <a:pt x="131" y="3743"/>
                      <a:pt x="362" y="4104"/>
                    </a:cubicBezTo>
                    <a:cubicBezTo>
                      <a:pt x="380" y="4131"/>
                      <a:pt x="450" y="4143"/>
                      <a:pt x="563" y="4143"/>
                    </a:cubicBezTo>
                    <a:cubicBezTo>
                      <a:pt x="1963" y="4143"/>
                      <a:pt x="10042" y="2226"/>
                      <a:pt x="10042" y="2226"/>
                    </a:cubicBezTo>
                    <a:lnTo>
                      <a:pt x="988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4" name="Google Shape;774;p33"/>
              <p:cNvSpPr/>
              <p:nvPr/>
            </p:nvSpPr>
            <p:spPr>
              <a:xfrm>
                <a:off x="1839025" y="4212600"/>
                <a:ext cx="255775" cy="108050"/>
              </a:xfrm>
              <a:custGeom>
                <a:avLst/>
                <a:gdLst/>
                <a:ahLst/>
                <a:cxnLst/>
                <a:rect l="l" t="t" r="r" b="b"/>
                <a:pathLst>
                  <a:path w="10231" h="4322" extrusionOk="0">
                    <a:moveTo>
                      <a:pt x="9884" y="203"/>
                    </a:moveTo>
                    <a:lnTo>
                      <a:pt x="10043" y="2240"/>
                    </a:lnTo>
                    <a:cubicBezTo>
                      <a:pt x="9219" y="2443"/>
                      <a:pt x="1951" y="4133"/>
                      <a:pt x="651" y="4133"/>
                    </a:cubicBezTo>
                    <a:lnTo>
                      <a:pt x="521" y="4133"/>
                    </a:lnTo>
                    <a:cubicBezTo>
                      <a:pt x="348" y="3830"/>
                      <a:pt x="232" y="2457"/>
                      <a:pt x="189" y="1850"/>
                    </a:cubicBezTo>
                    <a:lnTo>
                      <a:pt x="9884" y="203"/>
                    </a:lnTo>
                    <a:close/>
                    <a:moveTo>
                      <a:pt x="9956" y="1"/>
                    </a:moveTo>
                    <a:lnTo>
                      <a:pt x="73" y="1691"/>
                    </a:lnTo>
                    <a:cubicBezTo>
                      <a:pt x="30" y="1691"/>
                      <a:pt x="1" y="1735"/>
                      <a:pt x="1" y="1793"/>
                    </a:cubicBezTo>
                    <a:cubicBezTo>
                      <a:pt x="15" y="1995"/>
                      <a:pt x="131" y="3873"/>
                      <a:pt x="377" y="4234"/>
                    </a:cubicBezTo>
                    <a:cubicBezTo>
                      <a:pt x="420" y="4292"/>
                      <a:pt x="492" y="4321"/>
                      <a:pt x="651" y="4321"/>
                    </a:cubicBezTo>
                    <a:cubicBezTo>
                      <a:pt x="2053" y="4321"/>
                      <a:pt x="9826" y="2486"/>
                      <a:pt x="10158" y="2399"/>
                    </a:cubicBezTo>
                    <a:cubicBezTo>
                      <a:pt x="10202" y="2385"/>
                      <a:pt x="10231" y="2356"/>
                      <a:pt x="10231" y="2313"/>
                    </a:cubicBezTo>
                    <a:lnTo>
                      <a:pt x="10057" y="88"/>
                    </a:lnTo>
                    <a:cubicBezTo>
                      <a:pt x="10043" y="30"/>
                      <a:pt x="9999" y="1"/>
                      <a:pt x="995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5" name="Google Shape;775;p33"/>
              <p:cNvSpPr/>
              <p:nvPr/>
            </p:nvSpPr>
            <p:spPr>
              <a:xfrm>
                <a:off x="1919950" y="4318000"/>
                <a:ext cx="158600" cy="116775"/>
              </a:xfrm>
              <a:custGeom>
                <a:avLst/>
                <a:gdLst/>
                <a:ahLst/>
                <a:cxnLst/>
                <a:rect l="l" t="t" r="r" b="b"/>
                <a:pathLst>
                  <a:path w="6344" h="4671" extrusionOk="0">
                    <a:moveTo>
                      <a:pt x="5231" y="192"/>
                    </a:moveTo>
                    <a:lnTo>
                      <a:pt x="6141" y="3356"/>
                    </a:lnTo>
                    <a:cubicBezTo>
                      <a:pt x="5505" y="3515"/>
                      <a:pt x="1691" y="4483"/>
                      <a:pt x="954" y="4483"/>
                    </a:cubicBezTo>
                    <a:lnTo>
                      <a:pt x="896" y="4483"/>
                    </a:lnTo>
                    <a:cubicBezTo>
                      <a:pt x="810" y="4165"/>
                      <a:pt x="376" y="2070"/>
                      <a:pt x="188" y="1145"/>
                    </a:cubicBezTo>
                    <a:lnTo>
                      <a:pt x="5231" y="192"/>
                    </a:lnTo>
                    <a:close/>
                    <a:moveTo>
                      <a:pt x="5313" y="0"/>
                    </a:moveTo>
                    <a:cubicBezTo>
                      <a:pt x="5304" y="0"/>
                      <a:pt x="5296" y="1"/>
                      <a:pt x="5289" y="4"/>
                    </a:cubicBezTo>
                    <a:lnTo>
                      <a:pt x="73" y="986"/>
                    </a:lnTo>
                    <a:cubicBezTo>
                      <a:pt x="29" y="1001"/>
                      <a:pt x="0" y="1044"/>
                      <a:pt x="0" y="1102"/>
                    </a:cubicBezTo>
                    <a:cubicBezTo>
                      <a:pt x="29" y="1232"/>
                      <a:pt x="636" y="4324"/>
                      <a:pt x="737" y="4584"/>
                    </a:cubicBezTo>
                    <a:cubicBezTo>
                      <a:pt x="766" y="4671"/>
                      <a:pt x="896" y="4671"/>
                      <a:pt x="954" y="4671"/>
                    </a:cubicBezTo>
                    <a:cubicBezTo>
                      <a:pt x="1778" y="4671"/>
                      <a:pt x="6098" y="3544"/>
                      <a:pt x="6286" y="3500"/>
                    </a:cubicBezTo>
                    <a:cubicBezTo>
                      <a:pt x="6300" y="3500"/>
                      <a:pt x="6329" y="3486"/>
                      <a:pt x="6343" y="3457"/>
                    </a:cubicBezTo>
                    <a:cubicBezTo>
                      <a:pt x="6343" y="3443"/>
                      <a:pt x="6343" y="3414"/>
                      <a:pt x="6343" y="3385"/>
                    </a:cubicBezTo>
                    <a:lnTo>
                      <a:pt x="5390" y="62"/>
                    </a:lnTo>
                    <a:cubicBezTo>
                      <a:pt x="5390" y="26"/>
                      <a:pt x="5351" y="0"/>
                      <a:pt x="531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6" name="Google Shape;776;p33"/>
              <p:cNvSpPr/>
              <p:nvPr/>
            </p:nvSpPr>
            <p:spPr>
              <a:xfrm>
                <a:off x="1817000" y="4342500"/>
                <a:ext cx="38325" cy="91925"/>
              </a:xfrm>
              <a:custGeom>
                <a:avLst/>
                <a:gdLst/>
                <a:ahLst/>
                <a:cxnLst/>
                <a:rect l="l" t="t" r="r" b="b"/>
                <a:pathLst>
                  <a:path w="1533" h="3677" extrusionOk="0">
                    <a:moveTo>
                      <a:pt x="105" y="1"/>
                    </a:moveTo>
                    <a:cubicBezTo>
                      <a:pt x="94" y="1"/>
                      <a:pt x="84" y="3"/>
                      <a:pt x="73" y="6"/>
                    </a:cubicBezTo>
                    <a:cubicBezTo>
                      <a:pt x="15" y="21"/>
                      <a:pt x="1" y="79"/>
                      <a:pt x="15" y="122"/>
                    </a:cubicBezTo>
                    <a:lnTo>
                      <a:pt x="1344" y="3619"/>
                    </a:lnTo>
                    <a:cubicBezTo>
                      <a:pt x="1359" y="3647"/>
                      <a:pt x="1388" y="3676"/>
                      <a:pt x="1431" y="3676"/>
                    </a:cubicBezTo>
                    <a:lnTo>
                      <a:pt x="1460" y="3676"/>
                    </a:lnTo>
                    <a:cubicBezTo>
                      <a:pt x="1503" y="3662"/>
                      <a:pt x="1532" y="3604"/>
                      <a:pt x="1518" y="3561"/>
                    </a:cubicBezTo>
                    <a:lnTo>
                      <a:pt x="188" y="50"/>
                    </a:lnTo>
                    <a:cubicBezTo>
                      <a:pt x="167" y="17"/>
                      <a:pt x="137" y="1"/>
                      <a:pt x="10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7" name="Google Shape;777;p33"/>
              <p:cNvSpPr/>
              <p:nvPr/>
            </p:nvSpPr>
            <p:spPr>
              <a:xfrm>
                <a:off x="1773650" y="4362575"/>
                <a:ext cx="19025" cy="90275"/>
              </a:xfrm>
              <a:custGeom>
                <a:avLst/>
                <a:gdLst/>
                <a:ahLst/>
                <a:cxnLst/>
                <a:rect l="l" t="t" r="r" b="b"/>
                <a:pathLst>
                  <a:path w="761" h="3611" extrusionOk="0">
                    <a:moveTo>
                      <a:pt x="659" y="1"/>
                    </a:moveTo>
                    <a:cubicBezTo>
                      <a:pt x="619" y="1"/>
                      <a:pt x="577" y="27"/>
                      <a:pt x="564" y="85"/>
                    </a:cubicBezTo>
                    <a:lnTo>
                      <a:pt x="1" y="3509"/>
                    </a:lnTo>
                    <a:cubicBezTo>
                      <a:pt x="1" y="3567"/>
                      <a:pt x="30" y="3610"/>
                      <a:pt x="87" y="3610"/>
                    </a:cubicBezTo>
                    <a:lnTo>
                      <a:pt x="102" y="3610"/>
                    </a:lnTo>
                    <a:cubicBezTo>
                      <a:pt x="145" y="3610"/>
                      <a:pt x="174" y="3581"/>
                      <a:pt x="189" y="3538"/>
                    </a:cubicBezTo>
                    <a:lnTo>
                      <a:pt x="752" y="114"/>
                    </a:lnTo>
                    <a:cubicBezTo>
                      <a:pt x="760" y="42"/>
                      <a:pt x="710" y="1"/>
                      <a:pt x="65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8" name="Google Shape;778;p33"/>
              <p:cNvSpPr/>
              <p:nvPr/>
            </p:nvSpPr>
            <p:spPr>
              <a:xfrm>
                <a:off x="1718025" y="4350200"/>
                <a:ext cx="48350" cy="52425"/>
              </a:xfrm>
              <a:custGeom>
                <a:avLst/>
                <a:gdLst/>
                <a:ahLst/>
                <a:cxnLst/>
                <a:rect l="l" t="t" r="r" b="b"/>
                <a:pathLst>
                  <a:path w="1934" h="2097" extrusionOk="0">
                    <a:moveTo>
                      <a:pt x="1810" y="0"/>
                    </a:moveTo>
                    <a:cubicBezTo>
                      <a:pt x="1789" y="0"/>
                      <a:pt x="1767" y="9"/>
                      <a:pt x="1749" y="31"/>
                    </a:cubicBezTo>
                    <a:lnTo>
                      <a:pt x="44" y="1952"/>
                    </a:lnTo>
                    <a:cubicBezTo>
                      <a:pt x="1" y="1981"/>
                      <a:pt x="1" y="2039"/>
                      <a:pt x="44" y="2082"/>
                    </a:cubicBezTo>
                    <a:cubicBezTo>
                      <a:pt x="58" y="2097"/>
                      <a:pt x="73" y="2097"/>
                      <a:pt x="102" y="2097"/>
                    </a:cubicBezTo>
                    <a:cubicBezTo>
                      <a:pt x="131" y="2097"/>
                      <a:pt x="160" y="2097"/>
                      <a:pt x="174" y="2068"/>
                    </a:cubicBezTo>
                    <a:lnTo>
                      <a:pt x="1879" y="146"/>
                    </a:lnTo>
                    <a:cubicBezTo>
                      <a:pt x="1933" y="81"/>
                      <a:pt x="1874" y="0"/>
                      <a:pt x="181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9" name="Google Shape;779;p33"/>
              <p:cNvSpPr/>
              <p:nvPr/>
            </p:nvSpPr>
            <p:spPr>
              <a:xfrm>
                <a:off x="1694900" y="4320825"/>
                <a:ext cx="49150" cy="36650"/>
              </a:xfrm>
              <a:custGeom>
                <a:avLst/>
                <a:gdLst/>
                <a:ahLst/>
                <a:cxnLst/>
                <a:rect l="l" t="t" r="r" b="b"/>
                <a:pathLst>
                  <a:path w="1966" h="1466" extrusionOk="0">
                    <a:moveTo>
                      <a:pt x="1873" y="1"/>
                    </a:moveTo>
                    <a:cubicBezTo>
                      <a:pt x="1853" y="1"/>
                      <a:pt x="1834" y="8"/>
                      <a:pt x="1821" y="21"/>
                    </a:cubicBezTo>
                    <a:lnTo>
                      <a:pt x="59" y="1307"/>
                    </a:lnTo>
                    <a:cubicBezTo>
                      <a:pt x="15" y="1336"/>
                      <a:pt x="1" y="1394"/>
                      <a:pt x="30" y="1437"/>
                    </a:cubicBezTo>
                    <a:cubicBezTo>
                      <a:pt x="44" y="1451"/>
                      <a:pt x="73" y="1466"/>
                      <a:pt x="102" y="1466"/>
                    </a:cubicBezTo>
                    <a:cubicBezTo>
                      <a:pt x="131" y="1466"/>
                      <a:pt x="145" y="1466"/>
                      <a:pt x="160" y="1451"/>
                    </a:cubicBezTo>
                    <a:lnTo>
                      <a:pt x="1923" y="165"/>
                    </a:lnTo>
                    <a:cubicBezTo>
                      <a:pt x="1966" y="137"/>
                      <a:pt x="1966" y="79"/>
                      <a:pt x="1937" y="35"/>
                    </a:cubicBezTo>
                    <a:cubicBezTo>
                      <a:pt x="1921" y="12"/>
                      <a:pt x="1896" y="1"/>
                      <a:pt x="1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0" name="Google Shape;780;p33"/>
              <p:cNvSpPr/>
              <p:nvPr/>
            </p:nvSpPr>
            <p:spPr>
              <a:xfrm>
                <a:off x="1873700" y="4263150"/>
                <a:ext cx="37250" cy="31850"/>
              </a:xfrm>
              <a:custGeom>
                <a:avLst/>
                <a:gdLst/>
                <a:ahLst/>
                <a:cxnLst/>
                <a:rect l="l" t="t" r="r" b="b"/>
                <a:pathLst>
                  <a:path w="1490" h="1274" extrusionOk="0">
                    <a:moveTo>
                      <a:pt x="853" y="190"/>
                    </a:moveTo>
                    <a:cubicBezTo>
                      <a:pt x="1099" y="190"/>
                      <a:pt x="1316" y="392"/>
                      <a:pt x="1301" y="652"/>
                    </a:cubicBezTo>
                    <a:cubicBezTo>
                      <a:pt x="1301" y="925"/>
                      <a:pt x="1078" y="1106"/>
                      <a:pt x="843" y="1106"/>
                    </a:cubicBezTo>
                    <a:cubicBezTo>
                      <a:pt x="731" y="1106"/>
                      <a:pt x="615" y="1064"/>
                      <a:pt x="521" y="970"/>
                    </a:cubicBezTo>
                    <a:cubicBezTo>
                      <a:pt x="232" y="681"/>
                      <a:pt x="449" y="190"/>
                      <a:pt x="853" y="190"/>
                    </a:cubicBezTo>
                    <a:close/>
                    <a:moveTo>
                      <a:pt x="845" y="0"/>
                    </a:moveTo>
                    <a:cubicBezTo>
                      <a:pt x="689" y="0"/>
                      <a:pt x="532" y="59"/>
                      <a:pt x="406" y="190"/>
                    </a:cubicBezTo>
                    <a:cubicBezTo>
                      <a:pt x="1" y="594"/>
                      <a:pt x="276" y="1273"/>
                      <a:pt x="853" y="1273"/>
                    </a:cubicBezTo>
                    <a:cubicBezTo>
                      <a:pt x="1200" y="1273"/>
                      <a:pt x="1489" y="999"/>
                      <a:pt x="1489" y="637"/>
                    </a:cubicBezTo>
                    <a:cubicBezTo>
                      <a:pt x="1489" y="256"/>
                      <a:pt x="1172" y="0"/>
                      <a:pt x="84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1" name="Google Shape;781;p33"/>
              <p:cNvSpPr/>
              <p:nvPr/>
            </p:nvSpPr>
            <p:spPr>
              <a:xfrm>
                <a:off x="1944500" y="4251950"/>
                <a:ext cx="37250" cy="31850"/>
              </a:xfrm>
              <a:custGeom>
                <a:avLst/>
                <a:gdLst/>
                <a:ahLst/>
                <a:cxnLst/>
                <a:rect l="l" t="t" r="r" b="b"/>
                <a:pathLst>
                  <a:path w="1490" h="1274" extrusionOk="0">
                    <a:moveTo>
                      <a:pt x="853" y="190"/>
                    </a:moveTo>
                    <a:cubicBezTo>
                      <a:pt x="1099" y="190"/>
                      <a:pt x="1316" y="392"/>
                      <a:pt x="1301" y="652"/>
                    </a:cubicBezTo>
                    <a:cubicBezTo>
                      <a:pt x="1301" y="925"/>
                      <a:pt x="1078" y="1106"/>
                      <a:pt x="843" y="1106"/>
                    </a:cubicBezTo>
                    <a:cubicBezTo>
                      <a:pt x="730" y="1106"/>
                      <a:pt x="615" y="1064"/>
                      <a:pt x="521" y="970"/>
                    </a:cubicBezTo>
                    <a:cubicBezTo>
                      <a:pt x="232" y="681"/>
                      <a:pt x="449" y="190"/>
                      <a:pt x="853" y="190"/>
                    </a:cubicBezTo>
                    <a:close/>
                    <a:moveTo>
                      <a:pt x="841" y="1"/>
                    </a:moveTo>
                    <a:cubicBezTo>
                      <a:pt x="683" y="1"/>
                      <a:pt x="522" y="59"/>
                      <a:pt x="391" y="190"/>
                    </a:cubicBezTo>
                    <a:cubicBezTo>
                      <a:pt x="1" y="594"/>
                      <a:pt x="275" y="1273"/>
                      <a:pt x="853" y="1273"/>
                    </a:cubicBezTo>
                    <a:cubicBezTo>
                      <a:pt x="1200" y="1273"/>
                      <a:pt x="1489" y="999"/>
                      <a:pt x="1489" y="638"/>
                    </a:cubicBezTo>
                    <a:cubicBezTo>
                      <a:pt x="1489" y="256"/>
                      <a:pt x="1171" y="1"/>
                      <a:pt x="8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2" name="Google Shape;782;p33"/>
              <p:cNvSpPr/>
              <p:nvPr/>
            </p:nvSpPr>
            <p:spPr>
              <a:xfrm>
                <a:off x="2013875" y="4238225"/>
                <a:ext cx="37225" cy="32200"/>
              </a:xfrm>
              <a:custGeom>
                <a:avLst/>
                <a:gdLst/>
                <a:ahLst/>
                <a:cxnLst/>
                <a:rect l="l" t="t" r="r" b="b"/>
                <a:pathLst>
                  <a:path w="1489" h="1288" extrusionOk="0">
                    <a:moveTo>
                      <a:pt x="853" y="190"/>
                    </a:moveTo>
                    <a:cubicBezTo>
                      <a:pt x="1113" y="190"/>
                      <a:pt x="1315" y="392"/>
                      <a:pt x="1315" y="652"/>
                    </a:cubicBezTo>
                    <a:cubicBezTo>
                      <a:pt x="1315" y="925"/>
                      <a:pt x="1091" y="1106"/>
                      <a:pt x="857" y="1106"/>
                    </a:cubicBezTo>
                    <a:cubicBezTo>
                      <a:pt x="744" y="1106"/>
                      <a:pt x="629" y="1064"/>
                      <a:pt x="535" y="970"/>
                    </a:cubicBezTo>
                    <a:cubicBezTo>
                      <a:pt x="250" y="685"/>
                      <a:pt x="442" y="204"/>
                      <a:pt x="835" y="204"/>
                    </a:cubicBezTo>
                    <a:cubicBezTo>
                      <a:pt x="841" y="204"/>
                      <a:pt x="847" y="204"/>
                      <a:pt x="853" y="204"/>
                    </a:cubicBezTo>
                    <a:lnTo>
                      <a:pt x="853" y="190"/>
                    </a:lnTo>
                    <a:close/>
                    <a:moveTo>
                      <a:pt x="849" y="1"/>
                    </a:moveTo>
                    <a:cubicBezTo>
                      <a:pt x="694" y="1"/>
                      <a:pt x="535" y="59"/>
                      <a:pt x="405" y="190"/>
                    </a:cubicBezTo>
                    <a:cubicBezTo>
                      <a:pt x="0" y="594"/>
                      <a:pt x="289" y="1288"/>
                      <a:pt x="853" y="1288"/>
                    </a:cubicBezTo>
                    <a:cubicBezTo>
                      <a:pt x="1214" y="1273"/>
                      <a:pt x="1488" y="999"/>
                      <a:pt x="1488" y="652"/>
                    </a:cubicBezTo>
                    <a:cubicBezTo>
                      <a:pt x="1488" y="260"/>
                      <a:pt x="1176" y="1"/>
                      <a:pt x="84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3" name="Google Shape;783;p33"/>
              <p:cNvSpPr/>
              <p:nvPr/>
            </p:nvSpPr>
            <p:spPr>
              <a:xfrm>
                <a:off x="1627150" y="4205275"/>
                <a:ext cx="86925" cy="103450"/>
              </a:xfrm>
              <a:custGeom>
                <a:avLst/>
                <a:gdLst/>
                <a:ahLst/>
                <a:cxnLst/>
                <a:rect l="l" t="t" r="r" b="b"/>
                <a:pathLst>
                  <a:path w="3477" h="4138" extrusionOk="0">
                    <a:moveTo>
                      <a:pt x="1899" y="1"/>
                    </a:moveTo>
                    <a:cubicBezTo>
                      <a:pt x="1895" y="1"/>
                      <a:pt x="1891" y="2"/>
                      <a:pt x="1887" y="5"/>
                    </a:cubicBezTo>
                    <a:cubicBezTo>
                      <a:pt x="1613" y="236"/>
                      <a:pt x="1974" y="2129"/>
                      <a:pt x="1974" y="2129"/>
                    </a:cubicBezTo>
                    <a:cubicBezTo>
                      <a:pt x="1974" y="2129"/>
                      <a:pt x="626" y="207"/>
                      <a:pt x="430" y="207"/>
                    </a:cubicBezTo>
                    <a:cubicBezTo>
                      <a:pt x="429" y="207"/>
                      <a:pt x="429" y="207"/>
                      <a:pt x="428" y="207"/>
                    </a:cubicBezTo>
                    <a:cubicBezTo>
                      <a:pt x="255" y="236"/>
                      <a:pt x="1309" y="2779"/>
                      <a:pt x="1309" y="2779"/>
                    </a:cubicBezTo>
                    <a:cubicBezTo>
                      <a:pt x="1309" y="2779"/>
                      <a:pt x="425" y="2104"/>
                      <a:pt x="114" y="2104"/>
                    </a:cubicBezTo>
                    <a:cubicBezTo>
                      <a:pt x="42" y="2104"/>
                      <a:pt x="1" y="2140"/>
                      <a:pt x="9" y="2230"/>
                    </a:cubicBezTo>
                    <a:cubicBezTo>
                      <a:pt x="38" y="2721"/>
                      <a:pt x="1757" y="4094"/>
                      <a:pt x="1916" y="4137"/>
                    </a:cubicBezTo>
                    <a:cubicBezTo>
                      <a:pt x="1919" y="4138"/>
                      <a:pt x="1922" y="4138"/>
                      <a:pt x="1925" y="4138"/>
                    </a:cubicBezTo>
                    <a:cubicBezTo>
                      <a:pt x="2119" y="4138"/>
                      <a:pt x="3477" y="3270"/>
                      <a:pt x="3477" y="3270"/>
                    </a:cubicBezTo>
                    <a:cubicBezTo>
                      <a:pt x="3477" y="3270"/>
                      <a:pt x="3272" y="228"/>
                      <a:pt x="3062" y="228"/>
                    </a:cubicBezTo>
                    <a:cubicBezTo>
                      <a:pt x="3055" y="228"/>
                      <a:pt x="3049" y="231"/>
                      <a:pt x="3043" y="236"/>
                    </a:cubicBezTo>
                    <a:cubicBezTo>
                      <a:pt x="2826" y="409"/>
                      <a:pt x="2725" y="2100"/>
                      <a:pt x="2725" y="2100"/>
                    </a:cubicBezTo>
                    <a:cubicBezTo>
                      <a:pt x="2725" y="2100"/>
                      <a:pt x="2067" y="1"/>
                      <a:pt x="1899" y="1"/>
                    </a:cubicBezTo>
                    <a:close/>
                  </a:path>
                </a:pathLst>
              </a:custGeom>
              <a:solidFill>
                <a:srgbClr val="76AE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4" name="Google Shape;784;p33"/>
              <p:cNvSpPr/>
              <p:nvPr/>
            </p:nvSpPr>
            <p:spPr>
              <a:xfrm>
                <a:off x="1677200" y="4260650"/>
                <a:ext cx="20475" cy="31825"/>
              </a:xfrm>
              <a:custGeom>
                <a:avLst/>
                <a:gdLst/>
                <a:ahLst/>
                <a:cxnLst/>
                <a:rect l="l" t="t" r="r" b="b"/>
                <a:pathLst>
                  <a:path w="819" h="1273" extrusionOk="0">
                    <a:moveTo>
                      <a:pt x="680" y="1"/>
                    </a:moveTo>
                    <a:cubicBezTo>
                      <a:pt x="660" y="1"/>
                      <a:pt x="639" y="9"/>
                      <a:pt x="622" y="29"/>
                    </a:cubicBezTo>
                    <a:cubicBezTo>
                      <a:pt x="593" y="58"/>
                      <a:pt x="1" y="723"/>
                      <a:pt x="377" y="1229"/>
                    </a:cubicBezTo>
                    <a:cubicBezTo>
                      <a:pt x="391" y="1258"/>
                      <a:pt x="420" y="1272"/>
                      <a:pt x="449" y="1272"/>
                    </a:cubicBezTo>
                    <a:cubicBezTo>
                      <a:pt x="463" y="1272"/>
                      <a:pt x="492" y="1258"/>
                      <a:pt x="507" y="1258"/>
                    </a:cubicBezTo>
                    <a:cubicBezTo>
                      <a:pt x="535" y="1229"/>
                      <a:pt x="550" y="1171"/>
                      <a:pt x="521" y="1128"/>
                    </a:cubicBezTo>
                    <a:cubicBezTo>
                      <a:pt x="232" y="737"/>
                      <a:pt x="752" y="159"/>
                      <a:pt x="752" y="159"/>
                    </a:cubicBezTo>
                    <a:cubicBezTo>
                      <a:pt x="819" y="93"/>
                      <a:pt x="749" y="1"/>
                      <a:pt x="68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5" name="Google Shape;785;p33"/>
              <p:cNvSpPr/>
              <p:nvPr/>
            </p:nvSpPr>
            <p:spPr>
              <a:xfrm>
                <a:off x="1695275" y="4195275"/>
                <a:ext cx="21325" cy="21325"/>
              </a:xfrm>
              <a:custGeom>
                <a:avLst/>
                <a:gdLst/>
                <a:ahLst/>
                <a:cxnLst/>
                <a:rect l="l" t="t" r="r" b="b"/>
                <a:pathLst>
                  <a:path w="853" h="853" extrusionOk="0">
                    <a:moveTo>
                      <a:pt x="434" y="0"/>
                    </a:moveTo>
                    <a:cubicBezTo>
                      <a:pt x="188" y="0"/>
                      <a:pt x="0" y="188"/>
                      <a:pt x="0" y="434"/>
                    </a:cubicBezTo>
                    <a:cubicBezTo>
                      <a:pt x="0" y="665"/>
                      <a:pt x="188" y="853"/>
                      <a:pt x="434" y="853"/>
                    </a:cubicBezTo>
                    <a:cubicBezTo>
                      <a:pt x="665" y="853"/>
                      <a:pt x="853" y="665"/>
                      <a:pt x="853" y="434"/>
                    </a:cubicBezTo>
                    <a:cubicBezTo>
                      <a:pt x="853" y="188"/>
                      <a:pt x="665" y="0"/>
                      <a:pt x="434" y="0"/>
                    </a:cubicBezTo>
                    <a:close/>
                  </a:path>
                </a:pathLst>
              </a:custGeom>
              <a:solidFill>
                <a:srgbClr val="76AE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6" name="Google Shape;786;p33"/>
              <p:cNvSpPr/>
              <p:nvPr/>
            </p:nvSpPr>
            <p:spPr>
              <a:xfrm>
                <a:off x="1662400" y="4189500"/>
                <a:ext cx="20975" cy="21325"/>
              </a:xfrm>
              <a:custGeom>
                <a:avLst/>
                <a:gdLst/>
                <a:ahLst/>
                <a:cxnLst/>
                <a:rect l="l" t="t" r="r" b="b"/>
                <a:pathLst>
                  <a:path w="839" h="853" extrusionOk="0">
                    <a:moveTo>
                      <a:pt x="420" y="0"/>
                    </a:moveTo>
                    <a:cubicBezTo>
                      <a:pt x="188" y="0"/>
                      <a:pt x="0" y="188"/>
                      <a:pt x="0" y="419"/>
                    </a:cubicBezTo>
                    <a:cubicBezTo>
                      <a:pt x="0" y="650"/>
                      <a:pt x="188" y="853"/>
                      <a:pt x="420" y="853"/>
                    </a:cubicBezTo>
                    <a:cubicBezTo>
                      <a:pt x="651" y="853"/>
                      <a:pt x="839" y="650"/>
                      <a:pt x="839" y="419"/>
                    </a:cubicBezTo>
                    <a:cubicBezTo>
                      <a:pt x="839" y="188"/>
                      <a:pt x="651" y="0"/>
                      <a:pt x="4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7" name="Google Shape;787;p33"/>
              <p:cNvSpPr/>
              <p:nvPr/>
            </p:nvSpPr>
            <p:spPr>
              <a:xfrm>
                <a:off x="1625925" y="4200325"/>
                <a:ext cx="20975" cy="21350"/>
              </a:xfrm>
              <a:custGeom>
                <a:avLst/>
                <a:gdLst/>
                <a:ahLst/>
                <a:cxnLst/>
                <a:rect l="l" t="t" r="r" b="b"/>
                <a:pathLst>
                  <a:path w="839" h="854" extrusionOk="0">
                    <a:moveTo>
                      <a:pt x="419" y="1"/>
                    </a:moveTo>
                    <a:cubicBezTo>
                      <a:pt x="188" y="1"/>
                      <a:pt x="0" y="188"/>
                      <a:pt x="0" y="420"/>
                    </a:cubicBezTo>
                    <a:cubicBezTo>
                      <a:pt x="0" y="665"/>
                      <a:pt x="188" y="853"/>
                      <a:pt x="419" y="853"/>
                    </a:cubicBezTo>
                    <a:cubicBezTo>
                      <a:pt x="650" y="853"/>
                      <a:pt x="838" y="665"/>
                      <a:pt x="838" y="420"/>
                    </a:cubicBezTo>
                    <a:cubicBezTo>
                      <a:pt x="838" y="188"/>
                      <a:pt x="650" y="1"/>
                      <a:pt x="419" y="1"/>
                    </a:cubicBezTo>
                    <a:close/>
                  </a:path>
                </a:pathLst>
              </a:custGeom>
              <a:solidFill>
                <a:srgbClr val="76AE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8" name="Google Shape;788;p33"/>
              <p:cNvSpPr/>
              <p:nvPr/>
            </p:nvSpPr>
            <p:spPr>
              <a:xfrm>
                <a:off x="1616175" y="4246575"/>
                <a:ext cx="21325" cy="21325"/>
              </a:xfrm>
              <a:custGeom>
                <a:avLst/>
                <a:gdLst/>
                <a:ahLst/>
                <a:cxnLst/>
                <a:rect l="l" t="t" r="r" b="b"/>
                <a:pathLst>
                  <a:path w="853" h="853" extrusionOk="0">
                    <a:moveTo>
                      <a:pt x="419" y="0"/>
                    </a:moveTo>
                    <a:cubicBezTo>
                      <a:pt x="188" y="0"/>
                      <a:pt x="0" y="188"/>
                      <a:pt x="0" y="419"/>
                    </a:cubicBezTo>
                    <a:cubicBezTo>
                      <a:pt x="0" y="665"/>
                      <a:pt x="188" y="853"/>
                      <a:pt x="419" y="853"/>
                    </a:cubicBezTo>
                    <a:cubicBezTo>
                      <a:pt x="665" y="853"/>
                      <a:pt x="853" y="665"/>
                      <a:pt x="853" y="419"/>
                    </a:cubicBezTo>
                    <a:cubicBezTo>
                      <a:pt x="853" y="188"/>
                      <a:pt x="665" y="0"/>
                      <a:pt x="419" y="0"/>
                    </a:cubicBezTo>
                    <a:close/>
                  </a:path>
                </a:pathLst>
              </a:custGeom>
              <a:solidFill>
                <a:srgbClr val="76AE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9" name="Google Shape;789;p33"/>
              <p:cNvSpPr/>
              <p:nvPr/>
            </p:nvSpPr>
            <p:spPr>
              <a:xfrm>
                <a:off x="1665300" y="4272200"/>
                <a:ext cx="71175" cy="62875"/>
              </a:xfrm>
              <a:custGeom>
                <a:avLst/>
                <a:gdLst/>
                <a:ahLst/>
                <a:cxnLst/>
                <a:rect l="l" t="t" r="r" b="b"/>
                <a:pathLst>
                  <a:path w="2847" h="2515" extrusionOk="0">
                    <a:moveTo>
                      <a:pt x="2283" y="1"/>
                    </a:moveTo>
                    <a:lnTo>
                      <a:pt x="0" y="1648"/>
                    </a:lnTo>
                    <a:lnTo>
                      <a:pt x="434" y="2515"/>
                    </a:lnTo>
                    <a:cubicBezTo>
                      <a:pt x="434" y="2515"/>
                      <a:pt x="2846" y="955"/>
                      <a:pt x="2803" y="882"/>
                    </a:cubicBezTo>
                    <a:cubicBezTo>
                      <a:pt x="2760" y="824"/>
                      <a:pt x="2283" y="1"/>
                      <a:pt x="22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0" name="Google Shape;790;p33"/>
              <p:cNvSpPr/>
              <p:nvPr/>
            </p:nvSpPr>
            <p:spPr>
              <a:xfrm>
                <a:off x="1662750" y="4270050"/>
                <a:ext cx="74800" cy="67200"/>
              </a:xfrm>
              <a:custGeom>
                <a:avLst/>
                <a:gdLst/>
                <a:ahLst/>
                <a:cxnLst/>
                <a:rect l="l" t="t" r="r" b="b"/>
                <a:pathLst>
                  <a:path w="2992" h="2688" extrusionOk="0">
                    <a:moveTo>
                      <a:pt x="2356" y="217"/>
                    </a:moveTo>
                    <a:cubicBezTo>
                      <a:pt x="2472" y="405"/>
                      <a:pt x="2703" y="809"/>
                      <a:pt x="2790" y="968"/>
                    </a:cubicBezTo>
                    <a:cubicBezTo>
                      <a:pt x="2558" y="1156"/>
                      <a:pt x="1374" y="1951"/>
                      <a:pt x="564" y="2471"/>
                    </a:cubicBezTo>
                    <a:lnTo>
                      <a:pt x="218" y="1763"/>
                    </a:lnTo>
                    <a:lnTo>
                      <a:pt x="2356" y="217"/>
                    </a:lnTo>
                    <a:close/>
                    <a:moveTo>
                      <a:pt x="2399" y="0"/>
                    </a:moveTo>
                    <a:cubicBezTo>
                      <a:pt x="2385" y="0"/>
                      <a:pt x="2356" y="0"/>
                      <a:pt x="2327" y="29"/>
                    </a:cubicBezTo>
                    <a:lnTo>
                      <a:pt x="59" y="1676"/>
                    </a:lnTo>
                    <a:cubicBezTo>
                      <a:pt x="15" y="1691"/>
                      <a:pt x="1" y="1749"/>
                      <a:pt x="30" y="1777"/>
                    </a:cubicBezTo>
                    <a:lnTo>
                      <a:pt x="449" y="2644"/>
                    </a:lnTo>
                    <a:cubicBezTo>
                      <a:pt x="463" y="2659"/>
                      <a:pt x="492" y="2688"/>
                      <a:pt x="507" y="2688"/>
                    </a:cubicBezTo>
                    <a:lnTo>
                      <a:pt x="536" y="2688"/>
                    </a:lnTo>
                    <a:cubicBezTo>
                      <a:pt x="550" y="2688"/>
                      <a:pt x="564" y="2688"/>
                      <a:pt x="579" y="2673"/>
                    </a:cubicBezTo>
                    <a:cubicBezTo>
                      <a:pt x="2963" y="1142"/>
                      <a:pt x="2992" y="1041"/>
                      <a:pt x="2992" y="997"/>
                    </a:cubicBezTo>
                    <a:cubicBezTo>
                      <a:pt x="2992" y="968"/>
                      <a:pt x="2992" y="939"/>
                      <a:pt x="2977" y="925"/>
                    </a:cubicBezTo>
                    <a:cubicBezTo>
                      <a:pt x="2948" y="867"/>
                      <a:pt x="2602" y="275"/>
                      <a:pt x="2472" y="44"/>
                    </a:cubicBezTo>
                    <a:cubicBezTo>
                      <a:pt x="2457" y="29"/>
                      <a:pt x="2428" y="15"/>
                      <a:pt x="239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1" name="Google Shape;791;p33"/>
              <p:cNvSpPr/>
              <p:nvPr/>
            </p:nvSpPr>
            <p:spPr>
              <a:xfrm>
                <a:off x="2187900" y="4040275"/>
                <a:ext cx="101950" cy="104775"/>
              </a:xfrm>
              <a:custGeom>
                <a:avLst/>
                <a:gdLst/>
                <a:ahLst/>
                <a:cxnLst/>
                <a:rect l="l" t="t" r="r" b="b"/>
                <a:pathLst>
                  <a:path w="4078" h="4191" extrusionOk="0">
                    <a:moveTo>
                      <a:pt x="2553" y="0"/>
                    </a:moveTo>
                    <a:cubicBezTo>
                      <a:pt x="2551" y="0"/>
                      <a:pt x="2549" y="1"/>
                      <a:pt x="2546" y="2"/>
                    </a:cubicBezTo>
                    <a:cubicBezTo>
                      <a:pt x="2387" y="74"/>
                      <a:pt x="2113" y="2415"/>
                      <a:pt x="2113" y="2415"/>
                    </a:cubicBezTo>
                    <a:cubicBezTo>
                      <a:pt x="2113" y="2415"/>
                      <a:pt x="1520" y="594"/>
                      <a:pt x="1174" y="522"/>
                    </a:cubicBezTo>
                    <a:cubicBezTo>
                      <a:pt x="1172" y="522"/>
                      <a:pt x="1171" y="521"/>
                      <a:pt x="1169" y="521"/>
                    </a:cubicBezTo>
                    <a:cubicBezTo>
                      <a:pt x="1008" y="521"/>
                      <a:pt x="1434" y="2762"/>
                      <a:pt x="1434" y="2762"/>
                    </a:cubicBezTo>
                    <a:cubicBezTo>
                      <a:pt x="1434" y="2762"/>
                      <a:pt x="538" y="1317"/>
                      <a:pt x="263" y="1259"/>
                    </a:cubicBezTo>
                    <a:cubicBezTo>
                      <a:pt x="261" y="1258"/>
                      <a:pt x="258" y="1258"/>
                      <a:pt x="255" y="1258"/>
                    </a:cubicBezTo>
                    <a:cubicBezTo>
                      <a:pt x="1" y="1258"/>
                      <a:pt x="1333" y="4134"/>
                      <a:pt x="1333" y="4134"/>
                    </a:cubicBezTo>
                    <a:cubicBezTo>
                      <a:pt x="1333" y="4134"/>
                      <a:pt x="2137" y="4190"/>
                      <a:pt x="2665" y="4190"/>
                    </a:cubicBezTo>
                    <a:cubicBezTo>
                      <a:pt x="2896" y="4190"/>
                      <a:pt x="3075" y="4179"/>
                      <a:pt x="3110" y="4149"/>
                    </a:cubicBezTo>
                    <a:cubicBezTo>
                      <a:pt x="3240" y="4047"/>
                      <a:pt x="4078" y="1996"/>
                      <a:pt x="3890" y="1562"/>
                    </a:cubicBezTo>
                    <a:cubicBezTo>
                      <a:pt x="3867" y="1509"/>
                      <a:pt x="3836" y="1486"/>
                      <a:pt x="3800" y="1486"/>
                    </a:cubicBezTo>
                    <a:cubicBezTo>
                      <a:pt x="3542" y="1486"/>
                      <a:pt x="3009" y="2675"/>
                      <a:pt x="3009" y="2675"/>
                    </a:cubicBezTo>
                    <a:cubicBezTo>
                      <a:pt x="3009" y="2675"/>
                      <a:pt x="2727" y="0"/>
                      <a:pt x="2553" y="0"/>
                    </a:cubicBezTo>
                    <a:close/>
                  </a:path>
                </a:pathLst>
              </a:custGeom>
              <a:solidFill>
                <a:srgbClr val="76AE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2" name="Google Shape;792;p33"/>
              <p:cNvSpPr/>
              <p:nvPr/>
            </p:nvSpPr>
            <p:spPr>
              <a:xfrm>
                <a:off x="2224450" y="4111350"/>
                <a:ext cx="25325" cy="25425"/>
              </a:xfrm>
              <a:custGeom>
                <a:avLst/>
                <a:gdLst/>
                <a:ahLst/>
                <a:cxnLst/>
                <a:rect l="l" t="t" r="r" b="b"/>
                <a:pathLst>
                  <a:path w="1013" h="1017" extrusionOk="0">
                    <a:moveTo>
                      <a:pt x="100" y="0"/>
                    </a:moveTo>
                    <a:cubicBezTo>
                      <a:pt x="69" y="0"/>
                      <a:pt x="41" y="19"/>
                      <a:pt x="30" y="63"/>
                    </a:cubicBezTo>
                    <a:cubicBezTo>
                      <a:pt x="1" y="106"/>
                      <a:pt x="30" y="164"/>
                      <a:pt x="73" y="179"/>
                    </a:cubicBezTo>
                    <a:cubicBezTo>
                      <a:pt x="87" y="179"/>
                      <a:pt x="810" y="439"/>
                      <a:pt x="738" y="915"/>
                    </a:cubicBezTo>
                    <a:cubicBezTo>
                      <a:pt x="738" y="959"/>
                      <a:pt x="766" y="1002"/>
                      <a:pt x="824" y="1017"/>
                    </a:cubicBezTo>
                    <a:lnTo>
                      <a:pt x="839" y="1017"/>
                    </a:lnTo>
                    <a:cubicBezTo>
                      <a:pt x="882" y="1017"/>
                      <a:pt x="911" y="988"/>
                      <a:pt x="925" y="944"/>
                    </a:cubicBezTo>
                    <a:cubicBezTo>
                      <a:pt x="1012" y="309"/>
                      <a:pt x="174" y="20"/>
                      <a:pt x="131" y="5"/>
                    </a:cubicBezTo>
                    <a:cubicBezTo>
                      <a:pt x="120" y="2"/>
                      <a:pt x="110" y="0"/>
                      <a:pt x="10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3" name="Google Shape;793;p33"/>
              <p:cNvSpPr/>
              <p:nvPr/>
            </p:nvSpPr>
            <p:spPr>
              <a:xfrm>
                <a:off x="2178950" y="4058375"/>
                <a:ext cx="21325" cy="20975"/>
              </a:xfrm>
              <a:custGeom>
                <a:avLst/>
                <a:gdLst/>
                <a:ahLst/>
                <a:cxnLst/>
                <a:rect l="l" t="t" r="r" b="b"/>
                <a:pathLst>
                  <a:path w="853" h="839" extrusionOk="0">
                    <a:moveTo>
                      <a:pt x="419" y="0"/>
                    </a:moveTo>
                    <a:cubicBezTo>
                      <a:pt x="188" y="0"/>
                      <a:pt x="0" y="188"/>
                      <a:pt x="0" y="419"/>
                    </a:cubicBezTo>
                    <a:cubicBezTo>
                      <a:pt x="0" y="650"/>
                      <a:pt x="188" y="838"/>
                      <a:pt x="419" y="838"/>
                    </a:cubicBezTo>
                    <a:cubicBezTo>
                      <a:pt x="665" y="838"/>
                      <a:pt x="853" y="650"/>
                      <a:pt x="853" y="419"/>
                    </a:cubicBezTo>
                    <a:cubicBezTo>
                      <a:pt x="853" y="188"/>
                      <a:pt x="665" y="0"/>
                      <a:pt x="419" y="0"/>
                    </a:cubicBezTo>
                    <a:close/>
                  </a:path>
                </a:pathLst>
              </a:custGeom>
              <a:solidFill>
                <a:srgbClr val="76AE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4" name="Google Shape;794;p33"/>
              <p:cNvSpPr/>
              <p:nvPr/>
            </p:nvSpPr>
            <p:spPr>
              <a:xfrm>
                <a:off x="2205300" y="4037425"/>
                <a:ext cx="20975" cy="20975"/>
              </a:xfrm>
              <a:custGeom>
                <a:avLst/>
                <a:gdLst/>
                <a:ahLst/>
                <a:cxnLst/>
                <a:rect l="l" t="t" r="r" b="b"/>
                <a:pathLst>
                  <a:path w="839" h="839" extrusionOk="0">
                    <a:moveTo>
                      <a:pt x="420" y="0"/>
                    </a:moveTo>
                    <a:cubicBezTo>
                      <a:pt x="189" y="0"/>
                      <a:pt x="1" y="188"/>
                      <a:pt x="1" y="419"/>
                    </a:cubicBezTo>
                    <a:cubicBezTo>
                      <a:pt x="1" y="650"/>
                      <a:pt x="189" y="838"/>
                      <a:pt x="420" y="838"/>
                    </a:cubicBezTo>
                    <a:cubicBezTo>
                      <a:pt x="651" y="838"/>
                      <a:pt x="839" y="650"/>
                      <a:pt x="839" y="419"/>
                    </a:cubicBezTo>
                    <a:cubicBezTo>
                      <a:pt x="839" y="188"/>
                      <a:pt x="651" y="0"/>
                      <a:pt x="420" y="0"/>
                    </a:cubicBezTo>
                    <a:close/>
                  </a:path>
                </a:pathLst>
              </a:custGeom>
              <a:solidFill>
                <a:srgbClr val="76AE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5" name="Google Shape;795;p33"/>
              <p:cNvSpPr/>
              <p:nvPr/>
            </p:nvSpPr>
            <p:spPr>
              <a:xfrm>
                <a:off x="2242525" y="4029475"/>
                <a:ext cx="20975" cy="21325"/>
              </a:xfrm>
              <a:custGeom>
                <a:avLst/>
                <a:gdLst/>
                <a:ahLst/>
                <a:cxnLst/>
                <a:rect l="l" t="t" r="r" b="b"/>
                <a:pathLst>
                  <a:path w="839" h="853" extrusionOk="0">
                    <a:moveTo>
                      <a:pt x="419" y="0"/>
                    </a:moveTo>
                    <a:cubicBezTo>
                      <a:pt x="188" y="0"/>
                      <a:pt x="0" y="188"/>
                      <a:pt x="0" y="419"/>
                    </a:cubicBezTo>
                    <a:cubicBezTo>
                      <a:pt x="0" y="665"/>
                      <a:pt x="188" y="853"/>
                      <a:pt x="419" y="853"/>
                    </a:cubicBezTo>
                    <a:cubicBezTo>
                      <a:pt x="650" y="853"/>
                      <a:pt x="838" y="665"/>
                      <a:pt x="838" y="419"/>
                    </a:cubicBezTo>
                    <a:cubicBezTo>
                      <a:pt x="838" y="188"/>
                      <a:pt x="650" y="0"/>
                      <a:pt x="41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6" name="Google Shape;796;p33"/>
              <p:cNvSpPr/>
              <p:nvPr/>
            </p:nvSpPr>
            <p:spPr>
              <a:xfrm>
                <a:off x="2273225" y="4065600"/>
                <a:ext cx="20975" cy="20975"/>
              </a:xfrm>
              <a:custGeom>
                <a:avLst/>
                <a:gdLst/>
                <a:ahLst/>
                <a:cxnLst/>
                <a:rect l="l" t="t" r="r" b="b"/>
                <a:pathLst>
                  <a:path w="839" h="839" extrusionOk="0">
                    <a:moveTo>
                      <a:pt x="419" y="0"/>
                    </a:moveTo>
                    <a:cubicBezTo>
                      <a:pt x="188" y="0"/>
                      <a:pt x="0" y="188"/>
                      <a:pt x="0" y="419"/>
                    </a:cubicBezTo>
                    <a:cubicBezTo>
                      <a:pt x="0" y="650"/>
                      <a:pt x="188" y="838"/>
                      <a:pt x="419" y="838"/>
                    </a:cubicBezTo>
                    <a:cubicBezTo>
                      <a:pt x="650" y="838"/>
                      <a:pt x="838" y="650"/>
                      <a:pt x="838" y="419"/>
                    </a:cubicBezTo>
                    <a:cubicBezTo>
                      <a:pt x="838" y="188"/>
                      <a:pt x="650" y="0"/>
                      <a:pt x="419" y="0"/>
                    </a:cubicBezTo>
                    <a:close/>
                  </a:path>
                </a:pathLst>
              </a:custGeom>
              <a:solidFill>
                <a:srgbClr val="76AE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7" name="Google Shape;797;p33"/>
              <p:cNvSpPr/>
              <p:nvPr/>
            </p:nvSpPr>
            <p:spPr>
              <a:xfrm>
                <a:off x="2205675" y="4134950"/>
                <a:ext cx="71900" cy="32900"/>
              </a:xfrm>
              <a:custGeom>
                <a:avLst/>
                <a:gdLst/>
                <a:ahLst/>
                <a:cxnLst/>
                <a:rect l="l" t="t" r="r" b="b"/>
                <a:pathLst>
                  <a:path w="2876" h="1316" extrusionOk="0">
                    <a:moveTo>
                      <a:pt x="44" y="0"/>
                    </a:moveTo>
                    <a:cubicBezTo>
                      <a:pt x="44" y="0"/>
                      <a:pt x="15" y="940"/>
                      <a:pt x="15" y="1026"/>
                    </a:cubicBezTo>
                    <a:cubicBezTo>
                      <a:pt x="0" y="1098"/>
                      <a:pt x="2876" y="1315"/>
                      <a:pt x="2876" y="1315"/>
                    </a:cubicBezTo>
                    <a:lnTo>
                      <a:pt x="2832" y="362"/>
                    </a:lnTo>
                    <a:lnTo>
                      <a:pt x="4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8" name="Google Shape;798;p33"/>
              <p:cNvSpPr/>
              <p:nvPr/>
            </p:nvSpPr>
            <p:spPr>
              <a:xfrm>
                <a:off x="2203875" y="4132775"/>
                <a:ext cx="76225" cy="37600"/>
              </a:xfrm>
              <a:custGeom>
                <a:avLst/>
                <a:gdLst/>
                <a:ahLst/>
                <a:cxnLst/>
                <a:rect l="l" t="t" r="r" b="b"/>
                <a:pathLst>
                  <a:path w="3049" h="1504" extrusionOk="0">
                    <a:moveTo>
                      <a:pt x="202" y="203"/>
                    </a:moveTo>
                    <a:lnTo>
                      <a:pt x="2818" y="535"/>
                    </a:lnTo>
                    <a:lnTo>
                      <a:pt x="2847" y="1316"/>
                    </a:lnTo>
                    <a:cubicBezTo>
                      <a:pt x="1893" y="1243"/>
                      <a:pt x="477" y="1113"/>
                      <a:pt x="173" y="1055"/>
                    </a:cubicBezTo>
                    <a:cubicBezTo>
                      <a:pt x="188" y="868"/>
                      <a:pt x="202" y="405"/>
                      <a:pt x="202" y="203"/>
                    </a:cubicBezTo>
                    <a:close/>
                    <a:moveTo>
                      <a:pt x="145" y="1"/>
                    </a:moveTo>
                    <a:cubicBezTo>
                      <a:pt x="116" y="1"/>
                      <a:pt x="87" y="1"/>
                      <a:pt x="72" y="30"/>
                    </a:cubicBezTo>
                    <a:cubicBezTo>
                      <a:pt x="43" y="44"/>
                      <a:pt x="43" y="58"/>
                      <a:pt x="43" y="87"/>
                    </a:cubicBezTo>
                    <a:cubicBezTo>
                      <a:pt x="29" y="347"/>
                      <a:pt x="0" y="1041"/>
                      <a:pt x="0" y="1113"/>
                    </a:cubicBezTo>
                    <a:cubicBezTo>
                      <a:pt x="0" y="1128"/>
                      <a:pt x="15" y="1157"/>
                      <a:pt x="29" y="1171"/>
                    </a:cubicBezTo>
                    <a:cubicBezTo>
                      <a:pt x="58" y="1214"/>
                      <a:pt x="116" y="1287"/>
                      <a:pt x="2948" y="1503"/>
                    </a:cubicBezTo>
                    <a:cubicBezTo>
                      <a:pt x="2962" y="1503"/>
                      <a:pt x="2991" y="1489"/>
                      <a:pt x="3020" y="1474"/>
                    </a:cubicBezTo>
                    <a:cubicBezTo>
                      <a:pt x="3034" y="1460"/>
                      <a:pt x="3049" y="1431"/>
                      <a:pt x="3049" y="1417"/>
                    </a:cubicBezTo>
                    <a:lnTo>
                      <a:pt x="3005" y="449"/>
                    </a:lnTo>
                    <a:cubicBezTo>
                      <a:pt x="3005" y="405"/>
                      <a:pt x="2977" y="376"/>
                      <a:pt x="2933" y="362"/>
                    </a:cubicBezTo>
                    <a:lnTo>
                      <a:pt x="145"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9" name="Google Shape;799;p33"/>
              <p:cNvSpPr/>
              <p:nvPr/>
            </p:nvSpPr>
            <p:spPr>
              <a:xfrm>
                <a:off x="1987500" y="4332800"/>
                <a:ext cx="21700" cy="88250"/>
              </a:xfrm>
              <a:custGeom>
                <a:avLst/>
                <a:gdLst/>
                <a:ahLst/>
                <a:cxnLst/>
                <a:rect l="l" t="t" r="r" b="b"/>
                <a:pathLst>
                  <a:path w="868" h="3530" extrusionOk="0">
                    <a:moveTo>
                      <a:pt x="101" y="1"/>
                    </a:moveTo>
                    <a:cubicBezTo>
                      <a:pt x="92" y="1"/>
                      <a:pt x="82" y="2"/>
                      <a:pt x="73" y="4"/>
                    </a:cubicBezTo>
                    <a:cubicBezTo>
                      <a:pt x="29" y="4"/>
                      <a:pt x="0" y="62"/>
                      <a:pt x="15" y="105"/>
                    </a:cubicBezTo>
                    <a:lnTo>
                      <a:pt x="679" y="3458"/>
                    </a:lnTo>
                    <a:cubicBezTo>
                      <a:pt x="694" y="3501"/>
                      <a:pt x="737" y="3530"/>
                      <a:pt x="781" y="3530"/>
                    </a:cubicBezTo>
                    <a:lnTo>
                      <a:pt x="795" y="3530"/>
                    </a:lnTo>
                    <a:cubicBezTo>
                      <a:pt x="838" y="3515"/>
                      <a:pt x="867" y="3472"/>
                      <a:pt x="867" y="3429"/>
                    </a:cubicBezTo>
                    <a:lnTo>
                      <a:pt x="188" y="77"/>
                    </a:lnTo>
                    <a:cubicBezTo>
                      <a:pt x="176" y="29"/>
                      <a:pt x="144" y="1"/>
                      <a:pt x="10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0" name="Google Shape;800;p33"/>
              <p:cNvSpPr/>
              <p:nvPr/>
            </p:nvSpPr>
            <p:spPr>
              <a:xfrm>
                <a:off x="2126200" y="4261600"/>
                <a:ext cx="37950" cy="81425"/>
              </a:xfrm>
              <a:custGeom>
                <a:avLst/>
                <a:gdLst/>
                <a:ahLst/>
                <a:cxnLst/>
                <a:rect l="l" t="t" r="r" b="b"/>
                <a:pathLst>
                  <a:path w="1518" h="3257" extrusionOk="0">
                    <a:moveTo>
                      <a:pt x="107" y="0"/>
                    </a:moveTo>
                    <a:cubicBezTo>
                      <a:pt x="95" y="0"/>
                      <a:pt x="84" y="2"/>
                      <a:pt x="73" y="6"/>
                    </a:cubicBezTo>
                    <a:cubicBezTo>
                      <a:pt x="15" y="20"/>
                      <a:pt x="1" y="78"/>
                      <a:pt x="15" y="121"/>
                    </a:cubicBezTo>
                    <a:lnTo>
                      <a:pt x="1330" y="3199"/>
                    </a:lnTo>
                    <a:cubicBezTo>
                      <a:pt x="1344" y="3228"/>
                      <a:pt x="1373" y="3257"/>
                      <a:pt x="1417" y="3257"/>
                    </a:cubicBezTo>
                    <a:cubicBezTo>
                      <a:pt x="1431" y="3257"/>
                      <a:pt x="1431" y="3242"/>
                      <a:pt x="1446" y="3242"/>
                    </a:cubicBezTo>
                    <a:cubicBezTo>
                      <a:pt x="1489" y="3228"/>
                      <a:pt x="1518" y="3170"/>
                      <a:pt x="1489" y="3127"/>
                    </a:cubicBezTo>
                    <a:lnTo>
                      <a:pt x="188" y="49"/>
                    </a:lnTo>
                    <a:cubicBezTo>
                      <a:pt x="178" y="17"/>
                      <a:pt x="142" y="0"/>
                      <a:pt x="10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1" name="Google Shape;801;p33"/>
              <p:cNvSpPr/>
              <p:nvPr/>
            </p:nvSpPr>
            <p:spPr>
              <a:xfrm>
                <a:off x="2165575" y="4236775"/>
                <a:ext cx="60700" cy="74475"/>
              </a:xfrm>
              <a:custGeom>
                <a:avLst/>
                <a:gdLst/>
                <a:ahLst/>
                <a:cxnLst/>
                <a:rect l="l" t="t" r="r" b="b"/>
                <a:pathLst>
                  <a:path w="2428" h="2979" extrusionOk="0">
                    <a:moveTo>
                      <a:pt x="101" y="1"/>
                    </a:moveTo>
                    <a:cubicBezTo>
                      <a:pt x="85" y="1"/>
                      <a:pt x="69" y="5"/>
                      <a:pt x="58" y="16"/>
                    </a:cubicBezTo>
                    <a:cubicBezTo>
                      <a:pt x="15" y="45"/>
                      <a:pt x="1" y="103"/>
                      <a:pt x="44" y="146"/>
                    </a:cubicBezTo>
                    <a:lnTo>
                      <a:pt x="2255" y="2949"/>
                    </a:lnTo>
                    <a:cubicBezTo>
                      <a:pt x="2269" y="2964"/>
                      <a:pt x="2298" y="2978"/>
                      <a:pt x="2327" y="2978"/>
                    </a:cubicBezTo>
                    <a:cubicBezTo>
                      <a:pt x="2341" y="2978"/>
                      <a:pt x="2356" y="2978"/>
                      <a:pt x="2385" y="2964"/>
                    </a:cubicBezTo>
                    <a:cubicBezTo>
                      <a:pt x="2413" y="2935"/>
                      <a:pt x="2428" y="2877"/>
                      <a:pt x="2399" y="2834"/>
                    </a:cubicBezTo>
                    <a:lnTo>
                      <a:pt x="174" y="31"/>
                    </a:lnTo>
                    <a:cubicBezTo>
                      <a:pt x="156" y="13"/>
                      <a:pt x="127" y="1"/>
                      <a:pt x="10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2" name="Google Shape;802;p33"/>
              <p:cNvSpPr/>
              <p:nvPr/>
            </p:nvSpPr>
            <p:spPr>
              <a:xfrm>
                <a:off x="2186475" y="4209875"/>
                <a:ext cx="76300" cy="40325"/>
              </a:xfrm>
              <a:custGeom>
                <a:avLst/>
                <a:gdLst/>
                <a:ahLst/>
                <a:cxnLst/>
                <a:rect l="l" t="t" r="r" b="b"/>
                <a:pathLst>
                  <a:path w="3052" h="1613" extrusionOk="0">
                    <a:moveTo>
                      <a:pt x="134" y="1"/>
                    </a:moveTo>
                    <a:cubicBezTo>
                      <a:pt x="45" y="1"/>
                      <a:pt x="1" y="117"/>
                      <a:pt x="89" y="168"/>
                    </a:cubicBezTo>
                    <a:lnTo>
                      <a:pt x="2892" y="1613"/>
                    </a:lnTo>
                    <a:lnTo>
                      <a:pt x="2936" y="1613"/>
                    </a:lnTo>
                    <a:cubicBezTo>
                      <a:pt x="3022" y="1613"/>
                      <a:pt x="3051" y="1482"/>
                      <a:pt x="2965" y="1454"/>
                    </a:cubicBezTo>
                    <a:lnTo>
                      <a:pt x="176" y="9"/>
                    </a:lnTo>
                    <a:cubicBezTo>
                      <a:pt x="161" y="3"/>
                      <a:pt x="147" y="1"/>
                      <a:pt x="13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3" name="Google Shape;803;p33"/>
              <p:cNvSpPr/>
              <p:nvPr/>
            </p:nvSpPr>
            <p:spPr>
              <a:xfrm>
                <a:off x="2204225" y="4183650"/>
                <a:ext cx="62525" cy="15975"/>
              </a:xfrm>
              <a:custGeom>
                <a:avLst/>
                <a:gdLst/>
                <a:ahLst/>
                <a:cxnLst/>
                <a:rect l="l" t="t" r="r" b="b"/>
                <a:pathLst>
                  <a:path w="2501" h="639" extrusionOk="0">
                    <a:moveTo>
                      <a:pt x="98" y="0"/>
                    </a:moveTo>
                    <a:cubicBezTo>
                      <a:pt x="58" y="0"/>
                      <a:pt x="15" y="38"/>
                      <a:pt x="15" y="75"/>
                    </a:cubicBezTo>
                    <a:cubicBezTo>
                      <a:pt x="1" y="133"/>
                      <a:pt x="29" y="176"/>
                      <a:pt x="73" y="191"/>
                    </a:cubicBezTo>
                    <a:lnTo>
                      <a:pt x="2385" y="639"/>
                    </a:lnTo>
                    <a:lnTo>
                      <a:pt x="2399" y="639"/>
                    </a:lnTo>
                    <a:cubicBezTo>
                      <a:pt x="2442" y="639"/>
                      <a:pt x="2486" y="610"/>
                      <a:pt x="2486" y="566"/>
                    </a:cubicBezTo>
                    <a:cubicBezTo>
                      <a:pt x="2500" y="509"/>
                      <a:pt x="2471" y="465"/>
                      <a:pt x="2413" y="465"/>
                    </a:cubicBezTo>
                    <a:lnTo>
                      <a:pt x="116" y="3"/>
                    </a:lnTo>
                    <a:cubicBezTo>
                      <a:pt x="110" y="1"/>
                      <a:pt x="104" y="0"/>
                      <a:pt x="9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4" name="Google Shape;804;p33"/>
              <p:cNvSpPr/>
              <p:nvPr/>
            </p:nvSpPr>
            <p:spPr>
              <a:xfrm>
                <a:off x="1977375" y="3896900"/>
                <a:ext cx="152100" cy="176300"/>
              </a:xfrm>
              <a:custGeom>
                <a:avLst/>
                <a:gdLst/>
                <a:ahLst/>
                <a:cxnLst/>
                <a:rect l="l" t="t" r="r" b="b"/>
                <a:pathLst>
                  <a:path w="6084" h="7052" extrusionOk="0">
                    <a:moveTo>
                      <a:pt x="102" y="1"/>
                    </a:moveTo>
                    <a:cubicBezTo>
                      <a:pt x="44" y="1"/>
                      <a:pt x="1" y="44"/>
                      <a:pt x="1" y="87"/>
                    </a:cubicBezTo>
                    <a:cubicBezTo>
                      <a:pt x="1" y="145"/>
                      <a:pt x="44" y="174"/>
                      <a:pt x="87" y="189"/>
                    </a:cubicBezTo>
                    <a:cubicBezTo>
                      <a:pt x="131" y="189"/>
                      <a:pt x="3931" y="449"/>
                      <a:pt x="4928" y="3468"/>
                    </a:cubicBezTo>
                    <a:cubicBezTo>
                      <a:pt x="4942" y="3497"/>
                      <a:pt x="4986" y="3526"/>
                      <a:pt x="5014" y="3526"/>
                    </a:cubicBezTo>
                    <a:lnTo>
                      <a:pt x="5043" y="3526"/>
                    </a:lnTo>
                    <a:cubicBezTo>
                      <a:pt x="5087" y="3512"/>
                      <a:pt x="5116" y="3454"/>
                      <a:pt x="5101" y="3411"/>
                    </a:cubicBezTo>
                    <a:cubicBezTo>
                      <a:pt x="4061" y="275"/>
                      <a:pt x="145" y="1"/>
                      <a:pt x="102" y="1"/>
                    </a:cubicBezTo>
                    <a:close/>
                    <a:moveTo>
                      <a:pt x="5878" y="4744"/>
                    </a:moveTo>
                    <a:cubicBezTo>
                      <a:pt x="5822" y="4744"/>
                      <a:pt x="5763" y="4787"/>
                      <a:pt x="5780" y="4855"/>
                    </a:cubicBezTo>
                    <a:cubicBezTo>
                      <a:pt x="5896" y="5549"/>
                      <a:pt x="5852" y="6257"/>
                      <a:pt x="5650" y="6936"/>
                    </a:cubicBezTo>
                    <a:cubicBezTo>
                      <a:pt x="5636" y="6979"/>
                      <a:pt x="5665" y="7023"/>
                      <a:pt x="5708" y="7052"/>
                    </a:cubicBezTo>
                    <a:lnTo>
                      <a:pt x="5737" y="7052"/>
                    </a:lnTo>
                    <a:cubicBezTo>
                      <a:pt x="5780" y="7052"/>
                      <a:pt x="5809" y="7023"/>
                      <a:pt x="5824" y="6979"/>
                    </a:cubicBezTo>
                    <a:cubicBezTo>
                      <a:pt x="6040" y="6286"/>
                      <a:pt x="6084" y="5535"/>
                      <a:pt x="5968" y="4812"/>
                    </a:cubicBezTo>
                    <a:cubicBezTo>
                      <a:pt x="5956" y="4765"/>
                      <a:pt x="5918" y="4744"/>
                      <a:pt x="5878" y="4744"/>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5" name="Google Shape;805;p33"/>
              <p:cNvSpPr/>
              <p:nvPr/>
            </p:nvSpPr>
            <p:spPr>
              <a:xfrm>
                <a:off x="2011325" y="4610675"/>
                <a:ext cx="32550" cy="37600"/>
              </a:xfrm>
              <a:custGeom>
                <a:avLst/>
                <a:gdLst/>
                <a:ahLst/>
                <a:cxnLst/>
                <a:rect l="l" t="t" r="r" b="b"/>
                <a:pathLst>
                  <a:path w="1302" h="1504" extrusionOk="0">
                    <a:moveTo>
                      <a:pt x="1" y="1503"/>
                    </a:moveTo>
                    <a:lnTo>
                      <a:pt x="1301" y="0"/>
                    </a:lnTo>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6" name="Google Shape;806;p33"/>
              <p:cNvSpPr/>
              <p:nvPr/>
            </p:nvSpPr>
            <p:spPr>
              <a:xfrm>
                <a:off x="2008450" y="4608550"/>
                <a:ext cx="37950" cy="42250"/>
              </a:xfrm>
              <a:custGeom>
                <a:avLst/>
                <a:gdLst/>
                <a:ahLst/>
                <a:cxnLst/>
                <a:rect l="l" t="t" r="r" b="b"/>
                <a:pathLst>
                  <a:path w="1518" h="1690" extrusionOk="0">
                    <a:moveTo>
                      <a:pt x="1411" y="0"/>
                    </a:moveTo>
                    <a:cubicBezTo>
                      <a:pt x="1384" y="0"/>
                      <a:pt x="1360" y="12"/>
                      <a:pt x="1344" y="28"/>
                    </a:cubicBezTo>
                    <a:lnTo>
                      <a:pt x="44" y="1530"/>
                    </a:lnTo>
                    <a:cubicBezTo>
                      <a:pt x="0" y="1588"/>
                      <a:pt x="44" y="1689"/>
                      <a:pt x="116" y="1689"/>
                    </a:cubicBezTo>
                    <a:cubicBezTo>
                      <a:pt x="145" y="1689"/>
                      <a:pt x="174" y="1675"/>
                      <a:pt x="188" y="1660"/>
                    </a:cubicBezTo>
                    <a:lnTo>
                      <a:pt x="1474" y="143"/>
                    </a:lnTo>
                    <a:cubicBezTo>
                      <a:pt x="1517" y="114"/>
                      <a:pt x="1503" y="56"/>
                      <a:pt x="1474" y="28"/>
                    </a:cubicBezTo>
                    <a:cubicBezTo>
                      <a:pt x="1455" y="8"/>
                      <a:pt x="1432" y="0"/>
                      <a:pt x="1411"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7" name="Google Shape;807;p33"/>
              <p:cNvSpPr/>
              <p:nvPr/>
            </p:nvSpPr>
            <p:spPr>
              <a:xfrm>
                <a:off x="2195925" y="4515250"/>
                <a:ext cx="9775" cy="55000"/>
              </a:xfrm>
              <a:custGeom>
                <a:avLst/>
                <a:gdLst/>
                <a:ahLst/>
                <a:cxnLst/>
                <a:rect l="l" t="t" r="r" b="b"/>
                <a:pathLst>
                  <a:path w="391" h="2200" extrusionOk="0">
                    <a:moveTo>
                      <a:pt x="286" y="0"/>
                    </a:moveTo>
                    <a:cubicBezTo>
                      <a:pt x="249" y="0"/>
                      <a:pt x="215" y="38"/>
                      <a:pt x="203" y="75"/>
                    </a:cubicBezTo>
                    <a:lnTo>
                      <a:pt x="15" y="2098"/>
                    </a:lnTo>
                    <a:cubicBezTo>
                      <a:pt x="0" y="2141"/>
                      <a:pt x="44" y="2185"/>
                      <a:pt x="87" y="2199"/>
                    </a:cubicBezTo>
                    <a:lnTo>
                      <a:pt x="101" y="2199"/>
                    </a:lnTo>
                    <a:cubicBezTo>
                      <a:pt x="145" y="2199"/>
                      <a:pt x="188" y="2156"/>
                      <a:pt x="188" y="2112"/>
                    </a:cubicBezTo>
                    <a:lnTo>
                      <a:pt x="390" y="90"/>
                    </a:lnTo>
                    <a:cubicBezTo>
                      <a:pt x="390" y="46"/>
                      <a:pt x="347" y="3"/>
                      <a:pt x="304" y="3"/>
                    </a:cubicBezTo>
                    <a:cubicBezTo>
                      <a:pt x="298" y="1"/>
                      <a:pt x="292" y="0"/>
                      <a:pt x="28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8" name="Google Shape;808;p33"/>
              <p:cNvSpPr/>
              <p:nvPr/>
            </p:nvSpPr>
            <p:spPr>
              <a:xfrm>
                <a:off x="2093325" y="4514325"/>
                <a:ext cx="72150" cy="85900"/>
              </a:xfrm>
              <a:custGeom>
                <a:avLst/>
                <a:gdLst/>
                <a:ahLst/>
                <a:cxnLst/>
                <a:rect l="l" t="t" r="r" b="b"/>
                <a:pathLst>
                  <a:path w="2886" h="3436" extrusionOk="0">
                    <a:moveTo>
                      <a:pt x="2758" y="1"/>
                    </a:moveTo>
                    <a:cubicBezTo>
                      <a:pt x="2733" y="1"/>
                      <a:pt x="2708" y="12"/>
                      <a:pt x="2688" y="40"/>
                    </a:cubicBezTo>
                    <a:lnTo>
                      <a:pt x="44" y="3291"/>
                    </a:lnTo>
                    <a:cubicBezTo>
                      <a:pt x="1" y="3334"/>
                      <a:pt x="15" y="3378"/>
                      <a:pt x="59" y="3421"/>
                    </a:cubicBezTo>
                    <a:cubicBezTo>
                      <a:pt x="73" y="3435"/>
                      <a:pt x="87" y="3435"/>
                      <a:pt x="116" y="3435"/>
                    </a:cubicBezTo>
                    <a:cubicBezTo>
                      <a:pt x="131" y="3435"/>
                      <a:pt x="160" y="3421"/>
                      <a:pt x="174" y="3406"/>
                    </a:cubicBezTo>
                    <a:lnTo>
                      <a:pt x="2833" y="155"/>
                    </a:lnTo>
                    <a:cubicBezTo>
                      <a:pt x="2885" y="82"/>
                      <a:pt x="2823" y="1"/>
                      <a:pt x="275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9" name="Google Shape;809;p33"/>
              <p:cNvSpPr/>
              <p:nvPr/>
            </p:nvSpPr>
            <p:spPr>
              <a:xfrm>
                <a:off x="1899725" y="4584450"/>
                <a:ext cx="103150" cy="57300"/>
              </a:xfrm>
              <a:custGeom>
                <a:avLst/>
                <a:gdLst/>
                <a:ahLst/>
                <a:cxnLst/>
                <a:rect l="l" t="t" r="r" b="b"/>
                <a:pathLst>
                  <a:path w="4126" h="2292" extrusionOk="0">
                    <a:moveTo>
                      <a:pt x="3999" y="1"/>
                    </a:moveTo>
                    <a:cubicBezTo>
                      <a:pt x="3982" y="1"/>
                      <a:pt x="3963" y="8"/>
                      <a:pt x="3945" y="24"/>
                    </a:cubicBezTo>
                    <a:lnTo>
                      <a:pt x="87" y="2119"/>
                    </a:lnTo>
                    <a:cubicBezTo>
                      <a:pt x="0" y="2162"/>
                      <a:pt x="44" y="2292"/>
                      <a:pt x="130" y="2292"/>
                    </a:cubicBezTo>
                    <a:cubicBezTo>
                      <a:pt x="145" y="2292"/>
                      <a:pt x="159" y="2292"/>
                      <a:pt x="174" y="2278"/>
                    </a:cubicBezTo>
                    <a:lnTo>
                      <a:pt x="4031" y="168"/>
                    </a:lnTo>
                    <a:cubicBezTo>
                      <a:pt x="4126" y="133"/>
                      <a:pt x="4076" y="1"/>
                      <a:pt x="399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0" name="Google Shape;810;p33"/>
              <p:cNvSpPr/>
              <p:nvPr/>
            </p:nvSpPr>
            <p:spPr>
              <a:xfrm>
                <a:off x="2176425" y="4400700"/>
                <a:ext cx="75150" cy="33050"/>
              </a:xfrm>
              <a:custGeom>
                <a:avLst/>
                <a:gdLst/>
                <a:ahLst/>
                <a:cxnLst/>
                <a:rect l="l" t="t" r="r" b="b"/>
                <a:pathLst>
                  <a:path w="3006" h="1322" extrusionOk="0">
                    <a:moveTo>
                      <a:pt x="2896" y="1"/>
                    </a:moveTo>
                    <a:cubicBezTo>
                      <a:pt x="2861" y="1"/>
                      <a:pt x="2829" y="29"/>
                      <a:pt x="2818" y="77"/>
                    </a:cubicBezTo>
                    <a:cubicBezTo>
                      <a:pt x="2760" y="308"/>
                      <a:pt x="2427" y="525"/>
                      <a:pt x="2297" y="583"/>
                    </a:cubicBezTo>
                    <a:cubicBezTo>
                      <a:pt x="2254" y="611"/>
                      <a:pt x="2240" y="655"/>
                      <a:pt x="2268" y="713"/>
                    </a:cubicBezTo>
                    <a:cubicBezTo>
                      <a:pt x="2283" y="742"/>
                      <a:pt x="2312" y="756"/>
                      <a:pt x="2341" y="756"/>
                    </a:cubicBezTo>
                    <a:cubicBezTo>
                      <a:pt x="2355" y="756"/>
                      <a:pt x="2370" y="756"/>
                      <a:pt x="2384" y="742"/>
                    </a:cubicBezTo>
                    <a:cubicBezTo>
                      <a:pt x="2413" y="742"/>
                      <a:pt x="2904" y="481"/>
                      <a:pt x="2991" y="106"/>
                    </a:cubicBezTo>
                    <a:cubicBezTo>
                      <a:pt x="3005" y="62"/>
                      <a:pt x="2976" y="5"/>
                      <a:pt x="2919" y="5"/>
                    </a:cubicBezTo>
                    <a:cubicBezTo>
                      <a:pt x="2911" y="2"/>
                      <a:pt x="2904" y="1"/>
                      <a:pt x="2896" y="1"/>
                    </a:cubicBezTo>
                    <a:close/>
                    <a:moveTo>
                      <a:pt x="1963" y="449"/>
                    </a:moveTo>
                    <a:cubicBezTo>
                      <a:pt x="1940" y="449"/>
                      <a:pt x="1914" y="460"/>
                      <a:pt x="1893" y="481"/>
                    </a:cubicBezTo>
                    <a:cubicBezTo>
                      <a:pt x="1787" y="578"/>
                      <a:pt x="1597" y="605"/>
                      <a:pt x="1431" y="605"/>
                    </a:cubicBezTo>
                    <a:cubicBezTo>
                      <a:pt x="1324" y="605"/>
                      <a:pt x="1227" y="594"/>
                      <a:pt x="1170" y="583"/>
                    </a:cubicBezTo>
                    <a:cubicBezTo>
                      <a:pt x="1166" y="582"/>
                      <a:pt x="1161" y="582"/>
                      <a:pt x="1157" y="582"/>
                    </a:cubicBezTo>
                    <a:cubicBezTo>
                      <a:pt x="1053" y="582"/>
                      <a:pt x="1030" y="743"/>
                      <a:pt x="1141" y="770"/>
                    </a:cubicBezTo>
                    <a:cubicBezTo>
                      <a:pt x="1228" y="785"/>
                      <a:pt x="1329" y="785"/>
                      <a:pt x="1416" y="785"/>
                    </a:cubicBezTo>
                    <a:cubicBezTo>
                      <a:pt x="1438" y="786"/>
                      <a:pt x="1459" y="787"/>
                      <a:pt x="1481" y="787"/>
                    </a:cubicBezTo>
                    <a:cubicBezTo>
                      <a:pt x="1676" y="787"/>
                      <a:pt x="1867" y="729"/>
                      <a:pt x="2023" y="611"/>
                    </a:cubicBezTo>
                    <a:cubicBezTo>
                      <a:pt x="2052" y="568"/>
                      <a:pt x="2052" y="525"/>
                      <a:pt x="2023" y="481"/>
                    </a:cubicBezTo>
                    <a:cubicBezTo>
                      <a:pt x="2008" y="460"/>
                      <a:pt x="1987" y="449"/>
                      <a:pt x="1963" y="449"/>
                    </a:cubicBezTo>
                    <a:close/>
                    <a:moveTo>
                      <a:pt x="110" y="910"/>
                    </a:moveTo>
                    <a:cubicBezTo>
                      <a:pt x="74" y="910"/>
                      <a:pt x="36" y="926"/>
                      <a:pt x="14" y="958"/>
                    </a:cubicBezTo>
                    <a:cubicBezTo>
                      <a:pt x="0" y="1002"/>
                      <a:pt x="14" y="1059"/>
                      <a:pt x="58" y="1088"/>
                    </a:cubicBezTo>
                    <a:cubicBezTo>
                      <a:pt x="246" y="1175"/>
                      <a:pt x="462" y="1233"/>
                      <a:pt x="679" y="1247"/>
                    </a:cubicBezTo>
                    <a:cubicBezTo>
                      <a:pt x="766" y="1247"/>
                      <a:pt x="852" y="1233"/>
                      <a:pt x="939" y="1189"/>
                    </a:cubicBezTo>
                    <a:cubicBezTo>
                      <a:pt x="983" y="1175"/>
                      <a:pt x="997" y="1117"/>
                      <a:pt x="983" y="1074"/>
                    </a:cubicBezTo>
                    <a:cubicBezTo>
                      <a:pt x="972" y="1043"/>
                      <a:pt x="939" y="1019"/>
                      <a:pt x="905" y="1019"/>
                    </a:cubicBezTo>
                    <a:cubicBezTo>
                      <a:pt x="892" y="1019"/>
                      <a:pt x="879" y="1022"/>
                      <a:pt x="867" y="1031"/>
                    </a:cubicBezTo>
                    <a:cubicBezTo>
                      <a:pt x="810" y="1055"/>
                      <a:pt x="746" y="1065"/>
                      <a:pt x="679" y="1065"/>
                    </a:cubicBezTo>
                    <a:cubicBezTo>
                      <a:pt x="473" y="1065"/>
                      <a:pt x="243" y="969"/>
                      <a:pt x="144" y="915"/>
                    </a:cubicBezTo>
                    <a:cubicBezTo>
                      <a:pt x="134" y="911"/>
                      <a:pt x="122" y="910"/>
                      <a:pt x="110" y="910"/>
                    </a:cubicBezTo>
                    <a:close/>
                    <a:moveTo>
                      <a:pt x="2339" y="994"/>
                    </a:moveTo>
                    <a:cubicBezTo>
                      <a:pt x="2315" y="994"/>
                      <a:pt x="2290" y="1002"/>
                      <a:pt x="2268" y="1016"/>
                    </a:cubicBezTo>
                    <a:cubicBezTo>
                      <a:pt x="2163" y="1113"/>
                      <a:pt x="1972" y="1140"/>
                      <a:pt x="1806" y="1140"/>
                    </a:cubicBezTo>
                    <a:cubicBezTo>
                      <a:pt x="1699" y="1140"/>
                      <a:pt x="1603" y="1129"/>
                      <a:pt x="1546" y="1117"/>
                    </a:cubicBezTo>
                    <a:cubicBezTo>
                      <a:pt x="1503" y="1117"/>
                      <a:pt x="1459" y="1146"/>
                      <a:pt x="1445" y="1189"/>
                    </a:cubicBezTo>
                    <a:cubicBezTo>
                      <a:pt x="1445" y="1247"/>
                      <a:pt x="1474" y="1291"/>
                      <a:pt x="1517" y="1305"/>
                    </a:cubicBezTo>
                    <a:cubicBezTo>
                      <a:pt x="1604" y="1319"/>
                      <a:pt x="1705" y="1319"/>
                      <a:pt x="1792" y="1319"/>
                    </a:cubicBezTo>
                    <a:cubicBezTo>
                      <a:pt x="1813" y="1321"/>
                      <a:pt x="1835" y="1322"/>
                      <a:pt x="1857" y="1322"/>
                    </a:cubicBezTo>
                    <a:cubicBezTo>
                      <a:pt x="2051" y="1322"/>
                      <a:pt x="2242" y="1263"/>
                      <a:pt x="2398" y="1146"/>
                    </a:cubicBezTo>
                    <a:cubicBezTo>
                      <a:pt x="2442" y="1117"/>
                      <a:pt x="2442" y="1059"/>
                      <a:pt x="2398" y="1016"/>
                    </a:cubicBezTo>
                    <a:cubicBezTo>
                      <a:pt x="2384" y="1002"/>
                      <a:pt x="2362" y="994"/>
                      <a:pt x="2339" y="994"/>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1" name="Google Shape;811;p33"/>
              <p:cNvSpPr/>
              <p:nvPr/>
            </p:nvSpPr>
            <p:spPr>
              <a:xfrm>
                <a:off x="1876600" y="3943050"/>
                <a:ext cx="87075" cy="22150"/>
              </a:xfrm>
              <a:custGeom>
                <a:avLst/>
                <a:gdLst/>
                <a:ahLst/>
                <a:cxnLst/>
                <a:rect l="l" t="t" r="r" b="b"/>
                <a:pathLst>
                  <a:path w="3483" h="886" extrusionOk="0">
                    <a:moveTo>
                      <a:pt x="1515" y="1"/>
                    </a:moveTo>
                    <a:cubicBezTo>
                      <a:pt x="1386" y="1"/>
                      <a:pt x="1253" y="23"/>
                      <a:pt x="1142" y="91"/>
                    </a:cubicBezTo>
                    <a:cubicBezTo>
                      <a:pt x="1099" y="105"/>
                      <a:pt x="1099" y="163"/>
                      <a:pt x="1113" y="206"/>
                    </a:cubicBezTo>
                    <a:cubicBezTo>
                      <a:pt x="1132" y="234"/>
                      <a:pt x="1163" y="250"/>
                      <a:pt x="1194" y="250"/>
                    </a:cubicBezTo>
                    <a:cubicBezTo>
                      <a:pt x="1211" y="250"/>
                      <a:pt x="1228" y="246"/>
                      <a:pt x="1243" y="235"/>
                    </a:cubicBezTo>
                    <a:cubicBezTo>
                      <a:pt x="1312" y="196"/>
                      <a:pt x="1402" y="182"/>
                      <a:pt x="1497" y="182"/>
                    </a:cubicBezTo>
                    <a:cubicBezTo>
                      <a:pt x="1681" y="182"/>
                      <a:pt x="1880" y="236"/>
                      <a:pt x="1966" y="264"/>
                    </a:cubicBezTo>
                    <a:lnTo>
                      <a:pt x="1995" y="264"/>
                    </a:lnTo>
                    <a:cubicBezTo>
                      <a:pt x="2038" y="264"/>
                      <a:pt x="2067" y="235"/>
                      <a:pt x="2081" y="206"/>
                    </a:cubicBezTo>
                    <a:cubicBezTo>
                      <a:pt x="2096" y="163"/>
                      <a:pt x="2081" y="105"/>
                      <a:pt x="2023" y="91"/>
                    </a:cubicBezTo>
                    <a:cubicBezTo>
                      <a:pt x="2014" y="91"/>
                      <a:pt x="1773" y="1"/>
                      <a:pt x="1515" y="1"/>
                    </a:cubicBezTo>
                    <a:close/>
                    <a:moveTo>
                      <a:pt x="2724" y="294"/>
                    </a:moveTo>
                    <a:cubicBezTo>
                      <a:pt x="2682" y="294"/>
                      <a:pt x="2641" y="298"/>
                      <a:pt x="2601" y="308"/>
                    </a:cubicBezTo>
                    <a:cubicBezTo>
                      <a:pt x="2481" y="334"/>
                      <a:pt x="2509" y="498"/>
                      <a:pt x="2607" y="498"/>
                    </a:cubicBezTo>
                    <a:cubicBezTo>
                      <a:pt x="2614" y="498"/>
                      <a:pt x="2622" y="497"/>
                      <a:pt x="2630" y="495"/>
                    </a:cubicBezTo>
                    <a:cubicBezTo>
                      <a:pt x="2660" y="488"/>
                      <a:pt x="2691" y="485"/>
                      <a:pt x="2723" y="485"/>
                    </a:cubicBezTo>
                    <a:cubicBezTo>
                      <a:pt x="2954" y="485"/>
                      <a:pt x="3222" y="650"/>
                      <a:pt x="3324" y="727"/>
                    </a:cubicBezTo>
                    <a:cubicBezTo>
                      <a:pt x="3338" y="741"/>
                      <a:pt x="3353" y="741"/>
                      <a:pt x="3382" y="741"/>
                    </a:cubicBezTo>
                    <a:cubicBezTo>
                      <a:pt x="3410" y="741"/>
                      <a:pt x="3439" y="727"/>
                      <a:pt x="3454" y="698"/>
                    </a:cubicBezTo>
                    <a:lnTo>
                      <a:pt x="3454" y="712"/>
                    </a:lnTo>
                    <a:cubicBezTo>
                      <a:pt x="3483" y="669"/>
                      <a:pt x="3468" y="611"/>
                      <a:pt x="3439" y="582"/>
                    </a:cubicBezTo>
                    <a:cubicBezTo>
                      <a:pt x="3414" y="569"/>
                      <a:pt x="3057" y="294"/>
                      <a:pt x="2724" y="294"/>
                    </a:cubicBezTo>
                    <a:close/>
                    <a:moveTo>
                      <a:pt x="1799" y="600"/>
                    </a:moveTo>
                    <a:cubicBezTo>
                      <a:pt x="1672" y="600"/>
                      <a:pt x="1540" y="621"/>
                      <a:pt x="1431" y="683"/>
                    </a:cubicBezTo>
                    <a:cubicBezTo>
                      <a:pt x="1345" y="732"/>
                      <a:pt x="1405" y="855"/>
                      <a:pt x="1487" y="855"/>
                    </a:cubicBezTo>
                    <a:cubicBezTo>
                      <a:pt x="1502" y="855"/>
                      <a:pt x="1517" y="851"/>
                      <a:pt x="1532" y="842"/>
                    </a:cubicBezTo>
                    <a:cubicBezTo>
                      <a:pt x="1604" y="796"/>
                      <a:pt x="1700" y="779"/>
                      <a:pt x="1800" y="779"/>
                    </a:cubicBezTo>
                    <a:cubicBezTo>
                      <a:pt x="1980" y="779"/>
                      <a:pt x="2171" y="834"/>
                      <a:pt x="2255" y="871"/>
                    </a:cubicBezTo>
                    <a:lnTo>
                      <a:pt x="2283" y="871"/>
                    </a:lnTo>
                    <a:cubicBezTo>
                      <a:pt x="2312" y="871"/>
                      <a:pt x="2356" y="842"/>
                      <a:pt x="2370" y="813"/>
                    </a:cubicBezTo>
                    <a:cubicBezTo>
                      <a:pt x="2385" y="770"/>
                      <a:pt x="2356" y="712"/>
                      <a:pt x="2312" y="698"/>
                    </a:cubicBezTo>
                    <a:cubicBezTo>
                      <a:pt x="2303" y="688"/>
                      <a:pt x="2059" y="600"/>
                      <a:pt x="1799" y="600"/>
                    </a:cubicBezTo>
                    <a:close/>
                    <a:moveTo>
                      <a:pt x="734" y="530"/>
                    </a:moveTo>
                    <a:cubicBezTo>
                      <a:pt x="542" y="530"/>
                      <a:pt x="238" y="561"/>
                      <a:pt x="58" y="741"/>
                    </a:cubicBezTo>
                    <a:cubicBezTo>
                      <a:pt x="1" y="784"/>
                      <a:pt x="44" y="885"/>
                      <a:pt x="116" y="885"/>
                    </a:cubicBezTo>
                    <a:cubicBezTo>
                      <a:pt x="145" y="885"/>
                      <a:pt x="174" y="871"/>
                      <a:pt x="188" y="857"/>
                    </a:cubicBezTo>
                    <a:lnTo>
                      <a:pt x="188" y="871"/>
                    </a:lnTo>
                    <a:cubicBezTo>
                      <a:pt x="323" y="736"/>
                      <a:pt x="588" y="706"/>
                      <a:pt x="768" y="706"/>
                    </a:cubicBezTo>
                    <a:cubicBezTo>
                      <a:pt x="819" y="706"/>
                      <a:pt x="864" y="709"/>
                      <a:pt x="896" y="712"/>
                    </a:cubicBezTo>
                    <a:cubicBezTo>
                      <a:pt x="902" y="714"/>
                      <a:pt x="908" y="715"/>
                      <a:pt x="914" y="715"/>
                    </a:cubicBezTo>
                    <a:cubicBezTo>
                      <a:pt x="954" y="715"/>
                      <a:pt x="998" y="677"/>
                      <a:pt x="998" y="640"/>
                    </a:cubicBezTo>
                    <a:cubicBezTo>
                      <a:pt x="998" y="582"/>
                      <a:pt x="969" y="539"/>
                      <a:pt x="911" y="539"/>
                    </a:cubicBezTo>
                    <a:cubicBezTo>
                      <a:pt x="906" y="539"/>
                      <a:pt x="836" y="530"/>
                      <a:pt x="734" y="53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812" name="Google Shape;812;p33"/>
          <p:cNvGrpSpPr/>
          <p:nvPr/>
        </p:nvGrpSpPr>
        <p:grpSpPr>
          <a:xfrm>
            <a:off x="566889" y="516351"/>
            <a:ext cx="1853037" cy="924399"/>
            <a:chOff x="695164" y="553951"/>
            <a:chExt cx="1853037" cy="924399"/>
          </a:xfrm>
        </p:grpSpPr>
        <p:sp>
          <p:nvSpPr>
            <p:cNvPr id="813" name="Google Shape;813;p33"/>
            <p:cNvSpPr/>
            <p:nvPr/>
          </p:nvSpPr>
          <p:spPr>
            <a:xfrm>
              <a:off x="701905" y="553951"/>
              <a:ext cx="1816229" cy="912510"/>
            </a:xfrm>
            <a:custGeom>
              <a:avLst/>
              <a:gdLst/>
              <a:ahLst/>
              <a:cxnLst/>
              <a:rect l="l" t="t" r="r" b="b"/>
              <a:pathLst>
                <a:path w="44212" h="22213" extrusionOk="0">
                  <a:moveTo>
                    <a:pt x="35225" y="4543"/>
                  </a:moveTo>
                  <a:lnTo>
                    <a:pt x="35225" y="4543"/>
                  </a:lnTo>
                  <a:cubicBezTo>
                    <a:pt x="35427" y="4789"/>
                    <a:pt x="35600" y="5049"/>
                    <a:pt x="35759" y="5324"/>
                  </a:cubicBezTo>
                  <a:cubicBezTo>
                    <a:pt x="35673" y="5208"/>
                    <a:pt x="35586" y="5078"/>
                    <a:pt x="35514" y="4977"/>
                  </a:cubicBezTo>
                  <a:lnTo>
                    <a:pt x="35413" y="4818"/>
                  </a:lnTo>
                  <a:lnTo>
                    <a:pt x="35225" y="4543"/>
                  </a:lnTo>
                  <a:close/>
                  <a:moveTo>
                    <a:pt x="37853" y="5299"/>
                  </a:moveTo>
                  <a:cubicBezTo>
                    <a:pt x="39069" y="5299"/>
                    <a:pt x="40108" y="5599"/>
                    <a:pt x="38591" y="6956"/>
                  </a:cubicBezTo>
                  <a:cubicBezTo>
                    <a:pt x="38071" y="7419"/>
                    <a:pt x="37537" y="7867"/>
                    <a:pt x="37002" y="8286"/>
                  </a:cubicBezTo>
                  <a:cubicBezTo>
                    <a:pt x="36814" y="7534"/>
                    <a:pt x="36540" y="6826"/>
                    <a:pt x="36193" y="6147"/>
                  </a:cubicBezTo>
                  <a:cubicBezTo>
                    <a:pt x="36092" y="5916"/>
                    <a:pt x="35976" y="5699"/>
                    <a:pt x="35846" y="5483"/>
                  </a:cubicBezTo>
                  <a:cubicBezTo>
                    <a:pt x="36027" y="5452"/>
                    <a:pt x="36985" y="5299"/>
                    <a:pt x="37853" y="5299"/>
                  </a:cubicBezTo>
                  <a:close/>
                  <a:moveTo>
                    <a:pt x="15329" y="13068"/>
                  </a:moveTo>
                  <a:cubicBezTo>
                    <a:pt x="15531" y="14210"/>
                    <a:pt x="15907" y="15308"/>
                    <a:pt x="16456" y="16334"/>
                  </a:cubicBezTo>
                  <a:cubicBezTo>
                    <a:pt x="15933" y="16371"/>
                    <a:pt x="15453" y="16389"/>
                    <a:pt x="15022" y="16389"/>
                  </a:cubicBezTo>
                  <a:cubicBezTo>
                    <a:pt x="13785" y="16389"/>
                    <a:pt x="12953" y="16240"/>
                    <a:pt x="12685" y="15972"/>
                  </a:cubicBezTo>
                  <a:cubicBezTo>
                    <a:pt x="11471" y="14759"/>
                    <a:pt x="14794" y="13299"/>
                    <a:pt x="15329" y="13068"/>
                  </a:cubicBezTo>
                  <a:close/>
                  <a:moveTo>
                    <a:pt x="26263" y="0"/>
                  </a:moveTo>
                  <a:cubicBezTo>
                    <a:pt x="23008" y="0"/>
                    <a:pt x="19770" y="1423"/>
                    <a:pt x="17568" y="4197"/>
                  </a:cubicBezTo>
                  <a:cubicBezTo>
                    <a:pt x="17540" y="4197"/>
                    <a:pt x="17525" y="4211"/>
                    <a:pt x="17511" y="4225"/>
                  </a:cubicBezTo>
                  <a:cubicBezTo>
                    <a:pt x="17496" y="4254"/>
                    <a:pt x="17482" y="4269"/>
                    <a:pt x="17496" y="4298"/>
                  </a:cubicBezTo>
                  <a:cubicBezTo>
                    <a:pt x="15965" y="6248"/>
                    <a:pt x="15141" y="8647"/>
                    <a:pt x="15141" y="11118"/>
                  </a:cubicBezTo>
                  <a:cubicBezTo>
                    <a:pt x="15141" y="11126"/>
                    <a:pt x="15141" y="11134"/>
                    <a:pt x="15141" y="11142"/>
                  </a:cubicBezTo>
                  <a:lnTo>
                    <a:pt x="15141" y="11142"/>
                  </a:lnTo>
                  <a:cubicBezTo>
                    <a:pt x="15135" y="10835"/>
                    <a:pt x="15149" y="10529"/>
                    <a:pt x="15170" y="10222"/>
                  </a:cubicBezTo>
                  <a:lnTo>
                    <a:pt x="15170" y="10222"/>
                  </a:lnTo>
                  <a:cubicBezTo>
                    <a:pt x="15169" y="10222"/>
                    <a:pt x="0" y="19788"/>
                    <a:pt x="13434" y="19788"/>
                  </a:cubicBezTo>
                  <a:cubicBezTo>
                    <a:pt x="13862" y="19788"/>
                    <a:pt x="14320" y="19778"/>
                    <a:pt x="14809" y="19758"/>
                  </a:cubicBezTo>
                  <a:cubicBezTo>
                    <a:pt x="16152" y="19700"/>
                    <a:pt x="17482" y="19570"/>
                    <a:pt x="18811" y="19368"/>
                  </a:cubicBezTo>
                  <a:cubicBezTo>
                    <a:pt x="20198" y="20610"/>
                    <a:pt x="21874" y="21492"/>
                    <a:pt x="23695" y="21911"/>
                  </a:cubicBezTo>
                  <a:cubicBezTo>
                    <a:pt x="23709" y="21925"/>
                    <a:pt x="23724" y="21925"/>
                    <a:pt x="23738" y="21925"/>
                  </a:cubicBezTo>
                  <a:lnTo>
                    <a:pt x="23767" y="21925"/>
                  </a:lnTo>
                  <a:cubicBezTo>
                    <a:pt x="24600" y="22119"/>
                    <a:pt x="25439" y="22213"/>
                    <a:pt x="26269" y="22213"/>
                  </a:cubicBezTo>
                  <a:cubicBezTo>
                    <a:pt x="29961" y="22213"/>
                    <a:pt x="33481" y="20359"/>
                    <a:pt x="35557" y="17186"/>
                  </a:cubicBezTo>
                  <a:cubicBezTo>
                    <a:pt x="35586" y="17186"/>
                    <a:pt x="35629" y="17186"/>
                    <a:pt x="35658" y="17200"/>
                  </a:cubicBezTo>
                  <a:cubicBezTo>
                    <a:pt x="35666" y="17203"/>
                    <a:pt x="35674" y="17204"/>
                    <a:pt x="35682" y="17204"/>
                  </a:cubicBezTo>
                  <a:cubicBezTo>
                    <a:pt x="35721" y="17204"/>
                    <a:pt x="35762" y="17178"/>
                    <a:pt x="35774" y="17143"/>
                  </a:cubicBezTo>
                  <a:cubicBezTo>
                    <a:pt x="35788" y="17085"/>
                    <a:pt x="35745" y="17041"/>
                    <a:pt x="35702" y="17027"/>
                  </a:cubicBezTo>
                  <a:lnTo>
                    <a:pt x="35658" y="17027"/>
                  </a:lnTo>
                  <a:cubicBezTo>
                    <a:pt x="35889" y="16666"/>
                    <a:pt x="36092" y="16305"/>
                    <a:pt x="36280" y="15929"/>
                  </a:cubicBezTo>
                  <a:cubicBezTo>
                    <a:pt x="36511" y="15438"/>
                    <a:pt x="36713" y="14946"/>
                    <a:pt x="36857" y="14426"/>
                  </a:cubicBezTo>
                  <a:cubicBezTo>
                    <a:pt x="36872" y="14412"/>
                    <a:pt x="36872" y="14412"/>
                    <a:pt x="36857" y="14397"/>
                  </a:cubicBezTo>
                  <a:cubicBezTo>
                    <a:pt x="36886" y="14325"/>
                    <a:pt x="36901" y="14296"/>
                    <a:pt x="36901" y="14296"/>
                  </a:cubicBezTo>
                  <a:cubicBezTo>
                    <a:pt x="37089" y="13617"/>
                    <a:pt x="37233" y="12938"/>
                    <a:pt x="37305" y="12245"/>
                  </a:cubicBezTo>
                  <a:cubicBezTo>
                    <a:pt x="41712" y="9340"/>
                    <a:pt x="44212" y="6422"/>
                    <a:pt x="43475" y="5165"/>
                  </a:cubicBezTo>
                  <a:cubicBezTo>
                    <a:pt x="42612" y="3694"/>
                    <a:pt x="40144" y="3346"/>
                    <a:pt x="38001" y="3346"/>
                  </a:cubicBezTo>
                  <a:cubicBezTo>
                    <a:pt x="36269" y="3346"/>
                    <a:pt x="34750" y="3573"/>
                    <a:pt x="34459" y="3619"/>
                  </a:cubicBezTo>
                  <a:cubicBezTo>
                    <a:pt x="34329" y="3474"/>
                    <a:pt x="34184" y="3330"/>
                    <a:pt x="34040" y="3185"/>
                  </a:cubicBezTo>
                  <a:cubicBezTo>
                    <a:pt x="34040" y="3185"/>
                    <a:pt x="34040" y="3171"/>
                    <a:pt x="34040" y="3156"/>
                  </a:cubicBezTo>
                  <a:cubicBezTo>
                    <a:pt x="34040" y="3113"/>
                    <a:pt x="33997" y="3084"/>
                    <a:pt x="33939" y="3084"/>
                  </a:cubicBezTo>
                  <a:lnTo>
                    <a:pt x="33924" y="3084"/>
                  </a:lnTo>
                  <a:cubicBezTo>
                    <a:pt x="31768" y="1014"/>
                    <a:pt x="29010" y="0"/>
                    <a:pt x="26263" y="0"/>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660000" algn="bl" rotWithShape="0">
                <a:schemeClr val="dk2"/>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814" name="Google Shape;814;p33"/>
            <p:cNvGrpSpPr/>
            <p:nvPr/>
          </p:nvGrpSpPr>
          <p:grpSpPr>
            <a:xfrm>
              <a:off x="695164" y="565388"/>
              <a:ext cx="1853037" cy="912962"/>
              <a:chOff x="2268525" y="527800"/>
              <a:chExt cx="1127700" cy="555600"/>
            </a:xfrm>
          </p:grpSpPr>
          <p:sp>
            <p:nvSpPr>
              <p:cNvPr id="815" name="Google Shape;815;p33"/>
              <p:cNvSpPr/>
              <p:nvPr/>
            </p:nvSpPr>
            <p:spPr>
              <a:xfrm>
                <a:off x="2647050" y="527800"/>
                <a:ext cx="555575" cy="555600"/>
              </a:xfrm>
              <a:custGeom>
                <a:avLst/>
                <a:gdLst/>
                <a:ahLst/>
                <a:cxnLst/>
                <a:rect l="l" t="t" r="r" b="b"/>
                <a:pathLst>
                  <a:path w="22223" h="22224" extrusionOk="0">
                    <a:moveTo>
                      <a:pt x="11111" y="1"/>
                    </a:moveTo>
                    <a:cubicBezTo>
                      <a:pt x="4985" y="1"/>
                      <a:pt x="0" y="4971"/>
                      <a:pt x="0" y="11112"/>
                    </a:cubicBezTo>
                    <a:cubicBezTo>
                      <a:pt x="0" y="17238"/>
                      <a:pt x="4985" y="22223"/>
                      <a:pt x="11111" y="22223"/>
                    </a:cubicBezTo>
                    <a:cubicBezTo>
                      <a:pt x="17252" y="22223"/>
                      <a:pt x="22222" y="17238"/>
                      <a:pt x="22222" y="11112"/>
                    </a:cubicBezTo>
                    <a:cubicBezTo>
                      <a:pt x="22222" y="4971"/>
                      <a:pt x="17252" y="1"/>
                      <a:pt x="1111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6" name="Google Shape;816;p33"/>
              <p:cNvSpPr/>
              <p:nvPr/>
            </p:nvSpPr>
            <p:spPr>
              <a:xfrm>
                <a:off x="2653550" y="553825"/>
                <a:ext cx="537525" cy="508975"/>
              </a:xfrm>
              <a:custGeom>
                <a:avLst/>
                <a:gdLst/>
                <a:ahLst/>
                <a:cxnLst/>
                <a:rect l="l" t="t" r="r" b="b"/>
                <a:pathLst>
                  <a:path w="21501" h="20359" extrusionOk="0">
                    <a:moveTo>
                      <a:pt x="15417" y="0"/>
                    </a:moveTo>
                    <a:cubicBezTo>
                      <a:pt x="14411" y="2099"/>
                      <a:pt x="12752" y="2160"/>
                      <a:pt x="10895" y="2160"/>
                    </a:cubicBezTo>
                    <a:cubicBezTo>
                      <a:pt x="10779" y="2160"/>
                      <a:pt x="10661" y="2160"/>
                      <a:pt x="10543" y="2160"/>
                    </a:cubicBezTo>
                    <a:cubicBezTo>
                      <a:pt x="10302" y="2160"/>
                      <a:pt x="10057" y="2161"/>
                      <a:pt x="9811" y="2168"/>
                    </a:cubicBezTo>
                    <a:cubicBezTo>
                      <a:pt x="7543" y="2225"/>
                      <a:pt x="7470" y="4552"/>
                      <a:pt x="4870" y="5260"/>
                    </a:cubicBezTo>
                    <a:cubicBezTo>
                      <a:pt x="3958" y="5509"/>
                      <a:pt x="3219" y="5590"/>
                      <a:pt x="2643" y="5590"/>
                    </a:cubicBezTo>
                    <a:cubicBezTo>
                      <a:pt x="1587" y="5590"/>
                      <a:pt x="1084" y="5317"/>
                      <a:pt x="1084" y="5317"/>
                    </a:cubicBezTo>
                    <a:cubicBezTo>
                      <a:pt x="754" y="5432"/>
                      <a:pt x="224" y="6931"/>
                      <a:pt x="217" y="6936"/>
                    </a:cubicBezTo>
                    <a:lnTo>
                      <a:pt x="217" y="6936"/>
                    </a:lnTo>
                    <a:cubicBezTo>
                      <a:pt x="217" y="6936"/>
                      <a:pt x="217" y="6936"/>
                      <a:pt x="217" y="6936"/>
                    </a:cubicBezTo>
                    <a:lnTo>
                      <a:pt x="217" y="6936"/>
                    </a:lnTo>
                    <a:cubicBezTo>
                      <a:pt x="217" y="6936"/>
                      <a:pt x="217" y="6936"/>
                      <a:pt x="217" y="6936"/>
                    </a:cubicBezTo>
                    <a:cubicBezTo>
                      <a:pt x="217" y="6936"/>
                      <a:pt x="217" y="6936"/>
                      <a:pt x="217" y="6936"/>
                    </a:cubicBezTo>
                    <a:lnTo>
                      <a:pt x="217" y="6936"/>
                    </a:lnTo>
                    <a:cubicBezTo>
                      <a:pt x="1183" y="8289"/>
                      <a:pt x="2246" y="8802"/>
                      <a:pt x="3327" y="8802"/>
                    </a:cubicBezTo>
                    <a:cubicBezTo>
                      <a:pt x="5466" y="8802"/>
                      <a:pt x="7674" y="6795"/>
                      <a:pt x="9334" y="5317"/>
                    </a:cubicBezTo>
                    <a:cubicBezTo>
                      <a:pt x="10129" y="4610"/>
                      <a:pt x="10693" y="4414"/>
                      <a:pt x="11181" y="4414"/>
                    </a:cubicBezTo>
                    <a:cubicBezTo>
                      <a:pt x="11791" y="4414"/>
                      <a:pt x="12284" y="4720"/>
                      <a:pt x="12962" y="4720"/>
                    </a:cubicBezTo>
                    <a:cubicBezTo>
                      <a:pt x="13450" y="4720"/>
                      <a:pt x="14033" y="4561"/>
                      <a:pt x="14825" y="4017"/>
                    </a:cubicBezTo>
                    <a:cubicBezTo>
                      <a:pt x="17585" y="2124"/>
                      <a:pt x="17368" y="1243"/>
                      <a:pt x="17368" y="1243"/>
                    </a:cubicBezTo>
                    <a:cubicBezTo>
                      <a:pt x="16992" y="752"/>
                      <a:pt x="15417" y="0"/>
                      <a:pt x="15417" y="0"/>
                    </a:cubicBezTo>
                    <a:close/>
                    <a:moveTo>
                      <a:pt x="19607" y="3193"/>
                    </a:moveTo>
                    <a:cubicBezTo>
                      <a:pt x="17108" y="3742"/>
                      <a:pt x="18524" y="4999"/>
                      <a:pt x="16515" y="7759"/>
                    </a:cubicBezTo>
                    <a:cubicBezTo>
                      <a:pt x="15747" y="8813"/>
                      <a:pt x="15093" y="9137"/>
                      <a:pt x="14420" y="9137"/>
                    </a:cubicBezTo>
                    <a:cubicBezTo>
                      <a:pt x="13342" y="9137"/>
                      <a:pt x="12214" y="8307"/>
                      <a:pt x="10483" y="8307"/>
                    </a:cubicBezTo>
                    <a:cubicBezTo>
                      <a:pt x="10447" y="8307"/>
                      <a:pt x="10411" y="8307"/>
                      <a:pt x="10375" y="8308"/>
                    </a:cubicBezTo>
                    <a:cubicBezTo>
                      <a:pt x="7552" y="8351"/>
                      <a:pt x="6149" y="12708"/>
                      <a:pt x="3702" y="12708"/>
                    </a:cubicBezTo>
                    <a:cubicBezTo>
                      <a:pt x="3644" y="12708"/>
                      <a:pt x="3585" y="12706"/>
                      <a:pt x="3526" y="12701"/>
                    </a:cubicBezTo>
                    <a:cubicBezTo>
                      <a:pt x="983" y="12484"/>
                      <a:pt x="102" y="11559"/>
                      <a:pt x="102" y="11559"/>
                    </a:cubicBezTo>
                    <a:lnTo>
                      <a:pt x="102" y="11559"/>
                    </a:lnTo>
                    <a:cubicBezTo>
                      <a:pt x="0" y="12542"/>
                      <a:pt x="434" y="13900"/>
                      <a:pt x="434" y="13900"/>
                    </a:cubicBezTo>
                    <a:cubicBezTo>
                      <a:pt x="434" y="13900"/>
                      <a:pt x="2477" y="15092"/>
                      <a:pt x="4390" y="15092"/>
                    </a:cubicBezTo>
                    <a:cubicBezTo>
                      <a:pt x="4706" y="15092"/>
                      <a:pt x="5019" y="15059"/>
                      <a:pt x="5318" y="14984"/>
                    </a:cubicBezTo>
                    <a:cubicBezTo>
                      <a:pt x="7442" y="14434"/>
                      <a:pt x="7268" y="13510"/>
                      <a:pt x="9060" y="11285"/>
                    </a:cubicBezTo>
                    <a:cubicBezTo>
                      <a:pt x="9568" y="10654"/>
                      <a:pt x="10072" y="10446"/>
                      <a:pt x="10605" y="10446"/>
                    </a:cubicBezTo>
                    <a:cubicBezTo>
                      <a:pt x="11637" y="10446"/>
                      <a:pt x="12775" y="11227"/>
                      <a:pt x="14249" y="11227"/>
                    </a:cubicBezTo>
                    <a:cubicBezTo>
                      <a:pt x="14697" y="11227"/>
                      <a:pt x="15175" y="11155"/>
                      <a:pt x="15692" y="10967"/>
                    </a:cubicBezTo>
                    <a:cubicBezTo>
                      <a:pt x="18784" y="9825"/>
                      <a:pt x="19434" y="8164"/>
                      <a:pt x="19535" y="6704"/>
                    </a:cubicBezTo>
                    <a:cubicBezTo>
                      <a:pt x="19636" y="5231"/>
                      <a:pt x="20807" y="5101"/>
                      <a:pt x="20807" y="5101"/>
                    </a:cubicBezTo>
                    <a:cubicBezTo>
                      <a:pt x="20633" y="4609"/>
                      <a:pt x="19607" y="3193"/>
                      <a:pt x="19607" y="3193"/>
                    </a:cubicBezTo>
                    <a:close/>
                    <a:moveTo>
                      <a:pt x="19356" y="12658"/>
                    </a:moveTo>
                    <a:cubicBezTo>
                      <a:pt x="18886" y="12658"/>
                      <a:pt x="18343" y="12725"/>
                      <a:pt x="17729" y="12903"/>
                    </a:cubicBezTo>
                    <a:cubicBezTo>
                      <a:pt x="15287" y="13611"/>
                      <a:pt x="15620" y="15142"/>
                      <a:pt x="13785" y="16284"/>
                    </a:cubicBezTo>
                    <a:cubicBezTo>
                      <a:pt x="12903" y="16828"/>
                      <a:pt x="11972" y="16958"/>
                      <a:pt x="11021" y="16958"/>
                    </a:cubicBezTo>
                    <a:cubicBezTo>
                      <a:pt x="10147" y="16958"/>
                      <a:pt x="9255" y="16848"/>
                      <a:pt x="8371" y="16848"/>
                    </a:cubicBezTo>
                    <a:cubicBezTo>
                      <a:pt x="8200" y="16848"/>
                      <a:pt x="8030" y="16852"/>
                      <a:pt x="7861" y="16862"/>
                    </a:cubicBezTo>
                    <a:cubicBezTo>
                      <a:pt x="5852" y="16963"/>
                      <a:pt x="4899" y="19333"/>
                      <a:pt x="4899" y="19333"/>
                    </a:cubicBezTo>
                    <a:cubicBezTo>
                      <a:pt x="5433" y="19867"/>
                      <a:pt x="6950" y="20358"/>
                      <a:pt x="6950" y="20358"/>
                    </a:cubicBezTo>
                    <a:cubicBezTo>
                      <a:pt x="7819" y="18573"/>
                      <a:pt x="8857" y="18185"/>
                      <a:pt x="9966" y="18185"/>
                    </a:cubicBezTo>
                    <a:cubicBezTo>
                      <a:pt x="10821" y="18185"/>
                      <a:pt x="11719" y="18416"/>
                      <a:pt x="12615" y="18416"/>
                    </a:cubicBezTo>
                    <a:cubicBezTo>
                      <a:pt x="13031" y="18416"/>
                      <a:pt x="13446" y="18366"/>
                      <a:pt x="13857" y="18220"/>
                    </a:cubicBezTo>
                    <a:cubicBezTo>
                      <a:pt x="16299" y="17339"/>
                      <a:pt x="16414" y="15692"/>
                      <a:pt x="17599" y="14752"/>
                    </a:cubicBezTo>
                    <a:cubicBezTo>
                      <a:pt x="17901" y="14519"/>
                      <a:pt x="18247" y="14432"/>
                      <a:pt x="18596" y="14432"/>
                    </a:cubicBezTo>
                    <a:cubicBezTo>
                      <a:pt x="19632" y="14432"/>
                      <a:pt x="20691" y="15200"/>
                      <a:pt x="20691" y="15200"/>
                    </a:cubicBezTo>
                    <a:cubicBezTo>
                      <a:pt x="21182" y="14434"/>
                      <a:pt x="21500" y="13250"/>
                      <a:pt x="21500" y="13250"/>
                    </a:cubicBezTo>
                    <a:cubicBezTo>
                      <a:pt x="21500" y="13250"/>
                      <a:pt x="20755" y="12658"/>
                      <a:pt x="19356" y="12658"/>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7" name="Google Shape;817;p33"/>
              <p:cNvSpPr/>
              <p:nvPr/>
            </p:nvSpPr>
            <p:spPr>
              <a:xfrm>
                <a:off x="2655700" y="604725"/>
                <a:ext cx="464825" cy="216075"/>
              </a:xfrm>
              <a:custGeom>
                <a:avLst/>
                <a:gdLst/>
                <a:ahLst/>
                <a:cxnLst/>
                <a:rect l="l" t="t" r="r" b="b"/>
                <a:pathLst>
                  <a:path w="18593" h="8643" extrusionOk="0">
                    <a:moveTo>
                      <a:pt x="18465" y="1"/>
                    </a:moveTo>
                    <a:cubicBezTo>
                      <a:pt x="18461" y="1"/>
                      <a:pt x="18456" y="1"/>
                      <a:pt x="18452" y="1"/>
                    </a:cubicBezTo>
                    <a:cubicBezTo>
                      <a:pt x="18380" y="16"/>
                      <a:pt x="17672" y="160"/>
                      <a:pt x="16776" y="2443"/>
                    </a:cubicBezTo>
                    <a:cubicBezTo>
                      <a:pt x="16382" y="3450"/>
                      <a:pt x="15734" y="4322"/>
                      <a:pt x="13988" y="4322"/>
                    </a:cubicBezTo>
                    <a:cubicBezTo>
                      <a:pt x="13303" y="4322"/>
                      <a:pt x="12448" y="4187"/>
                      <a:pt x="11372" y="3874"/>
                    </a:cubicBezTo>
                    <a:cubicBezTo>
                      <a:pt x="11183" y="3820"/>
                      <a:pt x="10997" y="3795"/>
                      <a:pt x="10815" y="3795"/>
                    </a:cubicBezTo>
                    <a:cubicBezTo>
                      <a:pt x="9616" y="3795"/>
                      <a:pt x="8542" y="4869"/>
                      <a:pt x="7413" y="5998"/>
                    </a:cubicBezTo>
                    <a:cubicBezTo>
                      <a:pt x="6330" y="7081"/>
                      <a:pt x="5217" y="8223"/>
                      <a:pt x="3931" y="8396"/>
                    </a:cubicBezTo>
                    <a:cubicBezTo>
                      <a:pt x="3659" y="8436"/>
                      <a:pt x="3405" y="8454"/>
                      <a:pt x="3167" y="8454"/>
                    </a:cubicBezTo>
                    <a:cubicBezTo>
                      <a:pt x="1006" y="8454"/>
                      <a:pt x="228" y="6957"/>
                      <a:pt x="189" y="6879"/>
                    </a:cubicBezTo>
                    <a:cubicBezTo>
                      <a:pt x="175" y="6847"/>
                      <a:pt x="150" y="6834"/>
                      <a:pt x="124" y="6834"/>
                    </a:cubicBezTo>
                    <a:cubicBezTo>
                      <a:pt x="66" y="6834"/>
                      <a:pt x="0" y="6896"/>
                      <a:pt x="30" y="6966"/>
                    </a:cubicBezTo>
                    <a:cubicBezTo>
                      <a:pt x="247" y="7341"/>
                      <a:pt x="550" y="7674"/>
                      <a:pt x="911" y="7934"/>
                    </a:cubicBezTo>
                    <a:cubicBezTo>
                      <a:pt x="1558" y="8397"/>
                      <a:pt x="2327" y="8642"/>
                      <a:pt x="3126" y="8642"/>
                    </a:cubicBezTo>
                    <a:cubicBezTo>
                      <a:pt x="3149" y="8642"/>
                      <a:pt x="3171" y="8642"/>
                      <a:pt x="3194" y="8642"/>
                    </a:cubicBezTo>
                    <a:cubicBezTo>
                      <a:pt x="3440" y="8627"/>
                      <a:pt x="3700" y="8613"/>
                      <a:pt x="3960" y="8570"/>
                    </a:cubicBezTo>
                    <a:cubicBezTo>
                      <a:pt x="5289" y="8382"/>
                      <a:pt x="6445" y="7226"/>
                      <a:pt x="7543" y="6128"/>
                    </a:cubicBezTo>
                    <a:cubicBezTo>
                      <a:pt x="8648" y="5023"/>
                      <a:pt x="9688" y="3972"/>
                      <a:pt x="10804" y="3972"/>
                    </a:cubicBezTo>
                    <a:cubicBezTo>
                      <a:pt x="10972" y="3972"/>
                      <a:pt x="11142" y="3996"/>
                      <a:pt x="11314" y="4047"/>
                    </a:cubicBezTo>
                    <a:cubicBezTo>
                      <a:pt x="12236" y="4315"/>
                      <a:pt x="13153" y="4521"/>
                      <a:pt x="13987" y="4521"/>
                    </a:cubicBezTo>
                    <a:cubicBezTo>
                      <a:pt x="15270" y="4521"/>
                      <a:pt x="16354" y="4031"/>
                      <a:pt x="16949" y="2516"/>
                    </a:cubicBezTo>
                    <a:cubicBezTo>
                      <a:pt x="17816" y="334"/>
                      <a:pt x="18481" y="189"/>
                      <a:pt x="18481" y="189"/>
                    </a:cubicBezTo>
                    <a:cubicBezTo>
                      <a:pt x="18592" y="175"/>
                      <a:pt x="18570" y="1"/>
                      <a:pt x="1846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8" name="Google Shape;818;p33"/>
              <p:cNvSpPr/>
              <p:nvPr/>
            </p:nvSpPr>
            <p:spPr>
              <a:xfrm>
                <a:off x="2704325" y="537025"/>
                <a:ext cx="277225" cy="112900"/>
              </a:xfrm>
              <a:custGeom>
                <a:avLst/>
                <a:gdLst/>
                <a:ahLst/>
                <a:cxnLst/>
                <a:rect l="l" t="t" r="r" b="b"/>
                <a:pathLst>
                  <a:path w="11089" h="4516" extrusionOk="0">
                    <a:moveTo>
                      <a:pt x="10931" y="1"/>
                    </a:moveTo>
                    <a:cubicBezTo>
                      <a:pt x="10869" y="1"/>
                      <a:pt x="10812" y="66"/>
                      <a:pt x="10843" y="138"/>
                    </a:cubicBezTo>
                    <a:cubicBezTo>
                      <a:pt x="10887" y="253"/>
                      <a:pt x="10887" y="383"/>
                      <a:pt x="10843" y="513"/>
                    </a:cubicBezTo>
                    <a:cubicBezTo>
                      <a:pt x="10757" y="744"/>
                      <a:pt x="10468" y="1091"/>
                      <a:pt x="9572" y="1395"/>
                    </a:cubicBezTo>
                    <a:cubicBezTo>
                      <a:pt x="9162" y="1540"/>
                      <a:pt x="8772" y="1584"/>
                      <a:pt x="8397" y="1584"/>
                    </a:cubicBezTo>
                    <a:cubicBezTo>
                      <a:pt x="8137" y="1584"/>
                      <a:pt x="7884" y="1563"/>
                      <a:pt x="7636" y="1539"/>
                    </a:cubicBezTo>
                    <a:cubicBezTo>
                      <a:pt x="7391" y="1520"/>
                      <a:pt x="7149" y="1500"/>
                      <a:pt x="6907" y="1500"/>
                    </a:cubicBezTo>
                    <a:cubicBezTo>
                      <a:pt x="6251" y="1500"/>
                      <a:pt x="5598" y="1644"/>
                      <a:pt x="4890" y="2319"/>
                    </a:cubicBezTo>
                    <a:cubicBezTo>
                      <a:pt x="3802" y="3387"/>
                      <a:pt x="2721" y="4321"/>
                      <a:pt x="1579" y="4321"/>
                    </a:cubicBezTo>
                    <a:cubicBezTo>
                      <a:pt x="1128" y="4321"/>
                      <a:pt x="668" y="4175"/>
                      <a:pt x="195" y="3836"/>
                    </a:cubicBezTo>
                    <a:cubicBezTo>
                      <a:pt x="175" y="3820"/>
                      <a:pt x="155" y="3813"/>
                      <a:pt x="136" y="3813"/>
                    </a:cubicBezTo>
                    <a:cubicBezTo>
                      <a:pt x="57" y="3813"/>
                      <a:pt x="0" y="3934"/>
                      <a:pt x="93" y="3981"/>
                    </a:cubicBezTo>
                    <a:cubicBezTo>
                      <a:pt x="527" y="4313"/>
                      <a:pt x="1047" y="4501"/>
                      <a:pt x="1582" y="4516"/>
                    </a:cubicBezTo>
                    <a:cubicBezTo>
                      <a:pt x="2781" y="4516"/>
                      <a:pt x="3893" y="3547"/>
                      <a:pt x="5020" y="2449"/>
                    </a:cubicBezTo>
                    <a:cubicBezTo>
                      <a:pt x="5665" y="1826"/>
                      <a:pt x="6257" y="1681"/>
                      <a:pt x="6878" y="1681"/>
                    </a:cubicBezTo>
                    <a:cubicBezTo>
                      <a:pt x="7120" y="1681"/>
                      <a:pt x="7366" y="1703"/>
                      <a:pt x="7621" y="1727"/>
                    </a:cubicBezTo>
                    <a:cubicBezTo>
                      <a:pt x="7874" y="1745"/>
                      <a:pt x="8132" y="1765"/>
                      <a:pt x="8399" y="1765"/>
                    </a:cubicBezTo>
                    <a:cubicBezTo>
                      <a:pt x="8786" y="1765"/>
                      <a:pt x="9193" y="1722"/>
                      <a:pt x="9630" y="1568"/>
                    </a:cubicBezTo>
                    <a:cubicBezTo>
                      <a:pt x="10395" y="1308"/>
                      <a:pt x="10872" y="961"/>
                      <a:pt x="11017" y="571"/>
                    </a:cubicBezTo>
                    <a:cubicBezTo>
                      <a:pt x="11089" y="398"/>
                      <a:pt x="11074" y="210"/>
                      <a:pt x="11002" y="36"/>
                    </a:cubicBezTo>
                    <a:cubicBezTo>
                      <a:pt x="10981" y="11"/>
                      <a:pt x="10956" y="1"/>
                      <a:pt x="1093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9" name="Google Shape;819;p33"/>
              <p:cNvSpPr/>
              <p:nvPr/>
            </p:nvSpPr>
            <p:spPr>
              <a:xfrm>
                <a:off x="2717125" y="706550"/>
                <a:ext cx="467450" cy="283275"/>
              </a:xfrm>
              <a:custGeom>
                <a:avLst/>
                <a:gdLst/>
                <a:ahLst/>
                <a:cxnLst/>
                <a:rect l="l" t="t" r="r" b="b"/>
                <a:pathLst>
                  <a:path w="18698" h="11331" extrusionOk="0">
                    <a:moveTo>
                      <a:pt x="18592" y="0"/>
                    </a:moveTo>
                    <a:cubicBezTo>
                      <a:pt x="18553" y="0"/>
                      <a:pt x="18509" y="38"/>
                      <a:pt x="18509" y="75"/>
                    </a:cubicBezTo>
                    <a:cubicBezTo>
                      <a:pt x="18495" y="119"/>
                      <a:pt x="17816" y="4164"/>
                      <a:pt x="14926" y="5855"/>
                    </a:cubicBezTo>
                    <a:cubicBezTo>
                      <a:pt x="14059" y="6359"/>
                      <a:pt x="13275" y="6525"/>
                      <a:pt x="12555" y="6525"/>
                    </a:cubicBezTo>
                    <a:cubicBezTo>
                      <a:pt x="11812" y="6525"/>
                      <a:pt x="11136" y="6349"/>
                      <a:pt x="10505" y="6187"/>
                    </a:cubicBezTo>
                    <a:cubicBezTo>
                      <a:pt x="9919" y="6025"/>
                      <a:pt x="9347" y="5878"/>
                      <a:pt x="8779" y="5878"/>
                    </a:cubicBezTo>
                    <a:cubicBezTo>
                      <a:pt x="8535" y="5878"/>
                      <a:pt x="8292" y="5905"/>
                      <a:pt x="8048" y="5970"/>
                    </a:cubicBezTo>
                    <a:cubicBezTo>
                      <a:pt x="7355" y="6144"/>
                      <a:pt x="7181" y="6736"/>
                      <a:pt x="6994" y="7415"/>
                    </a:cubicBezTo>
                    <a:cubicBezTo>
                      <a:pt x="6589" y="8860"/>
                      <a:pt x="6011" y="10840"/>
                      <a:pt x="130" y="11157"/>
                    </a:cubicBezTo>
                    <a:cubicBezTo>
                      <a:pt x="0" y="11157"/>
                      <a:pt x="0" y="11331"/>
                      <a:pt x="130" y="11331"/>
                    </a:cubicBezTo>
                    <a:cubicBezTo>
                      <a:pt x="6141" y="11013"/>
                      <a:pt x="6762" y="8875"/>
                      <a:pt x="7167" y="7459"/>
                    </a:cubicBezTo>
                    <a:cubicBezTo>
                      <a:pt x="7369" y="6779"/>
                      <a:pt x="7499" y="6303"/>
                      <a:pt x="8092" y="6144"/>
                    </a:cubicBezTo>
                    <a:cubicBezTo>
                      <a:pt x="8314" y="6085"/>
                      <a:pt x="8538" y="6060"/>
                      <a:pt x="8764" y="6060"/>
                    </a:cubicBezTo>
                    <a:cubicBezTo>
                      <a:pt x="9315" y="6060"/>
                      <a:pt x="9877" y="6207"/>
                      <a:pt x="10461" y="6360"/>
                    </a:cubicBezTo>
                    <a:cubicBezTo>
                      <a:pt x="11104" y="6528"/>
                      <a:pt x="11794" y="6707"/>
                      <a:pt x="12556" y="6707"/>
                    </a:cubicBezTo>
                    <a:cubicBezTo>
                      <a:pt x="13303" y="6707"/>
                      <a:pt x="14119" y="6536"/>
                      <a:pt x="15027" y="6014"/>
                    </a:cubicBezTo>
                    <a:cubicBezTo>
                      <a:pt x="17989" y="4280"/>
                      <a:pt x="18683" y="147"/>
                      <a:pt x="18683" y="104"/>
                    </a:cubicBezTo>
                    <a:cubicBezTo>
                      <a:pt x="18697" y="61"/>
                      <a:pt x="18654" y="3"/>
                      <a:pt x="18610" y="3"/>
                    </a:cubicBezTo>
                    <a:cubicBezTo>
                      <a:pt x="18605" y="1"/>
                      <a:pt x="18598" y="0"/>
                      <a:pt x="1859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0" name="Google Shape;820;p33"/>
              <p:cNvSpPr/>
              <p:nvPr/>
            </p:nvSpPr>
            <p:spPr>
              <a:xfrm>
                <a:off x="2859800" y="951775"/>
                <a:ext cx="303100" cy="124400"/>
              </a:xfrm>
              <a:custGeom>
                <a:avLst/>
                <a:gdLst/>
                <a:ahLst/>
                <a:cxnLst/>
                <a:rect l="l" t="t" r="r" b="b"/>
                <a:pathLst>
                  <a:path w="12124" h="4976" extrusionOk="0">
                    <a:moveTo>
                      <a:pt x="11461" y="1"/>
                    </a:moveTo>
                    <a:cubicBezTo>
                      <a:pt x="10246" y="1"/>
                      <a:pt x="8896" y="905"/>
                      <a:pt x="8077" y="2331"/>
                    </a:cubicBezTo>
                    <a:cubicBezTo>
                      <a:pt x="7478" y="3380"/>
                      <a:pt x="6298" y="3719"/>
                      <a:pt x="5023" y="3719"/>
                    </a:cubicBezTo>
                    <a:cubicBezTo>
                      <a:pt x="4207" y="3719"/>
                      <a:pt x="3353" y="3580"/>
                      <a:pt x="2587" y="3400"/>
                    </a:cubicBezTo>
                    <a:cubicBezTo>
                      <a:pt x="2346" y="3345"/>
                      <a:pt x="2119" y="3318"/>
                      <a:pt x="1906" y="3318"/>
                    </a:cubicBezTo>
                    <a:cubicBezTo>
                      <a:pt x="1506" y="3318"/>
                      <a:pt x="1155" y="3414"/>
                      <a:pt x="853" y="3602"/>
                    </a:cubicBezTo>
                    <a:cubicBezTo>
                      <a:pt x="420" y="3906"/>
                      <a:pt x="116" y="4354"/>
                      <a:pt x="1" y="4874"/>
                    </a:cubicBezTo>
                    <a:cubicBezTo>
                      <a:pt x="1" y="4917"/>
                      <a:pt x="30" y="4961"/>
                      <a:pt x="73" y="4975"/>
                    </a:cubicBezTo>
                    <a:lnTo>
                      <a:pt x="102" y="4975"/>
                    </a:lnTo>
                    <a:cubicBezTo>
                      <a:pt x="145" y="4975"/>
                      <a:pt x="174" y="4946"/>
                      <a:pt x="189" y="4903"/>
                    </a:cubicBezTo>
                    <a:cubicBezTo>
                      <a:pt x="290" y="4440"/>
                      <a:pt x="564" y="4036"/>
                      <a:pt x="969" y="3761"/>
                    </a:cubicBezTo>
                    <a:cubicBezTo>
                      <a:pt x="1231" y="3584"/>
                      <a:pt x="1547" y="3497"/>
                      <a:pt x="1910" y="3497"/>
                    </a:cubicBezTo>
                    <a:cubicBezTo>
                      <a:pt x="2108" y="3497"/>
                      <a:pt x="2319" y="3523"/>
                      <a:pt x="2544" y="3574"/>
                    </a:cubicBezTo>
                    <a:cubicBezTo>
                      <a:pt x="3324" y="3758"/>
                      <a:pt x="4195" y="3898"/>
                      <a:pt x="5030" y="3898"/>
                    </a:cubicBezTo>
                    <a:cubicBezTo>
                      <a:pt x="6359" y="3898"/>
                      <a:pt x="7598" y="3541"/>
                      <a:pt x="8236" y="2432"/>
                    </a:cubicBezTo>
                    <a:cubicBezTo>
                      <a:pt x="9018" y="1054"/>
                      <a:pt x="10301" y="178"/>
                      <a:pt x="11454" y="178"/>
                    </a:cubicBezTo>
                    <a:cubicBezTo>
                      <a:pt x="11643" y="178"/>
                      <a:pt x="11828" y="201"/>
                      <a:pt x="12008" y="250"/>
                    </a:cubicBezTo>
                    <a:cubicBezTo>
                      <a:pt x="12015" y="253"/>
                      <a:pt x="12023" y="254"/>
                      <a:pt x="12031" y="254"/>
                    </a:cubicBezTo>
                    <a:cubicBezTo>
                      <a:pt x="12069" y="254"/>
                      <a:pt x="12109" y="226"/>
                      <a:pt x="12109" y="178"/>
                    </a:cubicBezTo>
                    <a:cubicBezTo>
                      <a:pt x="12123" y="135"/>
                      <a:pt x="12094" y="77"/>
                      <a:pt x="12051" y="77"/>
                    </a:cubicBezTo>
                    <a:cubicBezTo>
                      <a:pt x="11860" y="26"/>
                      <a:pt x="11663" y="1"/>
                      <a:pt x="114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1" name="Google Shape;821;p33"/>
              <p:cNvSpPr/>
              <p:nvPr/>
            </p:nvSpPr>
            <p:spPr>
              <a:xfrm>
                <a:off x="2268525" y="611400"/>
                <a:ext cx="1127700" cy="410975"/>
              </a:xfrm>
              <a:custGeom>
                <a:avLst/>
                <a:gdLst/>
                <a:ahLst/>
                <a:cxnLst/>
                <a:rect l="l" t="t" r="r" b="b"/>
                <a:pathLst>
                  <a:path w="45108" h="16439" extrusionOk="0">
                    <a:moveTo>
                      <a:pt x="37988" y="1"/>
                    </a:moveTo>
                    <a:cubicBezTo>
                      <a:pt x="36056" y="1"/>
                      <a:pt x="34387" y="284"/>
                      <a:pt x="34387" y="284"/>
                    </a:cubicBezTo>
                    <a:cubicBezTo>
                      <a:pt x="34387" y="284"/>
                      <a:pt x="35586" y="1497"/>
                      <a:pt x="35803" y="2147"/>
                    </a:cubicBezTo>
                    <a:cubicBezTo>
                      <a:pt x="35816" y="2147"/>
                      <a:pt x="36901" y="1957"/>
                      <a:pt x="37867" y="1957"/>
                    </a:cubicBezTo>
                    <a:cubicBezTo>
                      <a:pt x="39079" y="1957"/>
                      <a:pt x="40103" y="2256"/>
                      <a:pt x="38592" y="3607"/>
                    </a:cubicBezTo>
                    <a:cubicBezTo>
                      <a:pt x="30647" y="10700"/>
                      <a:pt x="19776" y="13046"/>
                      <a:pt x="15003" y="13046"/>
                    </a:cubicBezTo>
                    <a:cubicBezTo>
                      <a:pt x="13777" y="13046"/>
                      <a:pt x="12954" y="12891"/>
                      <a:pt x="12685" y="12623"/>
                    </a:cubicBezTo>
                    <a:cubicBezTo>
                      <a:pt x="11370" y="11308"/>
                      <a:pt x="15387" y="9690"/>
                      <a:pt x="15387" y="9690"/>
                    </a:cubicBezTo>
                    <a:cubicBezTo>
                      <a:pt x="15156" y="8765"/>
                      <a:pt x="15084" y="7811"/>
                      <a:pt x="15170" y="6872"/>
                    </a:cubicBezTo>
                    <a:lnTo>
                      <a:pt x="15170" y="6872"/>
                    </a:lnTo>
                    <a:cubicBezTo>
                      <a:pt x="15170" y="6872"/>
                      <a:pt x="1" y="16438"/>
                      <a:pt x="13434" y="16438"/>
                    </a:cubicBezTo>
                    <a:cubicBezTo>
                      <a:pt x="13863" y="16438"/>
                      <a:pt x="14321" y="16428"/>
                      <a:pt x="14809" y="16408"/>
                    </a:cubicBezTo>
                    <a:cubicBezTo>
                      <a:pt x="30601" y="15744"/>
                      <a:pt x="45108" y="4618"/>
                      <a:pt x="43461" y="1815"/>
                    </a:cubicBezTo>
                    <a:cubicBezTo>
                      <a:pt x="42595" y="349"/>
                      <a:pt x="40130" y="1"/>
                      <a:pt x="3798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2" name="Google Shape;822;p33"/>
              <p:cNvSpPr/>
              <p:nvPr/>
            </p:nvSpPr>
            <p:spPr>
              <a:xfrm>
                <a:off x="2507975" y="639175"/>
                <a:ext cx="813125" cy="348500"/>
              </a:xfrm>
              <a:custGeom>
                <a:avLst/>
                <a:gdLst/>
                <a:ahLst/>
                <a:cxnLst/>
                <a:rect l="l" t="t" r="r" b="b"/>
                <a:pathLst>
                  <a:path w="32525" h="13940" extrusionOk="0">
                    <a:moveTo>
                      <a:pt x="28439" y="1"/>
                    </a:moveTo>
                    <a:cubicBezTo>
                      <a:pt x="27904" y="1"/>
                      <a:pt x="27516" y="112"/>
                      <a:pt x="27482" y="126"/>
                    </a:cubicBezTo>
                    <a:cubicBezTo>
                      <a:pt x="27424" y="141"/>
                      <a:pt x="27410" y="184"/>
                      <a:pt x="27424" y="242"/>
                    </a:cubicBezTo>
                    <a:cubicBezTo>
                      <a:pt x="27436" y="277"/>
                      <a:pt x="27468" y="303"/>
                      <a:pt x="27503" y="303"/>
                    </a:cubicBezTo>
                    <a:cubicBezTo>
                      <a:pt x="27510" y="303"/>
                      <a:pt x="27518" y="302"/>
                      <a:pt x="27525" y="300"/>
                    </a:cubicBezTo>
                    <a:cubicBezTo>
                      <a:pt x="27539" y="293"/>
                      <a:pt x="27915" y="182"/>
                      <a:pt x="28437" y="182"/>
                    </a:cubicBezTo>
                    <a:cubicBezTo>
                      <a:pt x="28999" y="182"/>
                      <a:pt x="29728" y="310"/>
                      <a:pt x="30357" y="834"/>
                    </a:cubicBezTo>
                    <a:cubicBezTo>
                      <a:pt x="30487" y="935"/>
                      <a:pt x="30545" y="1094"/>
                      <a:pt x="30531" y="1253"/>
                    </a:cubicBezTo>
                    <a:cubicBezTo>
                      <a:pt x="30459" y="2380"/>
                      <a:pt x="27468" y="4605"/>
                      <a:pt x="24939" y="6166"/>
                    </a:cubicBezTo>
                    <a:cubicBezTo>
                      <a:pt x="24852" y="6209"/>
                      <a:pt x="24896" y="6339"/>
                      <a:pt x="24982" y="6339"/>
                    </a:cubicBezTo>
                    <a:cubicBezTo>
                      <a:pt x="24997" y="6339"/>
                      <a:pt x="25011" y="6325"/>
                      <a:pt x="25026" y="6325"/>
                    </a:cubicBezTo>
                    <a:cubicBezTo>
                      <a:pt x="25965" y="5747"/>
                      <a:pt x="30617" y="2814"/>
                      <a:pt x="30719" y="1268"/>
                    </a:cubicBezTo>
                    <a:cubicBezTo>
                      <a:pt x="30733" y="1036"/>
                      <a:pt x="30646" y="820"/>
                      <a:pt x="30473" y="690"/>
                    </a:cubicBezTo>
                    <a:cubicBezTo>
                      <a:pt x="29799" y="137"/>
                      <a:pt x="29029" y="1"/>
                      <a:pt x="28439" y="1"/>
                    </a:cubicBezTo>
                    <a:close/>
                    <a:moveTo>
                      <a:pt x="31286" y="7"/>
                    </a:moveTo>
                    <a:cubicBezTo>
                      <a:pt x="31188" y="7"/>
                      <a:pt x="31148" y="158"/>
                      <a:pt x="31268" y="198"/>
                    </a:cubicBezTo>
                    <a:cubicBezTo>
                      <a:pt x="31730" y="328"/>
                      <a:pt x="31990" y="545"/>
                      <a:pt x="32033" y="863"/>
                    </a:cubicBezTo>
                    <a:cubicBezTo>
                      <a:pt x="32322" y="2525"/>
                      <a:pt x="27222" y="6195"/>
                      <a:pt x="27179" y="6238"/>
                    </a:cubicBezTo>
                    <a:cubicBezTo>
                      <a:pt x="27135" y="6252"/>
                      <a:pt x="27121" y="6310"/>
                      <a:pt x="27150" y="6354"/>
                    </a:cubicBezTo>
                    <a:cubicBezTo>
                      <a:pt x="27179" y="6382"/>
                      <a:pt x="27193" y="6397"/>
                      <a:pt x="27222" y="6397"/>
                    </a:cubicBezTo>
                    <a:cubicBezTo>
                      <a:pt x="27251" y="6397"/>
                      <a:pt x="27280" y="6382"/>
                      <a:pt x="27294" y="6368"/>
                    </a:cubicBezTo>
                    <a:lnTo>
                      <a:pt x="27280" y="6368"/>
                    </a:lnTo>
                    <a:cubicBezTo>
                      <a:pt x="27497" y="6224"/>
                      <a:pt x="32525" y="2597"/>
                      <a:pt x="32221" y="820"/>
                    </a:cubicBezTo>
                    <a:cubicBezTo>
                      <a:pt x="32149" y="430"/>
                      <a:pt x="31846" y="169"/>
                      <a:pt x="31311" y="11"/>
                    </a:cubicBezTo>
                    <a:cubicBezTo>
                      <a:pt x="31302" y="8"/>
                      <a:pt x="31294" y="7"/>
                      <a:pt x="31286" y="7"/>
                    </a:cubicBezTo>
                    <a:close/>
                    <a:moveTo>
                      <a:pt x="3375" y="8845"/>
                    </a:moveTo>
                    <a:cubicBezTo>
                      <a:pt x="3364" y="8845"/>
                      <a:pt x="3351" y="8848"/>
                      <a:pt x="3338" y="8853"/>
                    </a:cubicBezTo>
                    <a:cubicBezTo>
                      <a:pt x="3309" y="8853"/>
                      <a:pt x="911" y="10067"/>
                      <a:pt x="1821" y="12104"/>
                    </a:cubicBezTo>
                    <a:cubicBezTo>
                      <a:pt x="2110" y="12769"/>
                      <a:pt x="3252" y="13000"/>
                      <a:pt x="4639" y="13000"/>
                    </a:cubicBezTo>
                    <a:cubicBezTo>
                      <a:pt x="7398" y="13000"/>
                      <a:pt x="11169" y="12090"/>
                      <a:pt x="11401" y="12032"/>
                    </a:cubicBezTo>
                    <a:cubicBezTo>
                      <a:pt x="11444" y="12017"/>
                      <a:pt x="11473" y="11974"/>
                      <a:pt x="11473" y="11931"/>
                    </a:cubicBezTo>
                    <a:cubicBezTo>
                      <a:pt x="11461" y="11883"/>
                      <a:pt x="11419" y="11855"/>
                      <a:pt x="11381" y="11855"/>
                    </a:cubicBezTo>
                    <a:cubicBezTo>
                      <a:pt x="11373" y="11855"/>
                      <a:pt x="11365" y="11856"/>
                      <a:pt x="11357" y="11859"/>
                    </a:cubicBezTo>
                    <a:cubicBezTo>
                      <a:pt x="11343" y="11859"/>
                      <a:pt x="9190" y="12379"/>
                      <a:pt x="6950" y="12653"/>
                    </a:cubicBezTo>
                    <a:cubicBezTo>
                      <a:pt x="6047" y="12765"/>
                      <a:pt x="5258" y="12820"/>
                      <a:pt x="4590" y="12820"/>
                    </a:cubicBezTo>
                    <a:cubicBezTo>
                      <a:pt x="3100" y="12820"/>
                      <a:pt x="2210" y="12546"/>
                      <a:pt x="1980" y="12017"/>
                    </a:cubicBezTo>
                    <a:cubicBezTo>
                      <a:pt x="1142" y="10154"/>
                      <a:pt x="3324" y="9055"/>
                      <a:pt x="3425" y="9012"/>
                    </a:cubicBezTo>
                    <a:cubicBezTo>
                      <a:pt x="3501" y="8962"/>
                      <a:pt x="3455" y="8845"/>
                      <a:pt x="3375" y="8845"/>
                    </a:cubicBezTo>
                    <a:close/>
                    <a:moveTo>
                      <a:pt x="526" y="11641"/>
                    </a:moveTo>
                    <a:cubicBezTo>
                      <a:pt x="510" y="11641"/>
                      <a:pt x="494" y="11645"/>
                      <a:pt x="477" y="11656"/>
                    </a:cubicBezTo>
                    <a:cubicBezTo>
                      <a:pt x="449" y="11671"/>
                      <a:pt x="1" y="12046"/>
                      <a:pt x="145" y="12523"/>
                    </a:cubicBezTo>
                    <a:cubicBezTo>
                      <a:pt x="333" y="13159"/>
                      <a:pt x="1503" y="13607"/>
                      <a:pt x="3642" y="13852"/>
                    </a:cubicBezTo>
                    <a:cubicBezTo>
                      <a:pt x="4249" y="13910"/>
                      <a:pt x="4870" y="13939"/>
                      <a:pt x="5477" y="13939"/>
                    </a:cubicBezTo>
                    <a:cubicBezTo>
                      <a:pt x="9739" y="13939"/>
                      <a:pt x="13626" y="12494"/>
                      <a:pt x="13669" y="12465"/>
                    </a:cubicBezTo>
                    <a:lnTo>
                      <a:pt x="13655" y="12465"/>
                    </a:lnTo>
                    <a:cubicBezTo>
                      <a:pt x="13712" y="12451"/>
                      <a:pt x="13727" y="12393"/>
                      <a:pt x="13712" y="12350"/>
                    </a:cubicBezTo>
                    <a:cubicBezTo>
                      <a:pt x="13702" y="12319"/>
                      <a:pt x="13669" y="12295"/>
                      <a:pt x="13635" y="12295"/>
                    </a:cubicBezTo>
                    <a:cubicBezTo>
                      <a:pt x="13622" y="12295"/>
                      <a:pt x="13609" y="12298"/>
                      <a:pt x="13597" y="12306"/>
                    </a:cubicBezTo>
                    <a:cubicBezTo>
                      <a:pt x="13559" y="12319"/>
                      <a:pt x="9708" y="13764"/>
                      <a:pt x="5508" y="13764"/>
                    </a:cubicBezTo>
                    <a:cubicBezTo>
                      <a:pt x="4899" y="13764"/>
                      <a:pt x="4283" y="13734"/>
                      <a:pt x="3671" y="13665"/>
                    </a:cubicBezTo>
                    <a:cubicBezTo>
                      <a:pt x="1099" y="13376"/>
                      <a:pt x="434" y="12855"/>
                      <a:pt x="318" y="12465"/>
                    </a:cubicBezTo>
                    <a:cubicBezTo>
                      <a:pt x="203" y="12104"/>
                      <a:pt x="579" y="11801"/>
                      <a:pt x="579" y="11801"/>
                    </a:cubicBezTo>
                    <a:cubicBezTo>
                      <a:pt x="649" y="11730"/>
                      <a:pt x="595" y="11641"/>
                      <a:pt x="526" y="1164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823" name="Google Shape;823;p33"/>
          <p:cNvSpPr/>
          <p:nvPr/>
        </p:nvSpPr>
        <p:spPr>
          <a:xfrm>
            <a:off x="1700475" y="3725157"/>
            <a:ext cx="254897" cy="256681"/>
          </a:xfrm>
          <a:custGeom>
            <a:avLst/>
            <a:gdLst/>
            <a:ahLst/>
            <a:cxnLst/>
            <a:rect l="l" t="t" r="r" b="b"/>
            <a:pathLst>
              <a:path w="2024" h="2038" extrusionOk="0">
                <a:moveTo>
                  <a:pt x="1084" y="261"/>
                </a:moveTo>
                <a:cubicBezTo>
                  <a:pt x="1099" y="347"/>
                  <a:pt x="1128" y="463"/>
                  <a:pt x="1157" y="535"/>
                </a:cubicBezTo>
                <a:cubicBezTo>
                  <a:pt x="1171" y="636"/>
                  <a:pt x="1200" y="723"/>
                  <a:pt x="1243" y="824"/>
                </a:cubicBezTo>
                <a:cubicBezTo>
                  <a:pt x="1258" y="853"/>
                  <a:pt x="1301" y="867"/>
                  <a:pt x="1503" y="940"/>
                </a:cubicBezTo>
                <a:cubicBezTo>
                  <a:pt x="1576" y="969"/>
                  <a:pt x="1677" y="998"/>
                  <a:pt x="1763" y="1041"/>
                </a:cubicBezTo>
                <a:cubicBezTo>
                  <a:pt x="1648" y="1084"/>
                  <a:pt x="1460" y="1156"/>
                  <a:pt x="1301" y="1214"/>
                </a:cubicBezTo>
                <a:cubicBezTo>
                  <a:pt x="1272" y="1229"/>
                  <a:pt x="1258" y="1243"/>
                  <a:pt x="1243" y="1272"/>
                </a:cubicBezTo>
                <a:cubicBezTo>
                  <a:pt x="1171" y="1445"/>
                  <a:pt x="1070" y="1662"/>
                  <a:pt x="998" y="1778"/>
                </a:cubicBezTo>
                <a:cubicBezTo>
                  <a:pt x="954" y="1662"/>
                  <a:pt x="896" y="1431"/>
                  <a:pt x="839" y="1243"/>
                </a:cubicBezTo>
                <a:cubicBezTo>
                  <a:pt x="839" y="1200"/>
                  <a:pt x="810" y="1171"/>
                  <a:pt x="766" y="1171"/>
                </a:cubicBezTo>
                <a:cubicBezTo>
                  <a:pt x="579" y="1142"/>
                  <a:pt x="362" y="1084"/>
                  <a:pt x="246" y="1055"/>
                </a:cubicBezTo>
                <a:cubicBezTo>
                  <a:pt x="434" y="954"/>
                  <a:pt x="622" y="867"/>
                  <a:pt x="824" y="781"/>
                </a:cubicBezTo>
                <a:cubicBezTo>
                  <a:pt x="839" y="766"/>
                  <a:pt x="868" y="752"/>
                  <a:pt x="868" y="737"/>
                </a:cubicBezTo>
                <a:cubicBezTo>
                  <a:pt x="940" y="564"/>
                  <a:pt x="1027" y="376"/>
                  <a:pt x="1084" y="261"/>
                </a:cubicBezTo>
                <a:close/>
                <a:moveTo>
                  <a:pt x="1099" y="1"/>
                </a:moveTo>
                <a:cubicBezTo>
                  <a:pt x="1041" y="1"/>
                  <a:pt x="954" y="1"/>
                  <a:pt x="723" y="636"/>
                </a:cubicBezTo>
                <a:cubicBezTo>
                  <a:pt x="44" y="911"/>
                  <a:pt x="15" y="998"/>
                  <a:pt x="1" y="1041"/>
                </a:cubicBezTo>
                <a:cubicBezTo>
                  <a:pt x="1" y="1070"/>
                  <a:pt x="1" y="1099"/>
                  <a:pt x="15" y="1128"/>
                </a:cubicBezTo>
                <a:cubicBezTo>
                  <a:pt x="44" y="1156"/>
                  <a:pt x="87" y="1229"/>
                  <a:pt x="680" y="1344"/>
                </a:cubicBezTo>
                <a:cubicBezTo>
                  <a:pt x="853" y="2038"/>
                  <a:pt x="925" y="2038"/>
                  <a:pt x="983" y="2038"/>
                </a:cubicBezTo>
                <a:lnTo>
                  <a:pt x="998" y="2038"/>
                </a:lnTo>
                <a:cubicBezTo>
                  <a:pt x="1055" y="2038"/>
                  <a:pt x="1113" y="2038"/>
                  <a:pt x="1402" y="1373"/>
                </a:cubicBezTo>
                <a:cubicBezTo>
                  <a:pt x="1604" y="1315"/>
                  <a:pt x="1792" y="1229"/>
                  <a:pt x="1980" y="1128"/>
                </a:cubicBezTo>
                <a:cubicBezTo>
                  <a:pt x="2009" y="1099"/>
                  <a:pt x="2023" y="1070"/>
                  <a:pt x="2023" y="1026"/>
                </a:cubicBezTo>
                <a:cubicBezTo>
                  <a:pt x="1995" y="940"/>
                  <a:pt x="1908" y="896"/>
                  <a:pt x="1561" y="781"/>
                </a:cubicBezTo>
                <a:lnTo>
                  <a:pt x="1388" y="709"/>
                </a:lnTo>
                <a:cubicBezTo>
                  <a:pt x="1373" y="665"/>
                  <a:pt x="1344" y="578"/>
                  <a:pt x="1330" y="506"/>
                </a:cubicBezTo>
                <a:cubicBezTo>
                  <a:pt x="1301" y="347"/>
                  <a:pt x="1258" y="188"/>
                  <a:pt x="1185" y="44"/>
                </a:cubicBezTo>
                <a:cubicBezTo>
                  <a:pt x="1157" y="29"/>
                  <a:pt x="1128" y="1"/>
                  <a:pt x="109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607;p30">
            <a:extLst>
              <a:ext uri="{FF2B5EF4-FFF2-40B4-BE49-F238E27FC236}">
                <a16:creationId xmlns:a16="http://schemas.microsoft.com/office/drawing/2014/main" id="{DB9C16D7-D6E2-A115-C82A-788163207B87}"/>
              </a:ext>
            </a:extLst>
          </p:cNvPr>
          <p:cNvSpPr txBox="1">
            <a:spLocks/>
          </p:cNvSpPr>
          <p:nvPr/>
        </p:nvSpPr>
        <p:spPr>
          <a:xfrm>
            <a:off x="3729750" y="1011154"/>
            <a:ext cx="1684500" cy="1125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8000" b="0" i="0" u="none" strike="noStrike" kern="0" cap="none" spc="0" normalizeH="0" baseline="0" noProof="0" dirty="0">
                <a:ln>
                  <a:noFill/>
                </a:ln>
                <a:solidFill>
                  <a:srgbClr val="000000"/>
                </a:solidFill>
                <a:effectLst/>
                <a:uLnTx/>
                <a:uFillTx/>
                <a:latin typeface="Changa One" panose="020B0604020202020204" charset="0"/>
                <a:cs typeface="Arial"/>
                <a:sym typeface="Arial"/>
              </a:rPr>
              <a:t>04</a:t>
            </a:r>
            <a:endParaRPr kumimoji="0" lang="en" sz="8000" b="0" i="0" u="none" strike="noStrike" kern="0" cap="none" spc="0" normalizeH="0" baseline="0" noProof="0" dirty="0">
              <a:ln>
                <a:noFill/>
              </a:ln>
              <a:solidFill>
                <a:srgbClr val="000000"/>
              </a:solidFill>
              <a:effectLst/>
              <a:uLnTx/>
              <a:uFillTx/>
              <a:latin typeface="Changa One" panose="020B0604020202020204" charset="0"/>
              <a:cs typeface="Arial"/>
              <a:sym typeface="Arial"/>
            </a:endParaRPr>
          </a:p>
        </p:txBody>
      </p:sp>
    </p:spTree>
    <p:extLst>
      <p:ext uri="{BB962C8B-B14F-4D97-AF65-F5344CB8AC3E}">
        <p14:creationId xmlns:p14="http://schemas.microsoft.com/office/powerpoint/2010/main" val="66718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4" name="Google Shape;1124;p40"/>
          <p:cNvSpPr txBox="1">
            <a:spLocks noGrp="1"/>
          </p:cNvSpPr>
          <p:nvPr>
            <p:ph type="title"/>
          </p:nvPr>
        </p:nvSpPr>
        <p:spPr>
          <a:xfrm>
            <a:off x="1309050" y="500364"/>
            <a:ext cx="6525900" cy="68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2" name="TextBox 1">
            <a:extLst>
              <a:ext uri="{FF2B5EF4-FFF2-40B4-BE49-F238E27FC236}">
                <a16:creationId xmlns:a16="http://schemas.microsoft.com/office/drawing/2014/main" id="{6CC5DBB4-ABBC-834B-66C8-1F8A0D3A5A87}"/>
              </a:ext>
            </a:extLst>
          </p:cNvPr>
          <p:cNvSpPr txBox="1"/>
          <p:nvPr/>
        </p:nvSpPr>
        <p:spPr>
          <a:xfrm>
            <a:off x="741218" y="1634836"/>
            <a:ext cx="7951426" cy="2554545"/>
          </a:xfrm>
          <a:prstGeom prst="rect">
            <a:avLst/>
          </a:prstGeom>
          <a:noFill/>
        </p:spPr>
        <p:txBody>
          <a:bodyPr wrap="square" rtlCol="0">
            <a:spAutoFit/>
          </a:bodyPr>
          <a:lstStyle/>
          <a:p>
            <a:pPr algn="ctr"/>
            <a:r>
              <a:rPr lang="en-US" sz="2000" dirty="0">
                <a:solidFill>
                  <a:srgbClr val="C00000"/>
                </a:solidFill>
                <a:latin typeface="Hanson" pitchFamily="2" charset="0"/>
                <a:ea typeface="Segoe UI Black" panose="020B0A02040204020203" pitchFamily="34" charset="0"/>
              </a:rPr>
              <a:t>To conclude this, this is our humble and simple approach to rekindle our childhood and nostalgia, a game that has bought happiness to countless people. We have plans of making the rounds and gameplay more interactive and unique. This can be a great time-pass and also a way to relive one’s childhood</a:t>
            </a:r>
            <a:endParaRPr lang="en-IN" sz="2000" dirty="0">
              <a:solidFill>
                <a:srgbClr val="C00000"/>
              </a:solidFill>
              <a:latin typeface="Hanson" pitchFamily="2" charset="0"/>
              <a:ea typeface="Segoe UI Black" panose="020B0A02040204020203"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9"/>
        <p:cNvGrpSpPr/>
        <p:nvPr/>
      </p:nvGrpSpPr>
      <p:grpSpPr>
        <a:xfrm>
          <a:off x="0" y="0"/>
          <a:ext cx="0" cy="0"/>
          <a:chOff x="0" y="0"/>
          <a:chExt cx="0" cy="0"/>
        </a:xfrm>
      </p:grpSpPr>
      <p:sp>
        <p:nvSpPr>
          <p:cNvPr id="1569" name="Google Shape;1569;p47"/>
          <p:cNvSpPr txBox="1">
            <a:spLocks noGrp="1"/>
          </p:cNvSpPr>
          <p:nvPr>
            <p:ph type="ctrTitle"/>
          </p:nvPr>
        </p:nvSpPr>
        <p:spPr>
          <a:xfrm>
            <a:off x="568759" y="1325712"/>
            <a:ext cx="3445200" cy="99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4"/>
                </a:solidFill>
              </a:rPr>
              <a:t>Thanks</a:t>
            </a:r>
            <a:r>
              <a:rPr lang="en" dirty="0">
                <a:solidFill>
                  <a:schemeClr val="accent2"/>
                </a:solidFill>
              </a:rPr>
              <a:t>!</a:t>
            </a:r>
            <a:endParaRPr dirty="0">
              <a:solidFill>
                <a:schemeClr val="accent2"/>
              </a:solidFill>
            </a:endParaRPr>
          </a:p>
        </p:txBody>
      </p:sp>
      <p:sp>
        <p:nvSpPr>
          <p:cNvPr id="1570" name="Google Shape;1570;p47"/>
          <p:cNvSpPr txBox="1">
            <a:spLocks noGrp="1"/>
          </p:cNvSpPr>
          <p:nvPr>
            <p:ph type="subTitle" idx="1"/>
          </p:nvPr>
        </p:nvSpPr>
        <p:spPr>
          <a:xfrm>
            <a:off x="1914043" y="2417613"/>
            <a:ext cx="3453300" cy="9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lt1"/>
                </a:solidFill>
              </a:rPr>
              <a:t>Group Project of Group no. </a:t>
            </a:r>
            <a:r>
              <a:rPr lang="en-IN" dirty="0"/>
              <a:t>80</a:t>
            </a:r>
            <a:endParaRPr dirty="0">
              <a:solidFill>
                <a:schemeClr val="lt1"/>
              </a:solidFill>
            </a:endParaRPr>
          </a:p>
        </p:txBody>
      </p:sp>
      <p:grpSp>
        <p:nvGrpSpPr>
          <p:cNvPr id="1583" name="Google Shape;1583;p47"/>
          <p:cNvGrpSpPr/>
          <p:nvPr/>
        </p:nvGrpSpPr>
        <p:grpSpPr>
          <a:xfrm rot="262894">
            <a:off x="7455090" y="782319"/>
            <a:ext cx="597461" cy="593419"/>
            <a:chOff x="6570900" y="961550"/>
            <a:chExt cx="597447" cy="593406"/>
          </a:xfrm>
        </p:grpSpPr>
        <p:sp>
          <p:nvSpPr>
            <p:cNvPr id="1584" name="Google Shape;1584;p47"/>
            <p:cNvSpPr/>
            <p:nvPr/>
          </p:nvSpPr>
          <p:spPr>
            <a:xfrm flipH="1">
              <a:off x="6570900" y="961550"/>
              <a:ext cx="597447" cy="593406"/>
            </a:xfrm>
            <a:custGeom>
              <a:avLst/>
              <a:gdLst/>
              <a:ahLst/>
              <a:cxnLst/>
              <a:rect l="l" t="t" r="r" b="b"/>
              <a:pathLst>
                <a:path w="12713" h="12627" extrusionOk="0">
                  <a:moveTo>
                    <a:pt x="7894" y="0"/>
                  </a:moveTo>
                  <a:cubicBezTo>
                    <a:pt x="5090" y="0"/>
                    <a:pt x="0" y="877"/>
                    <a:pt x="1197" y="7442"/>
                  </a:cubicBezTo>
                  <a:cubicBezTo>
                    <a:pt x="1896" y="11290"/>
                    <a:pt x="3971" y="12626"/>
                    <a:pt x="6248" y="12626"/>
                  </a:cubicBezTo>
                  <a:cubicBezTo>
                    <a:pt x="8631" y="12626"/>
                    <a:pt x="11235" y="11162"/>
                    <a:pt x="12713" y="9581"/>
                  </a:cubicBezTo>
                  <a:cubicBezTo>
                    <a:pt x="12713" y="9581"/>
                    <a:pt x="5662" y="8266"/>
                    <a:pt x="6124" y="5390"/>
                  </a:cubicBezTo>
                  <a:cubicBezTo>
                    <a:pt x="6586" y="2515"/>
                    <a:pt x="9635" y="117"/>
                    <a:pt x="9635" y="117"/>
                  </a:cubicBezTo>
                  <a:cubicBezTo>
                    <a:pt x="9635" y="117"/>
                    <a:pt x="8916" y="0"/>
                    <a:pt x="7894" y="0"/>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66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7"/>
            <p:cNvSpPr/>
            <p:nvPr/>
          </p:nvSpPr>
          <p:spPr>
            <a:xfrm flipH="1">
              <a:off x="6570900" y="961550"/>
              <a:ext cx="597447" cy="593406"/>
            </a:xfrm>
            <a:custGeom>
              <a:avLst/>
              <a:gdLst/>
              <a:ahLst/>
              <a:cxnLst/>
              <a:rect l="l" t="t" r="r" b="b"/>
              <a:pathLst>
                <a:path w="12713" h="12627" extrusionOk="0">
                  <a:moveTo>
                    <a:pt x="7894" y="0"/>
                  </a:moveTo>
                  <a:cubicBezTo>
                    <a:pt x="5090" y="0"/>
                    <a:pt x="0" y="877"/>
                    <a:pt x="1197" y="7442"/>
                  </a:cubicBezTo>
                  <a:cubicBezTo>
                    <a:pt x="1896" y="11290"/>
                    <a:pt x="3971" y="12626"/>
                    <a:pt x="6248" y="12626"/>
                  </a:cubicBezTo>
                  <a:cubicBezTo>
                    <a:pt x="8631" y="12626"/>
                    <a:pt x="11235" y="11162"/>
                    <a:pt x="12713" y="9581"/>
                  </a:cubicBezTo>
                  <a:cubicBezTo>
                    <a:pt x="12713" y="9581"/>
                    <a:pt x="5662" y="8266"/>
                    <a:pt x="6124" y="5390"/>
                  </a:cubicBezTo>
                  <a:cubicBezTo>
                    <a:pt x="6586" y="2515"/>
                    <a:pt x="9635" y="117"/>
                    <a:pt x="9635" y="117"/>
                  </a:cubicBezTo>
                  <a:cubicBezTo>
                    <a:pt x="9635" y="117"/>
                    <a:pt x="8916" y="0"/>
                    <a:pt x="78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6" name="Google Shape;1586;p47"/>
          <p:cNvGrpSpPr/>
          <p:nvPr/>
        </p:nvGrpSpPr>
        <p:grpSpPr>
          <a:xfrm>
            <a:off x="5730845" y="1596231"/>
            <a:ext cx="1483766" cy="879228"/>
            <a:chOff x="7787945" y="4264262"/>
            <a:chExt cx="1483766" cy="879228"/>
          </a:xfrm>
        </p:grpSpPr>
        <p:sp>
          <p:nvSpPr>
            <p:cNvPr id="1587" name="Google Shape;1587;p47"/>
            <p:cNvSpPr/>
            <p:nvPr/>
          </p:nvSpPr>
          <p:spPr>
            <a:xfrm flipH="1">
              <a:off x="7787945" y="4264262"/>
              <a:ext cx="1483705" cy="879228"/>
            </a:xfrm>
            <a:custGeom>
              <a:avLst/>
              <a:gdLst/>
              <a:ahLst/>
              <a:cxnLst/>
              <a:rect l="l" t="t" r="r" b="b"/>
              <a:pathLst>
                <a:path w="35949" h="21303" extrusionOk="0">
                  <a:moveTo>
                    <a:pt x="17945" y="7196"/>
                  </a:moveTo>
                  <a:cubicBezTo>
                    <a:pt x="18610" y="7456"/>
                    <a:pt x="20113" y="7904"/>
                    <a:pt x="20748" y="8107"/>
                  </a:cubicBezTo>
                  <a:lnTo>
                    <a:pt x="20012" y="9754"/>
                  </a:lnTo>
                  <a:cubicBezTo>
                    <a:pt x="19997" y="9797"/>
                    <a:pt x="19983" y="9840"/>
                    <a:pt x="19983" y="9884"/>
                  </a:cubicBezTo>
                  <a:cubicBezTo>
                    <a:pt x="18957" y="9523"/>
                    <a:pt x="17743" y="9133"/>
                    <a:pt x="16977" y="8901"/>
                  </a:cubicBezTo>
                  <a:lnTo>
                    <a:pt x="17931" y="7225"/>
                  </a:lnTo>
                  <a:lnTo>
                    <a:pt x="17945" y="7196"/>
                  </a:lnTo>
                  <a:close/>
                  <a:moveTo>
                    <a:pt x="12513" y="9118"/>
                  </a:moveTo>
                  <a:cubicBezTo>
                    <a:pt x="13148" y="10057"/>
                    <a:pt x="13784" y="11025"/>
                    <a:pt x="13986" y="11415"/>
                  </a:cubicBezTo>
                  <a:cubicBezTo>
                    <a:pt x="13596" y="11574"/>
                    <a:pt x="12411" y="11748"/>
                    <a:pt x="11299" y="11834"/>
                  </a:cubicBezTo>
                  <a:cubicBezTo>
                    <a:pt x="11862" y="10650"/>
                    <a:pt x="12253" y="9783"/>
                    <a:pt x="12513" y="9118"/>
                  </a:cubicBezTo>
                  <a:close/>
                  <a:moveTo>
                    <a:pt x="24317" y="13149"/>
                  </a:moveTo>
                  <a:lnTo>
                    <a:pt x="24317" y="13149"/>
                  </a:lnTo>
                  <a:cubicBezTo>
                    <a:pt x="23956" y="14406"/>
                    <a:pt x="23725" y="15345"/>
                    <a:pt x="23580" y="16039"/>
                  </a:cubicBezTo>
                  <a:lnTo>
                    <a:pt x="23580" y="16025"/>
                  </a:lnTo>
                  <a:cubicBezTo>
                    <a:pt x="22786" y="15201"/>
                    <a:pt x="22005" y="14349"/>
                    <a:pt x="21745" y="13987"/>
                  </a:cubicBezTo>
                  <a:cubicBezTo>
                    <a:pt x="22107" y="13771"/>
                    <a:pt x="23248" y="13424"/>
                    <a:pt x="24317" y="13149"/>
                  </a:cubicBezTo>
                  <a:close/>
                  <a:moveTo>
                    <a:pt x="21976" y="0"/>
                  </a:moveTo>
                  <a:cubicBezTo>
                    <a:pt x="21854" y="0"/>
                    <a:pt x="21736" y="70"/>
                    <a:pt x="21702" y="232"/>
                  </a:cubicBezTo>
                  <a:lnTo>
                    <a:pt x="20546" y="3758"/>
                  </a:lnTo>
                  <a:cubicBezTo>
                    <a:pt x="20517" y="3801"/>
                    <a:pt x="20517" y="3859"/>
                    <a:pt x="20532" y="3902"/>
                  </a:cubicBezTo>
                  <a:cubicBezTo>
                    <a:pt x="18697" y="3411"/>
                    <a:pt x="16862" y="2963"/>
                    <a:pt x="16862" y="2963"/>
                  </a:cubicBezTo>
                  <a:cubicBezTo>
                    <a:pt x="16854" y="2960"/>
                    <a:pt x="16848" y="2958"/>
                    <a:pt x="16841" y="2958"/>
                  </a:cubicBezTo>
                  <a:cubicBezTo>
                    <a:pt x="16567" y="2958"/>
                    <a:pt x="17074" y="5946"/>
                    <a:pt x="17497" y="6850"/>
                  </a:cubicBezTo>
                  <a:cubicBezTo>
                    <a:pt x="17454" y="6879"/>
                    <a:pt x="17425" y="6907"/>
                    <a:pt x="17396" y="6936"/>
                  </a:cubicBezTo>
                  <a:lnTo>
                    <a:pt x="16443" y="8641"/>
                  </a:lnTo>
                  <a:cubicBezTo>
                    <a:pt x="16428" y="8670"/>
                    <a:pt x="16414" y="8699"/>
                    <a:pt x="16414" y="8742"/>
                  </a:cubicBezTo>
                  <a:lnTo>
                    <a:pt x="16226" y="8685"/>
                  </a:lnTo>
                  <a:cubicBezTo>
                    <a:pt x="16053" y="8685"/>
                    <a:pt x="15460" y="9840"/>
                    <a:pt x="14839" y="11256"/>
                  </a:cubicBezTo>
                  <a:cubicBezTo>
                    <a:pt x="14738" y="11271"/>
                    <a:pt x="14651" y="11329"/>
                    <a:pt x="14608" y="11415"/>
                  </a:cubicBezTo>
                  <a:cubicBezTo>
                    <a:pt x="14492" y="10967"/>
                    <a:pt x="13163" y="9060"/>
                    <a:pt x="12744" y="8439"/>
                  </a:cubicBezTo>
                  <a:cubicBezTo>
                    <a:pt x="13105" y="7355"/>
                    <a:pt x="12961" y="7196"/>
                    <a:pt x="12888" y="7110"/>
                  </a:cubicBezTo>
                  <a:cubicBezTo>
                    <a:pt x="12455" y="6618"/>
                    <a:pt x="3641" y="2212"/>
                    <a:pt x="2716" y="2212"/>
                  </a:cubicBezTo>
                  <a:cubicBezTo>
                    <a:pt x="2659" y="2212"/>
                    <a:pt x="2615" y="2226"/>
                    <a:pt x="2557" y="2240"/>
                  </a:cubicBezTo>
                  <a:cubicBezTo>
                    <a:pt x="2297" y="2342"/>
                    <a:pt x="1864" y="3237"/>
                    <a:pt x="1272" y="4913"/>
                  </a:cubicBezTo>
                  <a:lnTo>
                    <a:pt x="1141" y="5318"/>
                  </a:lnTo>
                  <a:cubicBezTo>
                    <a:pt x="809" y="6272"/>
                    <a:pt x="448" y="7442"/>
                    <a:pt x="29" y="8829"/>
                  </a:cubicBezTo>
                  <a:cubicBezTo>
                    <a:pt x="0" y="8974"/>
                    <a:pt x="58" y="9118"/>
                    <a:pt x="188" y="9176"/>
                  </a:cubicBezTo>
                  <a:lnTo>
                    <a:pt x="9955" y="13944"/>
                  </a:lnTo>
                  <a:cubicBezTo>
                    <a:pt x="9984" y="13958"/>
                    <a:pt x="10027" y="13973"/>
                    <a:pt x="10085" y="13973"/>
                  </a:cubicBezTo>
                  <a:cubicBezTo>
                    <a:pt x="10186" y="13973"/>
                    <a:pt x="10288" y="13901"/>
                    <a:pt x="10345" y="13799"/>
                  </a:cubicBezTo>
                  <a:cubicBezTo>
                    <a:pt x="10591" y="13323"/>
                    <a:pt x="10808" y="12875"/>
                    <a:pt x="11010" y="12470"/>
                  </a:cubicBezTo>
                  <a:cubicBezTo>
                    <a:pt x="12484" y="12355"/>
                    <a:pt x="14290" y="12138"/>
                    <a:pt x="14564" y="11748"/>
                  </a:cubicBezTo>
                  <a:cubicBezTo>
                    <a:pt x="14579" y="11719"/>
                    <a:pt x="14593" y="11690"/>
                    <a:pt x="14608" y="11675"/>
                  </a:cubicBezTo>
                  <a:cubicBezTo>
                    <a:pt x="14622" y="11690"/>
                    <a:pt x="14637" y="11719"/>
                    <a:pt x="14651" y="11748"/>
                  </a:cubicBezTo>
                  <a:cubicBezTo>
                    <a:pt x="13726" y="13915"/>
                    <a:pt x="12773" y="16444"/>
                    <a:pt x="12859" y="16588"/>
                  </a:cubicBezTo>
                  <a:cubicBezTo>
                    <a:pt x="13033" y="16848"/>
                    <a:pt x="18769" y="18510"/>
                    <a:pt x="19116" y="18539"/>
                  </a:cubicBezTo>
                  <a:cubicBezTo>
                    <a:pt x="19116" y="18539"/>
                    <a:pt x="19117" y="18539"/>
                    <a:pt x="19118" y="18539"/>
                  </a:cubicBezTo>
                  <a:cubicBezTo>
                    <a:pt x="19324" y="18539"/>
                    <a:pt x="20259" y="16148"/>
                    <a:pt x="20994" y="14016"/>
                  </a:cubicBezTo>
                  <a:cubicBezTo>
                    <a:pt x="21008" y="14031"/>
                    <a:pt x="21037" y="14031"/>
                    <a:pt x="21052" y="14031"/>
                  </a:cubicBezTo>
                  <a:lnTo>
                    <a:pt x="21081" y="14031"/>
                  </a:lnTo>
                  <a:cubicBezTo>
                    <a:pt x="21095" y="14060"/>
                    <a:pt x="21095" y="14103"/>
                    <a:pt x="21110" y="14132"/>
                  </a:cubicBezTo>
                  <a:cubicBezTo>
                    <a:pt x="21297" y="14536"/>
                    <a:pt x="22916" y="16227"/>
                    <a:pt x="23436" y="16761"/>
                  </a:cubicBezTo>
                  <a:cubicBezTo>
                    <a:pt x="23262" y="17903"/>
                    <a:pt x="23421" y="18033"/>
                    <a:pt x="23508" y="18105"/>
                  </a:cubicBezTo>
                  <a:cubicBezTo>
                    <a:pt x="24028" y="18524"/>
                    <a:pt x="32972" y="21298"/>
                    <a:pt x="34215" y="21298"/>
                  </a:cubicBezTo>
                  <a:cubicBezTo>
                    <a:pt x="34230" y="21301"/>
                    <a:pt x="34246" y="21302"/>
                    <a:pt x="34262" y="21302"/>
                  </a:cubicBezTo>
                  <a:cubicBezTo>
                    <a:pt x="34336" y="21302"/>
                    <a:pt x="34415" y="21276"/>
                    <a:pt x="34475" y="21241"/>
                  </a:cubicBezTo>
                  <a:cubicBezTo>
                    <a:pt x="34720" y="21096"/>
                    <a:pt x="35009" y="20142"/>
                    <a:pt x="35313" y="18394"/>
                  </a:cubicBezTo>
                  <a:lnTo>
                    <a:pt x="35385" y="17975"/>
                  </a:lnTo>
                  <a:cubicBezTo>
                    <a:pt x="35558" y="16978"/>
                    <a:pt x="35732" y="15764"/>
                    <a:pt x="35920" y="14334"/>
                  </a:cubicBezTo>
                  <a:cubicBezTo>
                    <a:pt x="35948" y="14190"/>
                    <a:pt x="35847" y="14045"/>
                    <a:pt x="35703" y="14002"/>
                  </a:cubicBezTo>
                  <a:lnTo>
                    <a:pt x="25329" y="10866"/>
                  </a:lnTo>
                  <a:cubicBezTo>
                    <a:pt x="25301" y="10859"/>
                    <a:pt x="25273" y="10855"/>
                    <a:pt x="25245" y="10855"/>
                  </a:cubicBezTo>
                  <a:cubicBezTo>
                    <a:pt x="25114" y="10855"/>
                    <a:pt x="24989" y="10937"/>
                    <a:pt x="24953" y="11069"/>
                  </a:cubicBezTo>
                  <a:cubicBezTo>
                    <a:pt x="24794" y="11574"/>
                    <a:pt x="24650" y="12051"/>
                    <a:pt x="24520" y="12485"/>
                  </a:cubicBezTo>
                  <a:cubicBezTo>
                    <a:pt x="23291" y="12788"/>
                    <a:pt x="21861" y="13193"/>
                    <a:pt x="21312" y="13583"/>
                  </a:cubicBezTo>
                  <a:cubicBezTo>
                    <a:pt x="21283" y="13525"/>
                    <a:pt x="21240" y="13482"/>
                    <a:pt x="21182" y="13453"/>
                  </a:cubicBezTo>
                  <a:cubicBezTo>
                    <a:pt x="21644" y="12109"/>
                    <a:pt x="21977" y="10967"/>
                    <a:pt x="21933" y="10794"/>
                  </a:cubicBezTo>
                  <a:cubicBezTo>
                    <a:pt x="21890" y="10635"/>
                    <a:pt x="21297" y="10375"/>
                    <a:pt x="20503" y="10072"/>
                  </a:cubicBezTo>
                  <a:cubicBezTo>
                    <a:pt x="20532" y="10043"/>
                    <a:pt x="20546" y="10014"/>
                    <a:pt x="20561" y="9999"/>
                  </a:cubicBezTo>
                  <a:lnTo>
                    <a:pt x="21312" y="8309"/>
                  </a:lnTo>
                  <a:cubicBezTo>
                    <a:pt x="21355" y="8193"/>
                    <a:pt x="21341" y="8078"/>
                    <a:pt x="21254" y="7991"/>
                  </a:cubicBezTo>
                  <a:cubicBezTo>
                    <a:pt x="21962" y="7370"/>
                    <a:pt x="24115" y="5448"/>
                    <a:pt x="24245" y="5145"/>
                  </a:cubicBezTo>
                  <a:cubicBezTo>
                    <a:pt x="24332" y="4986"/>
                    <a:pt x="22757" y="4494"/>
                    <a:pt x="21052" y="4032"/>
                  </a:cubicBezTo>
                  <a:cubicBezTo>
                    <a:pt x="21081" y="4003"/>
                    <a:pt x="21095" y="3960"/>
                    <a:pt x="21110" y="3931"/>
                  </a:cubicBezTo>
                  <a:lnTo>
                    <a:pt x="22266" y="420"/>
                  </a:lnTo>
                  <a:cubicBezTo>
                    <a:pt x="22372" y="172"/>
                    <a:pt x="22169" y="0"/>
                    <a:pt x="21976" y="0"/>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54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8" name="Google Shape;1588;p47"/>
            <p:cNvGrpSpPr/>
            <p:nvPr/>
          </p:nvGrpSpPr>
          <p:grpSpPr>
            <a:xfrm flipH="1">
              <a:off x="7788583" y="4264654"/>
              <a:ext cx="1483127" cy="877990"/>
              <a:chOff x="4499675" y="3295000"/>
              <a:chExt cx="898375" cy="531825"/>
            </a:xfrm>
          </p:grpSpPr>
          <p:sp>
            <p:nvSpPr>
              <p:cNvPr id="1589" name="Google Shape;1589;p47"/>
              <p:cNvSpPr/>
              <p:nvPr/>
            </p:nvSpPr>
            <p:spPr>
              <a:xfrm>
                <a:off x="4912950" y="3368300"/>
                <a:ext cx="197200" cy="130900"/>
              </a:xfrm>
              <a:custGeom>
                <a:avLst/>
                <a:gdLst/>
                <a:ahLst/>
                <a:cxnLst/>
                <a:rect l="l" t="t" r="r" b="b"/>
                <a:pathLst>
                  <a:path w="7888" h="5236" extrusionOk="0">
                    <a:moveTo>
                      <a:pt x="310" y="0"/>
                    </a:moveTo>
                    <a:cubicBezTo>
                      <a:pt x="1" y="0"/>
                      <a:pt x="716" y="3897"/>
                      <a:pt x="1140" y="4123"/>
                    </a:cubicBezTo>
                    <a:cubicBezTo>
                      <a:pt x="1574" y="4355"/>
                      <a:pt x="4507" y="5236"/>
                      <a:pt x="4507" y="5236"/>
                    </a:cubicBezTo>
                    <a:cubicBezTo>
                      <a:pt x="4507" y="5236"/>
                      <a:pt x="7556" y="2563"/>
                      <a:pt x="7715" y="2202"/>
                    </a:cubicBezTo>
                    <a:cubicBezTo>
                      <a:pt x="7888" y="1840"/>
                      <a:pt x="331" y="5"/>
                      <a:pt x="331" y="5"/>
                    </a:cubicBezTo>
                    <a:cubicBezTo>
                      <a:pt x="324" y="2"/>
                      <a:pt x="317" y="0"/>
                      <a:pt x="3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7"/>
              <p:cNvSpPr/>
              <p:nvPr/>
            </p:nvSpPr>
            <p:spPr>
              <a:xfrm>
                <a:off x="4817200" y="3511475"/>
                <a:ext cx="233725" cy="246000"/>
              </a:xfrm>
              <a:custGeom>
                <a:avLst/>
                <a:gdLst/>
                <a:ahLst/>
                <a:cxnLst/>
                <a:rect l="l" t="t" r="r" b="b"/>
                <a:pathLst>
                  <a:path w="9349" h="9840" extrusionOk="0">
                    <a:moveTo>
                      <a:pt x="3539" y="0"/>
                    </a:moveTo>
                    <a:cubicBezTo>
                      <a:pt x="3057" y="0"/>
                      <a:pt x="0" y="7644"/>
                      <a:pt x="159" y="7904"/>
                    </a:cubicBezTo>
                    <a:cubicBezTo>
                      <a:pt x="332" y="8164"/>
                      <a:pt x="6054" y="9796"/>
                      <a:pt x="6415" y="9840"/>
                    </a:cubicBezTo>
                    <a:cubicBezTo>
                      <a:pt x="6416" y="9840"/>
                      <a:pt x="6417" y="9840"/>
                      <a:pt x="6418" y="9840"/>
                    </a:cubicBezTo>
                    <a:cubicBezTo>
                      <a:pt x="6777" y="9840"/>
                      <a:pt x="9348" y="2585"/>
                      <a:pt x="9233" y="2110"/>
                    </a:cubicBezTo>
                    <a:cubicBezTo>
                      <a:pt x="9103" y="1647"/>
                      <a:pt x="3540" y="0"/>
                      <a:pt x="3540" y="0"/>
                    </a:cubicBezTo>
                    <a:cubicBezTo>
                      <a:pt x="3540" y="0"/>
                      <a:pt x="3539" y="0"/>
                      <a:pt x="35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7"/>
              <p:cNvSpPr/>
              <p:nvPr/>
            </p:nvSpPr>
            <p:spPr>
              <a:xfrm>
                <a:off x="4860775" y="3575650"/>
                <a:ext cx="175575" cy="69500"/>
              </a:xfrm>
              <a:custGeom>
                <a:avLst/>
                <a:gdLst/>
                <a:ahLst/>
                <a:cxnLst/>
                <a:rect l="l" t="t" r="r" b="b"/>
                <a:pathLst>
                  <a:path w="7023" h="2780" extrusionOk="0">
                    <a:moveTo>
                      <a:pt x="431" y="0"/>
                    </a:moveTo>
                    <a:cubicBezTo>
                      <a:pt x="129" y="0"/>
                      <a:pt x="0" y="466"/>
                      <a:pt x="338" y="583"/>
                    </a:cubicBezTo>
                    <a:lnTo>
                      <a:pt x="6507" y="2750"/>
                    </a:lnTo>
                    <a:cubicBezTo>
                      <a:pt x="6536" y="2765"/>
                      <a:pt x="6580" y="2779"/>
                      <a:pt x="6608" y="2779"/>
                    </a:cubicBezTo>
                    <a:lnTo>
                      <a:pt x="6608" y="2765"/>
                    </a:lnTo>
                    <a:cubicBezTo>
                      <a:pt x="6613" y="2765"/>
                      <a:pt x="6618" y="2765"/>
                      <a:pt x="6623" y="2765"/>
                    </a:cubicBezTo>
                    <a:cubicBezTo>
                      <a:pt x="6943" y="2765"/>
                      <a:pt x="7023" y="2301"/>
                      <a:pt x="6710" y="2187"/>
                    </a:cubicBezTo>
                    <a:lnTo>
                      <a:pt x="540" y="19"/>
                    </a:lnTo>
                    <a:cubicBezTo>
                      <a:pt x="502" y="6"/>
                      <a:pt x="465" y="0"/>
                      <a:pt x="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7"/>
              <p:cNvSpPr/>
              <p:nvPr/>
            </p:nvSpPr>
            <p:spPr>
              <a:xfrm>
                <a:off x="5025975" y="3606250"/>
                <a:ext cx="99775" cy="109700"/>
              </a:xfrm>
              <a:custGeom>
                <a:avLst/>
                <a:gdLst/>
                <a:ahLst/>
                <a:cxnLst/>
                <a:rect l="l" t="t" r="r" b="b"/>
                <a:pathLst>
                  <a:path w="3991" h="4388" extrusionOk="0">
                    <a:moveTo>
                      <a:pt x="3560" y="0"/>
                    </a:moveTo>
                    <a:cubicBezTo>
                      <a:pt x="3536" y="0"/>
                      <a:pt x="3510" y="3"/>
                      <a:pt x="3483" y="9"/>
                    </a:cubicBezTo>
                    <a:cubicBezTo>
                      <a:pt x="2038" y="356"/>
                      <a:pt x="275" y="862"/>
                      <a:pt x="58" y="1310"/>
                    </a:cubicBezTo>
                    <a:cubicBezTo>
                      <a:pt x="0" y="1425"/>
                      <a:pt x="0" y="1541"/>
                      <a:pt x="58" y="1642"/>
                    </a:cubicBezTo>
                    <a:cubicBezTo>
                      <a:pt x="232" y="2061"/>
                      <a:pt x="1908" y="3780"/>
                      <a:pt x="2399" y="4300"/>
                    </a:cubicBezTo>
                    <a:cubicBezTo>
                      <a:pt x="2455" y="4356"/>
                      <a:pt x="2538" y="4385"/>
                      <a:pt x="2609" y="4387"/>
                    </a:cubicBezTo>
                    <a:lnTo>
                      <a:pt x="2609" y="4387"/>
                    </a:lnTo>
                    <a:cubicBezTo>
                      <a:pt x="2864" y="4381"/>
                      <a:pt x="2990" y="4067"/>
                      <a:pt x="2818" y="3881"/>
                    </a:cubicBezTo>
                    <a:cubicBezTo>
                      <a:pt x="1937" y="2971"/>
                      <a:pt x="969" y="1931"/>
                      <a:pt x="665" y="1526"/>
                    </a:cubicBezTo>
                    <a:cubicBezTo>
                      <a:pt x="1084" y="1281"/>
                      <a:pt x="2442" y="876"/>
                      <a:pt x="3627" y="587"/>
                    </a:cubicBezTo>
                    <a:cubicBezTo>
                      <a:pt x="3990" y="506"/>
                      <a:pt x="3890" y="0"/>
                      <a:pt x="3560" y="0"/>
                    </a:cubicBezTo>
                    <a:close/>
                    <a:moveTo>
                      <a:pt x="2609" y="4387"/>
                    </a:moveTo>
                    <a:cubicBezTo>
                      <a:pt x="2606" y="4387"/>
                      <a:pt x="2604" y="4387"/>
                      <a:pt x="2601" y="4387"/>
                    </a:cubicBezTo>
                    <a:lnTo>
                      <a:pt x="2616" y="4387"/>
                    </a:lnTo>
                    <a:cubicBezTo>
                      <a:pt x="2613" y="4387"/>
                      <a:pt x="2611" y="4387"/>
                      <a:pt x="2609" y="43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7"/>
              <p:cNvSpPr/>
              <p:nvPr/>
            </p:nvSpPr>
            <p:spPr>
              <a:xfrm>
                <a:off x="5072575" y="3565725"/>
                <a:ext cx="325475" cy="261100"/>
              </a:xfrm>
              <a:custGeom>
                <a:avLst/>
                <a:gdLst/>
                <a:ahLst/>
                <a:cxnLst/>
                <a:rect l="l" t="t" r="r" b="b"/>
                <a:pathLst>
                  <a:path w="13019" h="10444" extrusionOk="0">
                    <a:moveTo>
                      <a:pt x="2514" y="677"/>
                    </a:moveTo>
                    <a:lnTo>
                      <a:pt x="12368" y="3639"/>
                    </a:lnTo>
                    <a:cubicBezTo>
                      <a:pt x="12007" y="6442"/>
                      <a:pt x="11502" y="9418"/>
                      <a:pt x="11270" y="9837"/>
                    </a:cubicBezTo>
                    <a:cubicBezTo>
                      <a:pt x="10042" y="9808"/>
                      <a:pt x="1821" y="7207"/>
                      <a:pt x="1012" y="6803"/>
                    </a:cubicBezTo>
                    <a:cubicBezTo>
                      <a:pt x="940" y="6239"/>
                      <a:pt x="1691" y="3335"/>
                      <a:pt x="2514" y="677"/>
                    </a:cubicBezTo>
                    <a:close/>
                    <a:moveTo>
                      <a:pt x="2330" y="1"/>
                    </a:moveTo>
                    <a:cubicBezTo>
                      <a:pt x="2198" y="1"/>
                      <a:pt x="2073" y="83"/>
                      <a:pt x="2038" y="214"/>
                    </a:cubicBezTo>
                    <a:cubicBezTo>
                      <a:pt x="0" y="6745"/>
                      <a:pt x="419" y="7106"/>
                      <a:pt x="593" y="7236"/>
                    </a:cubicBezTo>
                    <a:cubicBezTo>
                      <a:pt x="1113" y="7655"/>
                      <a:pt x="10057" y="10444"/>
                      <a:pt x="11299" y="10444"/>
                    </a:cubicBezTo>
                    <a:cubicBezTo>
                      <a:pt x="11386" y="10444"/>
                      <a:pt x="11487" y="10429"/>
                      <a:pt x="11559" y="10386"/>
                    </a:cubicBezTo>
                    <a:cubicBezTo>
                      <a:pt x="11964" y="10155"/>
                      <a:pt x="12441" y="7829"/>
                      <a:pt x="13004" y="3480"/>
                    </a:cubicBezTo>
                    <a:cubicBezTo>
                      <a:pt x="13019" y="3335"/>
                      <a:pt x="12932" y="3191"/>
                      <a:pt x="12787" y="3162"/>
                    </a:cubicBezTo>
                    <a:lnTo>
                      <a:pt x="2413" y="12"/>
                    </a:lnTo>
                    <a:cubicBezTo>
                      <a:pt x="2386" y="4"/>
                      <a:pt x="2358" y="1"/>
                      <a:pt x="2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7"/>
              <p:cNvSpPr/>
              <p:nvPr/>
            </p:nvSpPr>
            <p:spPr>
              <a:xfrm>
                <a:off x="5100050" y="3655275"/>
                <a:ext cx="288975" cy="100050"/>
              </a:xfrm>
              <a:custGeom>
                <a:avLst/>
                <a:gdLst/>
                <a:ahLst/>
                <a:cxnLst/>
                <a:rect l="l" t="t" r="r" b="b"/>
                <a:pathLst>
                  <a:path w="11559" h="4002" extrusionOk="0">
                    <a:moveTo>
                      <a:pt x="414" y="1"/>
                    </a:moveTo>
                    <a:cubicBezTo>
                      <a:pt x="106" y="1"/>
                      <a:pt x="0" y="458"/>
                      <a:pt x="317" y="577"/>
                    </a:cubicBezTo>
                    <a:lnTo>
                      <a:pt x="11053" y="3987"/>
                    </a:lnTo>
                    <a:cubicBezTo>
                      <a:pt x="11082" y="3987"/>
                      <a:pt x="11110" y="4001"/>
                      <a:pt x="11139" y="4001"/>
                    </a:cubicBezTo>
                    <a:cubicBezTo>
                      <a:pt x="11472" y="4001"/>
                      <a:pt x="11558" y="3524"/>
                      <a:pt x="11226" y="3423"/>
                    </a:cubicBezTo>
                    <a:lnTo>
                      <a:pt x="505" y="13"/>
                    </a:lnTo>
                    <a:cubicBezTo>
                      <a:pt x="473" y="5"/>
                      <a:pt x="442"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7"/>
              <p:cNvSpPr/>
              <p:nvPr/>
            </p:nvSpPr>
            <p:spPr>
              <a:xfrm>
                <a:off x="5264025" y="3622975"/>
                <a:ext cx="53650" cy="181475"/>
              </a:xfrm>
              <a:custGeom>
                <a:avLst/>
                <a:gdLst/>
                <a:ahLst/>
                <a:cxnLst/>
                <a:rect l="l" t="t" r="r" b="b"/>
                <a:pathLst>
                  <a:path w="2146" h="7259" extrusionOk="0">
                    <a:moveTo>
                      <a:pt x="1800" y="0"/>
                    </a:moveTo>
                    <a:cubicBezTo>
                      <a:pt x="1676" y="0"/>
                      <a:pt x="1554" y="73"/>
                      <a:pt x="1517" y="236"/>
                    </a:cubicBezTo>
                    <a:lnTo>
                      <a:pt x="549" y="4542"/>
                    </a:lnTo>
                    <a:lnTo>
                      <a:pt x="29" y="6897"/>
                    </a:lnTo>
                    <a:cubicBezTo>
                      <a:pt x="0" y="7056"/>
                      <a:pt x="101" y="7215"/>
                      <a:pt x="260" y="7258"/>
                    </a:cubicBezTo>
                    <a:lnTo>
                      <a:pt x="318" y="7258"/>
                    </a:lnTo>
                    <a:cubicBezTo>
                      <a:pt x="463" y="7258"/>
                      <a:pt x="578" y="7157"/>
                      <a:pt x="621" y="7027"/>
                    </a:cubicBezTo>
                    <a:lnTo>
                      <a:pt x="2095" y="366"/>
                    </a:lnTo>
                    <a:cubicBezTo>
                      <a:pt x="2146" y="139"/>
                      <a:pt x="1972" y="0"/>
                      <a:pt x="1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7"/>
              <p:cNvSpPr/>
              <p:nvPr/>
            </p:nvSpPr>
            <p:spPr>
              <a:xfrm>
                <a:off x="5162525" y="3595450"/>
                <a:ext cx="58525" cy="176850"/>
              </a:xfrm>
              <a:custGeom>
                <a:avLst/>
                <a:gdLst/>
                <a:ahLst/>
                <a:cxnLst/>
                <a:rect l="l" t="t" r="r" b="b"/>
                <a:pathLst>
                  <a:path w="2341" h="7074" extrusionOk="0">
                    <a:moveTo>
                      <a:pt x="1997" y="1"/>
                    </a:moveTo>
                    <a:cubicBezTo>
                      <a:pt x="1881" y="1"/>
                      <a:pt x="1766" y="64"/>
                      <a:pt x="1719" y="210"/>
                    </a:cubicBezTo>
                    <a:lnTo>
                      <a:pt x="43" y="6712"/>
                    </a:lnTo>
                    <a:cubicBezTo>
                      <a:pt x="0" y="6871"/>
                      <a:pt x="101" y="7030"/>
                      <a:pt x="260" y="7073"/>
                    </a:cubicBezTo>
                    <a:lnTo>
                      <a:pt x="332" y="7073"/>
                    </a:lnTo>
                    <a:cubicBezTo>
                      <a:pt x="462" y="7073"/>
                      <a:pt x="578" y="6986"/>
                      <a:pt x="621" y="6871"/>
                    </a:cubicBezTo>
                    <a:lnTo>
                      <a:pt x="2297" y="354"/>
                    </a:lnTo>
                    <a:cubicBezTo>
                      <a:pt x="2340" y="139"/>
                      <a:pt x="2168" y="1"/>
                      <a:pt x="19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7"/>
              <p:cNvSpPr/>
              <p:nvPr/>
            </p:nvSpPr>
            <p:spPr>
              <a:xfrm>
                <a:off x="4763375" y="3500750"/>
                <a:ext cx="102600" cy="105375"/>
              </a:xfrm>
              <a:custGeom>
                <a:avLst/>
                <a:gdLst/>
                <a:ahLst/>
                <a:cxnLst/>
                <a:rect l="l" t="t" r="r" b="b"/>
                <a:pathLst>
                  <a:path w="4104" h="4215" extrusionOk="0">
                    <a:moveTo>
                      <a:pt x="1952" y="1"/>
                    </a:moveTo>
                    <a:cubicBezTo>
                      <a:pt x="1730" y="1"/>
                      <a:pt x="1510" y="266"/>
                      <a:pt x="1705" y="501"/>
                    </a:cubicBezTo>
                    <a:cubicBezTo>
                      <a:pt x="2442" y="1542"/>
                      <a:pt x="3208" y="2726"/>
                      <a:pt x="3439" y="3174"/>
                    </a:cubicBezTo>
                    <a:cubicBezTo>
                      <a:pt x="3006" y="3333"/>
                      <a:pt x="1590" y="3536"/>
                      <a:pt x="376" y="3622"/>
                    </a:cubicBezTo>
                    <a:cubicBezTo>
                      <a:pt x="0" y="3651"/>
                      <a:pt x="29" y="4200"/>
                      <a:pt x="390" y="4215"/>
                    </a:cubicBezTo>
                    <a:lnTo>
                      <a:pt x="419" y="4215"/>
                    </a:lnTo>
                    <a:cubicBezTo>
                      <a:pt x="1907" y="4099"/>
                      <a:pt x="3728" y="3882"/>
                      <a:pt x="4017" y="3478"/>
                    </a:cubicBezTo>
                    <a:cubicBezTo>
                      <a:pt x="4089" y="3377"/>
                      <a:pt x="4104" y="3261"/>
                      <a:pt x="4075" y="3160"/>
                    </a:cubicBezTo>
                    <a:cubicBezTo>
                      <a:pt x="3959" y="2712"/>
                      <a:pt x="2601" y="747"/>
                      <a:pt x="2196" y="155"/>
                    </a:cubicBezTo>
                    <a:cubicBezTo>
                      <a:pt x="2133" y="45"/>
                      <a:pt x="2042" y="1"/>
                      <a:pt x="19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7"/>
              <p:cNvSpPr/>
              <p:nvPr/>
            </p:nvSpPr>
            <p:spPr>
              <a:xfrm>
                <a:off x="4499675" y="3349275"/>
                <a:ext cx="335600" cy="294425"/>
              </a:xfrm>
              <a:custGeom>
                <a:avLst/>
                <a:gdLst/>
                <a:ahLst/>
                <a:cxnLst/>
                <a:rect l="l" t="t" r="r" b="b"/>
                <a:pathLst>
                  <a:path w="13424" h="11777" extrusionOk="0">
                    <a:moveTo>
                      <a:pt x="2775" y="622"/>
                    </a:moveTo>
                    <a:cubicBezTo>
                      <a:pt x="3772" y="781"/>
                      <a:pt x="11632" y="4682"/>
                      <a:pt x="12427" y="5274"/>
                    </a:cubicBezTo>
                    <a:cubicBezTo>
                      <a:pt x="12398" y="5838"/>
                      <a:pt x="11184" y="8569"/>
                      <a:pt x="9941" y="11068"/>
                    </a:cubicBezTo>
                    <a:lnTo>
                      <a:pt x="694" y="6560"/>
                    </a:lnTo>
                    <a:cubicBezTo>
                      <a:pt x="1503" y="3858"/>
                      <a:pt x="2486" y="983"/>
                      <a:pt x="2775" y="622"/>
                    </a:cubicBezTo>
                    <a:close/>
                    <a:moveTo>
                      <a:pt x="2731" y="1"/>
                    </a:moveTo>
                    <a:cubicBezTo>
                      <a:pt x="2688" y="15"/>
                      <a:pt x="2630" y="15"/>
                      <a:pt x="2587" y="30"/>
                    </a:cubicBezTo>
                    <a:cubicBezTo>
                      <a:pt x="2154" y="203"/>
                      <a:pt x="1301" y="2414"/>
                      <a:pt x="58" y="6618"/>
                    </a:cubicBezTo>
                    <a:cubicBezTo>
                      <a:pt x="1" y="6763"/>
                      <a:pt x="73" y="6922"/>
                      <a:pt x="203" y="6979"/>
                    </a:cubicBezTo>
                    <a:lnTo>
                      <a:pt x="9956" y="11747"/>
                    </a:lnTo>
                    <a:cubicBezTo>
                      <a:pt x="9985" y="11762"/>
                      <a:pt x="10028" y="11776"/>
                      <a:pt x="10086" y="11776"/>
                    </a:cubicBezTo>
                    <a:cubicBezTo>
                      <a:pt x="10201" y="11762"/>
                      <a:pt x="10303" y="11704"/>
                      <a:pt x="10346" y="11603"/>
                    </a:cubicBezTo>
                    <a:cubicBezTo>
                      <a:pt x="13424" y="5477"/>
                      <a:pt x="13048" y="5058"/>
                      <a:pt x="12903" y="4899"/>
                    </a:cubicBezTo>
                    <a:cubicBezTo>
                      <a:pt x="12470" y="4408"/>
                      <a:pt x="3656" y="1"/>
                      <a:pt x="27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7"/>
              <p:cNvSpPr/>
              <p:nvPr/>
            </p:nvSpPr>
            <p:spPr>
              <a:xfrm>
                <a:off x="4524125" y="3416575"/>
                <a:ext cx="272500" cy="142225"/>
              </a:xfrm>
              <a:custGeom>
                <a:avLst/>
                <a:gdLst/>
                <a:ahLst/>
                <a:cxnLst/>
                <a:rect l="l" t="t" r="r" b="b"/>
                <a:pathLst>
                  <a:path w="10900" h="5689" extrusionOk="0">
                    <a:moveTo>
                      <a:pt x="437" y="0"/>
                    </a:moveTo>
                    <a:cubicBezTo>
                      <a:pt x="166" y="0"/>
                      <a:pt x="0" y="412"/>
                      <a:pt x="309" y="560"/>
                    </a:cubicBezTo>
                    <a:lnTo>
                      <a:pt x="10350" y="5660"/>
                    </a:lnTo>
                    <a:cubicBezTo>
                      <a:pt x="10394" y="5674"/>
                      <a:pt x="10437" y="5689"/>
                      <a:pt x="10481" y="5689"/>
                    </a:cubicBezTo>
                    <a:lnTo>
                      <a:pt x="10495" y="5689"/>
                    </a:lnTo>
                    <a:cubicBezTo>
                      <a:pt x="10798" y="5689"/>
                      <a:pt x="10900" y="5255"/>
                      <a:pt x="10625" y="5125"/>
                    </a:cubicBezTo>
                    <a:lnTo>
                      <a:pt x="583" y="39"/>
                    </a:lnTo>
                    <a:cubicBezTo>
                      <a:pt x="533" y="12"/>
                      <a:pt x="483" y="0"/>
                      <a:pt x="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7"/>
              <p:cNvSpPr/>
              <p:nvPr/>
            </p:nvSpPr>
            <p:spPr>
              <a:xfrm>
                <a:off x="4575900" y="3385525"/>
                <a:ext cx="80875" cy="172925"/>
              </a:xfrm>
              <a:custGeom>
                <a:avLst/>
                <a:gdLst/>
                <a:ahLst/>
                <a:cxnLst/>
                <a:rect l="l" t="t" r="r" b="b"/>
                <a:pathLst>
                  <a:path w="3235" h="6917" extrusionOk="0">
                    <a:moveTo>
                      <a:pt x="2862" y="0"/>
                    </a:moveTo>
                    <a:cubicBezTo>
                      <a:pt x="2760" y="0"/>
                      <a:pt x="2658" y="51"/>
                      <a:pt x="2601" y="169"/>
                    </a:cubicBezTo>
                    <a:lnTo>
                      <a:pt x="73" y="6512"/>
                    </a:lnTo>
                    <a:cubicBezTo>
                      <a:pt x="0" y="6714"/>
                      <a:pt x="145" y="6916"/>
                      <a:pt x="347" y="6916"/>
                    </a:cubicBezTo>
                    <a:cubicBezTo>
                      <a:pt x="477" y="6916"/>
                      <a:pt x="578" y="6844"/>
                      <a:pt x="622" y="6729"/>
                    </a:cubicBezTo>
                    <a:lnTo>
                      <a:pt x="3150" y="400"/>
                    </a:lnTo>
                    <a:cubicBezTo>
                      <a:pt x="3234" y="167"/>
                      <a:pt x="3048" y="0"/>
                      <a:pt x="2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7"/>
              <p:cNvSpPr/>
              <p:nvPr/>
            </p:nvSpPr>
            <p:spPr>
              <a:xfrm>
                <a:off x="4667275" y="3433100"/>
                <a:ext cx="84200" cy="168700"/>
              </a:xfrm>
              <a:custGeom>
                <a:avLst/>
                <a:gdLst/>
                <a:ahLst/>
                <a:cxnLst/>
                <a:rect l="l" t="t" r="r" b="b"/>
                <a:pathLst>
                  <a:path w="3368" h="6748" extrusionOk="0">
                    <a:moveTo>
                      <a:pt x="3030" y="1"/>
                    </a:moveTo>
                    <a:cubicBezTo>
                      <a:pt x="2916" y="1"/>
                      <a:pt x="2803" y="71"/>
                      <a:pt x="2761" y="188"/>
                    </a:cubicBezTo>
                    <a:lnTo>
                      <a:pt x="59" y="6328"/>
                    </a:lnTo>
                    <a:cubicBezTo>
                      <a:pt x="1" y="6487"/>
                      <a:pt x="59" y="6661"/>
                      <a:pt x="218" y="6718"/>
                    </a:cubicBezTo>
                    <a:cubicBezTo>
                      <a:pt x="247" y="6747"/>
                      <a:pt x="290" y="6747"/>
                      <a:pt x="333" y="6747"/>
                    </a:cubicBezTo>
                    <a:cubicBezTo>
                      <a:pt x="449" y="6747"/>
                      <a:pt x="564" y="6675"/>
                      <a:pt x="608" y="6574"/>
                    </a:cubicBezTo>
                    <a:lnTo>
                      <a:pt x="3310" y="419"/>
                    </a:lnTo>
                    <a:cubicBezTo>
                      <a:pt x="3367" y="274"/>
                      <a:pt x="3310" y="86"/>
                      <a:pt x="3151" y="29"/>
                    </a:cubicBezTo>
                    <a:cubicBezTo>
                      <a:pt x="3113" y="10"/>
                      <a:pt x="3071" y="1"/>
                      <a:pt x="30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7"/>
              <p:cNvSpPr/>
              <p:nvPr/>
            </p:nvSpPr>
            <p:spPr>
              <a:xfrm>
                <a:off x="4908950" y="3464250"/>
                <a:ext cx="41775" cy="57350"/>
              </a:xfrm>
              <a:custGeom>
                <a:avLst/>
                <a:gdLst/>
                <a:ahLst/>
                <a:cxnLst/>
                <a:rect l="l" t="t" r="r" b="b"/>
                <a:pathLst>
                  <a:path w="1671" h="2294" extrusionOk="0">
                    <a:moveTo>
                      <a:pt x="1281" y="1"/>
                    </a:moveTo>
                    <a:cubicBezTo>
                      <a:pt x="1193" y="1"/>
                      <a:pt x="1103" y="42"/>
                      <a:pt x="1040" y="141"/>
                    </a:cubicBezTo>
                    <a:lnTo>
                      <a:pt x="72" y="1846"/>
                    </a:lnTo>
                    <a:cubicBezTo>
                      <a:pt x="0" y="1990"/>
                      <a:pt x="43" y="2164"/>
                      <a:pt x="188" y="2250"/>
                    </a:cubicBezTo>
                    <a:cubicBezTo>
                      <a:pt x="231" y="2279"/>
                      <a:pt x="289" y="2294"/>
                      <a:pt x="332" y="2294"/>
                    </a:cubicBezTo>
                    <a:cubicBezTo>
                      <a:pt x="448" y="2294"/>
                      <a:pt x="549" y="2236"/>
                      <a:pt x="592" y="2135"/>
                    </a:cubicBezTo>
                    <a:lnTo>
                      <a:pt x="1561" y="444"/>
                    </a:lnTo>
                    <a:cubicBezTo>
                      <a:pt x="1670" y="205"/>
                      <a:pt x="1478" y="1"/>
                      <a:pt x="1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7"/>
              <p:cNvSpPr/>
              <p:nvPr/>
            </p:nvSpPr>
            <p:spPr>
              <a:xfrm>
                <a:off x="4997800" y="3491025"/>
                <a:ext cx="37950" cy="58025"/>
              </a:xfrm>
              <a:custGeom>
                <a:avLst/>
                <a:gdLst/>
                <a:ahLst/>
                <a:cxnLst/>
                <a:rect l="l" t="t" r="r" b="b"/>
                <a:pathLst>
                  <a:path w="1518" h="2321" extrusionOk="0">
                    <a:moveTo>
                      <a:pt x="1112" y="1"/>
                    </a:moveTo>
                    <a:cubicBezTo>
                      <a:pt x="1000" y="1"/>
                      <a:pt x="890" y="62"/>
                      <a:pt x="838" y="211"/>
                    </a:cubicBezTo>
                    <a:lnTo>
                      <a:pt x="87" y="1902"/>
                    </a:lnTo>
                    <a:cubicBezTo>
                      <a:pt x="0" y="2090"/>
                      <a:pt x="145" y="2306"/>
                      <a:pt x="362" y="2321"/>
                    </a:cubicBezTo>
                    <a:cubicBezTo>
                      <a:pt x="477" y="2306"/>
                      <a:pt x="578" y="2249"/>
                      <a:pt x="622" y="2133"/>
                    </a:cubicBezTo>
                    <a:lnTo>
                      <a:pt x="1388" y="442"/>
                    </a:lnTo>
                    <a:cubicBezTo>
                      <a:pt x="1518" y="201"/>
                      <a:pt x="1313" y="1"/>
                      <a:pt x="1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7"/>
              <p:cNvSpPr/>
              <p:nvPr/>
            </p:nvSpPr>
            <p:spPr>
              <a:xfrm>
                <a:off x="5011875" y="3295000"/>
                <a:ext cx="45550" cy="103075"/>
              </a:xfrm>
              <a:custGeom>
                <a:avLst/>
                <a:gdLst/>
                <a:ahLst/>
                <a:cxnLst/>
                <a:rect l="l" t="t" r="r" b="b"/>
                <a:pathLst>
                  <a:path w="1822" h="4123" extrusionOk="0">
                    <a:moveTo>
                      <a:pt x="1496" y="1"/>
                    </a:moveTo>
                    <a:cubicBezTo>
                      <a:pt x="1378" y="1"/>
                      <a:pt x="1260" y="81"/>
                      <a:pt x="1215" y="207"/>
                    </a:cubicBezTo>
                    <a:lnTo>
                      <a:pt x="59" y="3732"/>
                    </a:lnTo>
                    <a:cubicBezTo>
                      <a:pt x="1" y="3877"/>
                      <a:pt x="88" y="4050"/>
                      <a:pt x="247" y="4108"/>
                    </a:cubicBezTo>
                    <a:cubicBezTo>
                      <a:pt x="275" y="4108"/>
                      <a:pt x="304" y="4122"/>
                      <a:pt x="348" y="4122"/>
                    </a:cubicBezTo>
                    <a:cubicBezTo>
                      <a:pt x="463" y="4108"/>
                      <a:pt x="579" y="4036"/>
                      <a:pt x="622" y="3906"/>
                    </a:cubicBezTo>
                    <a:lnTo>
                      <a:pt x="1778" y="394"/>
                    </a:lnTo>
                    <a:cubicBezTo>
                      <a:pt x="1821" y="236"/>
                      <a:pt x="1749" y="77"/>
                      <a:pt x="1590" y="19"/>
                    </a:cubicBezTo>
                    <a:cubicBezTo>
                      <a:pt x="1560" y="7"/>
                      <a:pt x="1528" y="1"/>
                      <a:pt x="14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05" name="Google Shape;1605;p47"/>
          <p:cNvGrpSpPr/>
          <p:nvPr/>
        </p:nvGrpSpPr>
        <p:grpSpPr>
          <a:xfrm>
            <a:off x="6804070" y="3032240"/>
            <a:ext cx="2087279" cy="1484026"/>
            <a:chOff x="6104251" y="3027450"/>
            <a:chExt cx="2087279" cy="1484026"/>
          </a:xfrm>
        </p:grpSpPr>
        <p:sp>
          <p:nvSpPr>
            <p:cNvPr id="1606" name="Google Shape;1606;p47"/>
            <p:cNvSpPr/>
            <p:nvPr/>
          </p:nvSpPr>
          <p:spPr>
            <a:xfrm>
              <a:off x="6104251" y="3027450"/>
              <a:ext cx="2087279" cy="1484026"/>
            </a:xfrm>
            <a:custGeom>
              <a:avLst/>
              <a:gdLst/>
              <a:ahLst/>
              <a:cxnLst/>
              <a:rect l="l" t="t" r="r" b="b"/>
              <a:pathLst>
                <a:path w="29611" h="21053" extrusionOk="0">
                  <a:moveTo>
                    <a:pt x="21047" y="14020"/>
                  </a:moveTo>
                  <a:cubicBezTo>
                    <a:pt x="21231" y="14020"/>
                    <a:pt x="21767" y="14310"/>
                    <a:pt x="22314" y="14753"/>
                  </a:cubicBezTo>
                  <a:lnTo>
                    <a:pt x="22343" y="14767"/>
                  </a:lnTo>
                  <a:lnTo>
                    <a:pt x="21562" y="15475"/>
                  </a:lnTo>
                  <a:cubicBezTo>
                    <a:pt x="21360" y="15157"/>
                    <a:pt x="21201" y="14811"/>
                    <a:pt x="21071" y="14449"/>
                  </a:cubicBezTo>
                  <a:cubicBezTo>
                    <a:pt x="20956" y="14117"/>
                    <a:pt x="20999" y="14030"/>
                    <a:pt x="20999" y="14030"/>
                  </a:cubicBezTo>
                  <a:cubicBezTo>
                    <a:pt x="21010" y="14023"/>
                    <a:pt x="21026" y="14020"/>
                    <a:pt x="21047" y="14020"/>
                  </a:cubicBezTo>
                  <a:close/>
                  <a:moveTo>
                    <a:pt x="19886" y="15360"/>
                  </a:moveTo>
                  <a:lnTo>
                    <a:pt x="19886" y="15360"/>
                  </a:lnTo>
                  <a:cubicBezTo>
                    <a:pt x="20248" y="15504"/>
                    <a:pt x="20594" y="15692"/>
                    <a:pt x="20898" y="15938"/>
                  </a:cubicBezTo>
                  <a:cubicBezTo>
                    <a:pt x="20919" y="15952"/>
                    <a:pt x="20945" y="15959"/>
                    <a:pt x="20972" y="15959"/>
                  </a:cubicBezTo>
                  <a:cubicBezTo>
                    <a:pt x="20999" y="15959"/>
                    <a:pt x="21028" y="15952"/>
                    <a:pt x="21057" y="15938"/>
                  </a:cubicBezTo>
                  <a:lnTo>
                    <a:pt x="21057" y="15938"/>
                  </a:lnTo>
                  <a:lnTo>
                    <a:pt x="20508" y="16429"/>
                  </a:lnTo>
                  <a:cubicBezTo>
                    <a:pt x="20262" y="16097"/>
                    <a:pt x="20045" y="15735"/>
                    <a:pt x="19886" y="15360"/>
                  </a:cubicBezTo>
                  <a:close/>
                  <a:moveTo>
                    <a:pt x="23296" y="15808"/>
                  </a:moveTo>
                  <a:lnTo>
                    <a:pt x="23296" y="15808"/>
                  </a:lnTo>
                  <a:cubicBezTo>
                    <a:pt x="23253" y="15851"/>
                    <a:pt x="23238" y="15923"/>
                    <a:pt x="23253" y="15981"/>
                  </a:cubicBezTo>
                  <a:cubicBezTo>
                    <a:pt x="23368" y="16284"/>
                    <a:pt x="23527" y="16978"/>
                    <a:pt x="23267" y="17122"/>
                  </a:cubicBezTo>
                  <a:cubicBezTo>
                    <a:pt x="23249" y="17128"/>
                    <a:pt x="23229" y="17132"/>
                    <a:pt x="23208" y="17132"/>
                  </a:cubicBezTo>
                  <a:cubicBezTo>
                    <a:pt x="23179" y="17132"/>
                    <a:pt x="23148" y="17125"/>
                    <a:pt x="23123" y="17108"/>
                  </a:cubicBezTo>
                  <a:cubicBezTo>
                    <a:pt x="22863" y="17021"/>
                    <a:pt x="22473" y="16689"/>
                    <a:pt x="22097" y="16212"/>
                  </a:cubicBezTo>
                  <a:lnTo>
                    <a:pt x="23296" y="15808"/>
                  </a:lnTo>
                  <a:close/>
                  <a:moveTo>
                    <a:pt x="21259" y="16501"/>
                  </a:moveTo>
                  <a:cubicBezTo>
                    <a:pt x="21259" y="16530"/>
                    <a:pt x="21259" y="16559"/>
                    <a:pt x="21273" y="16602"/>
                  </a:cubicBezTo>
                  <a:cubicBezTo>
                    <a:pt x="21476" y="17021"/>
                    <a:pt x="21606" y="17498"/>
                    <a:pt x="21577" y="17585"/>
                  </a:cubicBezTo>
                  <a:cubicBezTo>
                    <a:pt x="21432" y="17570"/>
                    <a:pt x="21057" y="17151"/>
                    <a:pt x="20695" y="16675"/>
                  </a:cubicBezTo>
                  <a:lnTo>
                    <a:pt x="21259" y="16501"/>
                  </a:lnTo>
                  <a:close/>
                  <a:moveTo>
                    <a:pt x="11400" y="17180"/>
                  </a:moveTo>
                  <a:cubicBezTo>
                    <a:pt x="11584" y="17180"/>
                    <a:pt x="12112" y="17469"/>
                    <a:pt x="12662" y="17917"/>
                  </a:cubicBezTo>
                  <a:lnTo>
                    <a:pt x="12676" y="17917"/>
                  </a:lnTo>
                  <a:lnTo>
                    <a:pt x="11911" y="18625"/>
                  </a:lnTo>
                  <a:cubicBezTo>
                    <a:pt x="11708" y="18307"/>
                    <a:pt x="11535" y="17960"/>
                    <a:pt x="11405" y="17614"/>
                  </a:cubicBezTo>
                  <a:lnTo>
                    <a:pt x="11405" y="17599"/>
                  </a:lnTo>
                  <a:cubicBezTo>
                    <a:pt x="11289" y="17267"/>
                    <a:pt x="11347" y="17195"/>
                    <a:pt x="11347" y="17195"/>
                  </a:cubicBezTo>
                  <a:cubicBezTo>
                    <a:pt x="11359" y="17185"/>
                    <a:pt x="11377" y="17180"/>
                    <a:pt x="11400" y="17180"/>
                  </a:cubicBezTo>
                  <a:close/>
                  <a:moveTo>
                    <a:pt x="10235" y="18510"/>
                  </a:moveTo>
                  <a:lnTo>
                    <a:pt x="10235" y="18510"/>
                  </a:lnTo>
                  <a:cubicBezTo>
                    <a:pt x="10596" y="18654"/>
                    <a:pt x="10928" y="18856"/>
                    <a:pt x="11232" y="19087"/>
                  </a:cubicBezTo>
                  <a:cubicBezTo>
                    <a:pt x="11260" y="19102"/>
                    <a:pt x="11293" y="19109"/>
                    <a:pt x="11324" y="19109"/>
                  </a:cubicBezTo>
                  <a:cubicBezTo>
                    <a:pt x="11354" y="19109"/>
                    <a:pt x="11383" y="19102"/>
                    <a:pt x="11405" y="19087"/>
                  </a:cubicBezTo>
                  <a:lnTo>
                    <a:pt x="11405" y="19087"/>
                  </a:lnTo>
                  <a:lnTo>
                    <a:pt x="10870" y="19593"/>
                  </a:lnTo>
                  <a:cubicBezTo>
                    <a:pt x="10610" y="19261"/>
                    <a:pt x="10394" y="18900"/>
                    <a:pt x="10235" y="18510"/>
                  </a:cubicBezTo>
                  <a:close/>
                  <a:moveTo>
                    <a:pt x="13601" y="19116"/>
                  </a:moveTo>
                  <a:cubicBezTo>
                    <a:pt x="13601" y="19116"/>
                    <a:pt x="13601" y="19131"/>
                    <a:pt x="13601" y="19131"/>
                  </a:cubicBezTo>
                  <a:cubicBezTo>
                    <a:pt x="13717" y="19449"/>
                    <a:pt x="13861" y="20128"/>
                    <a:pt x="13616" y="20287"/>
                  </a:cubicBezTo>
                  <a:cubicBezTo>
                    <a:pt x="13599" y="20291"/>
                    <a:pt x="13583" y="20293"/>
                    <a:pt x="13568" y="20293"/>
                  </a:cubicBezTo>
                  <a:cubicBezTo>
                    <a:pt x="13532" y="20293"/>
                    <a:pt x="13502" y="20283"/>
                    <a:pt x="13471" y="20272"/>
                  </a:cubicBezTo>
                  <a:cubicBezTo>
                    <a:pt x="13225" y="20186"/>
                    <a:pt x="12879" y="19882"/>
                    <a:pt x="12518" y="19478"/>
                  </a:cubicBezTo>
                  <a:lnTo>
                    <a:pt x="13601" y="19116"/>
                  </a:lnTo>
                  <a:close/>
                  <a:moveTo>
                    <a:pt x="11622" y="19767"/>
                  </a:moveTo>
                  <a:cubicBezTo>
                    <a:pt x="11810" y="20186"/>
                    <a:pt x="11940" y="20662"/>
                    <a:pt x="11911" y="20735"/>
                  </a:cubicBezTo>
                  <a:cubicBezTo>
                    <a:pt x="11781" y="20720"/>
                    <a:pt x="11448" y="20373"/>
                    <a:pt x="11116" y="19940"/>
                  </a:cubicBezTo>
                  <a:lnTo>
                    <a:pt x="11622" y="19767"/>
                  </a:lnTo>
                  <a:close/>
                  <a:moveTo>
                    <a:pt x="16000" y="1"/>
                  </a:moveTo>
                  <a:cubicBezTo>
                    <a:pt x="15263" y="1"/>
                    <a:pt x="14526" y="145"/>
                    <a:pt x="13832" y="405"/>
                  </a:cubicBezTo>
                  <a:cubicBezTo>
                    <a:pt x="11925" y="1128"/>
                    <a:pt x="10625" y="2544"/>
                    <a:pt x="9758" y="4220"/>
                  </a:cubicBezTo>
                  <a:lnTo>
                    <a:pt x="7663" y="2457"/>
                  </a:lnTo>
                  <a:lnTo>
                    <a:pt x="7663" y="2457"/>
                  </a:lnTo>
                  <a:cubicBezTo>
                    <a:pt x="6738" y="3830"/>
                    <a:pt x="8241" y="8482"/>
                    <a:pt x="8241" y="8482"/>
                  </a:cubicBezTo>
                  <a:lnTo>
                    <a:pt x="4079" y="11964"/>
                  </a:lnTo>
                  <a:cubicBezTo>
                    <a:pt x="2389" y="10317"/>
                    <a:pt x="1363" y="8150"/>
                    <a:pt x="857" y="7326"/>
                  </a:cubicBezTo>
                  <a:cubicBezTo>
                    <a:pt x="814" y="7240"/>
                    <a:pt x="800" y="7196"/>
                    <a:pt x="800" y="7196"/>
                  </a:cubicBezTo>
                  <a:cubicBezTo>
                    <a:pt x="785" y="7138"/>
                    <a:pt x="742" y="7109"/>
                    <a:pt x="684" y="7095"/>
                  </a:cubicBezTo>
                  <a:cubicBezTo>
                    <a:pt x="655" y="7052"/>
                    <a:pt x="626" y="7023"/>
                    <a:pt x="583" y="6994"/>
                  </a:cubicBezTo>
                  <a:cubicBezTo>
                    <a:pt x="573" y="6989"/>
                    <a:pt x="563" y="6987"/>
                    <a:pt x="554" y="6987"/>
                  </a:cubicBezTo>
                  <a:cubicBezTo>
                    <a:pt x="0" y="6987"/>
                    <a:pt x="727" y="15403"/>
                    <a:pt x="727" y="15403"/>
                  </a:cubicBezTo>
                  <a:cubicBezTo>
                    <a:pt x="2133" y="16127"/>
                    <a:pt x="3788" y="16413"/>
                    <a:pt x="5527" y="16413"/>
                  </a:cubicBezTo>
                  <a:cubicBezTo>
                    <a:pt x="7363" y="16413"/>
                    <a:pt x="9291" y="16094"/>
                    <a:pt x="11116" y="15634"/>
                  </a:cubicBezTo>
                  <a:lnTo>
                    <a:pt x="13139" y="17527"/>
                  </a:lnTo>
                  <a:lnTo>
                    <a:pt x="12893" y="17744"/>
                  </a:lnTo>
                  <a:cubicBezTo>
                    <a:pt x="12893" y="17715"/>
                    <a:pt x="12879" y="17700"/>
                    <a:pt x="12850" y="17672"/>
                  </a:cubicBezTo>
                  <a:cubicBezTo>
                    <a:pt x="12532" y="17414"/>
                    <a:pt x="11809" y="16877"/>
                    <a:pt x="11367" y="16877"/>
                  </a:cubicBezTo>
                  <a:cubicBezTo>
                    <a:pt x="11287" y="16877"/>
                    <a:pt x="11217" y="16895"/>
                    <a:pt x="11159" y="16935"/>
                  </a:cubicBezTo>
                  <a:cubicBezTo>
                    <a:pt x="10928" y="17108"/>
                    <a:pt x="11029" y="17455"/>
                    <a:pt x="11116" y="17715"/>
                  </a:cubicBezTo>
                  <a:cubicBezTo>
                    <a:pt x="11260" y="18105"/>
                    <a:pt x="11448" y="18495"/>
                    <a:pt x="11679" y="18856"/>
                  </a:cubicBezTo>
                  <a:lnTo>
                    <a:pt x="11463" y="19059"/>
                  </a:lnTo>
                  <a:cubicBezTo>
                    <a:pt x="11506" y="18986"/>
                    <a:pt x="11492" y="18885"/>
                    <a:pt x="11419" y="18842"/>
                  </a:cubicBezTo>
                  <a:cubicBezTo>
                    <a:pt x="10821" y="18408"/>
                    <a:pt x="10404" y="18202"/>
                    <a:pt x="10160" y="18202"/>
                  </a:cubicBezTo>
                  <a:cubicBezTo>
                    <a:pt x="10103" y="18202"/>
                    <a:pt x="10056" y="18213"/>
                    <a:pt x="10018" y="18235"/>
                  </a:cubicBezTo>
                  <a:cubicBezTo>
                    <a:pt x="9917" y="18293"/>
                    <a:pt x="9873" y="18408"/>
                    <a:pt x="9902" y="18524"/>
                  </a:cubicBezTo>
                  <a:cubicBezTo>
                    <a:pt x="9946" y="18741"/>
                    <a:pt x="10249" y="19290"/>
                    <a:pt x="10625" y="19810"/>
                  </a:cubicBezTo>
                  <a:lnTo>
                    <a:pt x="10133" y="20243"/>
                  </a:lnTo>
                  <a:lnTo>
                    <a:pt x="10784" y="20041"/>
                  </a:lnTo>
                  <a:cubicBezTo>
                    <a:pt x="11188" y="20576"/>
                    <a:pt x="11651" y="21053"/>
                    <a:pt x="11911" y="21053"/>
                  </a:cubicBezTo>
                  <a:lnTo>
                    <a:pt x="11940" y="21053"/>
                  </a:lnTo>
                  <a:cubicBezTo>
                    <a:pt x="12041" y="21038"/>
                    <a:pt x="12113" y="20980"/>
                    <a:pt x="12156" y="20894"/>
                  </a:cubicBezTo>
                  <a:cubicBezTo>
                    <a:pt x="12315" y="20605"/>
                    <a:pt x="12041" y="19940"/>
                    <a:pt x="11911" y="19665"/>
                  </a:cubicBezTo>
                  <a:lnTo>
                    <a:pt x="12200" y="19579"/>
                  </a:lnTo>
                  <a:cubicBezTo>
                    <a:pt x="12604" y="20084"/>
                    <a:pt x="13038" y="20446"/>
                    <a:pt x="13356" y="20561"/>
                  </a:cubicBezTo>
                  <a:cubicBezTo>
                    <a:pt x="13428" y="20590"/>
                    <a:pt x="13500" y="20605"/>
                    <a:pt x="13572" y="20605"/>
                  </a:cubicBezTo>
                  <a:cubicBezTo>
                    <a:pt x="13645" y="20605"/>
                    <a:pt x="13702" y="20590"/>
                    <a:pt x="13775" y="20547"/>
                  </a:cubicBezTo>
                  <a:cubicBezTo>
                    <a:pt x="14309" y="20229"/>
                    <a:pt x="13933" y="19145"/>
                    <a:pt x="13890" y="19030"/>
                  </a:cubicBezTo>
                  <a:lnTo>
                    <a:pt x="13890" y="19015"/>
                  </a:lnTo>
                  <a:cubicBezTo>
                    <a:pt x="14974" y="18654"/>
                    <a:pt x="15913" y="18322"/>
                    <a:pt x="16187" y="18206"/>
                  </a:cubicBezTo>
                  <a:cubicBezTo>
                    <a:pt x="16708" y="17975"/>
                    <a:pt x="15956" y="15533"/>
                    <a:pt x="15552" y="14291"/>
                  </a:cubicBezTo>
                  <a:cubicBezTo>
                    <a:pt x="16621" y="13973"/>
                    <a:pt x="17705" y="13640"/>
                    <a:pt x="18774" y="13279"/>
                  </a:cubicBezTo>
                  <a:cubicBezTo>
                    <a:pt x="18803" y="13308"/>
                    <a:pt x="18832" y="13308"/>
                    <a:pt x="18860" y="13308"/>
                  </a:cubicBezTo>
                  <a:lnTo>
                    <a:pt x="18904" y="13308"/>
                  </a:lnTo>
                  <a:cubicBezTo>
                    <a:pt x="18991" y="13294"/>
                    <a:pt x="20031" y="13033"/>
                    <a:pt x="21331" y="12614"/>
                  </a:cubicBezTo>
                  <a:lnTo>
                    <a:pt x="23007" y="14175"/>
                  </a:lnTo>
                  <a:lnTo>
                    <a:pt x="22559" y="14579"/>
                  </a:lnTo>
                  <a:cubicBezTo>
                    <a:pt x="22559" y="14565"/>
                    <a:pt x="22545" y="14536"/>
                    <a:pt x="22516" y="14522"/>
                  </a:cubicBezTo>
                  <a:cubicBezTo>
                    <a:pt x="22198" y="14265"/>
                    <a:pt x="21475" y="13728"/>
                    <a:pt x="21033" y="13728"/>
                  </a:cubicBezTo>
                  <a:cubicBezTo>
                    <a:pt x="20953" y="13728"/>
                    <a:pt x="20883" y="13745"/>
                    <a:pt x="20826" y="13785"/>
                  </a:cubicBezTo>
                  <a:cubicBezTo>
                    <a:pt x="20609" y="13958"/>
                    <a:pt x="20695" y="14305"/>
                    <a:pt x="20782" y="14565"/>
                  </a:cubicBezTo>
                  <a:cubicBezTo>
                    <a:pt x="20927" y="14955"/>
                    <a:pt x="21114" y="15345"/>
                    <a:pt x="21346" y="15692"/>
                  </a:cubicBezTo>
                  <a:lnTo>
                    <a:pt x="21129" y="15880"/>
                  </a:lnTo>
                  <a:cubicBezTo>
                    <a:pt x="21158" y="15808"/>
                    <a:pt x="21143" y="15721"/>
                    <a:pt x="21086" y="15678"/>
                  </a:cubicBezTo>
                  <a:cubicBezTo>
                    <a:pt x="20487" y="15243"/>
                    <a:pt x="20060" y="15038"/>
                    <a:pt x="19820" y="15038"/>
                  </a:cubicBezTo>
                  <a:cubicBezTo>
                    <a:pt x="19765" y="15038"/>
                    <a:pt x="19719" y="15049"/>
                    <a:pt x="19684" y="15071"/>
                  </a:cubicBezTo>
                  <a:cubicBezTo>
                    <a:pt x="19583" y="15129"/>
                    <a:pt x="19540" y="15244"/>
                    <a:pt x="19568" y="15360"/>
                  </a:cubicBezTo>
                  <a:cubicBezTo>
                    <a:pt x="19612" y="15576"/>
                    <a:pt x="19915" y="16125"/>
                    <a:pt x="20276" y="16646"/>
                  </a:cubicBezTo>
                  <a:lnTo>
                    <a:pt x="20002" y="16891"/>
                  </a:lnTo>
                  <a:lnTo>
                    <a:pt x="20002" y="16891"/>
                  </a:lnTo>
                  <a:lnTo>
                    <a:pt x="20363" y="16776"/>
                  </a:lnTo>
                  <a:cubicBezTo>
                    <a:pt x="20797" y="17354"/>
                    <a:pt x="21288" y="17888"/>
                    <a:pt x="21562" y="17888"/>
                  </a:cubicBezTo>
                  <a:lnTo>
                    <a:pt x="21591" y="17888"/>
                  </a:lnTo>
                  <a:cubicBezTo>
                    <a:pt x="21692" y="17874"/>
                    <a:pt x="21779" y="17816"/>
                    <a:pt x="21822" y="17729"/>
                  </a:cubicBezTo>
                  <a:cubicBezTo>
                    <a:pt x="21981" y="17426"/>
                    <a:pt x="21649" y="16689"/>
                    <a:pt x="21548" y="16472"/>
                  </a:cubicBezTo>
                  <a:cubicBezTo>
                    <a:pt x="21534" y="16443"/>
                    <a:pt x="21519" y="16429"/>
                    <a:pt x="21490" y="16414"/>
                  </a:cubicBezTo>
                  <a:lnTo>
                    <a:pt x="21765" y="16328"/>
                  </a:lnTo>
                  <a:cubicBezTo>
                    <a:pt x="22213" y="16862"/>
                    <a:pt x="22675" y="17281"/>
                    <a:pt x="23007" y="17411"/>
                  </a:cubicBezTo>
                  <a:cubicBezTo>
                    <a:pt x="23080" y="17426"/>
                    <a:pt x="23152" y="17440"/>
                    <a:pt x="23224" y="17455"/>
                  </a:cubicBezTo>
                  <a:cubicBezTo>
                    <a:pt x="23296" y="17455"/>
                    <a:pt x="23368" y="17426"/>
                    <a:pt x="23426" y="17397"/>
                  </a:cubicBezTo>
                  <a:cubicBezTo>
                    <a:pt x="23975" y="17065"/>
                    <a:pt x="23585" y="15995"/>
                    <a:pt x="23542" y="15865"/>
                  </a:cubicBezTo>
                  <a:cubicBezTo>
                    <a:pt x="23527" y="15822"/>
                    <a:pt x="23470" y="15779"/>
                    <a:pt x="23426" y="15779"/>
                  </a:cubicBezTo>
                  <a:cubicBezTo>
                    <a:pt x="24626" y="15374"/>
                    <a:pt x="25753" y="14984"/>
                    <a:pt x="26042" y="14854"/>
                  </a:cubicBezTo>
                  <a:cubicBezTo>
                    <a:pt x="26562" y="14623"/>
                    <a:pt x="25825" y="12224"/>
                    <a:pt x="25420" y="10982"/>
                  </a:cubicBezTo>
                  <a:cubicBezTo>
                    <a:pt x="25594" y="10881"/>
                    <a:pt x="25767" y="10779"/>
                    <a:pt x="25926" y="10678"/>
                  </a:cubicBezTo>
                  <a:cubicBezTo>
                    <a:pt x="25969" y="10664"/>
                    <a:pt x="25984" y="10635"/>
                    <a:pt x="25998" y="10592"/>
                  </a:cubicBezTo>
                  <a:cubicBezTo>
                    <a:pt x="27674" y="9855"/>
                    <a:pt x="28830" y="9205"/>
                    <a:pt x="29061" y="8771"/>
                  </a:cubicBezTo>
                  <a:cubicBezTo>
                    <a:pt x="29610" y="7760"/>
                    <a:pt x="28657" y="6806"/>
                    <a:pt x="25998" y="6792"/>
                  </a:cubicBezTo>
                  <a:lnTo>
                    <a:pt x="25117" y="5563"/>
                  </a:lnTo>
                  <a:cubicBezTo>
                    <a:pt x="25030" y="5636"/>
                    <a:pt x="24943" y="5708"/>
                    <a:pt x="24828" y="5795"/>
                  </a:cubicBezTo>
                  <a:cubicBezTo>
                    <a:pt x="24394" y="5246"/>
                    <a:pt x="23903" y="4639"/>
                    <a:pt x="23354" y="4032"/>
                  </a:cubicBezTo>
                  <a:cubicBezTo>
                    <a:pt x="20898" y="1402"/>
                    <a:pt x="18355" y="1"/>
                    <a:pt x="16000" y="1"/>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algn="bl" rotWithShape="0">
                <a:schemeClr val="dk2">
                  <a:alpha val="9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7" name="Google Shape;1607;p47"/>
            <p:cNvGrpSpPr/>
            <p:nvPr/>
          </p:nvGrpSpPr>
          <p:grpSpPr>
            <a:xfrm>
              <a:off x="6104783" y="3028015"/>
              <a:ext cx="2086504" cy="1482969"/>
              <a:chOff x="6104783" y="3028015"/>
              <a:chExt cx="2086504" cy="1482969"/>
            </a:xfrm>
          </p:grpSpPr>
          <p:sp>
            <p:nvSpPr>
              <p:cNvPr id="1608" name="Google Shape;1608;p47"/>
              <p:cNvSpPr/>
              <p:nvPr/>
            </p:nvSpPr>
            <p:spPr>
              <a:xfrm>
                <a:off x="6350511" y="3201138"/>
                <a:ext cx="824028" cy="925886"/>
              </a:xfrm>
              <a:custGeom>
                <a:avLst/>
                <a:gdLst/>
                <a:ahLst/>
                <a:cxnLst/>
                <a:rect l="l" t="t" r="r" b="b"/>
                <a:pathLst>
                  <a:path w="11690" h="13135" extrusionOk="0">
                    <a:moveTo>
                      <a:pt x="4161" y="1"/>
                    </a:moveTo>
                    <a:lnTo>
                      <a:pt x="4161" y="1"/>
                    </a:lnTo>
                    <a:cubicBezTo>
                      <a:pt x="3237" y="1359"/>
                      <a:pt x="4739" y="6026"/>
                      <a:pt x="4739" y="6026"/>
                    </a:cubicBezTo>
                    <a:lnTo>
                      <a:pt x="0" y="9970"/>
                    </a:lnTo>
                    <a:lnTo>
                      <a:pt x="5881" y="13135"/>
                    </a:lnTo>
                    <a:cubicBezTo>
                      <a:pt x="5881" y="13135"/>
                      <a:pt x="11689" y="6243"/>
                      <a:pt x="11126" y="5809"/>
                    </a:cubicBezTo>
                    <a:cubicBezTo>
                      <a:pt x="10548" y="5376"/>
                      <a:pt x="4162" y="1"/>
                      <a:pt x="4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7"/>
              <p:cNvSpPr/>
              <p:nvPr/>
            </p:nvSpPr>
            <p:spPr>
              <a:xfrm>
                <a:off x="6619360" y="3039152"/>
                <a:ext cx="1333318" cy="974806"/>
              </a:xfrm>
              <a:custGeom>
                <a:avLst/>
                <a:gdLst/>
                <a:ahLst/>
                <a:cxnLst/>
                <a:rect l="l" t="t" r="r" b="b"/>
                <a:pathLst>
                  <a:path w="18915" h="13829" extrusionOk="0">
                    <a:moveTo>
                      <a:pt x="8686" y="0"/>
                    </a:moveTo>
                    <a:cubicBezTo>
                      <a:pt x="7991" y="0"/>
                      <a:pt x="7281" y="121"/>
                      <a:pt x="6560" y="391"/>
                    </a:cubicBezTo>
                    <a:cubicBezTo>
                      <a:pt x="1" y="2862"/>
                      <a:pt x="839" y="13829"/>
                      <a:pt x="839" y="13829"/>
                    </a:cubicBezTo>
                    <a:lnTo>
                      <a:pt x="839" y="13829"/>
                    </a:lnTo>
                    <a:cubicBezTo>
                      <a:pt x="7500" y="13569"/>
                      <a:pt x="18914" y="7963"/>
                      <a:pt x="18914" y="7963"/>
                    </a:cubicBezTo>
                    <a:cubicBezTo>
                      <a:pt x="18914" y="7963"/>
                      <a:pt x="14331" y="0"/>
                      <a:pt x="86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7"/>
              <p:cNvSpPr/>
              <p:nvPr/>
            </p:nvSpPr>
            <p:spPr>
              <a:xfrm>
                <a:off x="6486979" y="3506430"/>
                <a:ext cx="1704307" cy="669232"/>
              </a:xfrm>
              <a:custGeom>
                <a:avLst/>
                <a:gdLst/>
                <a:ahLst/>
                <a:cxnLst/>
                <a:rect l="l" t="t" r="r" b="b"/>
                <a:pathLst>
                  <a:path w="24178" h="9494" extrusionOk="0">
                    <a:moveTo>
                      <a:pt x="20509" y="1"/>
                    </a:moveTo>
                    <a:cubicBezTo>
                      <a:pt x="17786" y="1"/>
                      <a:pt x="13307" y="985"/>
                      <a:pt x="6864" y="3891"/>
                    </a:cubicBezTo>
                    <a:cubicBezTo>
                      <a:pt x="6864" y="3891"/>
                      <a:pt x="0" y="7575"/>
                      <a:pt x="376" y="9237"/>
                    </a:cubicBezTo>
                    <a:cubicBezTo>
                      <a:pt x="416" y="9414"/>
                      <a:pt x="698" y="9494"/>
                      <a:pt x="1172" y="9494"/>
                    </a:cubicBezTo>
                    <a:cubicBezTo>
                      <a:pt x="5153" y="9494"/>
                      <a:pt x="22670" y="3817"/>
                      <a:pt x="23638" y="1984"/>
                    </a:cubicBezTo>
                    <a:cubicBezTo>
                      <a:pt x="24177" y="964"/>
                      <a:pt x="23202" y="1"/>
                      <a:pt x="205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7"/>
              <p:cNvSpPr/>
              <p:nvPr/>
            </p:nvSpPr>
            <p:spPr>
              <a:xfrm>
                <a:off x="6612240" y="3028015"/>
                <a:ext cx="1353619" cy="997152"/>
              </a:xfrm>
              <a:custGeom>
                <a:avLst/>
                <a:gdLst/>
                <a:ahLst/>
                <a:cxnLst/>
                <a:rect l="l" t="t" r="r" b="b"/>
                <a:pathLst>
                  <a:path w="19203" h="14146" extrusionOk="0">
                    <a:moveTo>
                      <a:pt x="8800" y="304"/>
                    </a:moveTo>
                    <a:cubicBezTo>
                      <a:pt x="13871" y="304"/>
                      <a:pt x="18148" y="6979"/>
                      <a:pt x="18798" y="8063"/>
                    </a:cubicBezTo>
                    <a:cubicBezTo>
                      <a:pt x="17440" y="8713"/>
                      <a:pt x="7239" y="13524"/>
                      <a:pt x="1084" y="13828"/>
                    </a:cubicBezTo>
                    <a:cubicBezTo>
                      <a:pt x="1026" y="12513"/>
                      <a:pt x="752" y="2948"/>
                      <a:pt x="6719" y="694"/>
                    </a:cubicBezTo>
                    <a:cubicBezTo>
                      <a:pt x="7384" y="448"/>
                      <a:pt x="8092" y="318"/>
                      <a:pt x="8800" y="318"/>
                    </a:cubicBezTo>
                    <a:lnTo>
                      <a:pt x="8800" y="304"/>
                    </a:lnTo>
                    <a:close/>
                    <a:moveTo>
                      <a:pt x="8800" y="0"/>
                    </a:moveTo>
                    <a:cubicBezTo>
                      <a:pt x="8049" y="0"/>
                      <a:pt x="7312" y="145"/>
                      <a:pt x="6618" y="405"/>
                    </a:cubicBezTo>
                    <a:cubicBezTo>
                      <a:pt x="1" y="2890"/>
                      <a:pt x="795" y="13886"/>
                      <a:pt x="795" y="14001"/>
                    </a:cubicBezTo>
                    <a:cubicBezTo>
                      <a:pt x="795" y="14088"/>
                      <a:pt x="868" y="14146"/>
                      <a:pt x="940" y="14146"/>
                    </a:cubicBezTo>
                    <a:lnTo>
                      <a:pt x="954" y="14146"/>
                    </a:lnTo>
                    <a:cubicBezTo>
                      <a:pt x="7557" y="13886"/>
                      <a:pt x="18972" y="8323"/>
                      <a:pt x="19087" y="8265"/>
                    </a:cubicBezTo>
                    <a:cubicBezTo>
                      <a:pt x="19174" y="8222"/>
                      <a:pt x="19203" y="8121"/>
                      <a:pt x="19160" y="8048"/>
                    </a:cubicBezTo>
                    <a:cubicBezTo>
                      <a:pt x="18293" y="6618"/>
                      <a:pt x="17281" y="5274"/>
                      <a:pt x="16140" y="4032"/>
                    </a:cubicBezTo>
                    <a:cubicBezTo>
                      <a:pt x="13684" y="1402"/>
                      <a:pt x="11141" y="0"/>
                      <a:pt x="8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7"/>
              <p:cNvSpPr/>
              <p:nvPr/>
            </p:nvSpPr>
            <p:spPr>
              <a:xfrm>
                <a:off x="6818000" y="3985410"/>
                <a:ext cx="475667" cy="469604"/>
              </a:xfrm>
              <a:custGeom>
                <a:avLst/>
                <a:gdLst/>
                <a:ahLst/>
                <a:cxnLst/>
                <a:rect l="l" t="t" r="r" b="b"/>
                <a:pathLst>
                  <a:path w="6748" h="6662" extrusionOk="0">
                    <a:moveTo>
                      <a:pt x="5158" y="0"/>
                    </a:moveTo>
                    <a:lnTo>
                      <a:pt x="419" y="1503"/>
                    </a:lnTo>
                    <a:lnTo>
                      <a:pt x="3006" y="3930"/>
                    </a:lnTo>
                    <a:lnTo>
                      <a:pt x="0" y="6661"/>
                    </a:lnTo>
                    <a:cubicBezTo>
                      <a:pt x="0" y="6661"/>
                      <a:pt x="5346" y="4927"/>
                      <a:pt x="6054" y="4609"/>
                    </a:cubicBezTo>
                    <a:cubicBezTo>
                      <a:pt x="6748" y="4306"/>
                      <a:pt x="5158" y="0"/>
                      <a:pt x="51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7"/>
              <p:cNvSpPr/>
              <p:nvPr/>
            </p:nvSpPr>
            <p:spPr>
              <a:xfrm>
                <a:off x="7513596" y="3749127"/>
                <a:ext cx="475737" cy="469534"/>
              </a:xfrm>
              <a:custGeom>
                <a:avLst/>
                <a:gdLst/>
                <a:ahLst/>
                <a:cxnLst/>
                <a:rect l="l" t="t" r="r" b="b"/>
                <a:pathLst>
                  <a:path w="6749" h="6661" extrusionOk="0">
                    <a:moveTo>
                      <a:pt x="5159" y="0"/>
                    </a:moveTo>
                    <a:lnTo>
                      <a:pt x="420" y="1503"/>
                    </a:lnTo>
                    <a:lnTo>
                      <a:pt x="3006" y="3930"/>
                    </a:lnTo>
                    <a:lnTo>
                      <a:pt x="1" y="6661"/>
                    </a:lnTo>
                    <a:cubicBezTo>
                      <a:pt x="1" y="6661"/>
                      <a:pt x="5347" y="4927"/>
                      <a:pt x="6055" y="4624"/>
                    </a:cubicBezTo>
                    <a:cubicBezTo>
                      <a:pt x="6748" y="4306"/>
                      <a:pt x="5159" y="0"/>
                      <a:pt x="5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7"/>
              <p:cNvSpPr/>
              <p:nvPr/>
            </p:nvSpPr>
            <p:spPr>
              <a:xfrm>
                <a:off x="6800660" y="3994574"/>
                <a:ext cx="993134" cy="516410"/>
              </a:xfrm>
              <a:custGeom>
                <a:avLst/>
                <a:gdLst/>
                <a:ahLst/>
                <a:cxnLst/>
                <a:rect l="l" t="t" r="r" b="b"/>
                <a:pathLst>
                  <a:path w="14089" h="7326" extrusionOk="0">
                    <a:moveTo>
                      <a:pt x="11146" y="1"/>
                    </a:moveTo>
                    <a:cubicBezTo>
                      <a:pt x="11066" y="1"/>
                      <a:pt x="10996" y="18"/>
                      <a:pt x="10938" y="58"/>
                    </a:cubicBezTo>
                    <a:cubicBezTo>
                      <a:pt x="10707" y="231"/>
                      <a:pt x="10808" y="578"/>
                      <a:pt x="10895" y="838"/>
                    </a:cubicBezTo>
                    <a:cubicBezTo>
                      <a:pt x="11343" y="2124"/>
                      <a:pt x="12484" y="3453"/>
                      <a:pt x="13134" y="3685"/>
                    </a:cubicBezTo>
                    <a:cubicBezTo>
                      <a:pt x="13207" y="3714"/>
                      <a:pt x="13279" y="3728"/>
                      <a:pt x="13351" y="3728"/>
                    </a:cubicBezTo>
                    <a:cubicBezTo>
                      <a:pt x="13423" y="3728"/>
                      <a:pt x="13481" y="3714"/>
                      <a:pt x="13553" y="3670"/>
                    </a:cubicBezTo>
                    <a:cubicBezTo>
                      <a:pt x="14088" y="3352"/>
                      <a:pt x="13712" y="2269"/>
                      <a:pt x="13669" y="2153"/>
                    </a:cubicBezTo>
                    <a:cubicBezTo>
                      <a:pt x="13642" y="2078"/>
                      <a:pt x="13585" y="2047"/>
                      <a:pt x="13528" y="2047"/>
                    </a:cubicBezTo>
                    <a:cubicBezTo>
                      <a:pt x="13432" y="2047"/>
                      <a:pt x="13335" y="2136"/>
                      <a:pt x="13380" y="2254"/>
                    </a:cubicBezTo>
                    <a:cubicBezTo>
                      <a:pt x="13496" y="2572"/>
                      <a:pt x="13640" y="3251"/>
                      <a:pt x="13395" y="3410"/>
                    </a:cubicBezTo>
                    <a:cubicBezTo>
                      <a:pt x="13378" y="3414"/>
                      <a:pt x="13361" y="3416"/>
                      <a:pt x="13344" y="3416"/>
                    </a:cubicBezTo>
                    <a:cubicBezTo>
                      <a:pt x="13304" y="3416"/>
                      <a:pt x="13266" y="3406"/>
                      <a:pt x="13236" y="3396"/>
                    </a:cubicBezTo>
                    <a:cubicBezTo>
                      <a:pt x="12730" y="3208"/>
                      <a:pt x="11632" y="2009"/>
                      <a:pt x="11184" y="737"/>
                    </a:cubicBezTo>
                    <a:cubicBezTo>
                      <a:pt x="11068" y="405"/>
                      <a:pt x="11126" y="318"/>
                      <a:pt x="11126" y="318"/>
                    </a:cubicBezTo>
                    <a:cubicBezTo>
                      <a:pt x="11136" y="311"/>
                      <a:pt x="11151" y="308"/>
                      <a:pt x="11170" y="308"/>
                    </a:cubicBezTo>
                    <a:cubicBezTo>
                      <a:pt x="11344" y="308"/>
                      <a:pt x="11881" y="598"/>
                      <a:pt x="12441" y="1041"/>
                    </a:cubicBezTo>
                    <a:cubicBezTo>
                      <a:pt x="12475" y="1075"/>
                      <a:pt x="12512" y="1089"/>
                      <a:pt x="12546" y="1089"/>
                    </a:cubicBezTo>
                    <a:cubicBezTo>
                      <a:pt x="12674" y="1089"/>
                      <a:pt x="12776" y="897"/>
                      <a:pt x="12629" y="795"/>
                    </a:cubicBezTo>
                    <a:cubicBezTo>
                      <a:pt x="12311" y="538"/>
                      <a:pt x="11588" y="1"/>
                      <a:pt x="11146" y="1"/>
                    </a:cubicBezTo>
                    <a:close/>
                    <a:moveTo>
                      <a:pt x="9933" y="1327"/>
                    </a:moveTo>
                    <a:cubicBezTo>
                      <a:pt x="9879" y="1327"/>
                      <a:pt x="9834" y="1337"/>
                      <a:pt x="9797" y="1358"/>
                    </a:cubicBezTo>
                    <a:cubicBezTo>
                      <a:pt x="9696" y="1431"/>
                      <a:pt x="9652" y="1546"/>
                      <a:pt x="9696" y="1647"/>
                    </a:cubicBezTo>
                    <a:cubicBezTo>
                      <a:pt x="9782" y="2153"/>
                      <a:pt x="11141" y="4176"/>
                      <a:pt x="11690" y="4176"/>
                    </a:cubicBezTo>
                    <a:lnTo>
                      <a:pt x="11719" y="4176"/>
                    </a:lnTo>
                    <a:cubicBezTo>
                      <a:pt x="11820" y="4161"/>
                      <a:pt x="11892" y="4104"/>
                      <a:pt x="11935" y="4017"/>
                    </a:cubicBezTo>
                    <a:cubicBezTo>
                      <a:pt x="12109" y="3714"/>
                      <a:pt x="11776" y="2962"/>
                      <a:pt x="11675" y="2760"/>
                    </a:cubicBezTo>
                    <a:cubicBezTo>
                      <a:pt x="11640" y="2695"/>
                      <a:pt x="11585" y="2668"/>
                      <a:pt x="11531" y="2668"/>
                    </a:cubicBezTo>
                    <a:cubicBezTo>
                      <a:pt x="11428" y="2668"/>
                      <a:pt x="11329" y="2767"/>
                      <a:pt x="11386" y="2890"/>
                    </a:cubicBezTo>
                    <a:cubicBezTo>
                      <a:pt x="11588" y="3309"/>
                      <a:pt x="11733" y="3786"/>
                      <a:pt x="11690" y="3872"/>
                    </a:cubicBezTo>
                    <a:cubicBezTo>
                      <a:pt x="11401" y="3844"/>
                      <a:pt x="10187" y="2211"/>
                      <a:pt x="10014" y="1647"/>
                    </a:cubicBezTo>
                    <a:lnTo>
                      <a:pt x="10014" y="1647"/>
                    </a:lnTo>
                    <a:cubicBezTo>
                      <a:pt x="10375" y="1792"/>
                      <a:pt x="10707" y="1980"/>
                      <a:pt x="11025" y="2225"/>
                    </a:cubicBezTo>
                    <a:cubicBezTo>
                      <a:pt x="11053" y="2246"/>
                      <a:pt x="11081" y="2254"/>
                      <a:pt x="11109" y="2254"/>
                    </a:cubicBezTo>
                    <a:cubicBezTo>
                      <a:pt x="11239" y="2254"/>
                      <a:pt x="11341" y="2061"/>
                      <a:pt x="11198" y="1965"/>
                    </a:cubicBezTo>
                    <a:cubicBezTo>
                      <a:pt x="10595" y="1540"/>
                      <a:pt x="10176" y="1327"/>
                      <a:pt x="9933" y="1327"/>
                    </a:cubicBezTo>
                    <a:close/>
                    <a:moveTo>
                      <a:pt x="1480" y="3165"/>
                    </a:moveTo>
                    <a:cubicBezTo>
                      <a:pt x="1400" y="3165"/>
                      <a:pt x="1329" y="3183"/>
                      <a:pt x="1272" y="3222"/>
                    </a:cubicBezTo>
                    <a:cubicBezTo>
                      <a:pt x="1055" y="3381"/>
                      <a:pt x="1142" y="3742"/>
                      <a:pt x="1229" y="3988"/>
                    </a:cubicBezTo>
                    <a:cubicBezTo>
                      <a:pt x="1677" y="5288"/>
                      <a:pt x="2833" y="6618"/>
                      <a:pt x="3468" y="6849"/>
                    </a:cubicBezTo>
                    <a:cubicBezTo>
                      <a:pt x="3541" y="6863"/>
                      <a:pt x="3613" y="6878"/>
                      <a:pt x="3685" y="6878"/>
                    </a:cubicBezTo>
                    <a:cubicBezTo>
                      <a:pt x="3757" y="6878"/>
                      <a:pt x="3830" y="6863"/>
                      <a:pt x="3887" y="6834"/>
                    </a:cubicBezTo>
                    <a:cubicBezTo>
                      <a:pt x="4422" y="6502"/>
                      <a:pt x="4046" y="5433"/>
                      <a:pt x="4003" y="5317"/>
                    </a:cubicBezTo>
                    <a:cubicBezTo>
                      <a:pt x="3976" y="5242"/>
                      <a:pt x="3919" y="5211"/>
                      <a:pt x="3862" y="5211"/>
                    </a:cubicBezTo>
                    <a:cubicBezTo>
                      <a:pt x="3766" y="5211"/>
                      <a:pt x="3669" y="5300"/>
                      <a:pt x="3714" y="5419"/>
                    </a:cubicBezTo>
                    <a:cubicBezTo>
                      <a:pt x="3830" y="5722"/>
                      <a:pt x="3974" y="6415"/>
                      <a:pt x="3728" y="6574"/>
                    </a:cubicBezTo>
                    <a:cubicBezTo>
                      <a:pt x="3711" y="6579"/>
                      <a:pt x="3695" y="6580"/>
                      <a:pt x="3678" y="6580"/>
                    </a:cubicBezTo>
                    <a:cubicBezTo>
                      <a:pt x="3638" y="6580"/>
                      <a:pt x="3600" y="6570"/>
                      <a:pt x="3569" y="6560"/>
                    </a:cubicBezTo>
                    <a:cubicBezTo>
                      <a:pt x="3064" y="6372"/>
                      <a:pt x="1966" y="5173"/>
                      <a:pt x="1518" y="3901"/>
                    </a:cubicBezTo>
                    <a:cubicBezTo>
                      <a:pt x="1402" y="3555"/>
                      <a:pt x="1460" y="3482"/>
                      <a:pt x="1460" y="3482"/>
                    </a:cubicBezTo>
                    <a:cubicBezTo>
                      <a:pt x="1471" y="3472"/>
                      <a:pt x="1489" y="3468"/>
                      <a:pt x="1513" y="3468"/>
                    </a:cubicBezTo>
                    <a:cubicBezTo>
                      <a:pt x="1697" y="3468"/>
                      <a:pt x="2224" y="3757"/>
                      <a:pt x="2775" y="4205"/>
                    </a:cubicBezTo>
                    <a:cubicBezTo>
                      <a:pt x="2800" y="4224"/>
                      <a:pt x="2833" y="4234"/>
                      <a:pt x="2868" y="4234"/>
                    </a:cubicBezTo>
                    <a:cubicBezTo>
                      <a:pt x="2913" y="4234"/>
                      <a:pt x="2959" y="4217"/>
                      <a:pt x="2991" y="4176"/>
                    </a:cubicBezTo>
                    <a:cubicBezTo>
                      <a:pt x="3049" y="4104"/>
                      <a:pt x="3035" y="4017"/>
                      <a:pt x="2963" y="3959"/>
                    </a:cubicBezTo>
                    <a:cubicBezTo>
                      <a:pt x="2644" y="3702"/>
                      <a:pt x="1922" y="3165"/>
                      <a:pt x="1480" y="3165"/>
                    </a:cubicBezTo>
                    <a:close/>
                    <a:moveTo>
                      <a:pt x="268" y="4477"/>
                    </a:moveTo>
                    <a:cubicBezTo>
                      <a:pt x="213" y="4477"/>
                      <a:pt x="167" y="4487"/>
                      <a:pt x="131" y="4508"/>
                    </a:cubicBezTo>
                    <a:cubicBezTo>
                      <a:pt x="44" y="4580"/>
                      <a:pt x="1" y="4696"/>
                      <a:pt x="29" y="4797"/>
                    </a:cubicBezTo>
                    <a:cubicBezTo>
                      <a:pt x="116" y="5303"/>
                      <a:pt x="1474" y="7326"/>
                      <a:pt x="2023" y="7326"/>
                    </a:cubicBezTo>
                    <a:lnTo>
                      <a:pt x="2052" y="7326"/>
                    </a:lnTo>
                    <a:cubicBezTo>
                      <a:pt x="2153" y="7311"/>
                      <a:pt x="2240" y="7253"/>
                      <a:pt x="2283" y="7181"/>
                    </a:cubicBezTo>
                    <a:cubicBezTo>
                      <a:pt x="2442" y="6863"/>
                      <a:pt x="2110" y="6126"/>
                      <a:pt x="2009" y="5910"/>
                    </a:cubicBezTo>
                    <a:cubicBezTo>
                      <a:pt x="1979" y="5850"/>
                      <a:pt x="1928" y="5818"/>
                      <a:pt x="1876" y="5818"/>
                    </a:cubicBezTo>
                    <a:cubicBezTo>
                      <a:pt x="1853" y="5818"/>
                      <a:pt x="1829" y="5824"/>
                      <a:pt x="1807" y="5838"/>
                    </a:cubicBezTo>
                    <a:cubicBezTo>
                      <a:pt x="1720" y="5866"/>
                      <a:pt x="1691" y="5953"/>
                      <a:pt x="1720" y="6040"/>
                    </a:cubicBezTo>
                    <a:cubicBezTo>
                      <a:pt x="1937" y="6459"/>
                      <a:pt x="2067" y="6936"/>
                      <a:pt x="2023" y="7022"/>
                    </a:cubicBezTo>
                    <a:cubicBezTo>
                      <a:pt x="1734" y="6993"/>
                      <a:pt x="521" y="5361"/>
                      <a:pt x="347" y="4797"/>
                    </a:cubicBezTo>
                    <a:lnTo>
                      <a:pt x="347" y="4797"/>
                    </a:lnTo>
                    <a:cubicBezTo>
                      <a:pt x="709" y="4942"/>
                      <a:pt x="1041" y="5130"/>
                      <a:pt x="1359" y="5375"/>
                    </a:cubicBezTo>
                    <a:cubicBezTo>
                      <a:pt x="1387" y="5395"/>
                      <a:pt x="1415" y="5404"/>
                      <a:pt x="1443" y="5404"/>
                    </a:cubicBezTo>
                    <a:cubicBezTo>
                      <a:pt x="1572" y="5404"/>
                      <a:pt x="1675" y="5210"/>
                      <a:pt x="1532" y="5115"/>
                    </a:cubicBezTo>
                    <a:cubicBezTo>
                      <a:pt x="941" y="4689"/>
                      <a:pt x="514" y="4477"/>
                      <a:pt x="268" y="44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7"/>
              <p:cNvSpPr/>
              <p:nvPr/>
            </p:nvSpPr>
            <p:spPr>
              <a:xfrm>
                <a:off x="7420901" y="3760194"/>
                <a:ext cx="517467" cy="205901"/>
              </a:xfrm>
              <a:custGeom>
                <a:avLst/>
                <a:gdLst/>
                <a:ahLst/>
                <a:cxnLst/>
                <a:rect l="l" t="t" r="r" b="b"/>
                <a:pathLst>
                  <a:path w="7341" h="2921" extrusionOk="0">
                    <a:moveTo>
                      <a:pt x="7168" y="0"/>
                    </a:moveTo>
                    <a:cubicBezTo>
                      <a:pt x="7138" y="0"/>
                      <a:pt x="7107" y="10"/>
                      <a:pt x="7081" y="31"/>
                    </a:cubicBezTo>
                    <a:cubicBezTo>
                      <a:pt x="4856" y="1418"/>
                      <a:pt x="189" y="2603"/>
                      <a:pt x="131" y="2603"/>
                    </a:cubicBezTo>
                    <a:cubicBezTo>
                      <a:pt x="59" y="2632"/>
                      <a:pt x="1" y="2718"/>
                      <a:pt x="30" y="2805"/>
                    </a:cubicBezTo>
                    <a:cubicBezTo>
                      <a:pt x="44" y="2863"/>
                      <a:pt x="102" y="2921"/>
                      <a:pt x="174" y="2921"/>
                    </a:cubicBezTo>
                    <a:cubicBezTo>
                      <a:pt x="189" y="2921"/>
                      <a:pt x="203" y="2921"/>
                      <a:pt x="203" y="2906"/>
                    </a:cubicBezTo>
                    <a:cubicBezTo>
                      <a:pt x="405" y="2863"/>
                      <a:pt x="4986" y="1707"/>
                      <a:pt x="7254" y="291"/>
                    </a:cubicBezTo>
                    <a:cubicBezTo>
                      <a:pt x="7326" y="248"/>
                      <a:pt x="7341" y="147"/>
                      <a:pt x="7297" y="74"/>
                    </a:cubicBezTo>
                    <a:cubicBezTo>
                      <a:pt x="7270" y="29"/>
                      <a:pt x="7219" y="0"/>
                      <a:pt x="7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7"/>
              <p:cNvSpPr/>
              <p:nvPr/>
            </p:nvSpPr>
            <p:spPr>
              <a:xfrm>
                <a:off x="6104783" y="3520387"/>
                <a:ext cx="1658418" cy="663734"/>
              </a:xfrm>
              <a:custGeom>
                <a:avLst/>
                <a:gdLst/>
                <a:ahLst/>
                <a:cxnLst/>
                <a:rect l="l" t="t" r="r" b="b"/>
                <a:pathLst>
                  <a:path w="23527" h="9416" extrusionOk="0">
                    <a:moveTo>
                      <a:pt x="538" y="1"/>
                    </a:moveTo>
                    <a:cubicBezTo>
                      <a:pt x="0" y="1"/>
                      <a:pt x="712" y="8403"/>
                      <a:pt x="712" y="8403"/>
                    </a:cubicBezTo>
                    <a:cubicBezTo>
                      <a:pt x="2121" y="9129"/>
                      <a:pt x="3783" y="9415"/>
                      <a:pt x="5530" y="9415"/>
                    </a:cubicBezTo>
                    <a:cubicBezTo>
                      <a:pt x="12061" y="9415"/>
                      <a:pt x="19770" y="5412"/>
                      <a:pt x="19770" y="5412"/>
                    </a:cubicBezTo>
                    <a:lnTo>
                      <a:pt x="23527" y="2263"/>
                    </a:lnTo>
                    <a:lnTo>
                      <a:pt x="23527" y="2263"/>
                    </a:lnTo>
                    <a:cubicBezTo>
                      <a:pt x="23526" y="2263"/>
                      <a:pt x="9391" y="7003"/>
                      <a:pt x="8169" y="7003"/>
                    </a:cubicBezTo>
                    <a:cubicBezTo>
                      <a:pt x="8158" y="7003"/>
                      <a:pt x="8148" y="7003"/>
                      <a:pt x="8139" y="7002"/>
                    </a:cubicBezTo>
                    <a:cubicBezTo>
                      <a:pt x="3284" y="6554"/>
                      <a:pt x="1160" y="312"/>
                      <a:pt x="568" y="9"/>
                    </a:cubicBezTo>
                    <a:cubicBezTo>
                      <a:pt x="557" y="3"/>
                      <a:pt x="548" y="1"/>
                      <a:pt x="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7"/>
              <p:cNvSpPr/>
              <p:nvPr/>
            </p:nvSpPr>
            <p:spPr>
              <a:xfrm>
                <a:off x="6137631" y="3527436"/>
                <a:ext cx="750718" cy="602619"/>
              </a:xfrm>
              <a:custGeom>
                <a:avLst/>
                <a:gdLst/>
                <a:ahLst/>
                <a:cxnLst/>
                <a:rect l="l" t="t" r="r" b="b"/>
                <a:pathLst>
                  <a:path w="10650" h="8549" extrusionOk="0">
                    <a:moveTo>
                      <a:pt x="178" y="1"/>
                    </a:moveTo>
                    <a:cubicBezTo>
                      <a:pt x="162" y="1"/>
                      <a:pt x="146" y="4"/>
                      <a:pt x="131" y="10"/>
                    </a:cubicBezTo>
                    <a:cubicBezTo>
                      <a:pt x="44" y="39"/>
                      <a:pt x="0" y="125"/>
                      <a:pt x="29" y="198"/>
                    </a:cubicBezTo>
                    <a:cubicBezTo>
                      <a:pt x="58" y="284"/>
                      <a:pt x="2977" y="8549"/>
                      <a:pt x="9768" y="8549"/>
                    </a:cubicBezTo>
                    <a:cubicBezTo>
                      <a:pt x="9999" y="8549"/>
                      <a:pt x="10245" y="8534"/>
                      <a:pt x="10505" y="8506"/>
                    </a:cubicBezTo>
                    <a:cubicBezTo>
                      <a:pt x="10591" y="8506"/>
                      <a:pt x="10649" y="8433"/>
                      <a:pt x="10649" y="8347"/>
                    </a:cubicBezTo>
                    <a:cubicBezTo>
                      <a:pt x="10636" y="8267"/>
                      <a:pt x="10575" y="8200"/>
                      <a:pt x="10498" y="8200"/>
                    </a:cubicBezTo>
                    <a:cubicBezTo>
                      <a:pt x="10491" y="8200"/>
                      <a:pt x="10483" y="8201"/>
                      <a:pt x="10476" y="8202"/>
                    </a:cubicBezTo>
                    <a:cubicBezTo>
                      <a:pt x="10235" y="8223"/>
                      <a:pt x="9999" y="8233"/>
                      <a:pt x="9768" y="8233"/>
                    </a:cubicBezTo>
                    <a:cubicBezTo>
                      <a:pt x="3193" y="8233"/>
                      <a:pt x="360" y="180"/>
                      <a:pt x="318" y="96"/>
                    </a:cubicBezTo>
                    <a:cubicBezTo>
                      <a:pt x="296" y="40"/>
                      <a:pt x="237" y="1"/>
                      <a:pt x="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7"/>
              <p:cNvSpPr/>
              <p:nvPr/>
            </p:nvSpPr>
            <p:spPr>
              <a:xfrm>
                <a:off x="6645864" y="3420151"/>
                <a:ext cx="1350588" cy="606073"/>
              </a:xfrm>
              <a:custGeom>
                <a:avLst/>
                <a:gdLst/>
                <a:ahLst/>
                <a:cxnLst/>
                <a:rect l="l" t="t" r="r" b="b"/>
                <a:pathLst>
                  <a:path w="19160" h="8598" extrusionOk="0">
                    <a:moveTo>
                      <a:pt x="17426" y="0"/>
                    </a:moveTo>
                    <a:cubicBezTo>
                      <a:pt x="13741" y="3034"/>
                      <a:pt x="174" y="5939"/>
                      <a:pt x="174" y="5939"/>
                    </a:cubicBezTo>
                    <a:lnTo>
                      <a:pt x="0" y="8597"/>
                    </a:lnTo>
                    <a:cubicBezTo>
                      <a:pt x="7225" y="8496"/>
                      <a:pt x="19159" y="2428"/>
                      <a:pt x="19159" y="2428"/>
                    </a:cubicBezTo>
                    <a:lnTo>
                      <a:pt x="174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7"/>
              <p:cNvSpPr/>
              <p:nvPr/>
            </p:nvSpPr>
            <p:spPr>
              <a:xfrm>
                <a:off x="6732426" y="3540618"/>
                <a:ext cx="1062355" cy="424491"/>
              </a:xfrm>
              <a:custGeom>
                <a:avLst/>
                <a:gdLst/>
                <a:ahLst/>
                <a:cxnLst/>
                <a:rect l="l" t="t" r="r" b="b"/>
                <a:pathLst>
                  <a:path w="15071" h="6022" extrusionOk="0">
                    <a:moveTo>
                      <a:pt x="14189" y="314"/>
                    </a:moveTo>
                    <a:cubicBezTo>
                      <a:pt x="14507" y="314"/>
                      <a:pt x="14767" y="574"/>
                      <a:pt x="14767" y="892"/>
                    </a:cubicBezTo>
                    <a:cubicBezTo>
                      <a:pt x="14757" y="1235"/>
                      <a:pt x="14469" y="1465"/>
                      <a:pt x="14171" y="1465"/>
                    </a:cubicBezTo>
                    <a:cubicBezTo>
                      <a:pt x="14030" y="1465"/>
                      <a:pt x="13886" y="1413"/>
                      <a:pt x="13770" y="1296"/>
                    </a:cubicBezTo>
                    <a:cubicBezTo>
                      <a:pt x="13409" y="935"/>
                      <a:pt x="13669" y="314"/>
                      <a:pt x="14189" y="314"/>
                    </a:cubicBezTo>
                    <a:close/>
                    <a:moveTo>
                      <a:pt x="14174" y="0"/>
                    </a:moveTo>
                    <a:cubicBezTo>
                      <a:pt x="13956" y="0"/>
                      <a:pt x="13735" y="79"/>
                      <a:pt x="13553" y="256"/>
                    </a:cubicBezTo>
                    <a:cubicBezTo>
                      <a:pt x="13004" y="820"/>
                      <a:pt x="13394" y="1773"/>
                      <a:pt x="14189" y="1773"/>
                    </a:cubicBezTo>
                    <a:cubicBezTo>
                      <a:pt x="14680" y="1773"/>
                      <a:pt x="15071" y="1383"/>
                      <a:pt x="15071" y="892"/>
                    </a:cubicBezTo>
                    <a:cubicBezTo>
                      <a:pt x="15071" y="353"/>
                      <a:pt x="14632" y="0"/>
                      <a:pt x="14174" y="0"/>
                    </a:cubicBezTo>
                    <a:close/>
                    <a:moveTo>
                      <a:pt x="10013" y="1889"/>
                    </a:moveTo>
                    <a:cubicBezTo>
                      <a:pt x="10331" y="1889"/>
                      <a:pt x="10591" y="2149"/>
                      <a:pt x="10591" y="2467"/>
                    </a:cubicBezTo>
                    <a:cubicBezTo>
                      <a:pt x="10591" y="2810"/>
                      <a:pt x="10306" y="3040"/>
                      <a:pt x="10009" y="3040"/>
                    </a:cubicBezTo>
                    <a:cubicBezTo>
                      <a:pt x="9869" y="3040"/>
                      <a:pt x="9725" y="2988"/>
                      <a:pt x="9609" y="2871"/>
                    </a:cubicBezTo>
                    <a:cubicBezTo>
                      <a:pt x="9233" y="2510"/>
                      <a:pt x="9493" y="1889"/>
                      <a:pt x="10013" y="1889"/>
                    </a:cubicBezTo>
                    <a:close/>
                    <a:moveTo>
                      <a:pt x="9998" y="1575"/>
                    </a:moveTo>
                    <a:cubicBezTo>
                      <a:pt x="9781" y="1575"/>
                      <a:pt x="9559" y="1654"/>
                      <a:pt x="9378" y="1831"/>
                    </a:cubicBezTo>
                    <a:cubicBezTo>
                      <a:pt x="8829" y="2395"/>
                      <a:pt x="9219" y="3348"/>
                      <a:pt x="10013" y="3348"/>
                    </a:cubicBezTo>
                    <a:cubicBezTo>
                      <a:pt x="10505" y="3348"/>
                      <a:pt x="10895" y="2944"/>
                      <a:pt x="10895" y="2467"/>
                    </a:cubicBezTo>
                    <a:cubicBezTo>
                      <a:pt x="10895" y="1928"/>
                      <a:pt x="10456" y="1575"/>
                      <a:pt x="9998" y="1575"/>
                    </a:cubicBezTo>
                    <a:close/>
                    <a:moveTo>
                      <a:pt x="5766" y="3334"/>
                    </a:moveTo>
                    <a:cubicBezTo>
                      <a:pt x="6083" y="3334"/>
                      <a:pt x="6344" y="3594"/>
                      <a:pt x="6344" y="3912"/>
                    </a:cubicBezTo>
                    <a:cubicBezTo>
                      <a:pt x="6344" y="4255"/>
                      <a:pt x="6058" y="4484"/>
                      <a:pt x="5761" y="4484"/>
                    </a:cubicBezTo>
                    <a:cubicBezTo>
                      <a:pt x="5621" y="4484"/>
                      <a:pt x="5477" y="4433"/>
                      <a:pt x="5361" y="4316"/>
                    </a:cubicBezTo>
                    <a:cubicBezTo>
                      <a:pt x="5000" y="3955"/>
                      <a:pt x="5245" y="3334"/>
                      <a:pt x="5766" y="3334"/>
                    </a:cubicBezTo>
                    <a:close/>
                    <a:moveTo>
                      <a:pt x="5750" y="3020"/>
                    </a:moveTo>
                    <a:cubicBezTo>
                      <a:pt x="5533" y="3020"/>
                      <a:pt x="5311" y="3099"/>
                      <a:pt x="5130" y="3276"/>
                    </a:cubicBezTo>
                    <a:cubicBezTo>
                      <a:pt x="4581" y="3839"/>
                      <a:pt x="4971" y="4793"/>
                      <a:pt x="5766" y="4793"/>
                    </a:cubicBezTo>
                    <a:cubicBezTo>
                      <a:pt x="6257" y="4793"/>
                      <a:pt x="6647" y="4403"/>
                      <a:pt x="6647" y="3912"/>
                    </a:cubicBezTo>
                    <a:cubicBezTo>
                      <a:pt x="6647" y="3373"/>
                      <a:pt x="6208" y="3020"/>
                      <a:pt x="5750" y="3020"/>
                    </a:cubicBezTo>
                    <a:close/>
                    <a:moveTo>
                      <a:pt x="1185" y="4562"/>
                    </a:moveTo>
                    <a:cubicBezTo>
                      <a:pt x="1503" y="4562"/>
                      <a:pt x="1763" y="4822"/>
                      <a:pt x="1763" y="5140"/>
                    </a:cubicBezTo>
                    <a:cubicBezTo>
                      <a:pt x="1763" y="5490"/>
                      <a:pt x="1482" y="5716"/>
                      <a:pt x="1188" y="5716"/>
                    </a:cubicBezTo>
                    <a:cubicBezTo>
                      <a:pt x="1045" y="5716"/>
                      <a:pt x="899" y="5662"/>
                      <a:pt x="781" y="5544"/>
                    </a:cubicBezTo>
                    <a:cubicBezTo>
                      <a:pt x="420" y="5183"/>
                      <a:pt x="680" y="4562"/>
                      <a:pt x="1185" y="4562"/>
                    </a:cubicBezTo>
                    <a:close/>
                    <a:moveTo>
                      <a:pt x="1193" y="4252"/>
                    </a:moveTo>
                    <a:cubicBezTo>
                      <a:pt x="973" y="4252"/>
                      <a:pt x="748" y="4335"/>
                      <a:pt x="564" y="4519"/>
                    </a:cubicBezTo>
                    <a:cubicBezTo>
                      <a:pt x="1" y="5068"/>
                      <a:pt x="405" y="6021"/>
                      <a:pt x="1185" y="6021"/>
                    </a:cubicBezTo>
                    <a:cubicBezTo>
                      <a:pt x="1677" y="6021"/>
                      <a:pt x="2081" y="5631"/>
                      <a:pt x="2081" y="5140"/>
                    </a:cubicBezTo>
                    <a:cubicBezTo>
                      <a:pt x="2081" y="4604"/>
                      <a:pt x="1648" y="4252"/>
                      <a:pt x="1193" y="42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7"/>
              <p:cNvSpPr/>
              <p:nvPr/>
            </p:nvSpPr>
            <p:spPr>
              <a:xfrm>
                <a:off x="7129214" y="3144112"/>
                <a:ext cx="594301" cy="289291"/>
              </a:xfrm>
              <a:custGeom>
                <a:avLst/>
                <a:gdLst/>
                <a:ahLst/>
                <a:cxnLst/>
                <a:rect l="l" t="t" r="r" b="b"/>
                <a:pathLst>
                  <a:path w="8431" h="4104" extrusionOk="0">
                    <a:moveTo>
                      <a:pt x="2088" y="0"/>
                    </a:moveTo>
                    <a:cubicBezTo>
                      <a:pt x="977" y="0"/>
                      <a:pt x="194" y="326"/>
                      <a:pt x="180" y="333"/>
                    </a:cubicBezTo>
                    <a:cubicBezTo>
                      <a:pt x="1" y="410"/>
                      <a:pt x="82" y="634"/>
                      <a:pt x="234" y="634"/>
                    </a:cubicBezTo>
                    <a:cubicBezTo>
                      <a:pt x="253" y="634"/>
                      <a:pt x="274" y="630"/>
                      <a:pt x="296" y="622"/>
                    </a:cubicBezTo>
                    <a:cubicBezTo>
                      <a:pt x="309" y="615"/>
                      <a:pt x="1042" y="311"/>
                      <a:pt x="2084" y="311"/>
                    </a:cubicBezTo>
                    <a:cubicBezTo>
                      <a:pt x="3232" y="311"/>
                      <a:pt x="4755" y="680"/>
                      <a:pt x="6104" y="2226"/>
                    </a:cubicBezTo>
                    <a:cubicBezTo>
                      <a:pt x="6133" y="2269"/>
                      <a:pt x="6176" y="2283"/>
                      <a:pt x="6219" y="2283"/>
                    </a:cubicBezTo>
                    <a:cubicBezTo>
                      <a:pt x="6263" y="2283"/>
                      <a:pt x="6292" y="2269"/>
                      <a:pt x="6321" y="2255"/>
                    </a:cubicBezTo>
                    <a:cubicBezTo>
                      <a:pt x="6393" y="2197"/>
                      <a:pt x="6393" y="2096"/>
                      <a:pt x="6335" y="2023"/>
                    </a:cubicBezTo>
                    <a:cubicBezTo>
                      <a:pt x="4915" y="391"/>
                      <a:pt x="3305" y="0"/>
                      <a:pt x="2088" y="0"/>
                    </a:cubicBezTo>
                    <a:close/>
                    <a:moveTo>
                      <a:pt x="7068" y="2843"/>
                    </a:moveTo>
                    <a:cubicBezTo>
                      <a:pt x="6935" y="2843"/>
                      <a:pt x="6848" y="3053"/>
                      <a:pt x="7014" y="3136"/>
                    </a:cubicBezTo>
                    <a:cubicBezTo>
                      <a:pt x="7520" y="3425"/>
                      <a:pt x="8083" y="3844"/>
                      <a:pt x="8112" y="3988"/>
                    </a:cubicBezTo>
                    <a:cubicBezTo>
                      <a:pt x="8141" y="4061"/>
                      <a:pt x="8199" y="4104"/>
                      <a:pt x="8271" y="4104"/>
                    </a:cubicBezTo>
                    <a:cubicBezTo>
                      <a:pt x="8286" y="4104"/>
                      <a:pt x="8300" y="4104"/>
                      <a:pt x="8315" y="4090"/>
                    </a:cubicBezTo>
                    <a:cubicBezTo>
                      <a:pt x="8387" y="4075"/>
                      <a:pt x="8430" y="3988"/>
                      <a:pt x="8416" y="3916"/>
                    </a:cubicBezTo>
                    <a:cubicBezTo>
                      <a:pt x="8329" y="3555"/>
                      <a:pt x="7433" y="3020"/>
                      <a:pt x="7159" y="2876"/>
                    </a:cubicBezTo>
                    <a:cubicBezTo>
                      <a:pt x="7128" y="2853"/>
                      <a:pt x="7097" y="2843"/>
                      <a:pt x="7068" y="28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1" name="Google Shape;1621;p47"/>
          <p:cNvGrpSpPr/>
          <p:nvPr/>
        </p:nvGrpSpPr>
        <p:grpSpPr>
          <a:xfrm>
            <a:off x="5391032" y="2821931"/>
            <a:ext cx="200991" cy="206083"/>
            <a:chOff x="2950083" y="2942772"/>
            <a:chExt cx="142245" cy="145837"/>
          </a:xfrm>
        </p:grpSpPr>
        <p:sp>
          <p:nvSpPr>
            <p:cNvPr id="1622" name="Google Shape;1622;p47"/>
            <p:cNvSpPr/>
            <p:nvPr/>
          </p:nvSpPr>
          <p:spPr>
            <a:xfrm>
              <a:off x="3016800" y="2942772"/>
              <a:ext cx="17449" cy="145837"/>
            </a:xfrm>
            <a:custGeom>
              <a:avLst/>
              <a:gdLst/>
              <a:ahLst/>
              <a:cxnLst/>
              <a:rect l="l" t="t" r="r" b="b"/>
              <a:pathLst>
                <a:path w="204" h="1705" extrusionOk="0">
                  <a:moveTo>
                    <a:pt x="102" y="0"/>
                  </a:moveTo>
                  <a:cubicBezTo>
                    <a:pt x="59" y="0"/>
                    <a:pt x="15" y="43"/>
                    <a:pt x="15" y="101"/>
                  </a:cubicBezTo>
                  <a:lnTo>
                    <a:pt x="1" y="1618"/>
                  </a:lnTo>
                  <a:cubicBezTo>
                    <a:pt x="1" y="1662"/>
                    <a:pt x="44" y="1705"/>
                    <a:pt x="102" y="1705"/>
                  </a:cubicBezTo>
                  <a:cubicBezTo>
                    <a:pt x="145" y="1705"/>
                    <a:pt x="189" y="1662"/>
                    <a:pt x="189" y="1618"/>
                  </a:cubicBezTo>
                  <a:lnTo>
                    <a:pt x="203" y="101"/>
                  </a:lnTo>
                  <a:cubicBezTo>
                    <a:pt x="203" y="43"/>
                    <a:pt x="160" y="0"/>
                    <a:pt x="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7"/>
            <p:cNvSpPr/>
            <p:nvPr/>
          </p:nvSpPr>
          <p:spPr>
            <a:xfrm>
              <a:off x="2962486" y="2969971"/>
              <a:ext cx="129842" cy="90239"/>
            </a:xfrm>
            <a:custGeom>
              <a:avLst/>
              <a:gdLst/>
              <a:ahLst/>
              <a:cxnLst/>
              <a:rect l="l" t="t" r="r" b="b"/>
              <a:pathLst>
                <a:path w="1518" h="1055" extrusionOk="0">
                  <a:moveTo>
                    <a:pt x="1378" y="1"/>
                  </a:moveTo>
                  <a:cubicBezTo>
                    <a:pt x="1362" y="1"/>
                    <a:pt x="1346" y="5"/>
                    <a:pt x="1329" y="14"/>
                  </a:cubicBezTo>
                  <a:lnTo>
                    <a:pt x="72" y="896"/>
                  </a:lnTo>
                  <a:cubicBezTo>
                    <a:pt x="0" y="939"/>
                    <a:pt x="29" y="1055"/>
                    <a:pt x="116" y="1055"/>
                  </a:cubicBezTo>
                  <a:cubicBezTo>
                    <a:pt x="145" y="1055"/>
                    <a:pt x="159" y="1055"/>
                    <a:pt x="174" y="1040"/>
                  </a:cubicBezTo>
                  <a:lnTo>
                    <a:pt x="1445" y="159"/>
                  </a:lnTo>
                  <a:cubicBezTo>
                    <a:pt x="1518" y="110"/>
                    <a:pt x="1458" y="1"/>
                    <a:pt x="1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7"/>
            <p:cNvSpPr/>
            <p:nvPr/>
          </p:nvSpPr>
          <p:spPr>
            <a:xfrm>
              <a:off x="2975316" y="2963727"/>
              <a:ext cx="100931" cy="101445"/>
            </a:xfrm>
            <a:custGeom>
              <a:avLst/>
              <a:gdLst/>
              <a:ahLst/>
              <a:cxnLst/>
              <a:rect l="l" t="t" r="r" b="b"/>
              <a:pathLst>
                <a:path w="1180" h="1186" extrusionOk="0">
                  <a:moveTo>
                    <a:pt x="133" y="1"/>
                  </a:moveTo>
                  <a:cubicBezTo>
                    <a:pt x="61" y="1"/>
                    <a:pt x="0" y="93"/>
                    <a:pt x="67" y="160"/>
                  </a:cubicBezTo>
                  <a:lnTo>
                    <a:pt x="1006" y="1157"/>
                  </a:lnTo>
                  <a:cubicBezTo>
                    <a:pt x="1020" y="1171"/>
                    <a:pt x="1049" y="1185"/>
                    <a:pt x="1078" y="1185"/>
                  </a:cubicBezTo>
                  <a:cubicBezTo>
                    <a:pt x="1093" y="1185"/>
                    <a:pt x="1122" y="1171"/>
                    <a:pt x="1136" y="1157"/>
                  </a:cubicBezTo>
                  <a:cubicBezTo>
                    <a:pt x="1179" y="1128"/>
                    <a:pt x="1179" y="1070"/>
                    <a:pt x="1136" y="1026"/>
                  </a:cubicBezTo>
                  <a:lnTo>
                    <a:pt x="197" y="30"/>
                  </a:lnTo>
                  <a:cubicBezTo>
                    <a:pt x="177" y="9"/>
                    <a:pt x="154"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7"/>
            <p:cNvSpPr/>
            <p:nvPr/>
          </p:nvSpPr>
          <p:spPr>
            <a:xfrm>
              <a:off x="2950083" y="3005724"/>
              <a:ext cx="140962" cy="16166"/>
            </a:xfrm>
            <a:custGeom>
              <a:avLst/>
              <a:gdLst/>
              <a:ahLst/>
              <a:cxnLst/>
              <a:rect l="l" t="t" r="r" b="b"/>
              <a:pathLst>
                <a:path w="1648" h="189" extrusionOk="0">
                  <a:moveTo>
                    <a:pt x="1561" y="1"/>
                  </a:moveTo>
                  <a:lnTo>
                    <a:pt x="102" y="15"/>
                  </a:lnTo>
                  <a:cubicBezTo>
                    <a:pt x="44" y="15"/>
                    <a:pt x="1" y="59"/>
                    <a:pt x="1" y="102"/>
                  </a:cubicBezTo>
                  <a:cubicBezTo>
                    <a:pt x="1" y="160"/>
                    <a:pt x="44" y="189"/>
                    <a:pt x="102" y="189"/>
                  </a:cubicBezTo>
                  <a:lnTo>
                    <a:pt x="1561" y="174"/>
                  </a:lnTo>
                  <a:cubicBezTo>
                    <a:pt x="1604" y="174"/>
                    <a:pt x="1648" y="131"/>
                    <a:pt x="1648" y="88"/>
                  </a:cubicBezTo>
                  <a:cubicBezTo>
                    <a:pt x="1648" y="44"/>
                    <a:pt x="1604" y="1"/>
                    <a:pt x="15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800A233C-0D40-6481-3ABE-BFF1594FBAF3}"/>
              </a:ext>
            </a:extLst>
          </p:cNvPr>
          <p:cNvSpPr/>
          <p:nvPr/>
        </p:nvSpPr>
        <p:spPr>
          <a:xfrm>
            <a:off x="231231" y="3267004"/>
            <a:ext cx="5195455" cy="11330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pic>
        <p:nvPicPr>
          <p:cNvPr id="79" name="Content Placeholder 6">
            <a:extLst>
              <a:ext uri="{FF2B5EF4-FFF2-40B4-BE49-F238E27FC236}">
                <a16:creationId xmlns:a16="http://schemas.microsoft.com/office/drawing/2014/main" id="{7BB44374-E3E4-2E50-E992-8A3F05FA30DE}"/>
              </a:ext>
            </a:extLst>
          </p:cNvPr>
          <p:cNvPicPr>
            <a:picLocks noChangeAspect="1"/>
          </p:cNvPicPr>
          <p:nvPr/>
        </p:nvPicPr>
        <p:blipFill rotWithShape="1">
          <a:blip r:embed="rId3"/>
          <a:srcRect t="4762"/>
          <a:stretch/>
        </p:blipFill>
        <p:spPr>
          <a:xfrm>
            <a:off x="224306" y="3148903"/>
            <a:ext cx="5390800" cy="131090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9"/>
        <p:cNvGrpSpPr/>
        <p:nvPr/>
      </p:nvGrpSpPr>
      <p:grpSpPr>
        <a:xfrm>
          <a:off x="0" y="0"/>
          <a:ext cx="0" cy="0"/>
          <a:chOff x="0" y="0"/>
          <a:chExt cx="0" cy="0"/>
        </a:xfrm>
      </p:grpSpPr>
      <p:grpSp>
        <p:nvGrpSpPr>
          <p:cNvPr id="480" name="Google Shape;480;p28"/>
          <p:cNvGrpSpPr/>
          <p:nvPr/>
        </p:nvGrpSpPr>
        <p:grpSpPr>
          <a:xfrm>
            <a:off x="7788292" y="4240935"/>
            <a:ext cx="1483766" cy="879228"/>
            <a:chOff x="7787945" y="4264262"/>
            <a:chExt cx="1483766" cy="879228"/>
          </a:xfrm>
        </p:grpSpPr>
        <p:sp>
          <p:nvSpPr>
            <p:cNvPr id="481" name="Google Shape;481;p28"/>
            <p:cNvSpPr/>
            <p:nvPr/>
          </p:nvSpPr>
          <p:spPr>
            <a:xfrm flipH="1">
              <a:off x="7787945" y="4264262"/>
              <a:ext cx="1483705" cy="879228"/>
            </a:xfrm>
            <a:custGeom>
              <a:avLst/>
              <a:gdLst/>
              <a:ahLst/>
              <a:cxnLst/>
              <a:rect l="l" t="t" r="r" b="b"/>
              <a:pathLst>
                <a:path w="35949" h="21303" extrusionOk="0">
                  <a:moveTo>
                    <a:pt x="17945" y="7196"/>
                  </a:moveTo>
                  <a:cubicBezTo>
                    <a:pt x="18610" y="7456"/>
                    <a:pt x="20113" y="7904"/>
                    <a:pt x="20748" y="8107"/>
                  </a:cubicBezTo>
                  <a:lnTo>
                    <a:pt x="20012" y="9754"/>
                  </a:lnTo>
                  <a:cubicBezTo>
                    <a:pt x="19997" y="9797"/>
                    <a:pt x="19983" y="9840"/>
                    <a:pt x="19983" y="9884"/>
                  </a:cubicBezTo>
                  <a:cubicBezTo>
                    <a:pt x="18957" y="9523"/>
                    <a:pt x="17743" y="9133"/>
                    <a:pt x="16977" y="8901"/>
                  </a:cubicBezTo>
                  <a:lnTo>
                    <a:pt x="17931" y="7225"/>
                  </a:lnTo>
                  <a:lnTo>
                    <a:pt x="17945" y="7196"/>
                  </a:lnTo>
                  <a:close/>
                  <a:moveTo>
                    <a:pt x="12513" y="9118"/>
                  </a:moveTo>
                  <a:cubicBezTo>
                    <a:pt x="13148" y="10057"/>
                    <a:pt x="13784" y="11025"/>
                    <a:pt x="13986" y="11415"/>
                  </a:cubicBezTo>
                  <a:cubicBezTo>
                    <a:pt x="13596" y="11574"/>
                    <a:pt x="12411" y="11748"/>
                    <a:pt x="11299" y="11834"/>
                  </a:cubicBezTo>
                  <a:cubicBezTo>
                    <a:pt x="11862" y="10650"/>
                    <a:pt x="12253" y="9783"/>
                    <a:pt x="12513" y="9118"/>
                  </a:cubicBezTo>
                  <a:close/>
                  <a:moveTo>
                    <a:pt x="24317" y="13149"/>
                  </a:moveTo>
                  <a:lnTo>
                    <a:pt x="24317" y="13149"/>
                  </a:lnTo>
                  <a:cubicBezTo>
                    <a:pt x="23956" y="14406"/>
                    <a:pt x="23725" y="15345"/>
                    <a:pt x="23580" y="16039"/>
                  </a:cubicBezTo>
                  <a:lnTo>
                    <a:pt x="23580" y="16025"/>
                  </a:lnTo>
                  <a:cubicBezTo>
                    <a:pt x="22786" y="15201"/>
                    <a:pt x="22005" y="14349"/>
                    <a:pt x="21745" y="13987"/>
                  </a:cubicBezTo>
                  <a:cubicBezTo>
                    <a:pt x="22107" y="13771"/>
                    <a:pt x="23248" y="13424"/>
                    <a:pt x="24317" y="13149"/>
                  </a:cubicBezTo>
                  <a:close/>
                  <a:moveTo>
                    <a:pt x="21976" y="0"/>
                  </a:moveTo>
                  <a:cubicBezTo>
                    <a:pt x="21854" y="0"/>
                    <a:pt x="21736" y="70"/>
                    <a:pt x="21702" y="232"/>
                  </a:cubicBezTo>
                  <a:lnTo>
                    <a:pt x="20546" y="3758"/>
                  </a:lnTo>
                  <a:cubicBezTo>
                    <a:pt x="20517" y="3801"/>
                    <a:pt x="20517" y="3859"/>
                    <a:pt x="20532" y="3902"/>
                  </a:cubicBezTo>
                  <a:cubicBezTo>
                    <a:pt x="18697" y="3411"/>
                    <a:pt x="16862" y="2963"/>
                    <a:pt x="16862" y="2963"/>
                  </a:cubicBezTo>
                  <a:cubicBezTo>
                    <a:pt x="16854" y="2960"/>
                    <a:pt x="16848" y="2958"/>
                    <a:pt x="16841" y="2958"/>
                  </a:cubicBezTo>
                  <a:cubicBezTo>
                    <a:pt x="16567" y="2958"/>
                    <a:pt x="17074" y="5946"/>
                    <a:pt x="17497" y="6850"/>
                  </a:cubicBezTo>
                  <a:cubicBezTo>
                    <a:pt x="17454" y="6879"/>
                    <a:pt x="17425" y="6907"/>
                    <a:pt x="17396" y="6936"/>
                  </a:cubicBezTo>
                  <a:lnTo>
                    <a:pt x="16443" y="8641"/>
                  </a:lnTo>
                  <a:cubicBezTo>
                    <a:pt x="16428" y="8670"/>
                    <a:pt x="16414" y="8699"/>
                    <a:pt x="16414" y="8742"/>
                  </a:cubicBezTo>
                  <a:lnTo>
                    <a:pt x="16226" y="8685"/>
                  </a:lnTo>
                  <a:cubicBezTo>
                    <a:pt x="16053" y="8685"/>
                    <a:pt x="15460" y="9840"/>
                    <a:pt x="14839" y="11256"/>
                  </a:cubicBezTo>
                  <a:cubicBezTo>
                    <a:pt x="14738" y="11271"/>
                    <a:pt x="14651" y="11329"/>
                    <a:pt x="14608" y="11415"/>
                  </a:cubicBezTo>
                  <a:cubicBezTo>
                    <a:pt x="14492" y="10967"/>
                    <a:pt x="13163" y="9060"/>
                    <a:pt x="12744" y="8439"/>
                  </a:cubicBezTo>
                  <a:cubicBezTo>
                    <a:pt x="13105" y="7355"/>
                    <a:pt x="12961" y="7196"/>
                    <a:pt x="12888" y="7110"/>
                  </a:cubicBezTo>
                  <a:cubicBezTo>
                    <a:pt x="12455" y="6618"/>
                    <a:pt x="3641" y="2212"/>
                    <a:pt x="2716" y="2212"/>
                  </a:cubicBezTo>
                  <a:cubicBezTo>
                    <a:pt x="2659" y="2212"/>
                    <a:pt x="2615" y="2226"/>
                    <a:pt x="2557" y="2240"/>
                  </a:cubicBezTo>
                  <a:cubicBezTo>
                    <a:pt x="2297" y="2342"/>
                    <a:pt x="1864" y="3237"/>
                    <a:pt x="1272" y="4913"/>
                  </a:cubicBezTo>
                  <a:lnTo>
                    <a:pt x="1141" y="5318"/>
                  </a:lnTo>
                  <a:cubicBezTo>
                    <a:pt x="809" y="6272"/>
                    <a:pt x="448" y="7442"/>
                    <a:pt x="29" y="8829"/>
                  </a:cubicBezTo>
                  <a:cubicBezTo>
                    <a:pt x="0" y="8974"/>
                    <a:pt x="58" y="9118"/>
                    <a:pt x="188" y="9176"/>
                  </a:cubicBezTo>
                  <a:lnTo>
                    <a:pt x="9955" y="13944"/>
                  </a:lnTo>
                  <a:cubicBezTo>
                    <a:pt x="9984" y="13958"/>
                    <a:pt x="10027" y="13973"/>
                    <a:pt x="10085" y="13973"/>
                  </a:cubicBezTo>
                  <a:cubicBezTo>
                    <a:pt x="10186" y="13973"/>
                    <a:pt x="10288" y="13901"/>
                    <a:pt x="10345" y="13799"/>
                  </a:cubicBezTo>
                  <a:cubicBezTo>
                    <a:pt x="10591" y="13323"/>
                    <a:pt x="10808" y="12875"/>
                    <a:pt x="11010" y="12470"/>
                  </a:cubicBezTo>
                  <a:cubicBezTo>
                    <a:pt x="12484" y="12355"/>
                    <a:pt x="14290" y="12138"/>
                    <a:pt x="14564" y="11748"/>
                  </a:cubicBezTo>
                  <a:cubicBezTo>
                    <a:pt x="14579" y="11719"/>
                    <a:pt x="14593" y="11690"/>
                    <a:pt x="14608" y="11675"/>
                  </a:cubicBezTo>
                  <a:cubicBezTo>
                    <a:pt x="14622" y="11690"/>
                    <a:pt x="14637" y="11719"/>
                    <a:pt x="14651" y="11748"/>
                  </a:cubicBezTo>
                  <a:cubicBezTo>
                    <a:pt x="13726" y="13915"/>
                    <a:pt x="12773" y="16444"/>
                    <a:pt x="12859" y="16588"/>
                  </a:cubicBezTo>
                  <a:cubicBezTo>
                    <a:pt x="13033" y="16848"/>
                    <a:pt x="18769" y="18510"/>
                    <a:pt x="19116" y="18539"/>
                  </a:cubicBezTo>
                  <a:cubicBezTo>
                    <a:pt x="19116" y="18539"/>
                    <a:pt x="19117" y="18539"/>
                    <a:pt x="19118" y="18539"/>
                  </a:cubicBezTo>
                  <a:cubicBezTo>
                    <a:pt x="19324" y="18539"/>
                    <a:pt x="20259" y="16148"/>
                    <a:pt x="20994" y="14016"/>
                  </a:cubicBezTo>
                  <a:cubicBezTo>
                    <a:pt x="21008" y="14031"/>
                    <a:pt x="21037" y="14031"/>
                    <a:pt x="21052" y="14031"/>
                  </a:cubicBezTo>
                  <a:lnTo>
                    <a:pt x="21081" y="14031"/>
                  </a:lnTo>
                  <a:cubicBezTo>
                    <a:pt x="21095" y="14060"/>
                    <a:pt x="21095" y="14103"/>
                    <a:pt x="21110" y="14132"/>
                  </a:cubicBezTo>
                  <a:cubicBezTo>
                    <a:pt x="21297" y="14536"/>
                    <a:pt x="22916" y="16227"/>
                    <a:pt x="23436" y="16761"/>
                  </a:cubicBezTo>
                  <a:cubicBezTo>
                    <a:pt x="23262" y="17903"/>
                    <a:pt x="23421" y="18033"/>
                    <a:pt x="23508" y="18105"/>
                  </a:cubicBezTo>
                  <a:cubicBezTo>
                    <a:pt x="24028" y="18524"/>
                    <a:pt x="32972" y="21298"/>
                    <a:pt x="34215" y="21298"/>
                  </a:cubicBezTo>
                  <a:cubicBezTo>
                    <a:pt x="34230" y="21301"/>
                    <a:pt x="34246" y="21302"/>
                    <a:pt x="34262" y="21302"/>
                  </a:cubicBezTo>
                  <a:cubicBezTo>
                    <a:pt x="34336" y="21302"/>
                    <a:pt x="34415" y="21276"/>
                    <a:pt x="34475" y="21241"/>
                  </a:cubicBezTo>
                  <a:cubicBezTo>
                    <a:pt x="34720" y="21096"/>
                    <a:pt x="35009" y="20142"/>
                    <a:pt x="35313" y="18394"/>
                  </a:cubicBezTo>
                  <a:lnTo>
                    <a:pt x="35385" y="17975"/>
                  </a:lnTo>
                  <a:cubicBezTo>
                    <a:pt x="35558" y="16978"/>
                    <a:pt x="35732" y="15764"/>
                    <a:pt x="35920" y="14334"/>
                  </a:cubicBezTo>
                  <a:cubicBezTo>
                    <a:pt x="35948" y="14190"/>
                    <a:pt x="35847" y="14045"/>
                    <a:pt x="35703" y="14002"/>
                  </a:cubicBezTo>
                  <a:lnTo>
                    <a:pt x="25329" y="10866"/>
                  </a:lnTo>
                  <a:cubicBezTo>
                    <a:pt x="25301" y="10859"/>
                    <a:pt x="25273" y="10855"/>
                    <a:pt x="25245" y="10855"/>
                  </a:cubicBezTo>
                  <a:cubicBezTo>
                    <a:pt x="25114" y="10855"/>
                    <a:pt x="24989" y="10937"/>
                    <a:pt x="24953" y="11069"/>
                  </a:cubicBezTo>
                  <a:cubicBezTo>
                    <a:pt x="24794" y="11574"/>
                    <a:pt x="24650" y="12051"/>
                    <a:pt x="24520" y="12485"/>
                  </a:cubicBezTo>
                  <a:cubicBezTo>
                    <a:pt x="23291" y="12788"/>
                    <a:pt x="21861" y="13193"/>
                    <a:pt x="21312" y="13583"/>
                  </a:cubicBezTo>
                  <a:cubicBezTo>
                    <a:pt x="21283" y="13525"/>
                    <a:pt x="21240" y="13482"/>
                    <a:pt x="21182" y="13453"/>
                  </a:cubicBezTo>
                  <a:cubicBezTo>
                    <a:pt x="21644" y="12109"/>
                    <a:pt x="21977" y="10967"/>
                    <a:pt x="21933" y="10794"/>
                  </a:cubicBezTo>
                  <a:cubicBezTo>
                    <a:pt x="21890" y="10635"/>
                    <a:pt x="21297" y="10375"/>
                    <a:pt x="20503" y="10072"/>
                  </a:cubicBezTo>
                  <a:cubicBezTo>
                    <a:pt x="20532" y="10043"/>
                    <a:pt x="20546" y="10014"/>
                    <a:pt x="20561" y="9999"/>
                  </a:cubicBezTo>
                  <a:lnTo>
                    <a:pt x="21312" y="8309"/>
                  </a:lnTo>
                  <a:cubicBezTo>
                    <a:pt x="21355" y="8193"/>
                    <a:pt x="21341" y="8078"/>
                    <a:pt x="21254" y="7991"/>
                  </a:cubicBezTo>
                  <a:cubicBezTo>
                    <a:pt x="21962" y="7370"/>
                    <a:pt x="24115" y="5448"/>
                    <a:pt x="24245" y="5145"/>
                  </a:cubicBezTo>
                  <a:cubicBezTo>
                    <a:pt x="24332" y="4986"/>
                    <a:pt x="22757" y="4494"/>
                    <a:pt x="21052" y="4032"/>
                  </a:cubicBezTo>
                  <a:cubicBezTo>
                    <a:pt x="21081" y="4003"/>
                    <a:pt x="21095" y="3960"/>
                    <a:pt x="21110" y="3931"/>
                  </a:cubicBezTo>
                  <a:lnTo>
                    <a:pt x="22266" y="420"/>
                  </a:lnTo>
                  <a:cubicBezTo>
                    <a:pt x="22372" y="172"/>
                    <a:pt x="22169" y="0"/>
                    <a:pt x="21976" y="0"/>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54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8"/>
            <p:cNvGrpSpPr/>
            <p:nvPr/>
          </p:nvGrpSpPr>
          <p:grpSpPr>
            <a:xfrm flipH="1">
              <a:off x="7788583" y="4264654"/>
              <a:ext cx="1483127" cy="877990"/>
              <a:chOff x="4499675" y="3295000"/>
              <a:chExt cx="898375" cy="531825"/>
            </a:xfrm>
          </p:grpSpPr>
          <p:sp>
            <p:nvSpPr>
              <p:cNvPr id="483" name="Google Shape;483;p28"/>
              <p:cNvSpPr/>
              <p:nvPr/>
            </p:nvSpPr>
            <p:spPr>
              <a:xfrm>
                <a:off x="4912950" y="3368300"/>
                <a:ext cx="197200" cy="130900"/>
              </a:xfrm>
              <a:custGeom>
                <a:avLst/>
                <a:gdLst/>
                <a:ahLst/>
                <a:cxnLst/>
                <a:rect l="l" t="t" r="r" b="b"/>
                <a:pathLst>
                  <a:path w="7888" h="5236" extrusionOk="0">
                    <a:moveTo>
                      <a:pt x="310" y="0"/>
                    </a:moveTo>
                    <a:cubicBezTo>
                      <a:pt x="1" y="0"/>
                      <a:pt x="716" y="3897"/>
                      <a:pt x="1140" y="4123"/>
                    </a:cubicBezTo>
                    <a:cubicBezTo>
                      <a:pt x="1574" y="4355"/>
                      <a:pt x="4507" y="5236"/>
                      <a:pt x="4507" y="5236"/>
                    </a:cubicBezTo>
                    <a:cubicBezTo>
                      <a:pt x="4507" y="5236"/>
                      <a:pt x="7556" y="2563"/>
                      <a:pt x="7715" y="2202"/>
                    </a:cubicBezTo>
                    <a:cubicBezTo>
                      <a:pt x="7888" y="1840"/>
                      <a:pt x="331" y="5"/>
                      <a:pt x="331" y="5"/>
                    </a:cubicBezTo>
                    <a:cubicBezTo>
                      <a:pt x="324" y="2"/>
                      <a:pt x="317" y="0"/>
                      <a:pt x="3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8"/>
              <p:cNvSpPr/>
              <p:nvPr/>
            </p:nvSpPr>
            <p:spPr>
              <a:xfrm>
                <a:off x="4817200" y="3511475"/>
                <a:ext cx="233725" cy="246000"/>
              </a:xfrm>
              <a:custGeom>
                <a:avLst/>
                <a:gdLst/>
                <a:ahLst/>
                <a:cxnLst/>
                <a:rect l="l" t="t" r="r" b="b"/>
                <a:pathLst>
                  <a:path w="9349" h="9840" extrusionOk="0">
                    <a:moveTo>
                      <a:pt x="3539" y="0"/>
                    </a:moveTo>
                    <a:cubicBezTo>
                      <a:pt x="3057" y="0"/>
                      <a:pt x="0" y="7644"/>
                      <a:pt x="159" y="7904"/>
                    </a:cubicBezTo>
                    <a:cubicBezTo>
                      <a:pt x="332" y="8164"/>
                      <a:pt x="6054" y="9796"/>
                      <a:pt x="6415" y="9840"/>
                    </a:cubicBezTo>
                    <a:cubicBezTo>
                      <a:pt x="6416" y="9840"/>
                      <a:pt x="6417" y="9840"/>
                      <a:pt x="6418" y="9840"/>
                    </a:cubicBezTo>
                    <a:cubicBezTo>
                      <a:pt x="6777" y="9840"/>
                      <a:pt x="9348" y="2585"/>
                      <a:pt x="9233" y="2110"/>
                    </a:cubicBezTo>
                    <a:cubicBezTo>
                      <a:pt x="9103" y="1647"/>
                      <a:pt x="3540" y="0"/>
                      <a:pt x="3540" y="0"/>
                    </a:cubicBezTo>
                    <a:cubicBezTo>
                      <a:pt x="3540" y="0"/>
                      <a:pt x="3539" y="0"/>
                      <a:pt x="35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8"/>
              <p:cNvSpPr/>
              <p:nvPr/>
            </p:nvSpPr>
            <p:spPr>
              <a:xfrm>
                <a:off x="4860775" y="3575650"/>
                <a:ext cx="175575" cy="69500"/>
              </a:xfrm>
              <a:custGeom>
                <a:avLst/>
                <a:gdLst/>
                <a:ahLst/>
                <a:cxnLst/>
                <a:rect l="l" t="t" r="r" b="b"/>
                <a:pathLst>
                  <a:path w="7023" h="2780" extrusionOk="0">
                    <a:moveTo>
                      <a:pt x="431" y="0"/>
                    </a:moveTo>
                    <a:cubicBezTo>
                      <a:pt x="129" y="0"/>
                      <a:pt x="0" y="466"/>
                      <a:pt x="338" y="583"/>
                    </a:cubicBezTo>
                    <a:lnTo>
                      <a:pt x="6507" y="2750"/>
                    </a:lnTo>
                    <a:cubicBezTo>
                      <a:pt x="6536" y="2765"/>
                      <a:pt x="6580" y="2779"/>
                      <a:pt x="6608" y="2779"/>
                    </a:cubicBezTo>
                    <a:lnTo>
                      <a:pt x="6608" y="2765"/>
                    </a:lnTo>
                    <a:cubicBezTo>
                      <a:pt x="6613" y="2765"/>
                      <a:pt x="6618" y="2765"/>
                      <a:pt x="6623" y="2765"/>
                    </a:cubicBezTo>
                    <a:cubicBezTo>
                      <a:pt x="6943" y="2765"/>
                      <a:pt x="7023" y="2301"/>
                      <a:pt x="6710" y="2187"/>
                    </a:cubicBezTo>
                    <a:lnTo>
                      <a:pt x="540" y="19"/>
                    </a:lnTo>
                    <a:cubicBezTo>
                      <a:pt x="502" y="6"/>
                      <a:pt x="465" y="0"/>
                      <a:pt x="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8"/>
              <p:cNvSpPr/>
              <p:nvPr/>
            </p:nvSpPr>
            <p:spPr>
              <a:xfrm>
                <a:off x="5025975" y="3606250"/>
                <a:ext cx="99775" cy="109700"/>
              </a:xfrm>
              <a:custGeom>
                <a:avLst/>
                <a:gdLst/>
                <a:ahLst/>
                <a:cxnLst/>
                <a:rect l="l" t="t" r="r" b="b"/>
                <a:pathLst>
                  <a:path w="3991" h="4388" extrusionOk="0">
                    <a:moveTo>
                      <a:pt x="3560" y="0"/>
                    </a:moveTo>
                    <a:cubicBezTo>
                      <a:pt x="3536" y="0"/>
                      <a:pt x="3510" y="3"/>
                      <a:pt x="3483" y="9"/>
                    </a:cubicBezTo>
                    <a:cubicBezTo>
                      <a:pt x="2038" y="356"/>
                      <a:pt x="275" y="862"/>
                      <a:pt x="58" y="1310"/>
                    </a:cubicBezTo>
                    <a:cubicBezTo>
                      <a:pt x="0" y="1425"/>
                      <a:pt x="0" y="1541"/>
                      <a:pt x="58" y="1642"/>
                    </a:cubicBezTo>
                    <a:cubicBezTo>
                      <a:pt x="232" y="2061"/>
                      <a:pt x="1908" y="3780"/>
                      <a:pt x="2399" y="4300"/>
                    </a:cubicBezTo>
                    <a:cubicBezTo>
                      <a:pt x="2455" y="4356"/>
                      <a:pt x="2538" y="4385"/>
                      <a:pt x="2609" y="4387"/>
                    </a:cubicBezTo>
                    <a:lnTo>
                      <a:pt x="2609" y="4387"/>
                    </a:lnTo>
                    <a:cubicBezTo>
                      <a:pt x="2864" y="4381"/>
                      <a:pt x="2990" y="4067"/>
                      <a:pt x="2818" y="3881"/>
                    </a:cubicBezTo>
                    <a:cubicBezTo>
                      <a:pt x="1937" y="2971"/>
                      <a:pt x="969" y="1931"/>
                      <a:pt x="665" y="1526"/>
                    </a:cubicBezTo>
                    <a:cubicBezTo>
                      <a:pt x="1084" y="1281"/>
                      <a:pt x="2442" y="876"/>
                      <a:pt x="3627" y="587"/>
                    </a:cubicBezTo>
                    <a:cubicBezTo>
                      <a:pt x="3990" y="506"/>
                      <a:pt x="3890" y="0"/>
                      <a:pt x="3560" y="0"/>
                    </a:cubicBezTo>
                    <a:close/>
                    <a:moveTo>
                      <a:pt x="2609" y="4387"/>
                    </a:moveTo>
                    <a:cubicBezTo>
                      <a:pt x="2606" y="4387"/>
                      <a:pt x="2604" y="4387"/>
                      <a:pt x="2601" y="4387"/>
                    </a:cubicBezTo>
                    <a:lnTo>
                      <a:pt x="2616" y="4387"/>
                    </a:lnTo>
                    <a:cubicBezTo>
                      <a:pt x="2613" y="4387"/>
                      <a:pt x="2611" y="4387"/>
                      <a:pt x="2609" y="43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8"/>
              <p:cNvSpPr/>
              <p:nvPr/>
            </p:nvSpPr>
            <p:spPr>
              <a:xfrm>
                <a:off x="5072575" y="3565725"/>
                <a:ext cx="325475" cy="261100"/>
              </a:xfrm>
              <a:custGeom>
                <a:avLst/>
                <a:gdLst/>
                <a:ahLst/>
                <a:cxnLst/>
                <a:rect l="l" t="t" r="r" b="b"/>
                <a:pathLst>
                  <a:path w="13019" h="10444" extrusionOk="0">
                    <a:moveTo>
                      <a:pt x="2514" y="677"/>
                    </a:moveTo>
                    <a:lnTo>
                      <a:pt x="12368" y="3639"/>
                    </a:lnTo>
                    <a:cubicBezTo>
                      <a:pt x="12007" y="6442"/>
                      <a:pt x="11502" y="9418"/>
                      <a:pt x="11270" y="9837"/>
                    </a:cubicBezTo>
                    <a:cubicBezTo>
                      <a:pt x="10042" y="9808"/>
                      <a:pt x="1821" y="7207"/>
                      <a:pt x="1012" y="6803"/>
                    </a:cubicBezTo>
                    <a:cubicBezTo>
                      <a:pt x="940" y="6239"/>
                      <a:pt x="1691" y="3335"/>
                      <a:pt x="2514" y="677"/>
                    </a:cubicBezTo>
                    <a:close/>
                    <a:moveTo>
                      <a:pt x="2330" y="1"/>
                    </a:moveTo>
                    <a:cubicBezTo>
                      <a:pt x="2198" y="1"/>
                      <a:pt x="2073" y="83"/>
                      <a:pt x="2038" y="214"/>
                    </a:cubicBezTo>
                    <a:cubicBezTo>
                      <a:pt x="0" y="6745"/>
                      <a:pt x="419" y="7106"/>
                      <a:pt x="593" y="7236"/>
                    </a:cubicBezTo>
                    <a:cubicBezTo>
                      <a:pt x="1113" y="7655"/>
                      <a:pt x="10057" y="10444"/>
                      <a:pt x="11299" y="10444"/>
                    </a:cubicBezTo>
                    <a:cubicBezTo>
                      <a:pt x="11386" y="10444"/>
                      <a:pt x="11487" y="10429"/>
                      <a:pt x="11559" y="10386"/>
                    </a:cubicBezTo>
                    <a:cubicBezTo>
                      <a:pt x="11964" y="10155"/>
                      <a:pt x="12441" y="7829"/>
                      <a:pt x="13004" y="3480"/>
                    </a:cubicBezTo>
                    <a:cubicBezTo>
                      <a:pt x="13019" y="3335"/>
                      <a:pt x="12932" y="3191"/>
                      <a:pt x="12787" y="3162"/>
                    </a:cubicBezTo>
                    <a:lnTo>
                      <a:pt x="2413" y="12"/>
                    </a:lnTo>
                    <a:cubicBezTo>
                      <a:pt x="2386" y="4"/>
                      <a:pt x="2358" y="1"/>
                      <a:pt x="2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8"/>
              <p:cNvSpPr/>
              <p:nvPr/>
            </p:nvSpPr>
            <p:spPr>
              <a:xfrm>
                <a:off x="5100050" y="3655275"/>
                <a:ext cx="288975" cy="100050"/>
              </a:xfrm>
              <a:custGeom>
                <a:avLst/>
                <a:gdLst/>
                <a:ahLst/>
                <a:cxnLst/>
                <a:rect l="l" t="t" r="r" b="b"/>
                <a:pathLst>
                  <a:path w="11559" h="4002" extrusionOk="0">
                    <a:moveTo>
                      <a:pt x="414" y="1"/>
                    </a:moveTo>
                    <a:cubicBezTo>
                      <a:pt x="106" y="1"/>
                      <a:pt x="0" y="458"/>
                      <a:pt x="317" y="577"/>
                    </a:cubicBezTo>
                    <a:lnTo>
                      <a:pt x="11053" y="3987"/>
                    </a:lnTo>
                    <a:cubicBezTo>
                      <a:pt x="11082" y="3987"/>
                      <a:pt x="11110" y="4001"/>
                      <a:pt x="11139" y="4001"/>
                    </a:cubicBezTo>
                    <a:cubicBezTo>
                      <a:pt x="11472" y="4001"/>
                      <a:pt x="11558" y="3524"/>
                      <a:pt x="11226" y="3423"/>
                    </a:cubicBezTo>
                    <a:lnTo>
                      <a:pt x="505" y="13"/>
                    </a:lnTo>
                    <a:cubicBezTo>
                      <a:pt x="473" y="5"/>
                      <a:pt x="442"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8"/>
              <p:cNvSpPr/>
              <p:nvPr/>
            </p:nvSpPr>
            <p:spPr>
              <a:xfrm>
                <a:off x="5264025" y="3622975"/>
                <a:ext cx="53650" cy="181475"/>
              </a:xfrm>
              <a:custGeom>
                <a:avLst/>
                <a:gdLst/>
                <a:ahLst/>
                <a:cxnLst/>
                <a:rect l="l" t="t" r="r" b="b"/>
                <a:pathLst>
                  <a:path w="2146" h="7259" extrusionOk="0">
                    <a:moveTo>
                      <a:pt x="1800" y="0"/>
                    </a:moveTo>
                    <a:cubicBezTo>
                      <a:pt x="1676" y="0"/>
                      <a:pt x="1554" y="73"/>
                      <a:pt x="1517" y="236"/>
                    </a:cubicBezTo>
                    <a:lnTo>
                      <a:pt x="549" y="4542"/>
                    </a:lnTo>
                    <a:lnTo>
                      <a:pt x="29" y="6897"/>
                    </a:lnTo>
                    <a:cubicBezTo>
                      <a:pt x="0" y="7056"/>
                      <a:pt x="101" y="7215"/>
                      <a:pt x="260" y="7258"/>
                    </a:cubicBezTo>
                    <a:lnTo>
                      <a:pt x="318" y="7258"/>
                    </a:lnTo>
                    <a:cubicBezTo>
                      <a:pt x="463" y="7258"/>
                      <a:pt x="578" y="7157"/>
                      <a:pt x="621" y="7027"/>
                    </a:cubicBezTo>
                    <a:lnTo>
                      <a:pt x="2095" y="366"/>
                    </a:lnTo>
                    <a:cubicBezTo>
                      <a:pt x="2146" y="139"/>
                      <a:pt x="1972" y="0"/>
                      <a:pt x="1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8"/>
              <p:cNvSpPr/>
              <p:nvPr/>
            </p:nvSpPr>
            <p:spPr>
              <a:xfrm>
                <a:off x="5162525" y="3595450"/>
                <a:ext cx="58525" cy="176850"/>
              </a:xfrm>
              <a:custGeom>
                <a:avLst/>
                <a:gdLst/>
                <a:ahLst/>
                <a:cxnLst/>
                <a:rect l="l" t="t" r="r" b="b"/>
                <a:pathLst>
                  <a:path w="2341" h="7074" extrusionOk="0">
                    <a:moveTo>
                      <a:pt x="1997" y="1"/>
                    </a:moveTo>
                    <a:cubicBezTo>
                      <a:pt x="1881" y="1"/>
                      <a:pt x="1766" y="64"/>
                      <a:pt x="1719" y="210"/>
                    </a:cubicBezTo>
                    <a:lnTo>
                      <a:pt x="43" y="6712"/>
                    </a:lnTo>
                    <a:cubicBezTo>
                      <a:pt x="0" y="6871"/>
                      <a:pt x="101" y="7030"/>
                      <a:pt x="260" y="7073"/>
                    </a:cubicBezTo>
                    <a:lnTo>
                      <a:pt x="332" y="7073"/>
                    </a:lnTo>
                    <a:cubicBezTo>
                      <a:pt x="462" y="7073"/>
                      <a:pt x="578" y="6986"/>
                      <a:pt x="621" y="6871"/>
                    </a:cubicBezTo>
                    <a:lnTo>
                      <a:pt x="2297" y="354"/>
                    </a:lnTo>
                    <a:cubicBezTo>
                      <a:pt x="2340" y="139"/>
                      <a:pt x="2168" y="1"/>
                      <a:pt x="19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p:nvPr/>
            </p:nvSpPr>
            <p:spPr>
              <a:xfrm>
                <a:off x="4763375" y="3500750"/>
                <a:ext cx="102600" cy="105375"/>
              </a:xfrm>
              <a:custGeom>
                <a:avLst/>
                <a:gdLst/>
                <a:ahLst/>
                <a:cxnLst/>
                <a:rect l="l" t="t" r="r" b="b"/>
                <a:pathLst>
                  <a:path w="4104" h="4215" extrusionOk="0">
                    <a:moveTo>
                      <a:pt x="1952" y="1"/>
                    </a:moveTo>
                    <a:cubicBezTo>
                      <a:pt x="1730" y="1"/>
                      <a:pt x="1510" y="266"/>
                      <a:pt x="1705" y="501"/>
                    </a:cubicBezTo>
                    <a:cubicBezTo>
                      <a:pt x="2442" y="1542"/>
                      <a:pt x="3208" y="2726"/>
                      <a:pt x="3439" y="3174"/>
                    </a:cubicBezTo>
                    <a:cubicBezTo>
                      <a:pt x="3006" y="3333"/>
                      <a:pt x="1590" y="3536"/>
                      <a:pt x="376" y="3622"/>
                    </a:cubicBezTo>
                    <a:cubicBezTo>
                      <a:pt x="0" y="3651"/>
                      <a:pt x="29" y="4200"/>
                      <a:pt x="390" y="4215"/>
                    </a:cubicBezTo>
                    <a:lnTo>
                      <a:pt x="419" y="4215"/>
                    </a:lnTo>
                    <a:cubicBezTo>
                      <a:pt x="1907" y="4099"/>
                      <a:pt x="3728" y="3882"/>
                      <a:pt x="4017" y="3478"/>
                    </a:cubicBezTo>
                    <a:cubicBezTo>
                      <a:pt x="4089" y="3377"/>
                      <a:pt x="4104" y="3261"/>
                      <a:pt x="4075" y="3160"/>
                    </a:cubicBezTo>
                    <a:cubicBezTo>
                      <a:pt x="3959" y="2712"/>
                      <a:pt x="2601" y="747"/>
                      <a:pt x="2196" y="155"/>
                    </a:cubicBezTo>
                    <a:cubicBezTo>
                      <a:pt x="2133" y="45"/>
                      <a:pt x="2042" y="1"/>
                      <a:pt x="19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a:off x="4499675" y="3349275"/>
                <a:ext cx="335600" cy="294425"/>
              </a:xfrm>
              <a:custGeom>
                <a:avLst/>
                <a:gdLst/>
                <a:ahLst/>
                <a:cxnLst/>
                <a:rect l="l" t="t" r="r" b="b"/>
                <a:pathLst>
                  <a:path w="13424" h="11777" extrusionOk="0">
                    <a:moveTo>
                      <a:pt x="2775" y="622"/>
                    </a:moveTo>
                    <a:cubicBezTo>
                      <a:pt x="3772" y="781"/>
                      <a:pt x="11632" y="4682"/>
                      <a:pt x="12427" y="5274"/>
                    </a:cubicBezTo>
                    <a:cubicBezTo>
                      <a:pt x="12398" y="5838"/>
                      <a:pt x="11184" y="8569"/>
                      <a:pt x="9941" y="11068"/>
                    </a:cubicBezTo>
                    <a:lnTo>
                      <a:pt x="694" y="6560"/>
                    </a:lnTo>
                    <a:cubicBezTo>
                      <a:pt x="1503" y="3858"/>
                      <a:pt x="2486" y="983"/>
                      <a:pt x="2775" y="622"/>
                    </a:cubicBezTo>
                    <a:close/>
                    <a:moveTo>
                      <a:pt x="2731" y="1"/>
                    </a:moveTo>
                    <a:cubicBezTo>
                      <a:pt x="2688" y="15"/>
                      <a:pt x="2630" y="15"/>
                      <a:pt x="2587" y="30"/>
                    </a:cubicBezTo>
                    <a:cubicBezTo>
                      <a:pt x="2154" y="203"/>
                      <a:pt x="1301" y="2414"/>
                      <a:pt x="58" y="6618"/>
                    </a:cubicBezTo>
                    <a:cubicBezTo>
                      <a:pt x="1" y="6763"/>
                      <a:pt x="73" y="6922"/>
                      <a:pt x="203" y="6979"/>
                    </a:cubicBezTo>
                    <a:lnTo>
                      <a:pt x="9956" y="11747"/>
                    </a:lnTo>
                    <a:cubicBezTo>
                      <a:pt x="9985" y="11762"/>
                      <a:pt x="10028" y="11776"/>
                      <a:pt x="10086" y="11776"/>
                    </a:cubicBezTo>
                    <a:cubicBezTo>
                      <a:pt x="10201" y="11762"/>
                      <a:pt x="10303" y="11704"/>
                      <a:pt x="10346" y="11603"/>
                    </a:cubicBezTo>
                    <a:cubicBezTo>
                      <a:pt x="13424" y="5477"/>
                      <a:pt x="13048" y="5058"/>
                      <a:pt x="12903" y="4899"/>
                    </a:cubicBezTo>
                    <a:cubicBezTo>
                      <a:pt x="12470" y="4408"/>
                      <a:pt x="3656" y="1"/>
                      <a:pt x="27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a:off x="4524125" y="3416575"/>
                <a:ext cx="272500" cy="142225"/>
              </a:xfrm>
              <a:custGeom>
                <a:avLst/>
                <a:gdLst/>
                <a:ahLst/>
                <a:cxnLst/>
                <a:rect l="l" t="t" r="r" b="b"/>
                <a:pathLst>
                  <a:path w="10900" h="5689" extrusionOk="0">
                    <a:moveTo>
                      <a:pt x="437" y="0"/>
                    </a:moveTo>
                    <a:cubicBezTo>
                      <a:pt x="166" y="0"/>
                      <a:pt x="0" y="412"/>
                      <a:pt x="309" y="560"/>
                    </a:cubicBezTo>
                    <a:lnTo>
                      <a:pt x="10350" y="5660"/>
                    </a:lnTo>
                    <a:cubicBezTo>
                      <a:pt x="10394" y="5674"/>
                      <a:pt x="10437" y="5689"/>
                      <a:pt x="10481" y="5689"/>
                    </a:cubicBezTo>
                    <a:lnTo>
                      <a:pt x="10495" y="5689"/>
                    </a:lnTo>
                    <a:cubicBezTo>
                      <a:pt x="10798" y="5689"/>
                      <a:pt x="10900" y="5255"/>
                      <a:pt x="10625" y="5125"/>
                    </a:cubicBezTo>
                    <a:lnTo>
                      <a:pt x="583" y="39"/>
                    </a:lnTo>
                    <a:cubicBezTo>
                      <a:pt x="533" y="12"/>
                      <a:pt x="483" y="0"/>
                      <a:pt x="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a:off x="4575900" y="3385525"/>
                <a:ext cx="80875" cy="172925"/>
              </a:xfrm>
              <a:custGeom>
                <a:avLst/>
                <a:gdLst/>
                <a:ahLst/>
                <a:cxnLst/>
                <a:rect l="l" t="t" r="r" b="b"/>
                <a:pathLst>
                  <a:path w="3235" h="6917" extrusionOk="0">
                    <a:moveTo>
                      <a:pt x="2862" y="0"/>
                    </a:moveTo>
                    <a:cubicBezTo>
                      <a:pt x="2760" y="0"/>
                      <a:pt x="2658" y="51"/>
                      <a:pt x="2601" y="169"/>
                    </a:cubicBezTo>
                    <a:lnTo>
                      <a:pt x="73" y="6512"/>
                    </a:lnTo>
                    <a:cubicBezTo>
                      <a:pt x="0" y="6714"/>
                      <a:pt x="145" y="6916"/>
                      <a:pt x="347" y="6916"/>
                    </a:cubicBezTo>
                    <a:cubicBezTo>
                      <a:pt x="477" y="6916"/>
                      <a:pt x="578" y="6844"/>
                      <a:pt x="622" y="6729"/>
                    </a:cubicBezTo>
                    <a:lnTo>
                      <a:pt x="3150" y="400"/>
                    </a:lnTo>
                    <a:cubicBezTo>
                      <a:pt x="3234" y="167"/>
                      <a:pt x="3048" y="0"/>
                      <a:pt x="2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8"/>
              <p:cNvSpPr/>
              <p:nvPr/>
            </p:nvSpPr>
            <p:spPr>
              <a:xfrm>
                <a:off x="4667275" y="3433100"/>
                <a:ext cx="84200" cy="168700"/>
              </a:xfrm>
              <a:custGeom>
                <a:avLst/>
                <a:gdLst/>
                <a:ahLst/>
                <a:cxnLst/>
                <a:rect l="l" t="t" r="r" b="b"/>
                <a:pathLst>
                  <a:path w="3368" h="6748" extrusionOk="0">
                    <a:moveTo>
                      <a:pt x="3030" y="1"/>
                    </a:moveTo>
                    <a:cubicBezTo>
                      <a:pt x="2916" y="1"/>
                      <a:pt x="2803" y="71"/>
                      <a:pt x="2761" y="188"/>
                    </a:cubicBezTo>
                    <a:lnTo>
                      <a:pt x="59" y="6328"/>
                    </a:lnTo>
                    <a:cubicBezTo>
                      <a:pt x="1" y="6487"/>
                      <a:pt x="59" y="6661"/>
                      <a:pt x="218" y="6718"/>
                    </a:cubicBezTo>
                    <a:cubicBezTo>
                      <a:pt x="247" y="6747"/>
                      <a:pt x="290" y="6747"/>
                      <a:pt x="333" y="6747"/>
                    </a:cubicBezTo>
                    <a:cubicBezTo>
                      <a:pt x="449" y="6747"/>
                      <a:pt x="564" y="6675"/>
                      <a:pt x="608" y="6574"/>
                    </a:cubicBezTo>
                    <a:lnTo>
                      <a:pt x="3310" y="419"/>
                    </a:lnTo>
                    <a:cubicBezTo>
                      <a:pt x="3367" y="274"/>
                      <a:pt x="3310" y="86"/>
                      <a:pt x="3151" y="29"/>
                    </a:cubicBezTo>
                    <a:cubicBezTo>
                      <a:pt x="3113" y="10"/>
                      <a:pt x="3071" y="1"/>
                      <a:pt x="30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8"/>
              <p:cNvSpPr/>
              <p:nvPr/>
            </p:nvSpPr>
            <p:spPr>
              <a:xfrm>
                <a:off x="4908950" y="3464250"/>
                <a:ext cx="41775" cy="57350"/>
              </a:xfrm>
              <a:custGeom>
                <a:avLst/>
                <a:gdLst/>
                <a:ahLst/>
                <a:cxnLst/>
                <a:rect l="l" t="t" r="r" b="b"/>
                <a:pathLst>
                  <a:path w="1671" h="2294" extrusionOk="0">
                    <a:moveTo>
                      <a:pt x="1281" y="1"/>
                    </a:moveTo>
                    <a:cubicBezTo>
                      <a:pt x="1193" y="1"/>
                      <a:pt x="1103" y="42"/>
                      <a:pt x="1040" y="141"/>
                    </a:cubicBezTo>
                    <a:lnTo>
                      <a:pt x="72" y="1846"/>
                    </a:lnTo>
                    <a:cubicBezTo>
                      <a:pt x="0" y="1990"/>
                      <a:pt x="43" y="2164"/>
                      <a:pt x="188" y="2250"/>
                    </a:cubicBezTo>
                    <a:cubicBezTo>
                      <a:pt x="231" y="2279"/>
                      <a:pt x="289" y="2294"/>
                      <a:pt x="332" y="2294"/>
                    </a:cubicBezTo>
                    <a:cubicBezTo>
                      <a:pt x="448" y="2294"/>
                      <a:pt x="549" y="2236"/>
                      <a:pt x="592" y="2135"/>
                    </a:cubicBezTo>
                    <a:lnTo>
                      <a:pt x="1561" y="444"/>
                    </a:lnTo>
                    <a:cubicBezTo>
                      <a:pt x="1670" y="205"/>
                      <a:pt x="1478" y="1"/>
                      <a:pt x="1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a:off x="4997800" y="3491025"/>
                <a:ext cx="37950" cy="58025"/>
              </a:xfrm>
              <a:custGeom>
                <a:avLst/>
                <a:gdLst/>
                <a:ahLst/>
                <a:cxnLst/>
                <a:rect l="l" t="t" r="r" b="b"/>
                <a:pathLst>
                  <a:path w="1518" h="2321" extrusionOk="0">
                    <a:moveTo>
                      <a:pt x="1112" y="1"/>
                    </a:moveTo>
                    <a:cubicBezTo>
                      <a:pt x="1000" y="1"/>
                      <a:pt x="890" y="62"/>
                      <a:pt x="838" y="211"/>
                    </a:cubicBezTo>
                    <a:lnTo>
                      <a:pt x="87" y="1902"/>
                    </a:lnTo>
                    <a:cubicBezTo>
                      <a:pt x="0" y="2090"/>
                      <a:pt x="145" y="2306"/>
                      <a:pt x="362" y="2321"/>
                    </a:cubicBezTo>
                    <a:cubicBezTo>
                      <a:pt x="477" y="2306"/>
                      <a:pt x="578" y="2249"/>
                      <a:pt x="622" y="2133"/>
                    </a:cubicBezTo>
                    <a:lnTo>
                      <a:pt x="1388" y="442"/>
                    </a:lnTo>
                    <a:cubicBezTo>
                      <a:pt x="1518" y="201"/>
                      <a:pt x="1313" y="1"/>
                      <a:pt x="1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a:off x="5011875" y="3295000"/>
                <a:ext cx="45550" cy="103075"/>
              </a:xfrm>
              <a:custGeom>
                <a:avLst/>
                <a:gdLst/>
                <a:ahLst/>
                <a:cxnLst/>
                <a:rect l="l" t="t" r="r" b="b"/>
                <a:pathLst>
                  <a:path w="1822" h="4123" extrusionOk="0">
                    <a:moveTo>
                      <a:pt x="1496" y="1"/>
                    </a:moveTo>
                    <a:cubicBezTo>
                      <a:pt x="1378" y="1"/>
                      <a:pt x="1260" y="81"/>
                      <a:pt x="1215" y="207"/>
                    </a:cubicBezTo>
                    <a:lnTo>
                      <a:pt x="59" y="3732"/>
                    </a:lnTo>
                    <a:cubicBezTo>
                      <a:pt x="1" y="3877"/>
                      <a:pt x="88" y="4050"/>
                      <a:pt x="247" y="4108"/>
                    </a:cubicBezTo>
                    <a:cubicBezTo>
                      <a:pt x="275" y="4108"/>
                      <a:pt x="304" y="4122"/>
                      <a:pt x="348" y="4122"/>
                    </a:cubicBezTo>
                    <a:cubicBezTo>
                      <a:pt x="463" y="4108"/>
                      <a:pt x="579" y="4036"/>
                      <a:pt x="622" y="3906"/>
                    </a:cubicBezTo>
                    <a:lnTo>
                      <a:pt x="1778" y="394"/>
                    </a:lnTo>
                    <a:cubicBezTo>
                      <a:pt x="1821" y="236"/>
                      <a:pt x="1749" y="77"/>
                      <a:pt x="1590" y="19"/>
                    </a:cubicBezTo>
                    <a:cubicBezTo>
                      <a:pt x="1560" y="7"/>
                      <a:pt x="1528" y="1"/>
                      <a:pt x="14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9" name="Google Shape;499;p28"/>
          <p:cNvGrpSpPr/>
          <p:nvPr/>
        </p:nvGrpSpPr>
        <p:grpSpPr>
          <a:xfrm>
            <a:off x="551600" y="213904"/>
            <a:ext cx="747037" cy="739408"/>
            <a:chOff x="411075" y="213904"/>
            <a:chExt cx="747037" cy="739408"/>
          </a:xfrm>
        </p:grpSpPr>
        <p:sp>
          <p:nvSpPr>
            <p:cNvPr id="500" name="Google Shape;500;p28"/>
            <p:cNvSpPr/>
            <p:nvPr/>
          </p:nvSpPr>
          <p:spPr>
            <a:xfrm>
              <a:off x="411259" y="213904"/>
              <a:ext cx="746469" cy="739408"/>
            </a:xfrm>
            <a:custGeom>
              <a:avLst/>
              <a:gdLst/>
              <a:ahLst/>
              <a:cxnLst/>
              <a:rect l="l" t="t" r="r" b="b"/>
              <a:pathLst>
                <a:path w="18395" h="18221" extrusionOk="0">
                  <a:moveTo>
                    <a:pt x="8280" y="0"/>
                  </a:moveTo>
                  <a:cubicBezTo>
                    <a:pt x="8121" y="0"/>
                    <a:pt x="7861" y="0"/>
                    <a:pt x="7341" y="2847"/>
                  </a:cubicBezTo>
                  <a:cubicBezTo>
                    <a:pt x="6344" y="2327"/>
                    <a:pt x="4523" y="1402"/>
                    <a:pt x="4220" y="1402"/>
                  </a:cubicBezTo>
                  <a:cubicBezTo>
                    <a:pt x="4191" y="1402"/>
                    <a:pt x="4162" y="1416"/>
                    <a:pt x="4148" y="1416"/>
                  </a:cubicBezTo>
                  <a:cubicBezTo>
                    <a:pt x="4003" y="1474"/>
                    <a:pt x="3815" y="1532"/>
                    <a:pt x="4046" y="4639"/>
                  </a:cubicBezTo>
                  <a:cubicBezTo>
                    <a:pt x="3497" y="4566"/>
                    <a:pt x="2139" y="4393"/>
                    <a:pt x="1489" y="4393"/>
                  </a:cubicBezTo>
                  <a:cubicBezTo>
                    <a:pt x="1229" y="4393"/>
                    <a:pt x="1113" y="4422"/>
                    <a:pt x="1041" y="4494"/>
                  </a:cubicBezTo>
                  <a:cubicBezTo>
                    <a:pt x="911" y="4610"/>
                    <a:pt x="738" y="4769"/>
                    <a:pt x="2558" y="7456"/>
                  </a:cubicBezTo>
                  <a:cubicBezTo>
                    <a:pt x="1749" y="7745"/>
                    <a:pt x="73" y="8424"/>
                    <a:pt x="30" y="9045"/>
                  </a:cubicBezTo>
                  <a:cubicBezTo>
                    <a:pt x="1" y="9667"/>
                    <a:pt x="1662" y="10519"/>
                    <a:pt x="2631" y="10953"/>
                  </a:cubicBezTo>
                  <a:cubicBezTo>
                    <a:pt x="637" y="12817"/>
                    <a:pt x="709" y="13105"/>
                    <a:pt x="738" y="13207"/>
                  </a:cubicBezTo>
                  <a:cubicBezTo>
                    <a:pt x="767" y="13322"/>
                    <a:pt x="853" y="13626"/>
                    <a:pt x="3931" y="14045"/>
                  </a:cubicBezTo>
                  <a:cubicBezTo>
                    <a:pt x="3772" y="14998"/>
                    <a:pt x="3469" y="16804"/>
                    <a:pt x="3555" y="17079"/>
                  </a:cubicBezTo>
                  <a:cubicBezTo>
                    <a:pt x="3582" y="17198"/>
                    <a:pt x="3669" y="17269"/>
                    <a:pt x="3783" y="17269"/>
                  </a:cubicBezTo>
                  <a:cubicBezTo>
                    <a:pt x="3794" y="17269"/>
                    <a:pt x="3804" y="17268"/>
                    <a:pt x="3815" y="17267"/>
                  </a:cubicBezTo>
                  <a:cubicBezTo>
                    <a:pt x="4278" y="17267"/>
                    <a:pt x="6228" y="16270"/>
                    <a:pt x="6980" y="15894"/>
                  </a:cubicBezTo>
                  <a:cubicBezTo>
                    <a:pt x="7225" y="16747"/>
                    <a:pt x="7615" y="17975"/>
                    <a:pt x="7774" y="18148"/>
                  </a:cubicBezTo>
                  <a:cubicBezTo>
                    <a:pt x="7818" y="18191"/>
                    <a:pt x="7875" y="18220"/>
                    <a:pt x="7948" y="18220"/>
                  </a:cubicBezTo>
                  <a:cubicBezTo>
                    <a:pt x="8034" y="18220"/>
                    <a:pt x="8309" y="18220"/>
                    <a:pt x="10158" y="15937"/>
                  </a:cubicBezTo>
                  <a:cubicBezTo>
                    <a:pt x="10910" y="16747"/>
                    <a:pt x="12066" y="17931"/>
                    <a:pt x="12470" y="17931"/>
                  </a:cubicBezTo>
                  <a:cubicBezTo>
                    <a:pt x="12480" y="17933"/>
                    <a:pt x="12489" y="17934"/>
                    <a:pt x="12499" y="17934"/>
                  </a:cubicBezTo>
                  <a:cubicBezTo>
                    <a:pt x="12561" y="17934"/>
                    <a:pt x="12622" y="17895"/>
                    <a:pt x="12672" y="17845"/>
                  </a:cubicBezTo>
                  <a:cubicBezTo>
                    <a:pt x="12889" y="17570"/>
                    <a:pt x="13250" y="15966"/>
                    <a:pt x="13409" y="15258"/>
                  </a:cubicBezTo>
                  <a:cubicBezTo>
                    <a:pt x="13727" y="15287"/>
                    <a:pt x="14450" y="15345"/>
                    <a:pt x="15085" y="15345"/>
                  </a:cubicBezTo>
                  <a:cubicBezTo>
                    <a:pt x="16198" y="15345"/>
                    <a:pt x="16400" y="15172"/>
                    <a:pt x="16472" y="14984"/>
                  </a:cubicBezTo>
                  <a:cubicBezTo>
                    <a:pt x="16631" y="14565"/>
                    <a:pt x="15822" y="13279"/>
                    <a:pt x="15316" y="12571"/>
                  </a:cubicBezTo>
                  <a:cubicBezTo>
                    <a:pt x="16357" y="12267"/>
                    <a:pt x="18206" y="11646"/>
                    <a:pt x="18307" y="11083"/>
                  </a:cubicBezTo>
                  <a:cubicBezTo>
                    <a:pt x="18394" y="10505"/>
                    <a:pt x="16920" y="9594"/>
                    <a:pt x="16053" y="9132"/>
                  </a:cubicBezTo>
                  <a:cubicBezTo>
                    <a:pt x="18278" y="7109"/>
                    <a:pt x="18091" y="6777"/>
                    <a:pt x="18018" y="6647"/>
                  </a:cubicBezTo>
                  <a:cubicBezTo>
                    <a:pt x="17831" y="6315"/>
                    <a:pt x="16328" y="6011"/>
                    <a:pt x="15288" y="5838"/>
                  </a:cubicBezTo>
                  <a:cubicBezTo>
                    <a:pt x="15562" y="5115"/>
                    <a:pt x="16126" y="3598"/>
                    <a:pt x="16097" y="3266"/>
                  </a:cubicBezTo>
                  <a:cubicBezTo>
                    <a:pt x="16068" y="3020"/>
                    <a:pt x="15735" y="3020"/>
                    <a:pt x="15634" y="3020"/>
                  </a:cubicBezTo>
                  <a:cubicBezTo>
                    <a:pt x="14984" y="3020"/>
                    <a:pt x="13409" y="3381"/>
                    <a:pt x="12773" y="3555"/>
                  </a:cubicBezTo>
                  <a:cubicBezTo>
                    <a:pt x="13077" y="1200"/>
                    <a:pt x="12759" y="1084"/>
                    <a:pt x="12643" y="1026"/>
                  </a:cubicBezTo>
                  <a:cubicBezTo>
                    <a:pt x="12600" y="1012"/>
                    <a:pt x="12571" y="1012"/>
                    <a:pt x="12528" y="1012"/>
                  </a:cubicBezTo>
                  <a:cubicBezTo>
                    <a:pt x="12109" y="1012"/>
                    <a:pt x="10592" y="2023"/>
                    <a:pt x="9913" y="2486"/>
                  </a:cubicBezTo>
                  <a:cubicBezTo>
                    <a:pt x="8670" y="102"/>
                    <a:pt x="8424" y="29"/>
                    <a:pt x="8338" y="15"/>
                  </a:cubicBezTo>
                  <a:cubicBezTo>
                    <a:pt x="8309" y="0"/>
                    <a:pt x="8294" y="0"/>
                    <a:pt x="8280" y="0"/>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66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28"/>
            <p:cNvGrpSpPr/>
            <p:nvPr/>
          </p:nvGrpSpPr>
          <p:grpSpPr>
            <a:xfrm>
              <a:off x="411075" y="214297"/>
              <a:ext cx="747037" cy="738799"/>
              <a:chOff x="4523925" y="4111825"/>
              <a:chExt cx="460225" cy="455150"/>
            </a:xfrm>
          </p:grpSpPr>
          <p:sp>
            <p:nvSpPr>
              <p:cNvPr id="502" name="Google Shape;502;p28"/>
              <p:cNvSpPr/>
              <p:nvPr/>
            </p:nvSpPr>
            <p:spPr>
              <a:xfrm>
                <a:off x="4523925" y="4111825"/>
                <a:ext cx="460225" cy="455150"/>
              </a:xfrm>
              <a:custGeom>
                <a:avLst/>
                <a:gdLst/>
                <a:ahLst/>
                <a:cxnLst/>
                <a:rect l="l" t="t" r="r" b="b"/>
                <a:pathLst>
                  <a:path w="18409" h="18206" extrusionOk="0">
                    <a:moveTo>
                      <a:pt x="8309" y="463"/>
                    </a:moveTo>
                    <a:cubicBezTo>
                      <a:pt x="8800" y="1243"/>
                      <a:pt x="9263" y="2038"/>
                      <a:pt x="9667" y="2861"/>
                    </a:cubicBezTo>
                    <a:cubicBezTo>
                      <a:pt x="9696" y="2904"/>
                      <a:pt x="9739" y="2948"/>
                      <a:pt x="9797" y="2962"/>
                    </a:cubicBezTo>
                    <a:cubicBezTo>
                      <a:pt x="9840" y="2962"/>
                      <a:pt x="9898" y="2962"/>
                      <a:pt x="9956" y="2933"/>
                    </a:cubicBezTo>
                    <a:cubicBezTo>
                      <a:pt x="10967" y="2211"/>
                      <a:pt x="12196" y="1460"/>
                      <a:pt x="12485" y="1387"/>
                    </a:cubicBezTo>
                    <a:lnTo>
                      <a:pt x="12485" y="1387"/>
                    </a:lnTo>
                    <a:cubicBezTo>
                      <a:pt x="12571" y="1662"/>
                      <a:pt x="12499" y="2803"/>
                      <a:pt x="12355" y="3771"/>
                    </a:cubicBezTo>
                    <a:cubicBezTo>
                      <a:pt x="12355" y="3844"/>
                      <a:pt x="12369" y="3901"/>
                      <a:pt x="12427" y="3945"/>
                    </a:cubicBezTo>
                    <a:cubicBezTo>
                      <a:pt x="12459" y="3977"/>
                      <a:pt x="12508" y="3994"/>
                      <a:pt x="12555" y="3994"/>
                    </a:cubicBezTo>
                    <a:cubicBezTo>
                      <a:pt x="12570" y="3994"/>
                      <a:pt x="12586" y="3992"/>
                      <a:pt x="12600" y="3988"/>
                    </a:cubicBezTo>
                    <a:cubicBezTo>
                      <a:pt x="12629" y="3988"/>
                      <a:pt x="14883" y="3396"/>
                      <a:pt x="15649" y="3396"/>
                    </a:cubicBezTo>
                    <a:lnTo>
                      <a:pt x="15707" y="3396"/>
                    </a:lnTo>
                    <a:cubicBezTo>
                      <a:pt x="15649" y="3757"/>
                      <a:pt x="15244" y="4898"/>
                      <a:pt x="14854" y="5910"/>
                    </a:cubicBezTo>
                    <a:cubicBezTo>
                      <a:pt x="14811" y="6025"/>
                      <a:pt x="14883" y="6141"/>
                      <a:pt x="14999" y="6170"/>
                    </a:cubicBezTo>
                    <a:cubicBezTo>
                      <a:pt x="16126" y="6343"/>
                      <a:pt x="17440" y="6647"/>
                      <a:pt x="17672" y="6820"/>
                    </a:cubicBezTo>
                    <a:cubicBezTo>
                      <a:pt x="17571" y="7123"/>
                      <a:pt x="16545" y="8178"/>
                      <a:pt x="15605" y="9016"/>
                    </a:cubicBezTo>
                    <a:cubicBezTo>
                      <a:pt x="15548" y="9060"/>
                      <a:pt x="15533" y="9117"/>
                      <a:pt x="15533" y="9190"/>
                    </a:cubicBezTo>
                    <a:cubicBezTo>
                      <a:pt x="15548" y="9247"/>
                      <a:pt x="15591" y="9305"/>
                      <a:pt x="15634" y="9334"/>
                    </a:cubicBezTo>
                    <a:cubicBezTo>
                      <a:pt x="16863" y="9984"/>
                      <a:pt x="17961" y="10779"/>
                      <a:pt x="17932" y="11010"/>
                    </a:cubicBezTo>
                    <a:cubicBezTo>
                      <a:pt x="17874" y="11256"/>
                      <a:pt x="16516" y="11834"/>
                      <a:pt x="14970" y="12253"/>
                    </a:cubicBezTo>
                    <a:cubicBezTo>
                      <a:pt x="14840" y="12296"/>
                      <a:pt x="14782" y="12441"/>
                      <a:pt x="14854" y="12556"/>
                    </a:cubicBezTo>
                    <a:cubicBezTo>
                      <a:pt x="15504" y="13481"/>
                      <a:pt x="16169" y="14608"/>
                      <a:pt x="16126" y="14810"/>
                    </a:cubicBezTo>
                    <a:cubicBezTo>
                      <a:pt x="16111" y="14825"/>
                      <a:pt x="15981" y="14940"/>
                      <a:pt x="15100" y="14940"/>
                    </a:cubicBezTo>
                    <a:cubicBezTo>
                      <a:pt x="14262" y="14940"/>
                      <a:pt x="13279" y="14839"/>
                      <a:pt x="13279" y="14839"/>
                    </a:cubicBezTo>
                    <a:cubicBezTo>
                      <a:pt x="13271" y="14838"/>
                      <a:pt x="13262" y="14837"/>
                      <a:pt x="13253" y="14837"/>
                    </a:cubicBezTo>
                    <a:cubicBezTo>
                      <a:pt x="13164" y="14837"/>
                      <a:pt x="13089" y="14904"/>
                      <a:pt x="13063" y="14984"/>
                    </a:cubicBezTo>
                    <a:cubicBezTo>
                      <a:pt x="12846" y="16038"/>
                      <a:pt x="12557" y="17194"/>
                      <a:pt x="12412" y="17512"/>
                    </a:cubicBezTo>
                    <a:cubicBezTo>
                      <a:pt x="12094" y="17353"/>
                      <a:pt x="11097" y="16371"/>
                      <a:pt x="10303" y="15489"/>
                    </a:cubicBezTo>
                    <a:cubicBezTo>
                      <a:pt x="10259" y="15460"/>
                      <a:pt x="10216" y="15431"/>
                      <a:pt x="10158" y="15431"/>
                    </a:cubicBezTo>
                    <a:cubicBezTo>
                      <a:pt x="10101" y="15431"/>
                      <a:pt x="10043" y="15460"/>
                      <a:pt x="10014" y="15504"/>
                    </a:cubicBezTo>
                    <a:cubicBezTo>
                      <a:pt x="9248" y="16457"/>
                      <a:pt x="8352" y="17483"/>
                      <a:pt x="8005" y="17758"/>
                    </a:cubicBezTo>
                    <a:cubicBezTo>
                      <a:pt x="7861" y="17411"/>
                      <a:pt x="7543" y="16428"/>
                      <a:pt x="7283" y="15547"/>
                    </a:cubicBezTo>
                    <a:cubicBezTo>
                      <a:pt x="7269" y="15489"/>
                      <a:pt x="7225" y="15446"/>
                      <a:pt x="7182" y="15417"/>
                    </a:cubicBezTo>
                    <a:cubicBezTo>
                      <a:pt x="7153" y="15417"/>
                      <a:pt x="7124" y="15403"/>
                      <a:pt x="7095" y="15403"/>
                    </a:cubicBezTo>
                    <a:cubicBezTo>
                      <a:pt x="7066" y="15403"/>
                      <a:pt x="7023" y="15403"/>
                      <a:pt x="6994" y="15417"/>
                    </a:cubicBezTo>
                    <a:cubicBezTo>
                      <a:pt x="5954" y="15966"/>
                      <a:pt x="4408" y="16717"/>
                      <a:pt x="3902" y="16847"/>
                    </a:cubicBezTo>
                    <a:cubicBezTo>
                      <a:pt x="3931" y="16414"/>
                      <a:pt x="4133" y="15099"/>
                      <a:pt x="4335" y="13900"/>
                    </a:cubicBezTo>
                    <a:cubicBezTo>
                      <a:pt x="4350" y="13857"/>
                      <a:pt x="4335" y="13799"/>
                      <a:pt x="4307" y="13755"/>
                    </a:cubicBezTo>
                    <a:cubicBezTo>
                      <a:pt x="4278" y="13712"/>
                      <a:pt x="4220" y="13683"/>
                      <a:pt x="4177" y="13683"/>
                    </a:cubicBezTo>
                    <a:cubicBezTo>
                      <a:pt x="2920" y="13510"/>
                      <a:pt x="1475" y="13250"/>
                      <a:pt x="1128" y="13091"/>
                    </a:cubicBezTo>
                    <a:cubicBezTo>
                      <a:pt x="1316" y="12773"/>
                      <a:pt x="2240" y="11819"/>
                      <a:pt x="3093" y="11039"/>
                    </a:cubicBezTo>
                    <a:cubicBezTo>
                      <a:pt x="3194" y="10938"/>
                      <a:pt x="3165" y="10779"/>
                      <a:pt x="3035" y="10721"/>
                    </a:cubicBezTo>
                    <a:cubicBezTo>
                      <a:pt x="1619" y="10085"/>
                      <a:pt x="391" y="9320"/>
                      <a:pt x="405" y="9060"/>
                    </a:cubicBezTo>
                    <a:cubicBezTo>
                      <a:pt x="420" y="8814"/>
                      <a:pt x="1590" y="8178"/>
                      <a:pt x="2920" y="7730"/>
                    </a:cubicBezTo>
                    <a:cubicBezTo>
                      <a:pt x="2977" y="7701"/>
                      <a:pt x="3021" y="7658"/>
                      <a:pt x="3035" y="7600"/>
                    </a:cubicBezTo>
                    <a:cubicBezTo>
                      <a:pt x="3064" y="7542"/>
                      <a:pt x="3050" y="7485"/>
                      <a:pt x="3021" y="7441"/>
                    </a:cubicBezTo>
                    <a:cubicBezTo>
                      <a:pt x="2313" y="6387"/>
                      <a:pt x="1561" y="5187"/>
                      <a:pt x="1388" y="4768"/>
                    </a:cubicBezTo>
                    <a:lnTo>
                      <a:pt x="1489" y="4768"/>
                    </a:lnTo>
                    <a:cubicBezTo>
                      <a:pt x="2269" y="4768"/>
                      <a:pt x="4205" y="5043"/>
                      <a:pt x="4234" y="5043"/>
                    </a:cubicBezTo>
                    <a:cubicBezTo>
                      <a:pt x="4242" y="5044"/>
                      <a:pt x="4249" y="5044"/>
                      <a:pt x="4256" y="5044"/>
                    </a:cubicBezTo>
                    <a:cubicBezTo>
                      <a:pt x="4363" y="5044"/>
                      <a:pt x="4451" y="4949"/>
                      <a:pt x="4451" y="4841"/>
                    </a:cubicBezTo>
                    <a:cubicBezTo>
                      <a:pt x="4350" y="3612"/>
                      <a:pt x="4292" y="2254"/>
                      <a:pt x="4335" y="1821"/>
                    </a:cubicBezTo>
                    <a:lnTo>
                      <a:pt x="4335" y="1821"/>
                    </a:lnTo>
                    <a:cubicBezTo>
                      <a:pt x="4783" y="1980"/>
                      <a:pt x="6156" y="2659"/>
                      <a:pt x="7384" y="3295"/>
                    </a:cubicBezTo>
                    <a:cubicBezTo>
                      <a:pt x="7413" y="3309"/>
                      <a:pt x="7446" y="3316"/>
                      <a:pt x="7478" y="3316"/>
                    </a:cubicBezTo>
                    <a:cubicBezTo>
                      <a:pt x="7511" y="3316"/>
                      <a:pt x="7543" y="3309"/>
                      <a:pt x="7572" y="3295"/>
                    </a:cubicBezTo>
                    <a:cubicBezTo>
                      <a:pt x="7630" y="3266"/>
                      <a:pt x="7659" y="3222"/>
                      <a:pt x="7673" y="3165"/>
                    </a:cubicBezTo>
                    <a:cubicBezTo>
                      <a:pt x="7861" y="2095"/>
                      <a:pt x="8136" y="882"/>
                      <a:pt x="8309" y="463"/>
                    </a:cubicBezTo>
                    <a:close/>
                    <a:moveTo>
                      <a:pt x="8280" y="0"/>
                    </a:moveTo>
                    <a:cubicBezTo>
                      <a:pt x="8121" y="0"/>
                      <a:pt x="7861" y="0"/>
                      <a:pt x="7341" y="2847"/>
                    </a:cubicBezTo>
                    <a:cubicBezTo>
                      <a:pt x="6358" y="2326"/>
                      <a:pt x="4523" y="1402"/>
                      <a:pt x="4234" y="1402"/>
                    </a:cubicBezTo>
                    <a:cubicBezTo>
                      <a:pt x="4205" y="1402"/>
                      <a:pt x="4177" y="1402"/>
                      <a:pt x="4148" y="1416"/>
                    </a:cubicBezTo>
                    <a:cubicBezTo>
                      <a:pt x="4003" y="1460"/>
                      <a:pt x="3830" y="1532"/>
                      <a:pt x="4047" y="4624"/>
                    </a:cubicBezTo>
                    <a:cubicBezTo>
                      <a:pt x="3497" y="4552"/>
                      <a:pt x="2139" y="4378"/>
                      <a:pt x="1504" y="4378"/>
                    </a:cubicBezTo>
                    <a:cubicBezTo>
                      <a:pt x="1243" y="4378"/>
                      <a:pt x="1128" y="4407"/>
                      <a:pt x="1041" y="4479"/>
                    </a:cubicBezTo>
                    <a:cubicBezTo>
                      <a:pt x="926" y="4595"/>
                      <a:pt x="752" y="4754"/>
                      <a:pt x="2573" y="7441"/>
                    </a:cubicBezTo>
                    <a:cubicBezTo>
                      <a:pt x="1764" y="7730"/>
                      <a:pt x="73" y="8424"/>
                      <a:pt x="44" y="9031"/>
                    </a:cubicBezTo>
                    <a:cubicBezTo>
                      <a:pt x="1" y="9652"/>
                      <a:pt x="1677" y="10504"/>
                      <a:pt x="2631" y="10952"/>
                    </a:cubicBezTo>
                    <a:cubicBezTo>
                      <a:pt x="637" y="12816"/>
                      <a:pt x="709" y="13076"/>
                      <a:pt x="738" y="13206"/>
                    </a:cubicBezTo>
                    <a:cubicBezTo>
                      <a:pt x="781" y="13322"/>
                      <a:pt x="853" y="13611"/>
                      <a:pt x="3945" y="14044"/>
                    </a:cubicBezTo>
                    <a:cubicBezTo>
                      <a:pt x="3772" y="14984"/>
                      <a:pt x="3469" y="16790"/>
                      <a:pt x="3555" y="17079"/>
                    </a:cubicBezTo>
                    <a:cubicBezTo>
                      <a:pt x="3582" y="17184"/>
                      <a:pt x="3681" y="17254"/>
                      <a:pt x="3786" y="17254"/>
                    </a:cubicBezTo>
                    <a:cubicBezTo>
                      <a:pt x="3796" y="17254"/>
                      <a:pt x="3806" y="17253"/>
                      <a:pt x="3815" y="17252"/>
                    </a:cubicBezTo>
                    <a:cubicBezTo>
                      <a:pt x="4292" y="17252"/>
                      <a:pt x="6243" y="16270"/>
                      <a:pt x="6980" y="15879"/>
                    </a:cubicBezTo>
                    <a:cubicBezTo>
                      <a:pt x="7240" y="16732"/>
                      <a:pt x="7615" y="17960"/>
                      <a:pt x="7774" y="18133"/>
                    </a:cubicBezTo>
                    <a:cubicBezTo>
                      <a:pt x="7818" y="18177"/>
                      <a:pt x="7875" y="18206"/>
                      <a:pt x="7948" y="18206"/>
                    </a:cubicBezTo>
                    <a:cubicBezTo>
                      <a:pt x="8034" y="18206"/>
                      <a:pt x="8309" y="18206"/>
                      <a:pt x="10173" y="15923"/>
                    </a:cubicBezTo>
                    <a:cubicBezTo>
                      <a:pt x="10910" y="16732"/>
                      <a:pt x="12066" y="17917"/>
                      <a:pt x="12470" y="17917"/>
                    </a:cubicBezTo>
                    <a:cubicBezTo>
                      <a:pt x="12480" y="17919"/>
                      <a:pt x="12489" y="17919"/>
                      <a:pt x="12499" y="17919"/>
                    </a:cubicBezTo>
                    <a:cubicBezTo>
                      <a:pt x="12564" y="17919"/>
                      <a:pt x="12635" y="17880"/>
                      <a:pt x="12672" y="17830"/>
                    </a:cubicBezTo>
                    <a:cubicBezTo>
                      <a:pt x="12889" y="17555"/>
                      <a:pt x="13250" y="15952"/>
                      <a:pt x="13409" y="15244"/>
                    </a:cubicBezTo>
                    <a:cubicBezTo>
                      <a:pt x="13727" y="15273"/>
                      <a:pt x="14450" y="15330"/>
                      <a:pt x="15100" y="15330"/>
                    </a:cubicBezTo>
                    <a:cubicBezTo>
                      <a:pt x="16198" y="15330"/>
                      <a:pt x="16415" y="15157"/>
                      <a:pt x="16472" y="14969"/>
                    </a:cubicBezTo>
                    <a:cubicBezTo>
                      <a:pt x="16631" y="14550"/>
                      <a:pt x="15822" y="13279"/>
                      <a:pt x="15331" y="12556"/>
                    </a:cubicBezTo>
                    <a:cubicBezTo>
                      <a:pt x="16357" y="12253"/>
                      <a:pt x="18206" y="11646"/>
                      <a:pt x="18307" y="11068"/>
                    </a:cubicBezTo>
                    <a:cubicBezTo>
                      <a:pt x="18409" y="10490"/>
                      <a:pt x="16920" y="9594"/>
                      <a:pt x="16053" y="9117"/>
                    </a:cubicBezTo>
                    <a:cubicBezTo>
                      <a:pt x="18279" y="7095"/>
                      <a:pt x="18105" y="6777"/>
                      <a:pt x="18033" y="6647"/>
                    </a:cubicBezTo>
                    <a:cubicBezTo>
                      <a:pt x="17845" y="6314"/>
                      <a:pt x="16328" y="6011"/>
                      <a:pt x="15288" y="5823"/>
                    </a:cubicBezTo>
                    <a:cubicBezTo>
                      <a:pt x="15577" y="5101"/>
                      <a:pt x="16140" y="3598"/>
                      <a:pt x="16097" y="3266"/>
                    </a:cubicBezTo>
                    <a:cubicBezTo>
                      <a:pt x="16068" y="3006"/>
                      <a:pt x="15750" y="3006"/>
                      <a:pt x="15634" y="3006"/>
                    </a:cubicBezTo>
                    <a:cubicBezTo>
                      <a:pt x="14984" y="3006"/>
                      <a:pt x="13424" y="3396"/>
                      <a:pt x="12774" y="3555"/>
                    </a:cubicBezTo>
                    <a:cubicBezTo>
                      <a:pt x="13077" y="1185"/>
                      <a:pt x="12759" y="1069"/>
                      <a:pt x="12644" y="1026"/>
                    </a:cubicBezTo>
                    <a:cubicBezTo>
                      <a:pt x="12615" y="1012"/>
                      <a:pt x="12571" y="997"/>
                      <a:pt x="12542" y="997"/>
                    </a:cubicBezTo>
                    <a:cubicBezTo>
                      <a:pt x="12109" y="997"/>
                      <a:pt x="10592" y="2009"/>
                      <a:pt x="9913" y="2485"/>
                    </a:cubicBezTo>
                    <a:cubicBezTo>
                      <a:pt x="8670" y="87"/>
                      <a:pt x="8424" y="29"/>
                      <a:pt x="833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8"/>
              <p:cNvSpPr/>
              <p:nvPr/>
            </p:nvSpPr>
            <p:spPr>
              <a:xfrm>
                <a:off x="4609175" y="4205725"/>
                <a:ext cx="287925" cy="287925"/>
              </a:xfrm>
              <a:custGeom>
                <a:avLst/>
                <a:gdLst/>
                <a:ahLst/>
                <a:cxnLst/>
                <a:rect l="l" t="t" r="r" b="b"/>
                <a:pathLst>
                  <a:path w="11517" h="11517" extrusionOk="0">
                    <a:moveTo>
                      <a:pt x="5751" y="1"/>
                    </a:moveTo>
                    <a:cubicBezTo>
                      <a:pt x="2573" y="1"/>
                      <a:pt x="1" y="2573"/>
                      <a:pt x="1" y="5752"/>
                    </a:cubicBezTo>
                    <a:cubicBezTo>
                      <a:pt x="1" y="8945"/>
                      <a:pt x="2573" y="11517"/>
                      <a:pt x="5751" y="11517"/>
                    </a:cubicBezTo>
                    <a:cubicBezTo>
                      <a:pt x="8945" y="11517"/>
                      <a:pt x="11516" y="8945"/>
                      <a:pt x="11516" y="5752"/>
                    </a:cubicBezTo>
                    <a:cubicBezTo>
                      <a:pt x="11516" y="2573"/>
                      <a:pt x="8945" y="1"/>
                      <a:pt x="57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8"/>
              <p:cNvSpPr/>
              <p:nvPr/>
            </p:nvSpPr>
            <p:spPr>
              <a:xfrm>
                <a:off x="4686125" y="4245075"/>
                <a:ext cx="164025" cy="64000"/>
              </a:xfrm>
              <a:custGeom>
                <a:avLst/>
                <a:gdLst/>
                <a:ahLst/>
                <a:cxnLst/>
                <a:rect l="l" t="t" r="r" b="b"/>
                <a:pathLst>
                  <a:path w="6561" h="2560" extrusionOk="0">
                    <a:moveTo>
                      <a:pt x="500" y="140"/>
                    </a:moveTo>
                    <a:cubicBezTo>
                      <a:pt x="336" y="140"/>
                      <a:pt x="209" y="156"/>
                      <a:pt x="174" y="161"/>
                    </a:cubicBezTo>
                    <a:cubicBezTo>
                      <a:pt x="73" y="175"/>
                      <a:pt x="0" y="276"/>
                      <a:pt x="15" y="377"/>
                    </a:cubicBezTo>
                    <a:cubicBezTo>
                      <a:pt x="28" y="483"/>
                      <a:pt x="102" y="553"/>
                      <a:pt x="203" y="553"/>
                    </a:cubicBezTo>
                    <a:cubicBezTo>
                      <a:pt x="212" y="553"/>
                      <a:pt x="222" y="552"/>
                      <a:pt x="232" y="551"/>
                    </a:cubicBezTo>
                    <a:cubicBezTo>
                      <a:pt x="310" y="539"/>
                      <a:pt x="403" y="533"/>
                      <a:pt x="499" y="533"/>
                    </a:cubicBezTo>
                    <a:cubicBezTo>
                      <a:pt x="760" y="533"/>
                      <a:pt x="1047" y="579"/>
                      <a:pt x="1142" y="695"/>
                    </a:cubicBezTo>
                    <a:cubicBezTo>
                      <a:pt x="1171" y="753"/>
                      <a:pt x="1228" y="782"/>
                      <a:pt x="1301" y="782"/>
                    </a:cubicBezTo>
                    <a:cubicBezTo>
                      <a:pt x="1344" y="782"/>
                      <a:pt x="1387" y="768"/>
                      <a:pt x="1431" y="739"/>
                    </a:cubicBezTo>
                    <a:lnTo>
                      <a:pt x="1416" y="739"/>
                    </a:lnTo>
                    <a:cubicBezTo>
                      <a:pt x="1503" y="681"/>
                      <a:pt x="1517" y="565"/>
                      <a:pt x="1460" y="479"/>
                    </a:cubicBezTo>
                    <a:cubicBezTo>
                      <a:pt x="1252" y="195"/>
                      <a:pt x="809" y="140"/>
                      <a:pt x="500" y="140"/>
                    </a:cubicBezTo>
                    <a:close/>
                    <a:moveTo>
                      <a:pt x="2691" y="0"/>
                    </a:moveTo>
                    <a:cubicBezTo>
                      <a:pt x="2587" y="0"/>
                      <a:pt x="2500" y="82"/>
                      <a:pt x="2500" y="175"/>
                    </a:cubicBezTo>
                    <a:cubicBezTo>
                      <a:pt x="2486" y="291"/>
                      <a:pt x="2572" y="392"/>
                      <a:pt x="2673" y="392"/>
                    </a:cubicBezTo>
                    <a:cubicBezTo>
                      <a:pt x="2991" y="421"/>
                      <a:pt x="3454" y="551"/>
                      <a:pt x="3540" y="753"/>
                    </a:cubicBezTo>
                    <a:cubicBezTo>
                      <a:pt x="3569" y="825"/>
                      <a:pt x="3641" y="869"/>
                      <a:pt x="3714" y="869"/>
                    </a:cubicBezTo>
                    <a:cubicBezTo>
                      <a:pt x="3743" y="869"/>
                      <a:pt x="3757" y="854"/>
                      <a:pt x="3786" y="840"/>
                    </a:cubicBezTo>
                    <a:cubicBezTo>
                      <a:pt x="3873" y="811"/>
                      <a:pt x="3930" y="695"/>
                      <a:pt x="3887" y="594"/>
                    </a:cubicBezTo>
                    <a:cubicBezTo>
                      <a:pt x="3685" y="103"/>
                      <a:pt x="2803" y="16"/>
                      <a:pt x="2717" y="2"/>
                    </a:cubicBezTo>
                    <a:cubicBezTo>
                      <a:pt x="2708" y="1"/>
                      <a:pt x="2700" y="0"/>
                      <a:pt x="2691" y="0"/>
                    </a:cubicBezTo>
                    <a:close/>
                    <a:moveTo>
                      <a:pt x="1333" y="1460"/>
                    </a:moveTo>
                    <a:cubicBezTo>
                      <a:pt x="1229" y="1460"/>
                      <a:pt x="1142" y="1542"/>
                      <a:pt x="1142" y="1649"/>
                    </a:cubicBezTo>
                    <a:cubicBezTo>
                      <a:pt x="1127" y="1750"/>
                      <a:pt x="1214" y="1851"/>
                      <a:pt x="1330" y="1851"/>
                    </a:cubicBezTo>
                    <a:cubicBezTo>
                      <a:pt x="1633" y="1880"/>
                      <a:pt x="2095" y="2010"/>
                      <a:pt x="2182" y="2212"/>
                    </a:cubicBezTo>
                    <a:cubicBezTo>
                      <a:pt x="2211" y="2285"/>
                      <a:pt x="2283" y="2343"/>
                      <a:pt x="2355" y="2343"/>
                    </a:cubicBezTo>
                    <a:cubicBezTo>
                      <a:pt x="2384" y="2328"/>
                      <a:pt x="2413" y="2328"/>
                      <a:pt x="2442" y="2314"/>
                    </a:cubicBezTo>
                    <a:lnTo>
                      <a:pt x="2428" y="2314"/>
                    </a:lnTo>
                    <a:cubicBezTo>
                      <a:pt x="2514" y="2270"/>
                      <a:pt x="2572" y="2155"/>
                      <a:pt x="2529" y="2054"/>
                    </a:cubicBezTo>
                    <a:cubicBezTo>
                      <a:pt x="2327" y="1562"/>
                      <a:pt x="1445" y="1476"/>
                      <a:pt x="1359" y="1461"/>
                    </a:cubicBezTo>
                    <a:cubicBezTo>
                      <a:pt x="1350" y="1460"/>
                      <a:pt x="1342" y="1460"/>
                      <a:pt x="1333" y="1460"/>
                    </a:cubicBezTo>
                    <a:close/>
                    <a:moveTo>
                      <a:pt x="5420" y="1463"/>
                    </a:moveTo>
                    <a:cubicBezTo>
                      <a:pt x="5212" y="1463"/>
                      <a:pt x="5142" y="1799"/>
                      <a:pt x="5390" y="1851"/>
                    </a:cubicBezTo>
                    <a:cubicBezTo>
                      <a:pt x="5664" y="1924"/>
                      <a:pt x="6112" y="2140"/>
                      <a:pt x="6156" y="2343"/>
                    </a:cubicBezTo>
                    <a:cubicBezTo>
                      <a:pt x="6184" y="2429"/>
                      <a:pt x="6257" y="2487"/>
                      <a:pt x="6343" y="2501"/>
                    </a:cubicBezTo>
                    <a:lnTo>
                      <a:pt x="6387" y="2487"/>
                    </a:lnTo>
                    <a:cubicBezTo>
                      <a:pt x="6502" y="2473"/>
                      <a:pt x="6560" y="2357"/>
                      <a:pt x="6546" y="2256"/>
                    </a:cubicBezTo>
                    <a:cubicBezTo>
                      <a:pt x="6430" y="1750"/>
                      <a:pt x="5578" y="1504"/>
                      <a:pt x="5491" y="1476"/>
                    </a:cubicBezTo>
                    <a:cubicBezTo>
                      <a:pt x="5466" y="1467"/>
                      <a:pt x="5442" y="1463"/>
                      <a:pt x="5420" y="1463"/>
                    </a:cubicBezTo>
                    <a:close/>
                    <a:moveTo>
                      <a:pt x="3555" y="1692"/>
                    </a:moveTo>
                    <a:cubicBezTo>
                      <a:pt x="3322" y="1692"/>
                      <a:pt x="3285" y="2040"/>
                      <a:pt x="3526" y="2068"/>
                    </a:cubicBezTo>
                    <a:cubicBezTo>
                      <a:pt x="3844" y="2097"/>
                      <a:pt x="4306" y="2227"/>
                      <a:pt x="4393" y="2429"/>
                    </a:cubicBezTo>
                    <a:cubicBezTo>
                      <a:pt x="4422" y="2501"/>
                      <a:pt x="4494" y="2559"/>
                      <a:pt x="4566" y="2559"/>
                    </a:cubicBezTo>
                    <a:cubicBezTo>
                      <a:pt x="4595" y="2559"/>
                      <a:pt x="4624" y="2545"/>
                      <a:pt x="4653" y="2530"/>
                    </a:cubicBezTo>
                    <a:lnTo>
                      <a:pt x="4638" y="2530"/>
                    </a:lnTo>
                    <a:cubicBezTo>
                      <a:pt x="4740" y="2487"/>
                      <a:pt x="4783" y="2371"/>
                      <a:pt x="4740" y="2285"/>
                    </a:cubicBezTo>
                    <a:cubicBezTo>
                      <a:pt x="4537" y="1793"/>
                      <a:pt x="3656" y="1692"/>
                      <a:pt x="3569" y="1692"/>
                    </a:cubicBezTo>
                    <a:cubicBezTo>
                      <a:pt x="3564" y="1692"/>
                      <a:pt x="3560" y="1692"/>
                      <a:pt x="3555" y="169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5" name="Google Shape;505;p28"/>
          <p:cNvSpPr txBox="1">
            <a:spLocks noGrp="1"/>
          </p:cNvSpPr>
          <p:nvPr>
            <p:ph type="title"/>
          </p:nvPr>
        </p:nvSpPr>
        <p:spPr>
          <a:xfrm>
            <a:off x="1395721" y="0"/>
            <a:ext cx="6525900" cy="68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Team-Members</a:t>
            </a:r>
            <a:endParaRPr dirty="0"/>
          </a:p>
        </p:txBody>
      </p:sp>
      <p:sp>
        <p:nvSpPr>
          <p:cNvPr id="33" name="TextBox 32">
            <a:extLst>
              <a:ext uri="{FF2B5EF4-FFF2-40B4-BE49-F238E27FC236}">
                <a16:creationId xmlns:a16="http://schemas.microsoft.com/office/drawing/2014/main" id="{64A0C5D9-D6B0-79AF-8C82-691374C87A33}"/>
              </a:ext>
            </a:extLst>
          </p:cNvPr>
          <p:cNvSpPr txBox="1"/>
          <p:nvPr/>
        </p:nvSpPr>
        <p:spPr>
          <a:xfrm>
            <a:off x="1665958" y="706206"/>
            <a:ext cx="6720102" cy="1815882"/>
          </a:xfrm>
          <a:prstGeom prst="rect">
            <a:avLst/>
          </a:prstGeom>
          <a:noFill/>
        </p:spPr>
        <p:txBody>
          <a:bodyPr wrap="square">
            <a:spAutoFit/>
          </a:bodyPr>
          <a:lstStyle/>
          <a:p>
            <a:pPr algn="l"/>
            <a:r>
              <a:rPr lang="en-US" sz="1400" b="1" dirty="0">
                <a:latin typeface="Times New Roman" panose="02020603050405020304" pitchFamily="18" charset="0"/>
                <a:ea typeface="SimSun" panose="02010600030101010101" pitchFamily="2" charset="-122"/>
                <a:cs typeface="Times New Roman" panose="02020603050405020304" pitchFamily="18" charset="0"/>
              </a:rPr>
              <a:t>Arya Nath</a:t>
            </a:r>
            <a:endParaRPr lang="en-IN" sz="1400" b="1" dirty="0">
              <a:latin typeface="Times New Roman" panose="02020603050405020304" pitchFamily="18" charset="0"/>
              <a:ea typeface="SimSun" panose="02010600030101010101" pitchFamily="2" charset="-122"/>
              <a:cs typeface="Times New Roman" panose="02020603050405020304" pitchFamily="18" charset="0"/>
            </a:endParaRPr>
          </a:p>
          <a:p>
            <a:pPr algn="l"/>
            <a:r>
              <a:rPr lang="en-US" sz="1400" b="1" dirty="0">
                <a:latin typeface="Times New Roman" panose="02020603050405020304" pitchFamily="18" charset="0"/>
                <a:ea typeface="SimSun" panose="02010600030101010101" pitchFamily="2" charset="-122"/>
                <a:cs typeface="Times New Roman" panose="02020603050405020304" pitchFamily="18" charset="0"/>
              </a:rPr>
              <a:t>Abhijit </a:t>
            </a:r>
            <a:r>
              <a:rPr lang="en-US" sz="1400" b="1" dirty="0" err="1">
                <a:latin typeface="Times New Roman" panose="02020603050405020304" pitchFamily="18" charset="0"/>
                <a:ea typeface="SimSun" panose="02010600030101010101" pitchFamily="2" charset="-122"/>
                <a:cs typeface="Times New Roman" panose="02020603050405020304" pitchFamily="18" charset="0"/>
              </a:rPr>
              <a:t>Maity</a:t>
            </a:r>
            <a:r>
              <a:rPr lang="en-US" sz="1400" b="1" dirty="0">
                <a:latin typeface="Times New Roman" panose="02020603050405020304" pitchFamily="18" charset="0"/>
                <a:ea typeface="SimSun" panose="02010600030101010101" pitchFamily="2" charset="-122"/>
                <a:cs typeface="Times New Roman" panose="02020603050405020304" pitchFamily="18" charset="0"/>
              </a:rPr>
              <a:t>	</a:t>
            </a:r>
            <a:endParaRPr lang="en-IN" sz="1400" b="1" dirty="0">
              <a:latin typeface="Times New Roman" panose="02020603050405020304" pitchFamily="18" charset="0"/>
              <a:ea typeface="SimSun" panose="02010600030101010101" pitchFamily="2" charset="-122"/>
              <a:cs typeface="Times New Roman" panose="02020603050405020304" pitchFamily="18" charset="0"/>
            </a:endParaRPr>
          </a:p>
          <a:p>
            <a:pPr algn="l"/>
            <a:r>
              <a:rPr lang="en-US" sz="1400" b="1" dirty="0">
                <a:latin typeface="Times New Roman" panose="02020603050405020304" pitchFamily="18" charset="0"/>
                <a:ea typeface="SimSun" panose="02010600030101010101" pitchFamily="2" charset="-122"/>
                <a:cs typeface="Times New Roman" panose="02020603050405020304" pitchFamily="18" charset="0"/>
              </a:rPr>
              <a:t>Mohan Kumar Jana</a:t>
            </a:r>
          </a:p>
          <a:p>
            <a:r>
              <a:rPr lang="en-IN" sz="1400" b="1"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rPr>
              <a:t>Sagor</a:t>
            </a:r>
            <a:r>
              <a:rPr lang="en-IN" sz="1400" b="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Mondal</a:t>
            </a:r>
          </a:p>
          <a:p>
            <a:pPr algn="l"/>
            <a:r>
              <a:rPr lang="en-IN" sz="1400" b="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IN" sz="1400" b="1"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rPr>
              <a:t>Arigna</a:t>
            </a:r>
            <a:r>
              <a:rPr lang="en-IN" sz="1400" b="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Adhikari</a:t>
            </a:r>
          </a:p>
          <a:p>
            <a:pPr algn="l"/>
            <a:r>
              <a:rPr lang="en-IN" sz="1400" b="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Sayak Sarkar</a:t>
            </a:r>
          </a:p>
          <a:p>
            <a:pPr algn="l"/>
            <a:r>
              <a:rPr lang="en-IN" sz="1400" b="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IN" sz="1400" b="1"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rPr>
              <a:t>Suprotim</a:t>
            </a:r>
            <a:r>
              <a:rPr lang="en-IN" sz="1400" b="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IN" sz="1400" b="1"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rPr>
              <a:t>Karmakar</a:t>
            </a:r>
            <a:endParaRPr lang="en-IN" sz="1400" b="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endParaRPr>
          </a:p>
          <a:p>
            <a:pPr algn="l"/>
            <a:r>
              <a:rPr lang="en-IN" sz="1400" b="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IN" sz="1400" b="1"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rPr>
              <a:t>Bratin</a:t>
            </a:r>
            <a:r>
              <a:rPr lang="en-IN" sz="1400" b="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Das </a:t>
            </a:r>
          </a:p>
        </p:txBody>
      </p:sp>
      <p:sp>
        <p:nvSpPr>
          <p:cNvPr id="35" name="TextBox 34">
            <a:extLst>
              <a:ext uri="{FF2B5EF4-FFF2-40B4-BE49-F238E27FC236}">
                <a16:creationId xmlns:a16="http://schemas.microsoft.com/office/drawing/2014/main" id="{CF1E04D8-5DC9-382B-04B1-EA93F6D36D3D}"/>
              </a:ext>
            </a:extLst>
          </p:cNvPr>
          <p:cNvSpPr txBox="1"/>
          <p:nvPr/>
        </p:nvSpPr>
        <p:spPr>
          <a:xfrm>
            <a:off x="1104344" y="2791285"/>
            <a:ext cx="6903027" cy="1815882"/>
          </a:xfrm>
          <a:prstGeom prst="rect">
            <a:avLst/>
          </a:prstGeom>
          <a:noFill/>
        </p:spPr>
        <p:txBody>
          <a:bodyPr wrap="square">
            <a:spAutoFit/>
          </a:bodyPr>
          <a:lstStyle/>
          <a:p>
            <a:pPr algn="ctr"/>
            <a:r>
              <a:rPr lang="en-IN" sz="1600" b="1" dirty="0">
                <a:solidFill>
                  <a:srgbClr val="222222"/>
                </a:solidFill>
                <a:latin typeface="Times New Roman" panose="02020603050405020304" pitchFamily="18" charset="0"/>
                <a:cs typeface="Times New Roman" panose="02020603050405020304" pitchFamily="18" charset="0"/>
              </a:rPr>
              <a:t>Under The Guidance Of </a:t>
            </a:r>
            <a:r>
              <a:rPr lang="en-IN" b="1" dirty="0">
                <a:solidFill>
                  <a:srgbClr val="222222"/>
                </a:solidFill>
                <a:latin typeface="Times New Roman" panose="02020603050405020304" pitchFamily="18" charset="0"/>
                <a:cs typeface="Times New Roman" panose="02020603050405020304" pitchFamily="18" charset="0"/>
              </a:rPr>
              <a:t>Respected</a:t>
            </a:r>
            <a:r>
              <a:rPr lang="en-IN" sz="1600" b="1" dirty="0">
                <a:solidFill>
                  <a:srgbClr val="222222"/>
                </a:solidFill>
                <a:latin typeface="Times New Roman" panose="02020603050405020304" pitchFamily="18" charset="0"/>
                <a:cs typeface="Times New Roman" panose="02020603050405020304" pitchFamily="18" charset="0"/>
              </a:rPr>
              <a:t> :</a:t>
            </a:r>
          </a:p>
          <a:p>
            <a:pPr algn="just"/>
            <a:endParaRPr lang="en-IN" sz="1600" b="1" dirty="0">
              <a:solidFill>
                <a:srgbClr val="222222"/>
              </a:solidFill>
              <a:latin typeface="Times New Roman" panose="02020603050405020304" pitchFamily="18" charset="0"/>
              <a:cs typeface="Times New Roman" panose="02020603050405020304" pitchFamily="18" charset="0"/>
            </a:endParaRPr>
          </a:p>
          <a:p>
            <a:pPr algn="just"/>
            <a:r>
              <a:rPr lang="en-IN" sz="1600" b="1" dirty="0">
                <a:solidFill>
                  <a:srgbClr val="222222"/>
                </a:solidFill>
                <a:latin typeface="Times New Roman" panose="02020603050405020304" pitchFamily="18" charset="0"/>
                <a:cs typeface="Times New Roman" panose="02020603050405020304" pitchFamily="18" charset="0"/>
              </a:rPr>
              <a:t>Prof. </a:t>
            </a:r>
            <a:r>
              <a:rPr lang="en-IN" sz="1600" b="1" dirty="0" err="1">
                <a:solidFill>
                  <a:srgbClr val="222222"/>
                </a:solidFill>
                <a:latin typeface="Times New Roman" panose="02020603050405020304" pitchFamily="18" charset="0"/>
                <a:cs typeface="Times New Roman" panose="02020603050405020304" pitchFamily="18" charset="0"/>
              </a:rPr>
              <a:t>Dr.</a:t>
            </a:r>
            <a:r>
              <a:rPr lang="en-IN" sz="1600" b="1" dirty="0">
                <a:solidFill>
                  <a:srgbClr val="222222"/>
                </a:solidFill>
                <a:latin typeface="Times New Roman" panose="02020603050405020304" pitchFamily="18" charset="0"/>
                <a:cs typeface="Times New Roman" panose="02020603050405020304" pitchFamily="18" charset="0"/>
              </a:rPr>
              <a:t> </a:t>
            </a:r>
            <a:r>
              <a:rPr lang="en-IN" sz="1600" b="1" dirty="0" err="1">
                <a:solidFill>
                  <a:srgbClr val="222222"/>
                </a:solidFill>
                <a:latin typeface="Times New Roman" panose="02020603050405020304" pitchFamily="18" charset="0"/>
                <a:cs typeface="Times New Roman" panose="02020603050405020304" pitchFamily="18" charset="0"/>
              </a:rPr>
              <a:t>Maumita</a:t>
            </a:r>
            <a:r>
              <a:rPr lang="en-IN" sz="1600" b="1" dirty="0">
                <a:solidFill>
                  <a:srgbClr val="222222"/>
                </a:solidFill>
                <a:latin typeface="Times New Roman" panose="02020603050405020304" pitchFamily="18" charset="0"/>
                <a:cs typeface="Times New Roman" panose="02020603050405020304" pitchFamily="18" charset="0"/>
              </a:rPr>
              <a:t> Chakraborty                 Prof. Prasenjit Kumar Das</a:t>
            </a:r>
          </a:p>
          <a:p>
            <a:pPr algn="just"/>
            <a:endParaRPr lang="en-IN" sz="800" b="1" dirty="0">
              <a:solidFill>
                <a:srgbClr val="222222"/>
              </a:solidFill>
              <a:latin typeface="Times New Roman" panose="02020603050405020304" pitchFamily="18" charset="0"/>
              <a:cs typeface="Times New Roman" panose="02020603050405020304" pitchFamily="18" charset="0"/>
            </a:endParaRPr>
          </a:p>
          <a:p>
            <a:pPr algn="just"/>
            <a:r>
              <a:rPr lang="en-IN" sz="800" b="1" dirty="0">
                <a:solidFill>
                  <a:srgbClr val="222222"/>
                </a:solidFill>
                <a:latin typeface="Times New Roman" panose="02020603050405020304" pitchFamily="18" charset="0"/>
                <a:cs typeface="Times New Roman" panose="02020603050405020304" pitchFamily="18" charset="0"/>
              </a:rPr>
              <a:t>Project Guide                                                                                                                         Project Guide </a:t>
            </a:r>
          </a:p>
          <a:p>
            <a:pPr algn="just"/>
            <a:endParaRPr lang="en-IN" sz="800" b="1" dirty="0">
              <a:solidFill>
                <a:srgbClr val="222222"/>
              </a:solidFill>
              <a:latin typeface="Times New Roman" panose="02020603050405020304" pitchFamily="18" charset="0"/>
              <a:cs typeface="Times New Roman" panose="02020603050405020304" pitchFamily="18" charset="0"/>
            </a:endParaRPr>
          </a:p>
          <a:p>
            <a:pPr algn="l"/>
            <a:r>
              <a:rPr lang="en-IN" sz="800" b="1" dirty="0">
                <a:solidFill>
                  <a:srgbClr val="222222"/>
                </a:solidFill>
                <a:latin typeface="Times New Roman" panose="02020603050405020304" pitchFamily="18" charset="0"/>
                <a:cs typeface="Times New Roman" panose="02020603050405020304" pitchFamily="18" charset="0"/>
              </a:rPr>
              <a:t>HOD, Department of Computer Science and Technology                                                Assistant Professor, Department of Computer Science and Technology</a:t>
            </a:r>
          </a:p>
          <a:p>
            <a:pPr algn="l"/>
            <a:r>
              <a:rPr lang="en-IN" sz="800" b="1" dirty="0">
                <a:solidFill>
                  <a:srgbClr val="222222"/>
                </a:solidFill>
                <a:latin typeface="Times New Roman" panose="02020603050405020304" pitchFamily="18" charset="0"/>
                <a:cs typeface="Times New Roman" panose="02020603050405020304" pitchFamily="18" charset="0"/>
              </a:rPr>
              <a:t>                                                                                                                                                                             </a:t>
            </a:r>
          </a:p>
          <a:p>
            <a:pPr algn="l"/>
            <a:r>
              <a:rPr lang="en-IN" sz="800" b="1" dirty="0">
                <a:solidFill>
                  <a:srgbClr val="222222"/>
                </a:solidFill>
                <a:latin typeface="Times New Roman" panose="02020603050405020304" pitchFamily="18" charset="0"/>
                <a:cs typeface="Times New Roman" panose="02020603050405020304" pitchFamily="18" charset="0"/>
              </a:rPr>
              <a:t> UEM, Kolkata                                                                                                                       UEM, Kolkata</a:t>
            </a:r>
          </a:p>
          <a:p>
            <a:pPr algn="l"/>
            <a:r>
              <a:rPr lang="en-IN" sz="800" b="1" dirty="0">
                <a:solidFill>
                  <a:srgbClr val="222222"/>
                </a:solidFill>
                <a:latin typeface="Times New Roman" panose="02020603050405020304" pitchFamily="18" charset="0"/>
                <a:cs typeface="Times New Roman" panose="02020603050405020304" pitchFamily="18" charset="0"/>
              </a:rPr>
              <a:t> </a:t>
            </a:r>
          </a:p>
          <a:p>
            <a:pPr algn="just"/>
            <a:endParaRPr lang="en-IN" sz="800" b="1" dirty="0">
              <a:solidFill>
                <a:srgbClr val="22222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grpSp>
        <p:nvGrpSpPr>
          <p:cNvPr id="514" name="Google Shape;514;p29"/>
          <p:cNvGrpSpPr/>
          <p:nvPr/>
        </p:nvGrpSpPr>
        <p:grpSpPr>
          <a:xfrm>
            <a:off x="6018081" y="1845914"/>
            <a:ext cx="1944183" cy="2055036"/>
            <a:chOff x="6018081" y="1845914"/>
            <a:chExt cx="1944183" cy="2055036"/>
          </a:xfrm>
        </p:grpSpPr>
        <p:sp>
          <p:nvSpPr>
            <p:cNvPr id="515" name="Google Shape;515;p29"/>
            <p:cNvSpPr/>
            <p:nvPr/>
          </p:nvSpPr>
          <p:spPr>
            <a:xfrm rot="152834">
              <a:off x="6031803" y="3251941"/>
              <a:ext cx="715377" cy="633412"/>
            </a:xfrm>
            <a:custGeom>
              <a:avLst/>
              <a:gdLst/>
              <a:ahLst/>
              <a:cxnLst/>
              <a:rect l="l" t="t" r="r" b="b"/>
              <a:pathLst>
                <a:path w="11416" h="10108" extrusionOk="0">
                  <a:moveTo>
                    <a:pt x="5033" y="0"/>
                  </a:moveTo>
                  <a:cubicBezTo>
                    <a:pt x="1235" y="0"/>
                    <a:pt x="21" y="5562"/>
                    <a:pt x="116" y="5849"/>
                  </a:cubicBezTo>
                  <a:cubicBezTo>
                    <a:pt x="136" y="5910"/>
                    <a:pt x="181" y="5936"/>
                    <a:pt x="242" y="5936"/>
                  </a:cubicBezTo>
                  <a:cubicBezTo>
                    <a:pt x="542" y="5936"/>
                    <a:pt x="1229" y="5329"/>
                    <a:pt x="1229" y="5329"/>
                  </a:cubicBezTo>
                  <a:lnTo>
                    <a:pt x="1229" y="5329"/>
                  </a:lnTo>
                  <a:cubicBezTo>
                    <a:pt x="1229" y="5329"/>
                    <a:pt x="1" y="9345"/>
                    <a:pt x="463" y="9692"/>
                  </a:cubicBezTo>
                  <a:cubicBezTo>
                    <a:pt x="504" y="9724"/>
                    <a:pt x="567" y="9739"/>
                    <a:pt x="647" y="9739"/>
                  </a:cubicBezTo>
                  <a:cubicBezTo>
                    <a:pt x="1477" y="9739"/>
                    <a:pt x="4191" y="8189"/>
                    <a:pt x="4191" y="8189"/>
                  </a:cubicBezTo>
                  <a:lnTo>
                    <a:pt x="4191" y="8189"/>
                  </a:lnTo>
                  <a:cubicBezTo>
                    <a:pt x="4191" y="8189"/>
                    <a:pt x="4017" y="9634"/>
                    <a:pt x="3844" y="10053"/>
                  </a:cubicBezTo>
                  <a:cubicBezTo>
                    <a:pt x="3829" y="10089"/>
                    <a:pt x="3849" y="10107"/>
                    <a:pt x="3901" y="10107"/>
                  </a:cubicBezTo>
                  <a:cubicBezTo>
                    <a:pt x="4429" y="10107"/>
                    <a:pt x="8185" y="8281"/>
                    <a:pt x="9725" y="5675"/>
                  </a:cubicBezTo>
                  <a:cubicBezTo>
                    <a:pt x="11415" y="2829"/>
                    <a:pt x="7803" y="849"/>
                    <a:pt x="7803" y="849"/>
                  </a:cubicBezTo>
                  <a:cubicBezTo>
                    <a:pt x="6756" y="249"/>
                    <a:pt x="5837" y="0"/>
                    <a:pt x="5033" y="0"/>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66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6217419" y="1845921"/>
              <a:ext cx="1744844" cy="1795540"/>
            </a:xfrm>
            <a:custGeom>
              <a:avLst/>
              <a:gdLst/>
              <a:ahLst/>
              <a:cxnLst/>
              <a:rect l="l" t="t" r="r" b="b"/>
              <a:pathLst>
                <a:path w="27844" h="28653" extrusionOk="0">
                  <a:moveTo>
                    <a:pt x="27843" y="1"/>
                  </a:moveTo>
                  <a:cubicBezTo>
                    <a:pt x="27843" y="1"/>
                    <a:pt x="22078" y="521"/>
                    <a:pt x="18119" y="2500"/>
                  </a:cubicBezTo>
                  <a:cubicBezTo>
                    <a:pt x="18119" y="2500"/>
                    <a:pt x="18119" y="2572"/>
                    <a:pt x="18163" y="2702"/>
                  </a:cubicBezTo>
                  <a:cubicBezTo>
                    <a:pt x="14811" y="4379"/>
                    <a:pt x="10780" y="7456"/>
                    <a:pt x="8511" y="12976"/>
                  </a:cubicBezTo>
                  <a:lnTo>
                    <a:pt x="6532" y="12990"/>
                  </a:lnTo>
                  <a:cubicBezTo>
                    <a:pt x="6835" y="12253"/>
                    <a:pt x="7066" y="11502"/>
                    <a:pt x="7225" y="10722"/>
                  </a:cubicBezTo>
                  <a:lnTo>
                    <a:pt x="7225" y="10722"/>
                  </a:lnTo>
                  <a:cubicBezTo>
                    <a:pt x="694" y="11646"/>
                    <a:pt x="1" y="16776"/>
                    <a:pt x="1" y="16776"/>
                  </a:cubicBezTo>
                  <a:lnTo>
                    <a:pt x="1330" y="18119"/>
                  </a:lnTo>
                  <a:cubicBezTo>
                    <a:pt x="2255" y="17845"/>
                    <a:pt x="3107" y="17397"/>
                    <a:pt x="3844" y="16790"/>
                  </a:cubicBezTo>
                  <a:lnTo>
                    <a:pt x="7211" y="17281"/>
                  </a:lnTo>
                  <a:cubicBezTo>
                    <a:pt x="7167" y="17556"/>
                    <a:pt x="7110" y="17816"/>
                    <a:pt x="7066" y="18105"/>
                  </a:cubicBezTo>
                  <a:cubicBezTo>
                    <a:pt x="7066" y="18134"/>
                    <a:pt x="7066" y="18163"/>
                    <a:pt x="7095" y="18177"/>
                  </a:cubicBezTo>
                  <a:lnTo>
                    <a:pt x="7586" y="18668"/>
                  </a:lnTo>
                  <a:lnTo>
                    <a:pt x="5289" y="19983"/>
                  </a:lnTo>
                  <a:lnTo>
                    <a:pt x="8684" y="23234"/>
                  </a:lnTo>
                  <a:lnTo>
                    <a:pt x="9811" y="20879"/>
                  </a:lnTo>
                  <a:lnTo>
                    <a:pt x="10491" y="21558"/>
                  </a:lnTo>
                  <a:cubicBezTo>
                    <a:pt x="10505" y="21573"/>
                    <a:pt x="10519" y="21587"/>
                    <a:pt x="10548" y="21587"/>
                  </a:cubicBezTo>
                  <a:lnTo>
                    <a:pt x="10563" y="21587"/>
                  </a:lnTo>
                  <a:cubicBezTo>
                    <a:pt x="10577" y="21587"/>
                    <a:pt x="11011" y="21486"/>
                    <a:pt x="11733" y="21255"/>
                  </a:cubicBezTo>
                  <a:lnTo>
                    <a:pt x="11993" y="24274"/>
                  </a:lnTo>
                  <a:cubicBezTo>
                    <a:pt x="11271" y="25156"/>
                    <a:pt x="10765" y="26196"/>
                    <a:pt x="10548" y="27323"/>
                  </a:cubicBezTo>
                  <a:lnTo>
                    <a:pt x="11892" y="28652"/>
                  </a:lnTo>
                  <a:cubicBezTo>
                    <a:pt x="16776" y="27265"/>
                    <a:pt x="17773" y="21255"/>
                    <a:pt x="17773" y="21255"/>
                  </a:cubicBezTo>
                  <a:lnTo>
                    <a:pt x="17773" y="21255"/>
                  </a:lnTo>
                  <a:cubicBezTo>
                    <a:pt x="17079" y="21356"/>
                    <a:pt x="16386" y="21515"/>
                    <a:pt x="15721" y="21731"/>
                  </a:cubicBezTo>
                  <a:lnTo>
                    <a:pt x="15389" y="19738"/>
                  </a:lnTo>
                  <a:cubicBezTo>
                    <a:pt x="16588" y="19116"/>
                    <a:pt x="17729" y="18408"/>
                    <a:pt x="18799" y="17599"/>
                  </a:cubicBezTo>
                  <a:cubicBezTo>
                    <a:pt x="20518" y="16313"/>
                    <a:pt x="22035" y="14767"/>
                    <a:pt x="23292" y="13019"/>
                  </a:cubicBezTo>
                  <a:lnTo>
                    <a:pt x="23335" y="13019"/>
                  </a:lnTo>
                  <a:cubicBezTo>
                    <a:pt x="23379" y="13019"/>
                    <a:pt x="23408" y="12990"/>
                    <a:pt x="23422" y="12961"/>
                  </a:cubicBezTo>
                  <a:cubicBezTo>
                    <a:pt x="23437" y="12918"/>
                    <a:pt x="23422" y="12889"/>
                    <a:pt x="23393" y="12874"/>
                  </a:cubicBezTo>
                  <a:cubicBezTo>
                    <a:pt x="24058" y="11921"/>
                    <a:pt x="24650" y="10924"/>
                    <a:pt x="25142" y="9884"/>
                  </a:cubicBezTo>
                  <a:lnTo>
                    <a:pt x="25156" y="9898"/>
                  </a:lnTo>
                  <a:cubicBezTo>
                    <a:pt x="26644" y="6791"/>
                    <a:pt x="27554" y="3439"/>
                    <a:pt x="27843" y="1"/>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66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6549309" y="3010355"/>
              <a:ext cx="292520" cy="291580"/>
            </a:xfrm>
            <a:custGeom>
              <a:avLst/>
              <a:gdLst/>
              <a:ahLst/>
              <a:cxnLst/>
              <a:rect l="l" t="t" r="r" b="b"/>
              <a:pathLst>
                <a:path w="4668" h="4653" extrusionOk="0">
                  <a:moveTo>
                    <a:pt x="2457" y="0"/>
                  </a:moveTo>
                  <a:lnTo>
                    <a:pt x="0" y="1387"/>
                  </a:lnTo>
                  <a:lnTo>
                    <a:pt x="3381" y="4653"/>
                  </a:lnTo>
                  <a:lnTo>
                    <a:pt x="4667" y="1979"/>
                  </a:lnTo>
                  <a:lnTo>
                    <a:pt x="2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6444283" y="2663566"/>
              <a:ext cx="766017" cy="729797"/>
            </a:xfrm>
            <a:custGeom>
              <a:avLst/>
              <a:gdLst/>
              <a:ahLst/>
              <a:cxnLst/>
              <a:rect l="l" t="t" r="r" b="b"/>
              <a:pathLst>
                <a:path w="12224" h="11646" extrusionOk="0">
                  <a:moveTo>
                    <a:pt x="6054" y="0"/>
                  </a:moveTo>
                  <a:lnTo>
                    <a:pt x="752" y="58"/>
                  </a:lnTo>
                  <a:lnTo>
                    <a:pt x="0" y="3612"/>
                  </a:lnTo>
                  <a:lnTo>
                    <a:pt x="7918" y="4768"/>
                  </a:lnTo>
                  <a:lnTo>
                    <a:pt x="8496" y="11646"/>
                  </a:lnTo>
                  <a:lnTo>
                    <a:pt x="12224" y="10013"/>
                  </a:lnTo>
                  <a:lnTo>
                    <a:pt x="11285" y="4306"/>
                  </a:lnTo>
                  <a:lnTo>
                    <a:pt x="60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6437954" y="2657739"/>
              <a:ext cx="778738" cy="741076"/>
            </a:xfrm>
            <a:custGeom>
              <a:avLst/>
              <a:gdLst/>
              <a:ahLst/>
              <a:cxnLst/>
              <a:rect l="l" t="t" r="r" b="b"/>
              <a:pathLst>
                <a:path w="12427" h="11826" extrusionOk="0">
                  <a:moveTo>
                    <a:pt x="6126" y="180"/>
                  </a:moveTo>
                  <a:lnTo>
                    <a:pt x="11314" y="4457"/>
                  </a:lnTo>
                  <a:lnTo>
                    <a:pt x="12224" y="10048"/>
                  </a:lnTo>
                  <a:lnTo>
                    <a:pt x="8684" y="11609"/>
                  </a:lnTo>
                  <a:lnTo>
                    <a:pt x="8106" y="4861"/>
                  </a:lnTo>
                  <a:cubicBezTo>
                    <a:pt x="8106" y="4818"/>
                    <a:pt x="8063" y="4789"/>
                    <a:pt x="8034" y="4775"/>
                  </a:cubicBezTo>
                  <a:lnTo>
                    <a:pt x="202" y="3633"/>
                  </a:lnTo>
                  <a:lnTo>
                    <a:pt x="925" y="238"/>
                  </a:lnTo>
                  <a:lnTo>
                    <a:pt x="6126" y="180"/>
                  </a:lnTo>
                  <a:close/>
                  <a:moveTo>
                    <a:pt x="6177" y="0"/>
                  </a:moveTo>
                  <a:cubicBezTo>
                    <a:pt x="6171" y="0"/>
                    <a:pt x="6164" y="2"/>
                    <a:pt x="6155" y="6"/>
                  </a:cubicBezTo>
                  <a:lnTo>
                    <a:pt x="853" y="64"/>
                  </a:lnTo>
                  <a:cubicBezTo>
                    <a:pt x="809" y="64"/>
                    <a:pt x="780" y="93"/>
                    <a:pt x="766" y="136"/>
                  </a:cubicBezTo>
                  <a:lnTo>
                    <a:pt x="15" y="3676"/>
                  </a:lnTo>
                  <a:cubicBezTo>
                    <a:pt x="0" y="3734"/>
                    <a:pt x="44" y="3778"/>
                    <a:pt x="87" y="3792"/>
                  </a:cubicBezTo>
                  <a:lnTo>
                    <a:pt x="7947" y="4948"/>
                  </a:lnTo>
                  <a:lnTo>
                    <a:pt x="8510" y="11753"/>
                  </a:lnTo>
                  <a:cubicBezTo>
                    <a:pt x="8510" y="11768"/>
                    <a:pt x="8525" y="11797"/>
                    <a:pt x="8554" y="11811"/>
                  </a:cubicBezTo>
                  <a:cubicBezTo>
                    <a:pt x="8568" y="11826"/>
                    <a:pt x="8583" y="11826"/>
                    <a:pt x="8597" y="11826"/>
                  </a:cubicBezTo>
                  <a:cubicBezTo>
                    <a:pt x="8612" y="11826"/>
                    <a:pt x="8626" y="11826"/>
                    <a:pt x="8641" y="11811"/>
                  </a:cubicBezTo>
                  <a:lnTo>
                    <a:pt x="12368" y="10193"/>
                  </a:lnTo>
                  <a:cubicBezTo>
                    <a:pt x="12397" y="10178"/>
                    <a:pt x="12426" y="10135"/>
                    <a:pt x="12426" y="10092"/>
                  </a:cubicBezTo>
                  <a:lnTo>
                    <a:pt x="11487" y="4384"/>
                  </a:lnTo>
                  <a:cubicBezTo>
                    <a:pt x="11487" y="4356"/>
                    <a:pt x="11472" y="4341"/>
                    <a:pt x="11458" y="4327"/>
                  </a:cubicBezTo>
                  <a:lnTo>
                    <a:pt x="6213" y="21"/>
                  </a:lnTo>
                  <a:cubicBezTo>
                    <a:pt x="6203" y="11"/>
                    <a:pt x="6193" y="0"/>
                    <a:pt x="6177" y="0"/>
                  </a:cubicBezTo>
                  <a:close/>
                </a:path>
              </a:pathLst>
            </a:custGeom>
            <a:solidFill>
              <a:srgbClr val="261D2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6666117" y="1862269"/>
              <a:ext cx="1255869" cy="1330127"/>
            </a:xfrm>
            <a:custGeom>
              <a:avLst/>
              <a:gdLst/>
              <a:ahLst/>
              <a:cxnLst/>
              <a:rect l="l" t="t" r="r" b="b"/>
              <a:pathLst>
                <a:path w="20041" h="21226" extrusionOk="0">
                  <a:moveTo>
                    <a:pt x="20041" y="0"/>
                  </a:moveTo>
                  <a:cubicBezTo>
                    <a:pt x="20040" y="0"/>
                    <a:pt x="2803" y="723"/>
                    <a:pt x="0" y="17844"/>
                  </a:cubicBezTo>
                  <a:lnTo>
                    <a:pt x="3381" y="21225"/>
                  </a:lnTo>
                  <a:cubicBezTo>
                    <a:pt x="3381" y="21225"/>
                    <a:pt x="19694" y="17729"/>
                    <a:pt x="200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6660665" y="1856817"/>
              <a:ext cx="1266773" cy="1341908"/>
            </a:xfrm>
            <a:custGeom>
              <a:avLst/>
              <a:gdLst/>
              <a:ahLst/>
              <a:cxnLst/>
              <a:rect l="l" t="t" r="r" b="b"/>
              <a:pathLst>
                <a:path w="20215" h="21414" extrusionOk="0">
                  <a:moveTo>
                    <a:pt x="20041" y="188"/>
                  </a:moveTo>
                  <a:lnTo>
                    <a:pt x="20041" y="188"/>
                  </a:lnTo>
                  <a:cubicBezTo>
                    <a:pt x="19824" y="9248"/>
                    <a:pt x="15360" y="14478"/>
                    <a:pt x="11632" y="17281"/>
                  </a:cubicBezTo>
                  <a:cubicBezTo>
                    <a:pt x="9190" y="19102"/>
                    <a:pt x="6430" y="20431"/>
                    <a:pt x="3497" y="21211"/>
                  </a:cubicBezTo>
                  <a:lnTo>
                    <a:pt x="188" y="17902"/>
                  </a:lnTo>
                  <a:cubicBezTo>
                    <a:pt x="1633" y="9132"/>
                    <a:pt x="6965" y="4783"/>
                    <a:pt x="11184" y="2673"/>
                  </a:cubicBezTo>
                  <a:cubicBezTo>
                    <a:pt x="13958" y="1301"/>
                    <a:pt x="16963" y="463"/>
                    <a:pt x="20041" y="188"/>
                  </a:cubicBezTo>
                  <a:close/>
                  <a:moveTo>
                    <a:pt x="20113" y="0"/>
                  </a:moveTo>
                  <a:cubicBezTo>
                    <a:pt x="16992" y="260"/>
                    <a:pt x="13929" y="1113"/>
                    <a:pt x="11112" y="2514"/>
                  </a:cubicBezTo>
                  <a:cubicBezTo>
                    <a:pt x="6849" y="4638"/>
                    <a:pt x="1445" y="9045"/>
                    <a:pt x="1" y="17917"/>
                  </a:cubicBezTo>
                  <a:cubicBezTo>
                    <a:pt x="1" y="17946"/>
                    <a:pt x="15" y="17975"/>
                    <a:pt x="29" y="18003"/>
                  </a:cubicBezTo>
                  <a:lnTo>
                    <a:pt x="3410" y="21384"/>
                  </a:lnTo>
                  <a:cubicBezTo>
                    <a:pt x="3425" y="21399"/>
                    <a:pt x="3439" y="21413"/>
                    <a:pt x="3468" y="21413"/>
                  </a:cubicBezTo>
                  <a:lnTo>
                    <a:pt x="3497" y="21399"/>
                  </a:lnTo>
                  <a:cubicBezTo>
                    <a:pt x="6474" y="20619"/>
                    <a:pt x="9262" y="19275"/>
                    <a:pt x="11718" y="17426"/>
                  </a:cubicBezTo>
                  <a:cubicBezTo>
                    <a:pt x="15504" y="14594"/>
                    <a:pt x="20026" y="9291"/>
                    <a:pt x="20214" y="87"/>
                  </a:cubicBezTo>
                  <a:cubicBezTo>
                    <a:pt x="20214" y="58"/>
                    <a:pt x="20200" y="44"/>
                    <a:pt x="20185" y="15"/>
                  </a:cubicBezTo>
                  <a:cubicBezTo>
                    <a:pt x="20171" y="0"/>
                    <a:pt x="20142" y="0"/>
                    <a:pt x="2011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6217937" y="2516868"/>
              <a:ext cx="451877" cy="464536"/>
            </a:xfrm>
            <a:custGeom>
              <a:avLst/>
              <a:gdLst/>
              <a:ahLst/>
              <a:cxnLst/>
              <a:rect l="l" t="t" r="r" b="b"/>
              <a:pathLst>
                <a:path w="7211" h="7413" extrusionOk="0">
                  <a:moveTo>
                    <a:pt x="7210" y="0"/>
                  </a:moveTo>
                  <a:cubicBezTo>
                    <a:pt x="694" y="940"/>
                    <a:pt x="0" y="6069"/>
                    <a:pt x="0" y="6069"/>
                  </a:cubicBezTo>
                  <a:lnTo>
                    <a:pt x="1329" y="7413"/>
                  </a:lnTo>
                  <a:cubicBezTo>
                    <a:pt x="6227" y="6011"/>
                    <a:pt x="7210" y="1"/>
                    <a:pt x="7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6877987" y="3177858"/>
              <a:ext cx="452755" cy="464536"/>
            </a:xfrm>
            <a:custGeom>
              <a:avLst/>
              <a:gdLst/>
              <a:ahLst/>
              <a:cxnLst/>
              <a:rect l="l" t="t" r="r" b="b"/>
              <a:pathLst>
                <a:path w="7225" h="7413" extrusionOk="0">
                  <a:moveTo>
                    <a:pt x="7225" y="0"/>
                  </a:moveTo>
                  <a:lnTo>
                    <a:pt x="7225" y="0"/>
                  </a:lnTo>
                  <a:cubicBezTo>
                    <a:pt x="708" y="939"/>
                    <a:pt x="0" y="6069"/>
                    <a:pt x="0" y="6069"/>
                  </a:cubicBezTo>
                  <a:lnTo>
                    <a:pt x="1344" y="7412"/>
                  </a:lnTo>
                  <a:cubicBezTo>
                    <a:pt x="6228" y="5996"/>
                    <a:pt x="7225" y="0"/>
                    <a:pt x="72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rot="152834">
              <a:off x="6032320" y="3251955"/>
              <a:ext cx="715314" cy="633412"/>
            </a:xfrm>
            <a:custGeom>
              <a:avLst/>
              <a:gdLst/>
              <a:ahLst/>
              <a:cxnLst/>
              <a:rect l="l" t="t" r="r" b="b"/>
              <a:pathLst>
                <a:path w="11415" h="10108" extrusionOk="0">
                  <a:moveTo>
                    <a:pt x="5033" y="1"/>
                  </a:moveTo>
                  <a:cubicBezTo>
                    <a:pt x="1234" y="1"/>
                    <a:pt x="20" y="5565"/>
                    <a:pt x="116" y="5864"/>
                  </a:cubicBezTo>
                  <a:cubicBezTo>
                    <a:pt x="135" y="5921"/>
                    <a:pt x="177" y="5944"/>
                    <a:pt x="235" y="5944"/>
                  </a:cubicBezTo>
                  <a:cubicBezTo>
                    <a:pt x="528" y="5944"/>
                    <a:pt x="1214" y="5329"/>
                    <a:pt x="1214" y="5329"/>
                  </a:cubicBezTo>
                  <a:lnTo>
                    <a:pt x="1214" y="5329"/>
                  </a:lnTo>
                  <a:cubicBezTo>
                    <a:pt x="1214" y="5329"/>
                    <a:pt x="0" y="9360"/>
                    <a:pt x="462" y="9707"/>
                  </a:cubicBezTo>
                  <a:cubicBezTo>
                    <a:pt x="502" y="9736"/>
                    <a:pt x="561" y="9750"/>
                    <a:pt x="638" y="9750"/>
                  </a:cubicBezTo>
                  <a:cubicBezTo>
                    <a:pt x="1457" y="9750"/>
                    <a:pt x="4190" y="8190"/>
                    <a:pt x="4190" y="8190"/>
                  </a:cubicBezTo>
                  <a:lnTo>
                    <a:pt x="4190" y="8190"/>
                  </a:lnTo>
                  <a:cubicBezTo>
                    <a:pt x="4190" y="8190"/>
                    <a:pt x="4017" y="9649"/>
                    <a:pt x="3843" y="10054"/>
                  </a:cubicBezTo>
                  <a:cubicBezTo>
                    <a:pt x="3828" y="10090"/>
                    <a:pt x="3849" y="10107"/>
                    <a:pt x="3900" y="10107"/>
                  </a:cubicBezTo>
                  <a:cubicBezTo>
                    <a:pt x="4429" y="10107"/>
                    <a:pt x="8185" y="8282"/>
                    <a:pt x="9724" y="5690"/>
                  </a:cubicBezTo>
                  <a:cubicBezTo>
                    <a:pt x="11415" y="2844"/>
                    <a:pt x="7802" y="850"/>
                    <a:pt x="7802" y="850"/>
                  </a:cubicBezTo>
                  <a:cubicBezTo>
                    <a:pt x="6756" y="249"/>
                    <a:pt x="5836" y="1"/>
                    <a:pt x="5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7026441" y="3339471"/>
              <a:ext cx="202220" cy="179786"/>
            </a:xfrm>
            <a:custGeom>
              <a:avLst/>
              <a:gdLst/>
              <a:ahLst/>
              <a:cxnLst/>
              <a:rect l="l" t="t" r="r" b="b"/>
              <a:pathLst>
                <a:path w="3227" h="2869" extrusionOk="0">
                  <a:moveTo>
                    <a:pt x="3097" y="0"/>
                  </a:moveTo>
                  <a:cubicBezTo>
                    <a:pt x="3063" y="0"/>
                    <a:pt x="3031" y="19"/>
                    <a:pt x="3021" y="65"/>
                  </a:cubicBezTo>
                  <a:cubicBezTo>
                    <a:pt x="2876" y="383"/>
                    <a:pt x="2659" y="643"/>
                    <a:pt x="2385" y="845"/>
                  </a:cubicBezTo>
                  <a:cubicBezTo>
                    <a:pt x="2342" y="874"/>
                    <a:pt x="2327" y="932"/>
                    <a:pt x="2356" y="975"/>
                  </a:cubicBezTo>
                  <a:cubicBezTo>
                    <a:pt x="2370" y="990"/>
                    <a:pt x="2399" y="1004"/>
                    <a:pt x="2428" y="1004"/>
                  </a:cubicBezTo>
                  <a:cubicBezTo>
                    <a:pt x="2457" y="1004"/>
                    <a:pt x="2472" y="1004"/>
                    <a:pt x="2486" y="990"/>
                  </a:cubicBezTo>
                  <a:cubicBezTo>
                    <a:pt x="2789" y="773"/>
                    <a:pt x="3035" y="484"/>
                    <a:pt x="3180" y="137"/>
                  </a:cubicBezTo>
                  <a:cubicBezTo>
                    <a:pt x="3226" y="63"/>
                    <a:pt x="3158" y="0"/>
                    <a:pt x="3097" y="0"/>
                  </a:cubicBezTo>
                  <a:close/>
                  <a:moveTo>
                    <a:pt x="2067" y="47"/>
                  </a:moveTo>
                  <a:cubicBezTo>
                    <a:pt x="2024" y="47"/>
                    <a:pt x="1992" y="73"/>
                    <a:pt x="1980" y="108"/>
                  </a:cubicBezTo>
                  <a:cubicBezTo>
                    <a:pt x="1836" y="412"/>
                    <a:pt x="1619" y="686"/>
                    <a:pt x="1345" y="874"/>
                  </a:cubicBezTo>
                  <a:cubicBezTo>
                    <a:pt x="1261" y="934"/>
                    <a:pt x="1315" y="1052"/>
                    <a:pt x="1393" y="1052"/>
                  </a:cubicBezTo>
                  <a:cubicBezTo>
                    <a:pt x="1410" y="1052"/>
                    <a:pt x="1428" y="1046"/>
                    <a:pt x="1446" y="1033"/>
                  </a:cubicBezTo>
                  <a:cubicBezTo>
                    <a:pt x="1749" y="816"/>
                    <a:pt x="1980" y="513"/>
                    <a:pt x="2139" y="181"/>
                  </a:cubicBezTo>
                  <a:cubicBezTo>
                    <a:pt x="2154" y="137"/>
                    <a:pt x="2139" y="80"/>
                    <a:pt x="2096" y="51"/>
                  </a:cubicBezTo>
                  <a:cubicBezTo>
                    <a:pt x="2086" y="48"/>
                    <a:pt x="2076" y="47"/>
                    <a:pt x="2067" y="47"/>
                  </a:cubicBezTo>
                  <a:close/>
                  <a:moveTo>
                    <a:pt x="1905" y="1288"/>
                  </a:moveTo>
                  <a:cubicBezTo>
                    <a:pt x="1869" y="1288"/>
                    <a:pt x="1832" y="1307"/>
                    <a:pt x="1821" y="1351"/>
                  </a:cubicBezTo>
                  <a:cubicBezTo>
                    <a:pt x="1677" y="1655"/>
                    <a:pt x="1460" y="1915"/>
                    <a:pt x="1186" y="2117"/>
                  </a:cubicBezTo>
                  <a:cubicBezTo>
                    <a:pt x="1142" y="2146"/>
                    <a:pt x="1128" y="2204"/>
                    <a:pt x="1157" y="2247"/>
                  </a:cubicBezTo>
                  <a:cubicBezTo>
                    <a:pt x="1186" y="2276"/>
                    <a:pt x="1200" y="2290"/>
                    <a:pt x="1243" y="2290"/>
                  </a:cubicBezTo>
                  <a:cubicBezTo>
                    <a:pt x="1258" y="2290"/>
                    <a:pt x="1272" y="2276"/>
                    <a:pt x="1287" y="2276"/>
                  </a:cubicBezTo>
                  <a:cubicBezTo>
                    <a:pt x="1590" y="2045"/>
                    <a:pt x="1836" y="1756"/>
                    <a:pt x="1980" y="1409"/>
                  </a:cubicBezTo>
                  <a:cubicBezTo>
                    <a:pt x="2009" y="1366"/>
                    <a:pt x="1980" y="1308"/>
                    <a:pt x="1937" y="1293"/>
                  </a:cubicBezTo>
                  <a:cubicBezTo>
                    <a:pt x="1927" y="1290"/>
                    <a:pt x="1916" y="1288"/>
                    <a:pt x="1905" y="1288"/>
                  </a:cubicBezTo>
                  <a:close/>
                  <a:moveTo>
                    <a:pt x="788" y="1870"/>
                  </a:moveTo>
                  <a:cubicBezTo>
                    <a:pt x="756" y="1870"/>
                    <a:pt x="724" y="1888"/>
                    <a:pt x="709" y="1929"/>
                  </a:cubicBezTo>
                  <a:cubicBezTo>
                    <a:pt x="564" y="2232"/>
                    <a:pt x="348" y="2507"/>
                    <a:pt x="73" y="2695"/>
                  </a:cubicBezTo>
                  <a:cubicBezTo>
                    <a:pt x="1" y="2753"/>
                    <a:pt x="30" y="2868"/>
                    <a:pt x="116" y="2868"/>
                  </a:cubicBezTo>
                  <a:cubicBezTo>
                    <a:pt x="145" y="2868"/>
                    <a:pt x="160" y="2854"/>
                    <a:pt x="174" y="2854"/>
                  </a:cubicBezTo>
                  <a:cubicBezTo>
                    <a:pt x="478" y="2637"/>
                    <a:pt x="723" y="2334"/>
                    <a:pt x="868" y="2001"/>
                  </a:cubicBezTo>
                  <a:cubicBezTo>
                    <a:pt x="905" y="1927"/>
                    <a:pt x="846" y="1870"/>
                    <a:pt x="788" y="187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6387258" y="2687254"/>
              <a:ext cx="200152" cy="179159"/>
            </a:xfrm>
            <a:custGeom>
              <a:avLst/>
              <a:gdLst/>
              <a:ahLst/>
              <a:cxnLst/>
              <a:rect l="l" t="t" r="r" b="b"/>
              <a:pathLst>
                <a:path w="3194" h="2859" extrusionOk="0">
                  <a:moveTo>
                    <a:pt x="3085" y="1"/>
                  </a:moveTo>
                  <a:cubicBezTo>
                    <a:pt x="3055" y="1"/>
                    <a:pt x="3026" y="24"/>
                    <a:pt x="3005" y="56"/>
                  </a:cubicBezTo>
                  <a:cubicBezTo>
                    <a:pt x="2875" y="373"/>
                    <a:pt x="2659" y="634"/>
                    <a:pt x="2384" y="836"/>
                  </a:cubicBezTo>
                  <a:cubicBezTo>
                    <a:pt x="2341" y="865"/>
                    <a:pt x="2326" y="923"/>
                    <a:pt x="2355" y="951"/>
                  </a:cubicBezTo>
                  <a:cubicBezTo>
                    <a:pt x="2374" y="979"/>
                    <a:pt x="2405" y="995"/>
                    <a:pt x="2436" y="995"/>
                  </a:cubicBezTo>
                  <a:cubicBezTo>
                    <a:pt x="2453" y="995"/>
                    <a:pt x="2470" y="991"/>
                    <a:pt x="2485" y="980"/>
                  </a:cubicBezTo>
                  <a:cubicBezTo>
                    <a:pt x="2789" y="764"/>
                    <a:pt x="3020" y="475"/>
                    <a:pt x="3179" y="128"/>
                  </a:cubicBezTo>
                  <a:cubicBezTo>
                    <a:pt x="3193" y="85"/>
                    <a:pt x="3179" y="27"/>
                    <a:pt x="3121" y="12"/>
                  </a:cubicBezTo>
                  <a:cubicBezTo>
                    <a:pt x="3109" y="4"/>
                    <a:pt x="3097" y="1"/>
                    <a:pt x="3085" y="1"/>
                  </a:cubicBezTo>
                  <a:close/>
                  <a:moveTo>
                    <a:pt x="2045" y="40"/>
                  </a:moveTo>
                  <a:cubicBezTo>
                    <a:pt x="2013" y="40"/>
                    <a:pt x="1981" y="58"/>
                    <a:pt x="1965" y="99"/>
                  </a:cubicBezTo>
                  <a:cubicBezTo>
                    <a:pt x="1821" y="402"/>
                    <a:pt x="1604" y="677"/>
                    <a:pt x="1329" y="879"/>
                  </a:cubicBezTo>
                  <a:cubicBezTo>
                    <a:pt x="1257" y="923"/>
                    <a:pt x="1300" y="1038"/>
                    <a:pt x="1387" y="1038"/>
                  </a:cubicBezTo>
                  <a:cubicBezTo>
                    <a:pt x="1402" y="1038"/>
                    <a:pt x="1416" y="1038"/>
                    <a:pt x="1430" y="1024"/>
                  </a:cubicBezTo>
                  <a:cubicBezTo>
                    <a:pt x="1748" y="807"/>
                    <a:pt x="1980" y="504"/>
                    <a:pt x="2138" y="171"/>
                  </a:cubicBezTo>
                  <a:cubicBezTo>
                    <a:pt x="2166" y="97"/>
                    <a:pt x="2105" y="40"/>
                    <a:pt x="2045" y="40"/>
                  </a:cubicBezTo>
                  <a:close/>
                  <a:moveTo>
                    <a:pt x="1890" y="1269"/>
                  </a:moveTo>
                  <a:cubicBezTo>
                    <a:pt x="1855" y="1269"/>
                    <a:pt x="1822" y="1286"/>
                    <a:pt x="1806" y="1327"/>
                  </a:cubicBezTo>
                  <a:cubicBezTo>
                    <a:pt x="1676" y="1645"/>
                    <a:pt x="1459" y="1905"/>
                    <a:pt x="1185" y="2107"/>
                  </a:cubicBezTo>
                  <a:cubicBezTo>
                    <a:pt x="1113" y="2165"/>
                    <a:pt x="1141" y="2266"/>
                    <a:pt x="1228" y="2281"/>
                  </a:cubicBezTo>
                  <a:cubicBezTo>
                    <a:pt x="1243" y="2266"/>
                    <a:pt x="1272" y="2266"/>
                    <a:pt x="1286" y="2252"/>
                  </a:cubicBezTo>
                  <a:cubicBezTo>
                    <a:pt x="1589" y="2035"/>
                    <a:pt x="1821" y="1746"/>
                    <a:pt x="1980" y="1399"/>
                  </a:cubicBezTo>
                  <a:cubicBezTo>
                    <a:pt x="2017" y="1325"/>
                    <a:pt x="1952" y="1269"/>
                    <a:pt x="1890" y="1269"/>
                  </a:cubicBezTo>
                  <a:close/>
                  <a:moveTo>
                    <a:pt x="777" y="1856"/>
                  </a:moveTo>
                  <a:cubicBezTo>
                    <a:pt x="741" y="1856"/>
                    <a:pt x="705" y="1875"/>
                    <a:pt x="694" y="1919"/>
                  </a:cubicBezTo>
                  <a:cubicBezTo>
                    <a:pt x="549" y="2223"/>
                    <a:pt x="332" y="2483"/>
                    <a:pt x="58" y="2685"/>
                  </a:cubicBezTo>
                  <a:cubicBezTo>
                    <a:pt x="14" y="2714"/>
                    <a:pt x="0" y="2772"/>
                    <a:pt x="29" y="2815"/>
                  </a:cubicBezTo>
                  <a:cubicBezTo>
                    <a:pt x="58" y="2844"/>
                    <a:pt x="87" y="2859"/>
                    <a:pt x="116" y="2859"/>
                  </a:cubicBezTo>
                  <a:cubicBezTo>
                    <a:pt x="130" y="2859"/>
                    <a:pt x="145" y="2859"/>
                    <a:pt x="159" y="2844"/>
                  </a:cubicBezTo>
                  <a:cubicBezTo>
                    <a:pt x="462" y="2627"/>
                    <a:pt x="708" y="2324"/>
                    <a:pt x="853" y="1977"/>
                  </a:cubicBezTo>
                  <a:cubicBezTo>
                    <a:pt x="881" y="1934"/>
                    <a:pt x="853" y="1891"/>
                    <a:pt x="809" y="1862"/>
                  </a:cubicBezTo>
                  <a:cubicBezTo>
                    <a:pt x="799" y="1858"/>
                    <a:pt x="788" y="1856"/>
                    <a:pt x="777" y="1856"/>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6784742" y="2576149"/>
              <a:ext cx="251725" cy="525697"/>
            </a:xfrm>
            <a:custGeom>
              <a:avLst/>
              <a:gdLst/>
              <a:ahLst/>
              <a:cxnLst/>
              <a:rect l="l" t="t" r="r" b="b"/>
              <a:pathLst>
                <a:path w="4017" h="8389" extrusionOk="0">
                  <a:moveTo>
                    <a:pt x="169" y="0"/>
                  </a:moveTo>
                  <a:cubicBezTo>
                    <a:pt x="105" y="0"/>
                    <a:pt x="42" y="73"/>
                    <a:pt x="101" y="153"/>
                  </a:cubicBezTo>
                  <a:cubicBezTo>
                    <a:pt x="116" y="167"/>
                    <a:pt x="1936" y="2883"/>
                    <a:pt x="3786" y="4242"/>
                  </a:cubicBezTo>
                  <a:lnTo>
                    <a:pt x="29" y="8229"/>
                  </a:lnTo>
                  <a:cubicBezTo>
                    <a:pt x="0" y="8258"/>
                    <a:pt x="0" y="8316"/>
                    <a:pt x="29" y="8359"/>
                  </a:cubicBezTo>
                  <a:cubicBezTo>
                    <a:pt x="43" y="8374"/>
                    <a:pt x="72" y="8374"/>
                    <a:pt x="87" y="8388"/>
                  </a:cubicBezTo>
                  <a:cubicBezTo>
                    <a:pt x="116" y="8388"/>
                    <a:pt x="145" y="8374"/>
                    <a:pt x="159" y="8359"/>
                  </a:cubicBezTo>
                  <a:lnTo>
                    <a:pt x="3988" y="4299"/>
                  </a:lnTo>
                  <a:cubicBezTo>
                    <a:pt x="4002" y="4270"/>
                    <a:pt x="4017" y="4256"/>
                    <a:pt x="4017" y="4227"/>
                  </a:cubicBezTo>
                  <a:cubicBezTo>
                    <a:pt x="4002" y="4198"/>
                    <a:pt x="4002" y="4169"/>
                    <a:pt x="3973" y="4155"/>
                  </a:cubicBezTo>
                  <a:cubicBezTo>
                    <a:pt x="2110" y="2826"/>
                    <a:pt x="260" y="80"/>
                    <a:pt x="246" y="51"/>
                  </a:cubicBezTo>
                  <a:cubicBezTo>
                    <a:pt x="228" y="15"/>
                    <a:pt x="198" y="0"/>
                    <a:pt x="16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6924171" y="2939668"/>
              <a:ext cx="189248" cy="178470"/>
            </a:xfrm>
            <a:custGeom>
              <a:avLst/>
              <a:gdLst/>
              <a:ahLst/>
              <a:cxnLst/>
              <a:rect l="l" t="t" r="r" b="b"/>
              <a:pathLst>
                <a:path w="3020" h="2848" extrusionOk="0">
                  <a:moveTo>
                    <a:pt x="108" y="0"/>
                  </a:moveTo>
                  <a:cubicBezTo>
                    <a:pt x="90" y="0"/>
                    <a:pt x="73" y="5"/>
                    <a:pt x="58" y="15"/>
                  </a:cubicBezTo>
                  <a:cubicBezTo>
                    <a:pt x="15" y="30"/>
                    <a:pt x="0" y="88"/>
                    <a:pt x="29" y="131"/>
                  </a:cubicBezTo>
                  <a:cubicBezTo>
                    <a:pt x="347" y="680"/>
                    <a:pt x="2774" y="2732"/>
                    <a:pt x="2875" y="2819"/>
                  </a:cubicBezTo>
                  <a:cubicBezTo>
                    <a:pt x="2890" y="2833"/>
                    <a:pt x="2904" y="2847"/>
                    <a:pt x="2933" y="2847"/>
                  </a:cubicBezTo>
                  <a:cubicBezTo>
                    <a:pt x="2948" y="2847"/>
                    <a:pt x="2977" y="2833"/>
                    <a:pt x="2991" y="2819"/>
                  </a:cubicBezTo>
                  <a:cubicBezTo>
                    <a:pt x="3020" y="2775"/>
                    <a:pt x="3020" y="2717"/>
                    <a:pt x="2991" y="2688"/>
                  </a:cubicBezTo>
                  <a:cubicBezTo>
                    <a:pt x="2962" y="2660"/>
                    <a:pt x="491" y="565"/>
                    <a:pt x="188" y="44"/>
                  </a:cubicBezTo>
                  <a:cubicBezTo>
                    <a:pt x="169" y="16"/>
                    <a:pt x="139" y="0"/>
                    <a:pt x="10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7409449" y="2254051"/>
              <a:ext cx="278671" cy="408701"/>
            </a:xfrm>
            <a:custGeom>
              <a:avLst/>
              <a:gdLst/>
              <a:ahLst/>
              <a:cxnLst/>
              <a:rect l="l" t="t" r="r" b="b"/>
              <a:pathLst>
                <a:path w="4447" h="6522" extrusionOk="0">
                  <a:moveTo>
                    <a:pt x="2452" y="0"/>
                  </a:moveTo>
                  <a:cubicBezTo>
                    <a:pt x="2428" y="0"/>
                    <a:pt x="2404" y="10"/>
                    <a:pt x="2385" y="33"/>
                  </a:cubicBezTo>
                  <a:cubicBezTo>
                    <a:pt x="2370" y="62"/>
                    <a:pt x="839" y="2201"/>
                    <a:pt x="44" y="2836"/>
                  </a:cubicBezTo>
                  <a:cubicBezTo>
                    <a:pt x="15" y="2851"/>
                    <a:pt x="15" y="2880"/>
                    <a:pt x="1" y="2909"/>
                  </a:cubicBezTo>
                  <a:cubicBezTo>
                    <a:pt x="1" y="2923"/>
                    <a:pt x="15" y="2952"/>
                    <a:pt x="30" y="2966"/>
                  </a:cubicBezTo>
                  <a:cubicBezTo>
                    <a:pt x="131" y="3111"/>
                    <a:pt x="2890" y="6203"/>
                    <a:pt x="4292" y="6521"/>
                  </a:cubicBezTo>
                  <a:lnTo>
                    <a:pt x="4321" y="6521"/>
                  </a:lnTo>
                  <a:cubicBezTo>
                    <a:pt x="4325" y="6521"/>
                    <a:pt x="4329" y="6521"/>
                    <a:pt x="4333" y="6521"/>
                  </a:cubicBezTo>
                  <a:cubicBezTo>
                    <a:pt x="4437" y="6521"/>
                    <a:pt x="4447" y="6347"/>
                    <a:pt x="4335" y="6347"/>
                  </a:cubicBezTo>
                  <a:cubicBezTo>
                    <a:pt x="3107" y="6073"/>
                    <a:pt x="651" y="3385"/>
                    <a:pt x="232" y="2923"/>
                  </a:cubicBezTo>
                  <a:cubicBezTo>
                    <a:pt x="1055" y="2201"/>
                    <a:pt x="2471" y="236"/>
                    <a:pt x="2529" y="149"/>
                  </a:cubicBezTo>
                  <a:cubicBezTo>
                    <a:pt x="2582" y="75"/>
                    <a:pt x="2518" y="0"/>
                    <a:pt x="245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6993855" y="2323108"/>
              <a:ext cx="506208" cy="505268"/>
            </a:xfrm>
            <a:custGeom>
              <a:avLst/>
              <a:gdLst/>
              <a:ahLst/>
              <a:cxnLst/>
              <a:rect l="l" t="t" r="r" b="b"/>
              <a:pathLst>
                <a:path w="8078" h="8063" extrusionOk="0">
                  <a:moveTo>
                    <a:pt x="4032" y="0"/>
                  </a:moveTo>
                  <a:cubicBezTo>
                    <a:pt x="1807" y="0"/>
                    <a:pt x="1" y="1807"/>
                    <a:pt x="1" y="4032"/>
                  </a:cubicBezTo>
                  <a:cubicBezTo>
                    <a:pt x="1" y="6257"/>
                    <a:pt x="1807" y="8063"/>
                    <a:pt x="4032" y="8063"/>
                  </a:cubicBezTo>
                  <a:cubicBezTo>
                    <a:pt x="6271" y="8063"/>
                    <a:pt x="8078" y="6257"/>
                    <a:pt x="8078" y="4032"/>
                  </a:cubicBezTo>
                  <a:cubicBezTo>
                    <a:pt x="8078" y="1807"/>
                    <a:pt x="6271" y="0"/>
                    <a:pt x="4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7065418" y="2398243"/>
              <a:ext cx="366716" cy="365838"/>
            </a:xfrm>
            <a:custGeom>
              <a:avLst/>
              <a:gdLst/>
              <a:ahLst/>
              <a:cxnLst/>
              <a:rect l="l" t="t" r="r" b="b"/>
              <a:pathLst>
                <a:path w="5852" h="5838" extrusionOk="0">
                  <a:moveTo>
                    <a:pt x="2919" y="1"/>
                  </a:moveTo>
                  <a:cubicBezTo>
                    <a:pt x="1301" y="1"/>
                    <a:pt x="0" y="1301"/>
                    <a:pt x="0" y="2919"/>
                  </a:cubicBezTo>
                  <a:cubicBezTo>
                    <a:pt x="0" y="4538"/>
                    <a:pt x="1301" y="5838"/>
                    <a:pt x="2919" y="5838"/>
                  </a:cubicBezTo>
                  <a:cubicBezTo>
                    <a:pt x="4537" y="5838"/>
                    <a:pt x="5852" y="4538"/>
                    <a:pt x="5852" y="2919"/>
                  </a:cubicBezTo>
                  <a:cubicBezTo>
                    <a:pt x="5852" y="1301"/>
                    <a:pt x="4537" y="1"/>
                    <a:pt x="2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7317645" y="2455080"/>
              <a:ext cx="82843" cy="178658"/>
            </a:xfrm>
            <a:custGeom>
              <a:avLst/>
              <a:gdLst/>
              <a:ahLst/>
              <a:cxnLst/>
              <a:rect l="l" t="t" r="r" b="b"/>
              <a:pathLst>
                <a:path w="1322" h="2851" extrusionOk="0">
                  <a:moveTo>
                    <a:pt x="127" y="1"/>
                  </a:moveTo>
                  <a:cubicBezTo>
                    <a:pt x="30" y="1"/>
                    <a:pt x="0" y="165"/>
                    <a:pt x="107" y="192"/>
                  </a:cubicBezTo>
                  <a:cubicBezTo>
                    <a:pt x="469" y="307"/>
                    <a:pt x="772" y="567"/>
                    <a:pt x="945" y="929"/>
                  </a:cubicBezTo>
                  <a:cubicBezTo>
                    <a:pt x="1148" y="1391"/>
                    <a:pt x="1047" y="1998"/>
                    <a:pt x="642" y="2720"/>
                  </a:cubicBezTo>
                  <a:cubicBezTo>
                    <a:pt x="613" y="2778"/>
                    <a:pt x="657" y="2850"/>
                    <a:pt x="729" y="2850"/>
                  </a:cubicBezTo>
                  <a:cubicBezTo>
                    <a:pt x="758" y="2850"/>
                    <a:pt x="787" y="2821"/>
                    <a:pt x="801" y="2793"/>
                  </a:cubicBezTo>
                  <a:cubicBezTo>
                    <a:pt x="1220" y="2027"/>
                    <a:pt x="1321" y="1362"/>
                    <a:pt x="1104" y="842"/>
                  </a:cubicBezTo>
                  <a:cubicBezTo>
                    <a:pt x="917" y="437"/>
                    <a:pt x="570" y="134"/>
                    <a:pt x="151" y="4"/>
                  </a:cubicBezTo>
                  <a:cubicBezTo>
                    <a:pt x="143" y="2"/>
                    <a:pt x="135" y="1"/>
                    <a:pt x="12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7282114" y="2654668"/>
              <a:ext cx="73067" cy="71438"/>
            </a:xfrm>
            <a:custGeom>
              <a:avLst/>
              <a:gdLst/>
              <a:ahLst/>
              <a:cxnLst/>
              <a:rect l="l" t="t" r="r" b="b"/>
              <a:pathLst>
                <a:path w="1166" h="1140" extrusionOk="0">
                  <a:moveTo>
                    <a:pt x="1069" y="0"/>
                  </a:moveTo>
                  <a:cubicBezTo>
                    <a:pt x="1036" y="0"/>
                    <a:pt x="1003" y="24"/>
                    <a:pt x="992" y="55"/>
                  </a:cubicBezTo>
                  <a:cubicBezTo>
                    <a:pt x="978" y="55"/>
                    <a:pt x="573" y="749"/>
                    <a:pt x="125" y="951"/>
                  </a:cubicBezTo>
                  <a:cubicBezTo>
                    <a:pt x="1" y="979"/>
                    <a:pt x="36" y="1140"/>
                    <a:pt x="141" y="1140"/>
                  </a:cubicBezTo>
                  <a:cubicBezTo>
                    <a:pt x="145" y="1140"/>
                    <a:pt x="150" y="1140"/>
                    <a:pt x="154" y="1139"/>
                  </a:cubicBezTo>
                  <a:cubicBezTo>
                    <a:pt x="169" y="1139"/>
                    <a:pt x="183" y="1125"/>
                    <a:pt x="198" y="1125"/>
                  </a:cubicBezTo>
                  <a:cubicBezTo>
                    <a:pt x="703" y="893"/>
                    <a:pt x="1122" y="171"/>
                    <a:pt x="1151" y="142"/>
                  </a:cubicBezTo>
                  <a:cubicBezTo>
                    <a:pt x="1166" y="99"/>
                    <a:pt x="1151" y="41"/>
                    <a:pt x="1108" y="12"/>
                  </a:cubicBezTo>
                  <a:cubicBezTo>
                    <a:pt x="1096" y="4"/>
                    <a:pt x="1083" y="0"/>
                    <a:pt x="106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7352424" y="1845914"/>
              <a:ext cx="609417" cy="621198"/>
            </a:xfrm>
            <a:custGeom>
              <a:avLst/>
              <a:gdLst/>
              <a:ahLst/>
              <a:cxnLst/>
              <a:rect l="l" t="t" r="r" b="b"/>
              <a:pathLst>
                <a:path w="9725" h="9913" extrusionOk="0">
                  <a:moveTo>
                    <a:pt x="9724" y="1"/>
                  </a:moveTo>
                  <a:lnTo>
                    <a:pt x="9724" y="1"/>
                  </a:lnTo>
                  <a:cubicBezTo>
                    <a:pt x="9724" y="1"/>
                    <a:pt x="3959" y="536"/>
                    <a:pt x="0" y="2501"/>
                  </a:cubicBezTo>
                  <a:cubicBezTo>
                    <a:pt x="0" y="2501"/>
                    <a:pt x="997" y="7688"/>
                    <a:pt x="7051" y="9913"/>
                  </a:cubicBezTo>
                  <a:cubicBezTo>
                    <a:pt x="8525" y="6792"/>
                    <a:pt x="9435" y="3440"/>
                    <a:pt x="97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7748091" y="1999881"/>
              <a:ext cx="147639" cy="311508"/>
            </a:xfrm>
            <a:custGeom>
              <a:avLst/>
              <a:gdLst/>
              <a:ahLst/>
              <a:cxnLst/>
              <a:rect l="l" t="t" r="r" b="b"/>
              <a:pathLst>
                <a:path w="2356" h="4971" extrusionOk="0">
                  <a:moveTo>
                    <a:pt x="2269" y="0"/>
                  </a:moveTo>
                  <a:cubicBezTo>
                    <a:pt x="2226" y="0"/>
                    <a:pt x="2182" y="29"/>
                    <a:pt x="2182" y="87"/>
                  </a:cubicBezTo>
                  <a:cubicBezTo>
                    <a:pt x="2168" y="419"/>
                    <a:pt x="2067" y="752"/>
                    <a:pt x="1879" y="1041"/>
                  </a:cubicBezTo>
                  <a:cubicBezTo>
                    <a:pt x="1850" y="1084"/>
                    <a:pt x="1864" y="1142"/>
                    <a:pt x="1908" y="1171"/>
                  </a:cubicBezTo>
                  <a:cubicBezTo>
                    <a:pt x="1922" y="1171"/>
                    <a:pt x="1937" y="1185"/>
                    <a:pt x="1965" y="1185"/>
                  </a:cubicBezTo>
                  <a:cubicBezTo>
                    <a:pt x="1994" y="1185"/>
                    <a:pt x="2023" y="1171"/>
                    <a:pt x="2038" y="1142"/>
                  </a:cubicBezTo>
                  <a:cubicBezTo>
                    <a:pt x="2240" y="824"/>
                    <a:pt x="2341" y="463"/>
                    <a:pt x="2356" y="87"/>
                  </a:cubicBezTo>
                  <a:cubicBezTo>
                    <a:pt x="2356" y="29"/>
                    <a:pt x="2312" y="0"/>
                    <a:pt x="2269" y="0"/>
                  </a:cubicBezTo>
                  <a:close/>
                  <a:moveTo>
                    <a:pt x="997" y="650"/>
                  </a:moveTo>
                  <a:cubicBezTo>
                    <a:pt x="940" y="650"/>
                    <a:pt x="896" y="694"/>
                    <a:pt x="896" y="737"/>
                  </a:cubicBezTo>
                  <a:cubicBezTo>
                    <a:pt x="882" y="1084"/>
                    <a:pt x="781" y="1416"/>
                    <a:pt x="607" y="1705"/>
                  </a:cubicBezTo>
                  <a:cubicBezTo>
                    <a:pt x="578" y="1734"/>
                    <a:pt x="593" y="1792"/>
                    <a:pt x="636" y="1821"/>
                  </a:cubicBezTo>
                  <a:cubicBezTo>
                    <a:pt x="651" y="1835"/>
                    <a:pt x="665" y="1835"/>
                    <a:pt x="680" y="1835"/>
                  </a:cubicBezTo>
                  <a:cubicBezTo>
                    <a:pt x="708" y="1835"/>
                    <a:pt x="737" y="1821"/>
                    <a:pt x="766" y="1792"/>
                  </a:cubicBezTo>
                  <a:cubicBezTo>
                    <a:pt x="954" y="1474"/>
                    <a:pt x="1070" y="1113"/>
                    <a:pt x="1084" y="737"/>
                  </a:cubicBezTo>
                  <a:cubicBezTo>
                    <a:pt x="1084" y="694"/>
                    <a:pt x="1041" y="650"/>
                    <a:pt x="997" y="650"/>
                  </a:cubicBezTo>
                  <a:close/>
                  <a:moveTo>
                    <a:pt x="1922" y="1662"/>
                  </a:moveTo>
                  <a:cubicBezTo>
                    <a:pt x="1879" y="1662"/>
                    <a:pt x="1835" y="1691"/>
                    <a:pt x="1835" y="1749"/>
                  </a:cubicBezTo>
                  <a:cubicBezTo>
                    <a:pt x="1821" y="2081"/>
                    <a:pt x="1720" y="2413"/>
                    <a:pt x="1532" y="2702"/>
                  </a:cubicBezTo>
                  <a:cubicBezTo>
                    <a:pt x="1503" y="2745"/>
                    <a:pt x="1518" y="2803"/>
                    <a:pt x="1561" y="2832"/>
                  </a:cubicBezTo>
                  <a:cubicBezTo>
                    <a:pt x="1575" y="2832"/>
                    <a:pt x="1590" y="2847"/>
                    <a:pt x="1619" y="2847"/>
                  </a:cubicBezTo>
                  <a:cubicBezTo>
                    <a:pt x="1648" y="2847"/>
                    <a:pt x="1662" y="2832"/>
                    <a:pt x="1691" y="2803"/>
                  </a:cubicBezTo>
                  <a:cubicBezTo>
                    <a:pt x="1893" y="2485"/>
                    <a:pt x="1994" y="2124"/>
                    <a:pt x="2009" y="1749"/>
                  </a:cubicBezTo>
                  <a:cubicBezTo>
                    <a:pt x="2009" y="1691"/>
                    <a:pt x="1965" y="1662"/>
                    <a:pt x="1922" y="1662"/>
                  </a:cubicBezTo>
                  <a:close/>
                  <a:moveTo>
                    <a:pt x="795" y="2240"/>
                  </a:moveTo>
                  <a:cubicBezTo>
                    <a:pt x="752" y="2240"/>
                    <a:pt x="708" y="2283"/>
                    <a:pt x="708" y="2326"/>
                  </a:cubicBezTo>
                  <a:cubicBezTo>
                    <a:pt x="694" y="2673"/>
                    <a:pt x="593" y="2991"/>
                    <a:pt x="419" y="3280"/>
                  </a:cubicBezTo>
                  <a:cubicBezTo>
                    <a:pt x="391" y="3323"/>
                    <a:pt x="405" y="3381"/>
                    <a:pt x="434" y="3410"/>
                  </a:cubicBezTo>
                  <a:cubicBezTo>
                    <a:pt x="448" y="3425"/>
                    <a:pt x="477" y="3425"/>
                    <a:pt x="492" y="3425"/>
                  </a:cubicBezTo>
                  <a:cubicBezTo>
                    <a:pt x="521" y="3425"/>
                    <a:pt x="550" y="3410"/>
                    <a:pt x="564" y="3381"/>
                  </a:cubicBezTo>
                  <a:cubicBezTo>
                    <a:pt x="766" y="3063"/>
                    <a:pt x="882" y="2702"/>
                    <a:pt x="896" y="2326"/>
                  </a:cubicBezTo>
                  <a:cubicBezTo>
                    <a:pt x="896" y="2283"/>
                    <a:pt x="853" y="2240"/>
                    <a:pt x="795" y="2240"/>
                  </a:cubicBezTo>
                  <a:close/>
                  <a:moveTo>
                    <a:pt x="1344" y="3396"/>
                  </a:moveTo>
                  <a:cubicBezTo>
                    <a:pt x="1301" y="3396"/>
                    <a:pt x="1257" y="3425"/>
                    <a:pt x="1257" y="3482"/>
                  </a:cubicBezTo>
                  <a:cubicBezTo>
                    <a:pt x="1243" y="3829"/>
                    <a:pt x="1142" y="4161"/>
                    <a:pt x="954" y="4436"/>
                  </a:cubicBezTo>
                  <a:cubicBezTo>
                    <a:pt x="925" y="4479"/>
                    <a:pt x="940" y="4537"/>
                    <a:pt x="983" y="4566"/>
                  </a:cubicBezTo>
                  <a:cubicBezTo>
                    <a:pt x="997" y="4580"/>
                    <a:pt x="1012" y="4580"/>
                    <a:pt x="1041" y="4580"/>
                  </a:cubicBezTo>
                  <a:cubicBezTo>
                    <a:pt x="1070" y="4580"/>
                    <a:pt x="1084" y="4566"/>
                    <a:pt x="1113" y="4537"/>
                  </a:cubicBezTo>
                  <a:cubicBezTo>
                    <a:pt x="1315" y="4234"/>
                    <a:pt x="1416" y="3858"/>
                    <a:pt x="1431" y="3482"/>
                  </a:cubicBezTo>
                  <a:cubicBezTo>
                    <a:pt x="1431" y="3425"/>
                    <a:pt x="1388" y="3396"/>
                    <a:pt x="1344" y="3396"/>
                  </a:cubicBezTo>
                  <a:close/>
                  <a:moveTo>
                    <a:pt x="419" y="3786"/>
                  </a:moveTo>
                  <a:cubicBezTo>
                    <a:pt x="362" y="3786"/>
                    <a:pt x="318" y="3829"/>
                    <a:pt x="318" y="3872"/>
                  </a:cubicBezTo>
                  <a:cubicBezTo>
                    <a:pt x="304" y="4219"/>
                    <a:pt x="203" y="4537"/>
                    <a:pt x="29" y="4826"/>
                  </a:cubicBezTo>
                  <a:cubicBezTo>
                    <a:pt x="0" y="4869"/>
                    <a:pt x="15" y="4927"/>
                    <a:pt x="58" y="4956"/>
                  </a:cubicBezTo>
                  <a:cubicBezTo>
                    <a:pt x="73" y="4971"/>
                    <a:pt x="87" y="4971"/>
                    <a:pt x="102" y="4971"/>
                  </a:cubicBezTo>
                  <a:cubicBezTo>
                    <a:pt x="130" y="4971"/>
                    <a:pt x="159" y="4956"/>
                    <a:pt x="174" y="4942"/>
                  </a:cubicBezTo>
                  <a:lnTo>
                    <a:pt x="188" y="4927"/>
                  </a:lnTo>
                  <a:cubicBezTo>
                    <a:pt x="376" y="4609"/>
                    <a:pt x="492" y="4248"/>
                    <a:pt x="506" y="3872"/>
                  </a:cubicBezTo>
                  <a:cubicBezTo>
                    <a:pt x="506" y="3829"/>
                    <a:pt x="463" y="3786"/>
                    <a:pt x="419" y="3786"/>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rot="152834">
              <a:off x="6261682" y="3341142"/>
              <a:ext cx="300100" cy="297656"/>
            </a:xfrm>
            <a:custGeom>
              <a:avLst/>
              <a:gdLst/>
              <a:ahLst/>
              <a:cxnLst/>
              <a:rect l="l" t="t" r="r" b="b"/>
              <a:pathLst>
                <a:path w="4789" h="4750" extrusionOk="0">
                  <a:moveTo>
                    <a:pt x="2950" y="0"/>
                  </a:moveTo>
                  <a:cubicBezTo>
                    <a:pt x="50" y="0"/>
                    <a:pt x="1" y="4541"/>
                    <a:pt x="413" y="4541"/>
                  </a:cubicBezTo>
                  <a:cubicBezTo>
                    <a:pt x="832" y="4541"/>
                    <a:pt x="2479" y="3400"/>
                    <a:pt x="2479" y="3400"/>
                  </a:cubicBezTo>
                  <a:lnTo>
                    <a:pt x="2479" y="3400"/>
                  </a:lnTo>
                  <a:cubicBezTo>
                    <a:pt x="2479" y="3400"/>
                    <a:pt x="2176" y="4642"/>
                    <a:pt x="2378" y="4744"/>
                  </a:cubicBezTo>
                  <a:cubicBezTo>
                    <a:pt x="2385" y="4747"/>
                    <a:pt x="2395" y="4749"/>
                    <a:pt x="2408" y="4749"/>
                  </a:cubicBezTo>
                  <a:cubicBezTo>
                    <a:pt x="2733" y="4749"/>
                    <a:pt x="4692" y="3492"/>
                    <a:pt x="4747" y="1753"/>
                  </a:cubicBezTo>
                  <a:cubicBezTo>
                    <a:pt x="4788" y="55"/>
                    <a:pt x="3297" y="4"/>
                    <a:pt x="3118" y="4"/>
                  </a:cubicBezTo>
                  <a:cubicBezTo>
                    <a:pt x="3106" y="4"/>
                    <a:pt x="3100" y="4"/>
                    <a:pt x="3100" y="4"/>
                  </a:cubicBezTo>
                  <a:cubicBezTo>
                    <a:pt x="3049" y="2"/>
                    <a:pt x="3000" y="0"/>
                    <a:pt x="29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 name="Google Shape;537;p29"/>
          <p:cNvSpPr txBox="1">
            <a:spLocks noGrp="1"/>
          </p:cNvSpPr>
          <p:nvPr>
            <p:ph type="title"/>
          </p:nvPr>
        </p:nvSpPr>
        <p:spPr>
          <a:xfrm>
            <a:off x="722495" y="1253752"/>
            <a:ext cx="870600" cy="5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01</a:t>
            </a:r>
            <a:endParaRPr>
              <a:solidFill>
                <a:schemeClr val="accent3"/>
              </a:solidFill>
            </a:endParaRPr>
          </a:p>
        </p:txBody>
      </p:sp>
      <p:sp>
        <p:nvSpPr>
          <p:cNvPr id="538" name="Google Shape;538;p29"/>
          <p:cNvSpPr txBox="1">
            <a:spLocks noGrp="1"/>
          </p:cNvSpPr>
          <p:nvPr>
            <p:ph type="subTitle" idx="1"/>
          </p:nvPr>
        </p:nvSpPr>
        <p:spPr>
          <a:xfrm>
            <a:off x="722373" y="2280318"/>
            <a:ext cx="2278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Origin of the Game</a:t>
            </a:r>
            <a:endParaRPr dirty="0"/>
          </a:p>
        </p:txBody>
      </p:sp>
      <p:sp>
        <p:nvSpPr>
          <p:cNvPr id="539" name="Google Shape;539;p29"/>
          <p:cNvSpPr txBox="1">
            <a:spLocks noGrp="1"/>
          </p:cNvSpPr>
          <p:nvPr>
            <p:ph type="title" idx="2"/>
          </p:nvPr>
        </p:nvSpPr>
        <p:spPr>
          <a:xfrm>
            <a:off x="3417525" y="1253752"/>
            <a:ext cx="870600" cy="5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02</a:t>
            </a:r>
            <a:endParaRPr/>
          </a:p>
        </p:txBody>
      </p:sp>
      <p:sp>
        <p:nvSpPr>
          <p:cNvPr id="540" name="Google Shape;540;p29"/>
          <p:cNvSpPr txBox="1">
            <a:spLocks noGrp="1"/>
          </p:cNvSpPr>
          <p:nvPr>
            <p:ph type="subTitle" idx="3"/>
          </p:nvPr>
        </p:nvSpPr>
        <p:spPr>
          <a:xfrm>
            <a:off x="3417525" y="2280318"/>
            <a:ext cx="2278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operations a</a:t>
            </a:r>
            <a:r>
              <a:rPr lang="en-IN" dirty="0" err="1"/>
              <a:t>nd</a:t>
            </a:r>
            <a:r>
              <a:rPr lang="en" dirty="0"/>
              <a:t> Functionality of the game</a:t>
            </a:r>
            <a:endParaRPr dirty="0"/>
          </a:p>
        </p:txBody>
      </p:sp>
      <p:sp>
        <p:nvSpPr>
          <p:cNvPr id="541" name="Google Shape;541;p29"/>
          <p:cNvSpPr txBox="1">
            <a:spLocks noGrp="1"/>
          </p:cNvSpPr>
          <p:nvPr>
            <p:ph type="subTitle" idx="4"/>
          </p:nvPr>
        </p:nvSpPr>
        <p:spPr>
          <a:xfrm>
            <a:off x="717600" y="1845923"/>
            <a:ext cx="2278500" cy="40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542" name="Google Shape;542;p29"/>
          <p:cNvSpPr txBox="1">
            <a:spLocks noGrp="1"/>
          </p:cNvSpPr>
          <p:nvPr>
            <p:ph type="subTitle" idx="5"/>
          </p:nvPr>
        </p:nvSpPr>
        <p:spPr>
          <a:xfrm>
            <a:off x="3417527" y="1845923"/>
            <a:ext cx="2278500" cy="40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Working</a:t>
            </a:r>
            <a:endParaRPr dirty="0"/>
          </a:p>
        </p:txBody>
      </p:sp>
      <p:sp>
        <p:nvSpPr>
          <p:cNvPr id="543" name="Google Shape;543;p29"/>
          <p:cNvSpPr txBox="1">
            <a:spLocks noGrp="1"/>
          </p:cNvSpPr>
          <p:nvPr>
            <p:ph type="title" idx="6"/>
          </p:nvPr>
        </p:nvSpPr>
        <p:spPr>
          <a:xfrm>
            <a:off x="720000" y="458800"/>
            <a:ext cx="4976100" cy="6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544" name="Google Shape;544;p29"/>
          <p:cNvSpPr txBox="1">
            <a:spLocks noGrp="1"/>
          </p:cNvSpPr>
          <p:nvPr>
            <p:ph type="title" idx="7"/>
          </p:nvPr>
        </p:nvSpPr>
        <p:spPr>
          <a:xfrm>
            <a:off x="727395" y="2972691"/>
            <a:ext cx="870600" cy="5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a:t>
            </a:r>
            <a:endParaRPr/>
          </a:p>
        </p:txBody>
      </p:sp>
      <p:sp>
        <p:nvSpPr>
          <p:cNvPr id="545" name="Google Shape;545;p29"/>
          <p:cNvSpPr txBox="1">
            <a:spLocks noGrp="1"/>
          </p:cNvSpPr>
          <p:nvPr>
            <p:ph type="subTitle" idx="8"/>
          </p:nvPr>
        </p:nvSpPr>
        <p:spPr>
          <a:xfrm>
            <a:off x="727273" y="3999257"/>
            <a:ext cx="2278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Scope for future improvements</a:t>
            </a:r>
            <a:endParaRPr dirty="0"/>
          </a:p>
        </p:txBody>
      </p:sp>
      <p:sp>
        <p:nvSpPr>
          <p:cNvPr id="546" name="Google Shape;546;p29"/>
          <p:cNvSpPr txBox="1">
            <a:spLocks noGrp="1"/>
          </p:cNvSpPr>
          <p:nvPr>
            <p:ph type="title" idx="9"/>
          </p:nvPr>
        </p:nvSpPr>
        <p:spPr>
          <a:xfrm>
            <a:off x="3422425" y="2972691"/>
            <a:ext cx="870600" cy="5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04</a:t>
            </a:r>
            <a:endParaRPr/>
          </a:p>
        </p:txBody>
      </p:sp>
      <p:sp>
        <p:nvSpPr>
          <p:cNvPr id="547" name="Google Shape;547;p29"/>
          <p:cNvSpPr txBox="1">
            <a:spLocks noGrp="1"/>
          </p:cNvSpPr>
          <p:nvPr>
            <p:ph type="subTitle" idx="13"/>
          </p:nvPr>
        </p:nvSpPr>
        <p:spPr>
          <a:xfrm>
            <a:off x="3422425" y="3999257"/>
            <a:ext cx="2278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Summary of the Project</a:t>
            </a:r>
            <a:endParaRPr dirty="0"/>
          </a:p>
        </p:txBody>
      </p:sp>
      <p:sp>
        <p:nvSpPr>
          <p:cNvPr id="548" name="Google Shape;548;p29"/>
          <p:cNvSpPr txBox="1">
            <a:spLocks noGrp="1"/>
          </p:cNvSpPr>
          <p:nvPr>
            <p:ph type="subTitle" idx="14"/>
          </p:nvPr>
        </p:nvSpPr>
        <p:spPr>
          <a:xfrm>
            <a:off x="722500" y="3564850"/>
            <a:ext cx="2278500" cy="40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a:t>
            </a:r>
            <a:endParaRPr dirty="0"/>
          </a:p>
        </p:txBody>
      </p:sp>
      <p:sp>
        <p:nvSpPr>
          <p:cNvPr id="549" name="Google Shape;549;p29"/>
          <p:cNvSpPr txBox="1">
            <a:spLocks noGrp="1"/>
          </p:cNvSpPr>
          <p:nvPr>
            <p:ph type="subTitle" idx="15"/>
          </p:nvPr>
        </p:nvSpPr>
        <p:spPr>
          <a:xfrm>
            <a:off x="3422427" y="3564850"/>
            <a:ext cx="2278500" cy="40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grpSp>
        <p:nvGrpSpPr>
          <p:cNvPr id="550" name="Google Shape;550;p29"/>
          <p:cNvGrpSpPr/>
          <p:nvPr/>
        </p:nvGrpSpPr>
        <p:grpSpPr>
          <a:xfrm>
            <a:off x="7685742" y="3733716"/>
            <a:ext cx="779818" cy="750324"/>
            <a:chOff x="7788092" y="3739116"/>
            <a:chExt cx="779818" cy="750324"/>
          </a:xfrm>
        </p:grpSpPr>
        <p:sp>
          <p:nvSpPr>
            <p:cNvPr id="551" name="Google Shape;551;p29"/>
            <p:cNvSpPr/>
            <p:nvPr/>
          </p:nvSpPr>
          <p:spPr>
            <a:xfrm>
              <a:off x="7788101" y="3739116"/>
              <a:ext cx="779809" cy="750324"/>
            </a:xfrm>
            <a:custGeom>
              <a:avLst/>
              <a:gdLst/>
              <a:ahLst/>
              <a:cxnLst/>
              <a:rect l="l" t="t" r="r" b="b"/>
              <a:pathLst>
                <a:path w="15895" h="15294" extrusionOk="0">
                  <a:moveTo>
                    <a:pt x="8829" y="405"/>
                  </a:moveTo>
                  <a:cubicBezTo>
                    <a:pt x="8998" y="418"/>
                    <a:pt x="9156" y="440"/>
                    <a:pt x="9322" y="463"/>
                  </a:cubicBezTo>
                  <a:lnTo>
                    <a:pt x="9322" y="463"/>
                  </a:lnTo>
                  <a:cubicBezTo>
                    <a:pt x="9151" y="443"/>
                    <a:pt x="8995" y="429"/>
                    <a:pt x="8829" y="405"/>
                  </a:cubicBezTo>
                  <a:close/>
                  <a:moveTo>
                    <a:pt x="8251" y="1"/>
                  </a:moveTo>
                  <a:cubicBezTo>
                    <a:pt x="5144" y="1"/>
                    <a:pt x="2356" y="1865"/>
                    <a:pt x="1186" y="4726"/>
                  </a:cubicBezTo>
                  <a:cubicBezTo>
                    <a:pt x="1" y="7586"/>
                    <a:pt x="651" y="10866"/>
                    <a:pt x="2833" y="13048"/>
                  </a:cubicBezTo>
                  <a:cubicBezTo>
                    <a:pt x="4301" y="14516"/>
                    <a:pt x="6253" y="15294"/>
                    <a:pt x="8241" y="15294"/>
                  </a:cubicBezTo>
                  <a:cubicBezTo>
                    <a:pt x="9227" y="15294"/>
                    <a:pt x="10221" y="15102"/>
                    <a:pt x="11170" y="14710"/>
                  </a:cubicBezTo>
                  <a:cubicBezTo>
                    <a:pt x="14030" y="13525"/>
                    <a:pt x="15880" y="10736"/>
                    <a:pt x="15894" y="7644"/>
                  </a:cubicBezTo>
                  <a:cubicBezTo>
                    <a:pt x="15880" y="3425"/>
                    <a:pt x="12470" y="15"/>
                    <a:pt x="8251" y="1"/>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54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29"/>
            <p:cNvGrpSpPr/>
            <p:nvPr/>
          </p:nvGrpSpPr>
          <p:grpSpPr>
            <a:xfrm>
              <a:off x="7788092" y="3739213"/>
              <a:ext cx="779809" cy="750127"/>
              <a:chOff x="7788092" y="3739213"/>
              <a:chExt cx="779809" cy="750127"/>
            </a:xfrm>
          </p:grpSpPr>
          <p:sp>
            <p:nvSpPr>
              <p:cNvPr id="553" name="Google Shape;553;p29"/>
              <p:cNvSpPr/>
              <p:nvPr/>
            </p:nvSpPr>
            <p:spPr>
              <a:xfrm>
                <a:off x="7805852" y="4134753"/>
                <a:ext cx="452284" cy="307312"/>
              </a:xfrm>
              <a:custGeom>
                <a:avLst/>
                <a:gdLst/>
                <a:ahLst/>
                <a:cxnLst/>
                <a:rect l="l" t="t" r="r" b="b"/>
                <a:pathLst>
                  <a:path w="9219" h="6264" extrusionOk="0">
                    <a:moveTo>
                      <a:pt x="3098" y="0"/>
                    </a:moveTo>
                    <a:cubicBezTo>
                      <a:pt x="1853" y="0"/>
                      <a:pt x="621" y="466"/>
                      <a:pt x="621" y="466"/>
                    </a:cubicBezTo>
                    <a:cubicBezTo>
                      <a:pt x="0" y="2214"/>
                      <a:pt x="3323" y="5898"/>
                      <a:pt x="4522" y="6216"/>
                    </a:cubicBezTo>
                    <a:cubicBezTo>
                      <a:pt x="4644" y="6248"/>
                      <a:pt x="4777" y="6263"/>
                      <a:pt x="4920" y="6263"/>
                    </a:cubicBezTo>
                    <a:cubicBezTo>
                      <a:pt x="6193" y="6263"/>
                      <a:pt x="8203" y="5087"/>
                      <a:pt x="8684" y="4425"/>
                    </a:cubicBezTo>
                    <a:cubicBezTo>
                      <a:pt x="9218" y="3688"/>
                      <a:pt x="9103" y="2575"/>
                      <a:pt x="7051" y="2214"/>
                    </a:cubicBezTo>
                    <a:cubicBezTo>
                      <a:pt x="4999" y="1838"/>
                      <a:pt x="5953" y="957"/>
                      <a:pt x="4479" y="263"/>
                    </a:cubicBezTo>
                    <a:cubicBezTo>
                      <a:pt x="4064" y="70"/>
                      <a:pt x="3580" y="0"/>
                      <a:pt x="30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8048267" y="3754177"/>
                <a:ext cx="514688" cy="592056"/>
              </a:xfrm>
              <a:custGeom>
                <a:avLst/>
                <a:gdLst/>
                <a:ahLst/>
                <a:cxnLst/>
                <a:rect l="l" t="t" r="r" b="b"/>
                <a:pathLst>
                  <a:path w="10491" h="12068" extrusionOk="0">
                    <a:moveTo>
                      <a:pt x="2064" y="0"/>
                    </a:moveTo>
                    <a:cubicBezTo>
                      <a:pt x="1203" y="0"/>
                      <a:pt x="532" y="153"/>
                      <a:pt x="0" y="594"/>
                    </a:cubicBezTo>
                    <a:lnTo>
                      <a:pt x="116" y="1432"/>
                    </a:lnTo>
                    <a:cubicBezTo>
                      <a:pt x="116" y="1432"/>
                      <a:pt x="954" y="3065"/>
                      <a:pt x="1792" y="3700"/>
                    </a:cubicBezTo>
                    <a:cubicBezTo>
                      <a:pt x="2630" y="4322"/>
                      <a:pt x="3020" y="3585"/>
                      <a:pt x="4003" y="4639"/>
                    </a:cubicBezTo>
                    <a:cubicBezTo>
                      <a:pt x="5000" y="5709"/>
                      <a:pt x="4696" y="5810"/>
                      <a:pt x="5910" y="6807"/>
                    </a:cubicBezTo>
                    <a:cubicBezTo>
                      <a:pt x="7109" y="7818"/>
                      <a:pt x="6329" y="8411"/>
                      <a:pt x="6329" y="9133"/>
                    </a:cubicBezTo>
                    <a:cubicBezTo>
                      <a:pt x="6329" y="9855"/>
                      <a:pt x="7586" y="11647"/>
                      <a:pt x="7803" y="12023"/>
                    </a:cubicBezTo>
                    <a:cubicBezTo>
                      <a:pt x="7820" y="12053"/>
                      <a:pt x="7847" y="12068"/>
                      <a:pt x="7881" y="12068"/>
                    </a:cubicBezTo>
                    <a:cubicBezTo>
                      <a:pt x="8257" y="12068"/>
                      <a:pt x="9577" y="10380"/>
                      <a:pt x="10013" y="9176"/>
                    </a:cubicBezTo>
                    <a:cubicBezTo>
                      <a:pt x="10490" y="7862"/>
                      <a:pt x="8164" y="6865"/>
                      <a:pt x="8005" y="6070"/>
                    </a:cubicBezTo>
                    <a:cubicBezTo>
                      <a:pt x="7846" y="5275"/>
                      <a:pt x="8178" y="4177"/>
                      <a:pt x="8323" y="4177"/>
                    </a:cubicBezTo>
                    <a:cubicBezTo>
                      <a:pt x="8482" y="4177"/>
                      <a:pt x="9378" y="3859"/>
                      <a:pt x="9378" y="3484"/>
                    </a:cubicBezTo>
                    <a:cubicBezTo>
                      <a:pt x="9378" y="3122"/>
                      <a:pt x="7268" y="594"/>
                      <a:pt x="4899" y="276"/>
                    </a:cubicBezTo>
                    <a:cubicBezTo>
                      <a:pt x="3774" y="125"/>
                      <a:pt x="2842" y="0"/>
                      <a:pt x="2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7823563" y="3943558"/>
                <a:ext cx="243190" cy="185545"/>
              </a:xfrm>
              <a:custGeom>
                <a:avLst/>
                <a:gdLst/>
                <a:ahLst/>
                <a:cxnLst/>
                <a:rect l="l" t="t" r="r" b="b"/>
                <a:pathLst>
                  <a:path w="4957" h="3782" extrusionOk="0">
                    <a:moveTo>
                      <a:pt x="1882" y="0"/>
                    </a:moveTo>
                    <a:cubicBezTo>
                      <a:pt x="1485" y="0"/>
                      <a:pt x="1156" y="100"/>
                      <a:pt x="1156" y="100"/>
                    </a:cubicBezTo>
                    <a:cubicBezTo>
                      <a:pt x="0" y="1372"/>
                      <a:pt x="72" y="3481"/>
                      <a:pt x="217" y="3741"/>
                    </a:cubicBezTo>
                    <a:cubicBezTo>
                      <a:pt x="233" y="3769"/>
                      <a:pt x="270" y="3782"/>
                      <a:pt x="324" y="3782"/>
                    </a:cubicBezTo>
                    <a:cubicBezTo>
                      <a:pt x="744" y="3782"/>
                      <a:pt x="2187" y="3007"/>
                      <a:pt x="2789" y="2687"/>
                    </a:cubicBezTo>
                    <a:cubicBezTo>
                      <a:pt x="3482" y="2311"/>
                      <a:pt x="4956" y="1198"/>
                      <a:pt x="4161" y="996"/>
                    </a:cubicBezTo>
                    <a:cubicBezTo>
                      <a:pt x="3367" y="794"/>
                      <a:pt x="3266" y="476"/>
                      <a:pt x="2630" y="158"/>
                    </a:cubicBezTo>
                    <a:cubicBezTo>
                      <a:pt x="2394" y="38"/>
                      <a:pt x="2125" y="0"/>
                      <a:pt x="18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p:nvPr/>
            </p:nvSpPr>
            <p:spPr>
              <a:xfrm>
                <a:off x="7788092" y="3739213"/>
                <a:ext cx="779809" cy="750127"/>
              </a:xfrm>
              <a:custGeom>
                <a:avLst/>
                <a:gdLst/>
                <a:ahLst/>
                <a:cxnLst/>
                <a:rect l="l" t="t" r="r" b="b"/>
                <a:pathLst>
                  <a:path w="15895" h="15290" extrusionOk="0">
                    <a:moveTo>
                      <a:pt x="8251" y="379"/>
                    </a:moveTo>
                    <a:cubicBezTo>
                      <a:pt x="12268" y="379"/>
                      <a:pt x="15519" y="3630"/>
                      <a:pt x="15519" y="7646"/>
                    </a:cubicBezTo>
                    <a:cubicBezTo>
                      <a:pt x="15519" y="10594"/>
                      <a:pt x="13742" y="13238"/>
                      <a:pt x="11025" y="14365"/>
                    </a:cubicBezTo>
                    <a:cubicBezTo>
                      <a:pt x="10125" y="14739"/>
                      <a:pt x="9180" y="14920"/>
                      <a:pt x="8244" y="14920"/>
                    </a:cubicBezTo>
                    <a:cubicBezTo>
                      <a:pt x="6355" y="14920"/>
                      <a:pt x="4498" y="14181"/>
                      <a:pt x="3107" y="12790"/>
                    </a:cubicBezTo>
                    <a:cubicBezTo>
                      <a:pt x="1027" y="10710"/>
                      <a:pt x="405" y="7589"/>
                      <a:pt x="1532" y="4872"/>
                    </a:cubicBezTo>
                    <a:cubicBezTo>
                      <a:pt x="2659" y="2156"/>
                      <a:pt x="5303" y="379"/>
                      <a:pt x="8251" y="379"/>
                    </a:cubicBezTo>
                    <a:close/>
                    <a:moveTo>
                      <a:pt x="8261" y="0"/>
                    </a:moveTo>
                    <a:cubicBezTo>
                      <a:pt x="6270" y="0"/>
                      <a:pt x="4309" y="781"/>
                      <a:pt x="2847" y="2243"/>
                    </a:cubicBezTo>
                    <a:cubicBezTo>
                      <a:pt x="651" y="4424"/>
                      <a:pt x="1" y="7719"/>
                      <a:pt x="1186" y="10579"/>
                    </a:cubicBezTo>
                    <a:cubicBezTo>
                      <a:pt x="2370" y="13426"/>
                      <a:pt x="5159" y="15290"/>
                      <a:pt x="8251" y="15290"/>
                    </a:cubicBezTo>
                    <a:cubicBezTo>
                      <a:pt x="12470" y="15290"/>
                      <a:pt x="15894" y="11865"/>
                      <a:pt x="15894" y="7646"/>
                    </a:cubicBezTo>
                    <a:cubicBezTo>
                      <a:pt x="15894" y="4554"/>
                      <a:pt x="14031" y="1766"/>
                      <a:pt x="11170" y="581"/>
                    </a:cubicBezTo>
                    <a:cubicBezTo>
                      <a:pt x="10230" y="190"/>
                      <a:pt x="9242" y="0"/>
                      <a:pt x="82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7" name="Google Shape;557;p29"/>
          <p:cNvGrpSpPr/>
          <p:nvPr/>
        </p:nvGrpSpPr>
        <p:grpSpPr>
          <a:xfrm>
            <a:off x="6759425" y="879050"/>
            <a:ext cx="597447" cy="593406"/>
            <a:chOff x="6570900" y="961550"/>
            <a:chExt cx="597447" cy="593406"/>
          </a:xfrm>
        </p:grpSpPr>
        <p:sp>
          <p:nvSpPr>
            <p:cNvPr id="558" name="Google Shape;558;p29"/>
            <p:cNvSpPr/>
            <p:nvPr/>
          </p:nvSpPr>
          <p:spPr>
            <a:xfrm flipH="1">
              <a:off x="6570900" y="961550"/>
              <a:ext cx="597447" cy="593406"/>
            </a:xfrm>
            <a:custGeom>
              <a:avLst/>
              <a:gdLst/>
              <a:ahLst/>
              <a:cxnLst/>
              <a:rect l="l" t="t" r="r" b="b"/>
              <a:pathLst>
                <a:path w="12713" h="12627" extrusionOk="0">
                  <a:moveTo>
                    <a:pt x="7894" y="0"/>
                  </a:moveTo>
                  <a:cubicBezTo>
                    <a:pt x="5090" y="0"/>
                    <a:pt x="0" y="877"/>
                    <a:pt x="1197" y="7442"/>
                  </a:cubicBezTo>
                  <a:cubicBezTo>
                    <a:pt x="1896" y="11290"/>
                    <a:pt x="3971" y="12626"/>
                    <a:pt x="6248" y="12626"/>
                  </a:cubicBezTo>
                  <a:cubicBezTo>
                    <a:pt x="8631" y="12626"/>
                    <a:pt x="11235" y="11162"/>
                    <a:pt x="12713" y="9581"/>
                  </a:cubicBezTo>
                  <a:cubicBezTo>
                    <a:pt x="12713" y="9581"/>
                    <a:pt x="5662" y="8266"/>
                    <a:pt x="6124" y="5390"/>
                  </a:cubicBezTo>
                  <a:cubicBezTo>
                    <a:pt x="6586" y="2515"/>
                    <a:pt x="9635" y="117"/>
                    <a:pt x="9635" y="117"/>
                  </a:cubicBezTo>
                  <a:cubicBezTo>
                    <a:pt x="9635" y="117"/>
                    <a:pt x="8916" y="0"/>
                    <a:pt x="7894" y="0"/>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66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9"/>
            <p:cNvSpPr/>
            <p:nvPr/>
          </p:nvSpPr>
          <p:spPr>
            <a:xfrm flipH="1">
              <a:off x="6570900" y="961550"/>
              <a:ext cx="597447" cy="593406"/>
            </a:xfrm>
            <a:custGeom>
              <a:avLst/>
              <a:gdLst/>
              <a:ahLst/>
              <a:cxnLst/>
              <a:rect l="l" t="t" r="r" b="b"/>
              <a:pathLst>
                <a:path w="12713" h="12627" extrusionOk="0">
                  <a:moveTo>
                    <a:pt x="7894" y="0"/>
                  </a:moveTo>
                  <a:cubicBezTo>
                    <a:pt x="5090" y="0"/>
                    <a:pt x="0" y="877"/>
                    <a:pt x="1197" y="7442"/>
                  </a:cubicBezTo>
                  <a:cubicBezTo>
                    <a:pt x="1896" y="11290"/>
                    <a:pt x="3971" y="12626"/>
                    <a:pt x="6248" y="12626"/>
                  </a:cubicBezTo>
                  <a:cubicBezTo>
                    <a:pt x="8631" y="12626"/>
                    <a:pt x="11235" y="11162"/>
                    <a:pt x="12713" y="9581"/>
                  </a:cubicBezTo>
                  <a:cubicBezTo>
                    <a:pt x="12713" y="9581"/>
                    <a:pt x="5662" y="8266"/>
                    <a:pt x="6124" y="5390"/>
                  </a:cubicBezTo>
                  <a:cubicBezTo>
                    <a:pt x="6586" y="2515"/>
                    <a:pt x="9635" y="117"/>
                    <a:pt x="9635" y="117"/>
                  </a:cubicBezTo>
                  <a:cubicBezTo>
                    <a:pt x="9635" y="117"/>
                    <a:pt x="8916" y="0"/>
                    <a:pt x="78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63"/>
        <p:cNvGrpSpPr/>
        <p:nvPr/>
      </p:nvGrpSpPr>
      <p:grpSpPr>
        <a:xfrm>
          <a:off x="0" y="0"/>
          <a:ext cx="0" cy="0"/>
          <a:chOff x="0" y="0"/>
          <a:chExt cx="0" cy="0"/>
        </a:xfrm>
      </p:grpSpPr>
      <p:grpSp>
        <p:nvGrpSpPr>
          <p:cNvPr id="564" name="Google Shape;564;p30"/>
          <p:cNvGrpSpPr/>
          <p:nvPr/>
        </p:nvGrpSpPr>
        <p:grpSpPr>
          <a:xfrm>
            <a:off x="574395" y="749987"/>
            <a:ext cx="1483766" cy="879228"/>
            <a:chOff x="7787945" y="4264262"/>
            <a:chExt cx="1483766" cy="879228"/>
          </a:xfrm>
        </p:grpSpPr>
        <p:sp>
          <p:nvSpPr>
            <p:cNvPr id="565" name="Google Shape;565;p30"/>
            <p:cNvSpPr/>
            <p:nvPr/>
          </p:nvSpPr>
          <p:spPr>
            <a:xfrm flipH="1">
              <a:off x="7787945" y="4264262"/>
              <a:ext cx="1483705" cy="879228"/>
            </a:xfrm>
            <a:custGeom>
              <a:avLst/>
              <a:gdLst/>
              <a:ahLst/>
              <a:cxnLst/>
              <a:rect l="l" t="t" r="r" b="b"/>
              <a:pathLst>
                <a:path w="35949" h="21303" extrusionOk="0">
                  <a:moveTo>
                    <a:pt x="17945" y="7196"/>
                  </a:moveTo>
                  <a:cubicBezTo>
                    <a:pt x="18610" y="7456"/>
                    <a:pt x="20113" y="7904"/>
                    <a:pt x="20748" y="8107"/>
                  </a:cubicBezTo>
                  <a:lnTo>
                    <a:pt x="20012" y="9754"/>
                  </a:lnTo>
                  <a:cubicBezTo>
                    <a:pt x="19997" y="9797"/>
                    <a:pt x="19983" y="9840"/>
                    <a:pt x="19983" y="9884"/>
                  </a:cubicBezTo>
                  <a:cubicBezTo>
                    <a:pt x="18957" y="9523"/>
                    <a:pt x="17743" y="9133"/>
                    <a:pt x="16977" y="8901"/>
                  </a:cubicBezTo>
                  <a:lnTo>
                    <a:pt x="17931" y="7225"/>
                  </a:lnTo>
                  <a:lnTo>
                    <a:pt x="17945" y="7196"/>
                  </a:lnTo>
                  <a:close/>
                  <a:moveTo>
                    <a:pt x="12513" y="9118"/>
                  </a:moveTo>
                  <a:cubicBezTo>
                    <a:pt x="13148" y="10057"/>
                    <a:pt x="13784" y="11025"/>
                    <a:pt x="13986" y="11415"/>
                  </a:cubicBezTo>
                  <a:cubicBezTo>
                    <a:pt x="13596" y="11574"/>
                    <a:pt x="12411" y="11748"/>
                    <a:pt x="11299" y="11834"/>
                  </a:cubicBezTo>
                  <a:cubicBezTo>
                    <a:pt x="11862" y="10650"/>
                    <a:pt x="12253" y="9783"/>
                    <a:pt x="12513" y="9118"/>
                  </a:cubicBezTo>
                  <a:close/>
                  <a:moveTo>
                    <a:pt x="24317" y="13149"/>
                  </a:moveTo>
                  <a:lnTo>
                    <a:pt x="24317" y="13149"/>
                  </a:lnTo>
                  <a:cubicBezTo>
                    <a:pt x="23956" y="14406"/>
                    <a:pt x="23725" y="15345"/>
                    <a:pt x="23580" y="16039"/>
                  </a:cubicBezTo>
                  <a:lnTo>
                    <a:pt x="23580" y="16025"/>
                  </a:lnTo>
                  <a:cubicBezTo>
                    <a:pt x="22786" y="15201"/>
                    <a:pt x="22005" y="14349"/>
                    <a:pt x="21745" y="13987"/>
                  </a:cubicBezTo>
                  <a:cubicBezTo>
                    <a:pt x="22107" y="13771"/>
                    <a:pt x="23248" y="13424"/>
                    <a:pt x="24317" y="13149"/>
                  </a:cubicBezTo>
                  <a:close/>
                  <a:moveTo>
                    <a:pt x="21976" y="0"/>
                  </a:moveTo>
                  <a:cubicBezTo>
                    <a:pt x="21854" y="0"/>
                    <a:pt x="21736" y="70"/>
                    <a:pt x="21702" y="232"/>
                  </a:cubicBezTo>
                  <a:lnTo>
                    <a:pt x="20546" y="3758"/>
                  </a:lnTo>
                  <a:cubicBezTo>
                    <a:pt x="20517" y="3801"/>
                    <a:pt x="20517" y="3859"/>
                    <a:pt x="20532" y="3902"/>
                  </a:cubicBezTo>
                  <a:cubicBezTo>
                    <a:pt x="18697" y="3411"/>
                    <a:pt x="16862" y="2963"/>
                    <a:pt x="16862" y="2963"/>
                  </a:cubicBezTo>
                  <a:cubicBezTo>
                    <a:pt x="16854" y="2960"/>
                    <a:pt x="16848" y="2958"/>
                    <a:pt x="16841" y="2958"/>
                  </a:cubicBezTo>
                  <a:cubicBezTo>
                    <a:pt x="16567" y="2958"/>
                    <a:pt x="17074" y="5946"/>
                    <a:pt x="17497" y="6850"/>
                  </a:cubicBezTo>
                  <a:cubicBezTo>
                    <a:pt x="17454" y="6879"/>
                    <a:pt x="17425" y="6907"/>
                    <a:pt x="17396" y="6936"/>
                  </a:cubicBezTo>
                  <a:lnTo>
                    <a:pt x="16443" y="8641"/>
                  </a:lnTo>
                  <a:cubicBezTo>
                    <a:pt x="16428" y="8670"/>
                    <a:pt x="16414" y="8699"/>
                    <a:pt x="16414" y="8742"/>
                  </a:cubicBezTo>
                  <a:lnTo>
                    <a:pt x="16226" y="8685"/>
                  </a:lnTo>
                  <a:cubicBezTo>
                    <a:pt x="16053" y="8685"/>
                    <a:pt x="15460" y="9840"/>
                    <a:pt x="14839" y="11256"/>
                  </a:cubicBezTo>
                  <a:cubicBezTo>
                    <a:pt x="14738" y="11271"/>
                    <a:pt x="14651" y="11329"/>
                    <a:pt x="14608" y="11415"/>
                  </a:cubicBezTo>
                  <a:cubicBezTo>
                    <a:pt x="14492" y="10967"/>
                    <a:pt x="13163" y="9060"/>
                    <a:pt x="12744" y="8439"/>
                  </a:cubicBezTo>
                  <a:cubicBezTo>
                    <a:pt x="13105" y="7355"/>
                    <a:pt x="12961" y="7196"/>
                    <a:pt x="12888" y="7110"/>
                  </a:cubicBezTo>
                  <a:cubicBezTo>
                    <a:pt x="12455" y="6618"/>
                    <a:pt x="3641" y="2212"/>
                    <a:pt x="2716" y="2212"/>
                  </a:cubicBezTo>
                  <a:cubicBezTo>
                    <a:pt x="2659" y="2212"/>
                    <a:pt x="2615" y="2226"/>
                    <a:pt x="2557" y="2240"/>
                  </a:cubicBezTo>
                  <a:cubicBezTo>
                    <a:pt x="2297" y="2342"/>
                    <a:pt x="1864" y="3237"/>
                    <a:pt x="1272" y="4913"/>
                  </a:cubicBezTo>
                  <a:lnTo>
                    <a:pt x="1141" y="5318"/>
                  </a:lnTo>
                  <a:cubicBezTo>
                    <a:pt x="809" y="6272"/>
                    <a:pt x="448" y="7442"/>
                    <a:pt x="29" y="8829"/>
                  </a:cubicBezTo>
                  <a:cubicBezTo>
                    <a:pt x="0" y="8974"/>
                    <a:pt x="58" y="9118"/>
                    <a:pt x="188" y="9176"/>
                  </a:cubicBezTo>
                  <a:lnTo>
                    <a:pt x="9955" y="13944"/>
                  </a:lnTo>
                  <a:cubicBezTo>
                    <a:pt x="9984" y="13958"/>
                    <a:pt x="10027" y="13973"/>
                    <a:pt x="10085" y="13973"/>
                  </a:cubicBezTo>
                  <a:cubicBezTo>
                    <a:pt x="10186" y="13973"/>
                    <a:pt x="10288" y="13901"/>
                    <a:pt x="10345" y="13799"/>
                  </a:cubicBezTo>
                  <a:cubicBezTo>
                    <a:pt x="10591" y="13323"/>
                    <a:pt x="10808" y="12875"/>
                    <a:pt x="11010" y="12470"/>
                  </a:cubicBezTo>
                  <a:cubicBezTo>
                    <a:pt x="12484" y="12355"/>
                    <a:pt x="14290" y="12138"/>
                    <a:pt x="14564" y="11748"/>
                  </a:cubicBezTo>
                  <a:cubicBezTo>
                    <a:pt x="14579" y="11719"/>
                    <a:pt x="14593" y="11690"/>
                    <a:pt x="14608" y="11675"/>
                  </a:cubicBezTo>
                  <a:cubicBezTo>
                    <a:pt x="14622" y="11690"/>
                    <a:pt x="14637" y="11719"/>
                    <a:pt x="14651" y="11748"/>
                  </a:cubicBezTo>
                  <a:cubicBezTo>
                    <a:pt x="13726" y="13915"/>
                    <a:pt x="12773" y="16444"/>
                    <a:pt x="12859" y="16588"/>
                  </a:cubicBezTo>
                  <a:cubicBezTo>
                    <a:pt x="13033" y="16848"/>
                    <a:pt x="18769" y="18510"/>
                    <a:pt x="19116" y="18539"/>
                  </a:cubicBezTo>
                  <a:cubicBezTo>
                    <a:pt x="19116" y="18539"/>
                    <a:pt x="19117" y="18539"/>
                    <a:pt x="19118" y="18539"/>
                  </a:cubicBezTo>
                  <a:cubicBezTo>
                    <a:pt x="19324" y="18539"/>
                    <a:pt x="20259" y="16148"/>
                    <a:pt x="20994" y="14016"/>
                  </a:cubicBezTo>
                  <a:cubicBezTo>
                    <a:pt x="21008" y="14031"/>
                    <a:pt x="21037" y="14031"/>
                    <a:pt x="21052" y="14031"/>
                  </a:cubicBezTo>
                  <a:lnTo>
                    <a:pt x="21081" y="14031"/>
                  </a:lnTo>
                  <a:cubicBezTo>
                    <a:pt x="21095" y="14060"/>
                    <a:pt x="21095" y="14103"/>
                    <a:pt x="21110" y="14132"/>
                  </a:cubicBezTo>
                  <a:cubicBezTo>
                    <a:pt x="21297" y="14536"/>
                    <a:pt x="22916" y="16227"/>
                    <a:pt x="23436" y="16761"/>
                  </a:cubicBezTo>
                  <a:cubicBezTo>
                    <a:pt x="23262" y="17903"/>
                    <a:pt x="23421" y="18033"/>
                    <a:pt x="23508" y="18105"/>
                  </a:cubicBezTo>
                  <a:cubicBezTo>
                    <a:pt x="24028" y="18524"/>
                    <a:pt x="32972" y="21298"/>
                    <a:pt x="34215" y="21298"/>
                  </a:cubicBezTo>
                  <a:cubicBezTo>
                    <a:pt x="34230" y="21301"/>
                    <a:pt x="34246" y="21302"/>
                    <a:pt x="34262" y="21302"/>
                  </a:cubicBezTo>
                  <a:cubicBezTo>
                    <a:pt x="34336" y="21302"/>
                    <a:pt x="34415" y="21276"/>
                    <a:pt x="34475" y="21241"/>
                  </a:cubicBezTo>
                  <a:cubicBezTo>
                    <a:pt x="34720" y="21096"/>
                    <a:pt x="35009" y="20142"/>
                    <a:pt x="35313" y="18394"/>
                  </a:cubicBezTo>
                  <a:lnTo>
                    <a:pt x="35385" y="17975"/>
                  </a:lnTo>
                  <a:cubicBezTo>
                    <a:pt x="35558" y="16978"/>
                    <a:pt x="35732" y="15764"/>
                    <a:pt x="35920" y="14334"/>
                  </a:cubicBezTo>
                  <a:cubicBezTo>
                    <a:pt x="35948" y="14190"/>
                    <a:pt x="35847" y="14045"/>
                    <a:pt x="35703" y="14002"/>
                  </a:cubicBezTo>
                  <a:lnTo>
                    <a:pt x="25329" y="10866"/>
                  </a:lnTo>
                  <a:cubicBezTo>
                    <a:pt x="25301" y="10859"/>
                    <a:pt x="25273" y="10855"/>
                    <a:pt x="25245" y="10855"/>
                  </a:cubicBezTo>
                  <a:cubicBezTo>
                    <a:pt x="25114" y="10855"/>
                    <a:pt x="24989" y="10937"/>
                    <a:pt x="24953" y="11069"/>
                  </a:cubicBezTo>
                  <a:cubicBezTo>
                    <a:pt x="24794" y="11574"/>
                    <a:pt x="24650" y="12051"/>
                    <a:pt x="24520" y="12485"/>
                  </a:cubicBezTo>
                  <a:cubicBezTo>
                    <a:pt x="23291" y="12788"/>
                    <a:pt x="21861" y="13193"/>
                    <a:pt x="21312" y="13583"/>
                  </a:cubicBezTo>
                  <a:cubicBezTo>
                    <a:pt x="21283" y="13525"/>
                    <a:pt x="21240" y="13482"/>
                    <a:pt x="21182" y="13453"/>
                  </a:cubicBezTo>
                  <a:cubicBezTo>
                    <a:pt x="21644" y="12109"/>
                    <a:pt x="21977" y="10967"/>
                    <a:pt x="21933" y="10794"/>
                  </a:cubicBezTo>
                  <a:cubicBezTo>
                    <a:pt x="21890" y="10635"/>
                    <a:pt x="21297" y="10375"/>
                    <a:pt x="20503" y="10072"/>
                  </a:cubicBezTo>
                  <a:cubicBezTo>
                    <a:pt x="20532" y="10043"/>
                    <a:pt x="20546" y="10014"/>
                    <a:pt x="20561" y="9999"/>
                  </a:cubicBezTo>
                  <a:lnTo>
                    <a:pt x="21312" y="8309"/>
                  </a:lnTo>
                  <a:cubicBezTo>
                    <a:pt x="21355" y="8193"/>
                    <a:pt x="21341" y="8078"/>
                    <a:pt x="21254" y="7991"/>
                  </a:cubicBezTo>
                  <a:cubicBezTo>
                    <a:pt x="21962" y="7370"/>
                    <a:pt x="24115" y="5448"/>
                    <a:pt x="24245" y="5145"/>
                  </a:cubicBezTo>
                  <a:cubicBezTo>
                    <a:pt x="24332" y="4986"/>
                    <a:pt x="22757" y="4494"/>
                    <a:pt x="21052" y="4032"/>
                  </a:cubicBezTo>
                  <a:cubicBezTo>
                    <a:pt x="21081" y="4003"/>
                    <a:pt x="21095" y="3960"/>
                    <a:pt x="21110" y="3931"/>
                  </a:cubicBezTo>
                  <a:lnTo>
                    <a:pt x="22266" y="420"/>
                  </a:lnTo>
                  <a:cubicBezTo>
                    <a:pt x="22372" y="172"/>
                    <a:pt x="22169" y="0"/>
                    <a:pt x="21976" y="0"/>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54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 name="Google Shape;566;p30"/>
            <p:cNvGrpSpPr/>
            <p:nvPr/>
          </p:nvGrpSpPr>
          <p:grpSpPr>
            <a:xfrm flipH="1">
              <a:off x="7788583" y="4264654"/>
              <a:ext cx="1483127" cy="877990"/>
              <a:chOff x="4499675" y="3295000"/>
              <a:chExt cx="898375" cy="531825"/>
            </a:xfrm>
          </p:grpSpPr>
          <p:sp>
            <p:nvSpPr>
              <p:cNvPr id="567" name="Google Shape;567;p30"/>
              <p:cNvSpPr/>
              <p:nvPr/>
            </p:nvSpPr>
            <p:spPr>
              <a:xfrm>
                <a:off x="4912950" y="3368300"/>
                <a:ext cx="197200" cy="130900"/>
              </a:xfrm>
              <a:custGeom>
                <a:avLst/>
                <a:gdLst/>
                <a:ahLst/>
                <a:cxnLst/>
                <a:rect l="l" t="t" r="r" b="b"/>
                <a:pathLst>
                  <a:path w="7888" h="5236" extrusionOk="0">
                    <a:moveTo>
                      <a:pt x="310" y="0"/>
                    </a:moveTo>
                    <a:cubicBezTo>
                      <a:pt x="1" y="0"/>
                      <a:pt x="716" y="3897"/>
                      <a:pt x="1140" y="4123"/>
                    </a:cubicBezTo>
                    <a:cubicBezTo>
                      <a:pt x="1574" y="4355"/>
                      <a:pt x="4507" y="5236"/>
                      <a:pt x="4507" y="5236"/>
                    </a:cubicBezTo>
                    <a:cubicBezTo>
                      <a:pt x="4507" y="5236"/>
                      <a:pt x="7556" y="2563"/>
                      <a:pt x="7715" y="2202"/>
                    </a:cubicBezTo>
                    <a:cubicBezTo>
                      <a:pt x="7888" y="1840"/>
                      <a:pt x="331" y="5"/>
                      <a:pt x="331" y="5"/>
                    </a:cubicBezTo>
                    <a:cubicBezTo>
                      <a:pt x="324" y="2"/>
                      <a:pt x="317" y="0"/>
                      <a:pt x="3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0"/>
              <p:cNvSpPr/>
              <p:nvPr/>
            </p:nvSpPr>
            <p:spPr>
              <a:xfrm>
                <a:off x="4817200" y="3511475"/>
                <a:ext cx="233725" cy="246000"/>
              </a:xfrm>
              <a:custGeom>
                <a:avLst/>
                <a:gdLst/>
                <a:ahLst/>
                <a:cxnLst/>
                <a:rect l="l" t="t" r="r" b="b"/>
                <a:pathLst>
                  <a:path w="9349" h="9840" extrusionOk="0">
                    <a:moveTo>
                      <a:pt x="3539" y="0"/>
                    </a:moveTo>
                    <a:cubicBezTo>
                      <a:pt x="3057" y="0"/>
                      <a:pt x="0" y="7644"/>
                      <a:pt x="159" y="7904"/>
                    </a:cubicBezTo>
                    <a:cubicBezTo>
                      <a:pt x="332" y="8164"/>
                      <a:pt x="6054" y="9796"/>
                      <a:pt x="6415" y="9840"/>
                    </a:cubicBezTo>
                    <a:cubicBezTo>
                      <a:pt x="6416" y="9840"/>
                      <a:pt x="6417" y="9840"/>
                      <a:pt x="6418" y="9840"/>
                    </a:cubicBezTo>
                    <a:cubicBezTo>
                      <a:pt x="6777" y="9840"/>
                      <a:pt x="9348" y="2585"/>
                      <a:pt x="9233" y="2110"/>
                    </a:cubicBezTo>
                    <a:cubicBezTo>
                      <a:pt x="9103" y="1647"/>
                      <a:pt x="3540" y="0"/>
                      <a:pt x="3540" y="0"/>
                    </a:cubicBezTo>
                    <a:cubicBezTo>
                      <a:pt x="3540" y="0"/>
                      <a:pt x="3539" y="0"/>
                      <a:pt x="35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0"/>
              <p:cNvSpPr/>
              <p:nvPr/>
            </p:nvSpPr>
            <p:spPr>
              <a:xfrm>
                <a:off x="4860775" y="3575650"/>
                <a:ext cx="175575" cy="69500"/>
              </a:xfrm>
              <a:custGeom>
                <a:avLst/>
                <a:gdLst/>
                <a:ahLst/>
                <a:cxnLst/>
                <a:rect l="l" t="t" r="r" b="b"/>
                <a:pathLst>
                  <a:path w="7023" h="2780" extrusionOk="0">
                    <a:moveTo>
                      <a:pt x="431" y="0"/>
                    </a:moveTo>
                    <a:cubicBezTo>
                      <a:pt x="129" y="0"/>
                      <a:pt x="0" y="466"/>
                      <a:pt x="338" y="583"/>
                    </a:cubicBezTo>
                    <a:lnTo>
                      <a:pt x="6507" y="2750"/>
                    </a:lnTo>
                    <a:cubicBezTo>
                      <a:pt x="6536" y="2765"/>
                      <a:pt x="6580" y="2779"/>
                      <a:pt x="6608" y="2779"/>
                    </a:cubicBezTo>
                    <a:lnTo>
                      <a:pt x="6608" y="2765"/>
                    </a:lnTo>
                    <a:cubicBezTo>
                      <a:pt x="6613" y="2765"/>
                      <a:pt x="6618" y="2765"/>
                      <a:pt x="6623" y="2765"/>
                    </a:cubicBezTo>
                    <a:cubicBezTo>
                      <a:pt x="6943" y="2765"/>
                      <a:pt x="7023" y="2301"/>
                      <a:pt x="6710" y="2187"/>
                    </a:cubicBezTo>
                    <a:lnTo>
                      <a:pt x="540" y="19"/>
                    </a:lnTo>
                    <a:cubicBezTo>
                      <a:pt x="502" y="6"/>
                      <a:pt x="465" y="0"/>
                      <a:pt x="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0"/>
              <p:cNvSpPr/>
              <p:nvPr/>
            </p:nvSpPr>
            <p:spPr>
              <a:xfrm>
                <a:off x="5025975" y="3606250"/>
                <a:ext cx="99775" cy="109700"/>
              </a:xfrm>
              <a:custGeom>
                <a:avLst/>
                <a:gdLst/>
                <a:ahLst/>
                <a:cxnLst/>
                <a:rect l="l" t="t" r="r" b="b"/>
                <a:pathLst>
                  <a:path w="3991" h="4388" extrusionOk="0">
                    <a:moveTo>
                      <a:pt x="3560" y="0"/>
                    </a:moveTo>
                    <a:cubicBezTo>
                      <a:pt x="3536" y="0"/>
                      <a:pt x="3510" y="3"/>
                      <a:pt x="3483" y="9"/>
                    </a:cubicBezTo>
                    <a:cubicBezTo>
                      <a:pt x="2038" y="356"/>
                      <a:pt x="275" y="862"/>
                      <a:pt x="58" y="1310"/>
                    </a:cubicBezTo>
                    <a:cubicBezTo>
                      <a:pt x="0" y="1425"/>
                      <a:pt x="0" y="1541"/>
                      <a:pt x="58" y="1642"/>
                    </a:cubicBezTo>
                    <a:cubicBezTo>
                      <a:pt x="232" y="2061"/>
                      <a:pt x="1908" y="3780"/>
                      <a:pt x="2399" y="4300"/>
                    </a:cubicBezTo>
                    <a:cubicBezTo>
                      <a:pt x="2455" y="4356"/>
                      <a:pt x="2538" y="4385"/>
                      <a:pt x="2609" y="4387"/>
                    </a:cubicBezTo>
                    <a:lnTo>
                      <a:pt x="2609" y="4387"/>
                    </a:lnTo>
                    <a:cubicBezTo>
                      <a:pt x="2864" y="4381"/>
                      <a:pt x="2990" y="4067"/>
                      <a:pt x="2818" y="3881"/>
                    </a:cubicBezTo>
                    <a:cubicBezTo>
                      <a:pt x="1937" y="2971"/>
                      <a:pt x="969" y="1931"/>
                      <a:pt x="665" y="1526"/>
                    </a:cubicBezTo>
                    <a:cubicBezTo>
                      <a:pt x="1084" y="1281"/>
                      <a:pt x="2442" y="876"/>
                      <a:pt x="3627" y="587"/>
                    </a:cubicBezTo>
                    <a:cubicBezTo>
                      <a:pt x="3990" y="506"/>
                      <a:pt x="3890" y="0"/>
                      <a:pt x="3560" y="0"/>
                    </a:cubicBezTo>
                    <a:close/>
                    <a:moveTo>
                      <a:pt x="2609" y="4387"/>
                    </a:moveTo>
                    <a:cubicBezTo>
                      <a:pt x="2606" y="4387"/>
                      <a:pt x="2604" y="4387"/>
                      <a:pt x="2601" y="4387"/>
                    </a:cubicBezTo>
                    <a:lnTo>
                      <a:pt x="2616" y="4387"/>
                    </a:lnTo>
                    <a:cubicBezTo>
                      <a:pt x="2613" y="4387"/>
                      <a:pt x="2611" y="4387"/>
                      <a:pt x="2609" y="43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5072575" y="3565725"/>
                <a:ext cx="325475" cy="261100"/>
              </a:xfrm>
              <a:custGeom>
                <a:avLst/>
                <a:gdLst/>
                <a:ahLst/>
                <a:cxnLst/>
                <a:rect l="l" t="t" r="r" b="b"/>
                <a:pathLst>
                  <a:path w="13019" h="10444" extrusionOk="0">
                    <a:moveTo>
                      <a:pt x="2514" y="677"/>
                    </a:moveTo>
                    <a:lnTo>
                      <a:pt x="12368" y="3639"/>
                    </a:lnTo>
                    <a:cubicBezTo>
                      <a:pt x="12007" y="6442"/>
                      <a:pt x="11502" y="9418"/>
                      <a:pt x="11270" y="9837"/>
                    </a:cubicBezTo>
                    <a:cubicBezTo>
                      <a:pt x="10042" y="9808"/>
                      <a:pt x="1821" y="7207"/>
                      <a:pt x="1012" y="6803"/>
                    </a:cubicBezTo>
                    <a:cubicBezTo>
                      <a:pt x="940" y="6239"/>
                      <a:pt x="1691" y="3335"/>
                      <a:pt x="2514" y="677"/>
                    </a:cubicBezTo>
                    <a:close/>
                    <a:moveTo>
                      <a:pt x="2330" y="1"/>
                    </a:moveTo>
                    <a:cubicBezTo>
                      <a:pt x="2198" y="1"/>
                      <a:pt x="2073" y="83"/>
                      <a:pt x="2038" y="214"/>
                    </a:cubicBezTo>
                    <a:cubicBezTo>
                      <a:pt x="0" y="6745"/>
                      <a:pt x="419" y="7106"/>
                      <a:pt x="593" y="7236"/>
                    </a:cubicBezTo>
                    <a:cubicBezTo>
                      <a:pt x="1113" y="7655"/>
                      <a:pt x="10057" y="10444"/>
                      <a:pt x="11299" y="10444"/>
                    </a:cubicBezTo>
                    <a:cubicBezTo>
                      <a:pt x="11386" y="10444"/>
                      <a:pt x="11487" y="10429"/>
                      <a:pt x="11559" y="10386"/>
                    </a:cubicBezTo>
                    <a:cubicBezTo>
                      <a:pt x="11964" y="10155"/>
                      <a:pt x="12441" y="7829"/>
                      <a:pt x="13004" y="3480"/>
                    </a:cubicBezTo>
                    <a:cubicBezTo>
                      <a:pt x="13019" y="3335"/>
                      <a:pt x="12932" y="3191"/>
                      <a:pt x="12787" y="3162"/>
                    </a:cubicBezTo>
                    <a:lnTo>
                      <a:pt x="2413" y="12"/>
                    </a:lnTo>
                    <a:cubicBezTo>
                      <a:pt x="2386" y="4"/>
                      <a:pt x="2358" y="1"/>
                      <a:pt x="2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5100050" y="3655275"/>
                <a:ext cx="288975" cy="100050"/>
              </a:xfrm>
              <a:custGeom>
                <a:avLst/>
                <a:gdLst/>
                <a:ahLst/>
                <a:cxnLst/>
                <a:rect l="l" t="t" r="r" b="b"/>
                <a:pathLst>
                  <a:path w="11559" h="4002" extrusionOk="0">
                    <a:moveTo>
                      <a:pt x="414" y="1"/>
                    </a:moveTo>
                    <a:cubicBezTo>
                      <a:pt x="106" y="1"/>
                      <a:pt x="0" y="458"/>
                      <a:pt x="317" y="577"/>
                    </a:cubicBezTo>
                    <a:lnTo>
                      <a:pt x="11053" y="3987"/>
                    </a:lnTo>
                    <a:cubicBezTo>
                      <a:pt x="11082" y="3987"/>
                      <a:pt x="11110" y="4001"/>
                      <a:pt x="11139" y="4001"/>
                    </a:cubicBezTo>
                    <a:cubicBezTo>
                      <a:pt x="11472" y="4001"/>
                      <a:pt x="11558" y="3524"/>
                      <a:pt x="11226" y="3423"/>
                    </a:cubicBezTo>
                    <a:lnTo>
                      <a:pt x="505" y="13"/>
                    </a:lnTo>
                    <a:cubicBezTo>
                      <a:pt x="473" y="5"/>
                      <a:pt x="442"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5264025" y="3622975"/>
                <a:ext cx="53650" cy="181475"/>
              </a:xfrm>
              <a:custGeom>
                <a:avLst/>
                <a:gdLst/>
                <a:ahLst/>
                <a:cxnLst/>
                <a:rect l="l" t="t" r="r" b="b"/>
                <a:pathLst>
                  <a:path w="2146" h="7259" extrusionOk="0">
                    <a:moveTo>
                      <a:pt x="1800" y="0"/>
                    </a:moveTo>
                    <a:cubicBezTo>
                      <a:pt x="1676" y="0"/>
                      <a:pt x="1554" y="73"/>
                      <a:pt x="1517" y="236"/>
                    </a:cubicBezTo>
                    <a:lnTo>
                      <a:pt x="549" y="4542"/>
                    </a:lnTo>
                    <a:lnTo>
                      <a:pt x="29" y="6897"/>
                    </a:lnTo>
                    <a:cubicBezTo>
                      <a:pt x="0" y="7056"/>
                      <a:pt x="101" y="7215"/>
                      <a:pt x="260" y="7258"/>
                    </a:cubicBezTo>
                    <a:lnTo>
                      <a:pt x="318" y="7258"/>
                    </a:lnTo>
                    <a:cubicBezTo>
                      <a:pt x="463" y="7258"/>
                      <a:pt x="578" y="7157"/>
                      <a:pt x="621" y="7027"/>
                    </a:cubicBezTo>
                    <a:lnTo>
                      <a:pt x="2095" y="366"/>
                    </a:lnTo>
                    <a:cubicBezTo>
                      <a:pt x="2146" y="139"/>
                      <a:pt x="1972" y="0"/>
                      <a:pt x="1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5162525" y="3595450"/>
                <a:ext cx="58525" cy="176850"/>
              </a:xfrm>
              <a:custGeom>
                <a:avLst/>
                <a:gdLst/>
                <a:ahLst/>
                <a:cxnLst/>
                <a:rect l="l" t="t" r="r" b="b"/>
                <a:pathLst>
                  <a:path w="2341" h="7074" extrusionOk="0">
                    <a:moveTo>
                      <a:pt x="1997" y="1"/>
                    </a:moveTo>
                    <a:cubicBezTo>
                      <a:pt x="1881" y="1"/>
                      <a:pt x="1766" y="64"/>
                      <a:pt x="1719" y="210"/>
                    </a:cubicBezTo>
                    <a:lnTo>
                      <a:pt x="43" y="6712"/>
                    </a:lnTo>
                    <a:cubicBezTo>
                      <a:pt x="0" y="6871"/>
                      <a:pt x="101" y="7030"/>
                      <a:pt x="260" y="7073"/>
                    </a:cubicBezTo>
                    <a:lnTo>
                      <a:pt x="332" y="7073"/>
                    </a:lnTo>
                    <a:cubicBezTo>
                      <a:pt x="462" y="7073"/>
                      <a:pt x="578" y="6986"/>
                      <a:pt x="621" y="6871"/>
                    </a:cubicBezTo>
                    <a:lnTo>
                      <a:pt x="2297" y="354"/>
                    </a:lnTo>
                    <a:cubicBezTo>
                      <a:pt x="2340" y="139"/>
                      <a:pt x="2168" y="1"/>
                      <a:pt x="19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4763375" y="3500750"/>
                <a:ext cx="102600" cy="105375"/>
              </a:xfrm>
              <a:custGeom>
                <a:avLst/>
                <a:gdLst/>
                <a:ahLst/>
                <a:cxnLst/>
                <a:rect l="l" t="t" r="r" b="b"/>
                <a:pathLst>
                  <a:path w="4104" h="4215" extrusionOk="0">
                    <a:moveTo>
                      <a:pt x="1952" y="1"/>
                    </a:moveTo>
                    <a:cubicBezTo>
                      <a:pt x="1730" y="1"/>
                      <a:pt x="1510" y="266"/>
                      <a:pt x="1705" y="501"/>
                    </a:cubicBezTo>
                    <a:cubicBezTo>
                      <a:pt x="2442" y="1542"/>
                      <a:pt x="3208" y="2726"/>
                      <a:pt x="3439" y="3174"/>
                    </a:cubicBezTo>
                    <a:cubicBezTo>
                      <a:pt x="3006" y="3333"/>
                      <a:pt x="1590" y="3536"/>
                      <a:pt x="376" y="3622"/>
                    </a:cubicBezTo>
                    <a:cubicBezTo>
                      <a:pt x="0" y="3651"/>
                      <a:pt x="29" y="4200"/>
                      <a:pt x="390" y="4215"/>
                    </a:cubicBezTo>
                    <a:lnTo>
                      <a:pt x="419" y="4215"/>
                    </a:lnTo>
                    <a:cubicBezTo>
                      <a:pt x="1907" y="4099"/>
                      <a:pt x="3728" y="3882"/>
                      <a:pt x="4017" y="3478"/>
                    </a:cubicBezTo>
                    <a:cubicBezTo>
                      <a:pt x="4089" y="3377"/>
                      <a:pt x="4104" y="3261"/>
                      <a:pt x="4075" y="3160"/>
                    </a:cubicBezTo>
                    <a:cubicBezTo>
                      <a:pt x="3959" y="2712"/>
                      <a:pt x="2601" y="747"/>
                      <a:pt x="2196" y="155"/>
                    </a:cubicBezTo>
                    <a:cubicBezTo>
                      <a:pt x="2133" y="45"/>
                      <a:pt x="2042" y="1"/>
                      <a:pt x="19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4499675" y="3349275"/>
                <a:ext cx="335600" cy="294425"/>
              </a:xfrm>
              <a:custGeom>
                <a:avLst/>
                <a:gdLst/>
                <a:ahLst/>
                <a:cxnLst/>
                <a:rect l="l" t="t" r="r" b="b"/>
                <a:pathLst>
                  <a:path w="13424" h="11777" extrusionOk="0">
                    <a:moveTo>
                      <a:pt x="2775" y="622"/>
                    </a:moveTo>
                    <a:cubicBezTo>
                      <a:pt x="3772" y="781"/>
                      <a:pt x="11632" y="4682"/>
                      <a:pt x="12427" y="5274"/>
                    </a:cubicBezTo>
                    <a:cubicBezTo>
                      <a:pt x="12398" y="5838"/>
                      <a:pt x="11184" y="8569"/>
                      <a:pt x="9941" y="11068"/>
                    </a:cubicBezTo>
                    <a:lnTo>
                      <a:pt x="694" y="6560"/>
                    </a:lnTo>
                    <a:cubicBezTo>
                      <a:pt x="1503" y="3858"/>
                      <a:pt x="2486" y="983"/>
                      <a:pt x="2775" y="622"/>
                    </a:cubicBezTo>
                    <a:close/>
                    <a:moveTo>
                      <a:pt x="2731" y="1"/>
                    </a:moveTo>
                    <a:cubicBezTo>
                      <a:pt x="2688" y="15"/>
                      <a:pt x="2630" y="15"/>
                      <a:pt x="2587" y="30"/>
                    </a:cubicBezTo>
                    <a:cubicBezTo>
                      <a:pt x="2154" y="203"/>
                      <a:pt x="1301" y="2414"/>
                      <a:pt x="58" y="6618"/>
                    </a:cubicBezTo>
                    <a:cubicBezTo>
                      <a:pt x="1" y="6763"/>
                      <a:pt x="73" y="6922"/>
                      <a:pt x="203" y="6979"/>
                    </a:cubicBezTo>
                    <a:lnTo>
                      <a:pt x="9956" y="11747"/>
                    </a:lnTo>
                    <a:cubicBezTo>
                      <a:pt x="9985" y="11762"/>
                      <a:pt x="10028" y="11776"/>
                      <a:pt x="10086" y="11776"/>
                    </a:cubicBezTo>
                    <a:cubicBezTo>
                      <a:pt x="10201" y="11762"/>
                      <a:pt x="10303" y="11704"/>
                      <a:pt x="10346" y="11603"/>
                    </a:cubicBezTo>
                    <a:cubicBezTo>
                      <a:pt x="13424" y="5477"/>
                      <a:pt x="13048" y="5058"/>
                      <a:pt x="12903" y="4899"/>
                    </a:cubicBezTo>
                    <a:cubicBezTo>
                      <a:pt x="12470" y="4408"/>
                      <a:pt x="3656" y="1"/>
                      <a:pt x="27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4524125" y="3416575"/>
                <a:ext cx="272500" cy="142225"/>
              </a:xfrm>
              <a:custGeom>
                <a:avLst/>
                <a:gdLst/>
                <a:ahLst/>
                <a:cxnLst/>
                <a:rect l="l" t="t" r="r" b="b"/>
                <a:pathLst>
                  <a:path w="10900" h="5689" extrusionOk="0">
                    <a:moveTo>
                      <a:pt x="437" y="0"/>
                    </a:moveTo>
                    <a:cubicBezTo>
                      <a:pt x="166" y="0"/>
                      <a:pt x="0" y="412"/>
                      <a:pt x="309" y="560"/>
                    </a:cubicBezTo>
                    <a:lnTo>
                      <a:pt x="10350" y="5660"/>
                    </a:lnTo>
                    <a:cubicBezTo>
                      <a:pt x="10394" y="5674"/>
                      <a:pt x="10437" y="5689"/>
                      <a:pt x="10481" y="5689"/>
                    </a:cubicBezTo>
                    <a:lnTo>
                      <a:pt x="10495" y="5689"/>
                    </a:lnTo>
                    <a:cubicBezTo>
                      <a:pt x="10798" y="5689"/>
                      <a:pt x="10900" y="5255"/>
                      <a:pt x="10625" y="5125"/>
                    </a:cubicBezTo>
                    <a:lnTo>
                      <a:pt x="583" y="39"/>
                    </a:lnTo>
                    <a:cubicBezTo>
                      <a:pt x="533" y="12"/>
                      <a:pt x="483" y="0"/>
                      <a:pt x="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4575900" y="3385525"/>
                <a:ext cx="80875" cy="172925"/>
              </a:xfrm>
              <a:custGeom>
                <a:avLst/>
                <a:gdLst/>
                <a:ahLst/>
                <a:cxnLst/>
                <a:rect l="l" t="t" r="r" b="b"/>
                <a:pathLst>
                  <a:path w="3235" h="6917" extrusionOk="0">
                    <a:moveTo>
                      <a:pt x="2862" y="0"/>
                    </a:moveTo>
                    <a:cubicBezTo>
                      <a:pt x="2760" y="0"/>
                      <a:pt x="2658" y="51"/>
                      <a:pt x="2601" y="169"/>
                    </a:cubicBezTo>
                    <a:lnTo>
                      <a:pt x="73" y="6512"/>
                    </a:lnTo>
                    <a:cubicBezTo>
                      <a:pt x="0" y="6714"/>
                      <a:pt x="145" y="6916"/>
                      <a:pt x="347" y="6916"/>
                    </a:cubicBezTo>
                    <a:cubicBezTo>
                      <a:pt x="477" y="6916"/>
                      <a:pt x="578" y="6844"/>
                      <a:pt x="622" y="6729"/>
                    </a:cubicBezTo>
                    <a:lnTo>
                      <a:pt x="3150" y="400"/>
                    </a:lnTo>
                    <a:cubicBezTo>
                      <a:pt x="3234" y="167"/>
                      <a:pt x="3048" y="0"/>
                      <a:pt x="2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4667275" y="3433100"/>
                <a:ext cx="84200" cy="168700"/>
              </a:xfrm>
              <a:custGeom>
                <a:avLst/>
                <a:gdLst/>
                <a:ahLst/>
                <a:cxnLst/>
                <a:rect l="l" t="t" r="r" b="b"/>
                <a:pathLst>
                  <a:path w="3368" h="6748" extrusionOk="0">
                    <a:moveTo>
                      <a:pt x="3030" y="1"/>
                    </a:moveTo>
                    <a:cubicBezTo>
                      <a:pt x="2916" y="1"/>
                      <a:pt x="2803" y="71"/>
                      <a:pt x="2761" y="188"/>
                    </a:cubicBezTo>
                    <a:lnTo>
                      <a:pt x="59" y="6328"/>
                    </a:lnTo>
                    <a:cubicBezTo>
                      <a:pt x="1" y="6487"/>
                      <a:pt x="59" y="6661"/>
                      <a:pt x="218" y="6718"/>
                    </a:cubicBezTo>
                    <a:cubicBezTo>
                      <a:pt x="247" y="6747"/>
                      <a:pt x="290" y="6747"/>
                      <a:pt x="333" y="6747"/>
                    </a:cubicBezTo>
                    <a:cubicBezTo>
                      <a:pt x="449" y="6747"/>
                      <a:pt x="564" y="6675"/>
                      <a:pt x="608" y="6574"/>
                    </a:cubicBezTo>
                    <a:lnTo>
                      <a:pt x="3310" y="419"/>
                    </a:lnTo>
                    <a:cubicBezTo>
                      <a:pt x="3367" y="274"/>
                      <a:pt x="3310" y="86"/>
                      <a:pt x="3151" y="29"/>
                    </a:cubicBezTo>
                    <a:cubicBezTo>
                      <a:pt x="3113" y="10"/>
                      <a:pt x="3071" y="1"/>
                      <a:pt x="30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4908950" y="3464250"/>
                <a:ext cx="41775" cy="57350"/>
              </a:xfrm>
              <a:custGeom>
                <a:avLst/>
                <a:gdLst/>
                <a:ahLst/>
                <a:cxnLst/>
                <a:rect l="l" t="t" r="r" b="b"/>
                <a:pathLst>
                  <a:path w="1671" h="2294" extrusionOk="0">
                    <a:moveTo>
                      <a:pt x="1281" y="1"/>
                    </a:moveTo>
                    <a:cubicBezTo>
                      <a:pt x="1193" y="1"/>
                      <a:pt x="1103" y="42"/>
                      <a:pt x="1040" y="141"/>
                    </a:cubicBezTo>
                    <a:lnTo>
                      <a:pt x="72" y="1846"/>
                    </a:lnTo>
                    <a:cubicBezTo>
                      <a:pt x="0" y="1990"/>
                      <a:pt x="43" y="2164"/>
                      <a:pt x="188" y="2250"/>
                    </a:cubicBezTo>
                    <a:cubicBezTo>
                      <a:pt x="231" y="2279"/>
                      <a:pt x="289" y="2294"/>
                      <a:pt x="332" y="2294"/>
                    </a:cubicBezTo>
                    <a:cubicBezTo>
                      <a:pt x="448" y="2294"/>
                      <a:pt x="549" y="2236"/>
                      <a:pt x="592" y="2135"/>
                    </a:cubicBezTo>
                    <a:lnTo>
                      <a:pt x="1561" y="444"/>
                    </a:lnTo>
                    <a:cubicBezTo>
                      <a:pt x="1670" y="205"/>
                      <a:pt x="1478" y="1"/>
                      <a:pt x="1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4997800" y="3491025"/>
                <a:ext cx="37950" cy="58025"/>
              </a:xfrm>
              <a:custGeom>
                <a:avLst/>
                <a:gdLst/>
                <a:ahLst/>
                <a:cxnLst/>
                <a:rect l="l" t="t" r="r" b="b"/>
                <a:pathLst>
                  <a:path w="1518" h="2321" extrusionOk="0">
                    <a:moveTo>
                      <a:pt x="1112" y="1"/>
                    </a:moveTo>
                    <a:cubicBezTo>
                      <a:pt x="1000" y="1"/>
                      <a:pt x="890" y="62"/>
                      <a:pt x="838" y="211"/>
                    </a:cubicBezTo>
                    <a:lnTo>
                      <a:pt x="87" y="1902"/>
                    </a:lnTo>
                    <a:cubicBezTo>
                      <a:pt x="0" y="2090"/>
                      <a:pt x="145" y="2306"/>
                      <a:pt x="362" y="2321"/>
                    </a:cubicBezTo>
                    <a:cubicBezTo>
                      <a:pt x="477" y="2306"/>
                      <a:pt x="578" y="2249"/>
                      <a:pt x="622" y="2133"/>
                    </a:cubicBezTo>
                    <a:lnTo>
                      <a:pt x="1388" y="442"/>
                    </a:lnTo>
                    <a:cubicBezTo>
                      <a:pt x="1518" y="201"/>
                      <a:pt x="1313" y="1"/>
                      <a:pt x="1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5011875" y="3295000"/>
                <a:ext cx="45550" cy="103075"/>
              </a:xfrm>
              <a:custGeom>
                <a:avLst/>
                <a:gdLst/>
                <a:ahLst/>
                <a:cxnLst/>
                <a:rect l="l" t="t" r="r" b="b"/>
                <a:pathLst>
                  <a:path w="1822" h="4123" extrusionOk="0">
                    <a:moveTo>
                      <a:pt x="1496" y="1"/>
                    </a:moveTo>
                    <a:cubicBezTo>
                      <a:pt x="1378" y="1"/>
                      <a:pt x="1260" y="81"/>
                      <a:pt x="1215" y="207"/>
                    </a:cubicBezTo>
                    <a:lnTo>
                      <a:pt x="59" y="3732"/>
                    </a:lnTo>
                    <a:cubicBezTo>
                      <a:pt x="1" y="3877"/>
                      <a:pt x="88" y="4050"/>
                      <a:pt x="247" y="4108"/>
                    </a:cubicBezTo>
                    <a:cubicBezTo>
                      <a:pt x="275" y="4108"/>
                      <a:pt x="304" y="4122"/>
                      <a:pt x="348" y="4122"/>
                    </a:cubicBezTo>
                    <a:cubicBezTo>
                      <a:pt x="463" y="4108"/>
                      <a:pt x="579" y="4036"/>
                      <a:pt x="622" y="3906"/>
                    </a:cubicBezTo>
                    <a:lnTo>
                      <a:pt x="1778" y="394"/>
                    </a:lnTo>
                    <a:cubicBezTo>
                      <a:pt x="1821" y="236"/>
                      <a:pt x="1749" y="77"/>
                      <a:pt x="1590" y="19"/>
                    </a:cubicBezTo>
                    <a:cubicBezTo>
                      <a:pt x="1560" y="7"/>
                      <a:pt x="1528" y="1"/>
                      <a:pt x="14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3" name="Google Shape;583;p30"/>
          <p:cNvGrpSpPr/>
          <p:nvPr/>
        </p:nvGrpSpPr>
        <p:grpSpPr>
          <a:xfrm>
            <a:off x="5586101" y="457060"/>
            <a:ext cx="1299377" cy="718780"/>
            <a:chOff x="1214401" y="758360"/>
            <a:chExt cx="1299377" cy="718780"/>
          </a:xfrm>
        </p:grpSpPr>
        <p:sp>
          <p:nvSpPr>
            <p:cNvPr id="584" name="Google Shape;584;p30"/>
            <p:cNvSpPr/>
            <p:nvPr/>
          </p:nvSpPr>
          <p:spPr>
            <a:xfrm>
              <a:off x="1291086" y="758360"/>
              <a:ext cx="1145980" cy="718780"/>
            </a:xfrm>
            <a:custGeom>
              <a:avLst/>
              <a:gdLst/>
              <a:ahLst/>
              <a:cxnLst/>
              <a:rect l="l" t="t" r="r" b="b"/>
              <a:pathLst>
                <a:path w="21919" h="13748" extrusionOk="0">
                  <a:moveTo>
                    <a:pt x="4479" y="4629"/>
                  </a:moveTo>
                  <a:cubicBezTo>
                    <a:pt x="4291" y="5163"/>
                    <a:pt x="4176" y="5712"/>
                    <a:pt x="4118" y="6276"/>
                  </a:cubicBezTo>
                  <a:cubicBezTo>
                    <a:pt x="3453" y="6088"/>
                    <a:pt x="3020" y="5900"/>
                    <a:pt x="2904" y="5741"/>
                  </a:cubicBezTo>
                  <a:cubicBezTo>
                    <a:pt x="2716" y="5496"/>
                    <a:pt x="2789" y="5366"/>
                    <a:pt x="2803" y="5322"/>
                  </a:cubicBezTo>
                  <a:cubicBezTo>
                    <a:pt x="2962" y="4961"/>
                    <a:pt x="3858" y="4715"/>
                    <a:pt x="4479" y="4629"/>
                  </a:cubicBezTo>
                  <a:close/>
                  <a:moveTo>
                    <a:pt x="17786" y="7605"/>
                  </a:moveTo>
                  <a:cubicBezTo>
                    <a:pt x="18596" y="7851"/>
                    <a:pt x="19347" y="8212"/>
                    <a:pt x="19419" y="8328"/>
                  </a:cubicBezTo>
                  <a:cubicBezTo>
                    <a:pt x="19419" y="8328"/>
                    <a:pt x="19332" y="8458"/>
                    <a:pt x="18711" y="8544"/>
                  </a:cubicBezTo>
                  <a:lnTo>
                    <a:pt x="18581" y="8544"/>
                  </a:lnTo>
                  <a:cubicBezTo>
                    <a:pt x="18364" y="8544"/>
                    <a:pt x="18047" y="8530"/>
                    <a:pt x="17642" y="8487"/>
                  </a:cubicBezTo>
                  <a:cubicBezTo>
                    <a:pt x="17714" y="8198"/>
                    <a:pt x="17758" y="7909"/>
                    <a:pt x="17786" y="7605"/>
                  </a:cubicBezTo>
                  <a:close/>
                  <a:moveTo>
                    <a:pt x="10966" y="0"/>
                  </a:moveTo>
                  <a:cubicBezTo>
                    <a:pt x="8584" y="0"/>
                    <a:pt x="6334" y="1235"/>
                    <a:pt x="5072" y="3343"/>
                  </a:cubicBezTo>
                  <a:lnTo>
                    <a:pt x="5086" y="3271"/>
                  </a:lnTo>
                  <a:cubicBezTo>
                    <a:pt x="5115" y="3213"/>
                    <a:pt x="5086" y="3140"/>
                    <a:pt x="5043" y="3083"/>
                  </a:cubicBezTo>
                  <a:cubicBezTo>
                    <a:pt x="4999" y="3025"/>
                    <a:pt x="4927" y="3010"/>
                    <a:pt x="4869" y="3010"/>
                  </a:cubicBezTo>
                  <a:cubicBezTo>
                    <a:pt x="4696" y="3025"/>
                    <a:pt x="795" y="3473"/>
                    <a:pt x="188" y="5019"/>
                  </a:cubicBezTo>
                  <a:cubicBezTo>
                    <a:pt x="0" y="5525"/>
                    <a:pt x="145" y="6059"/>
                    <a:pt x="621" y="6623"/>
                  </a:cubicBezTo>
                  <a:cubicBezTo>
                    <a:pt x="1170" y="7244"/>
                    <a:pt x="2514" y="7865"/>
                    <a:pt x="4277" y="8429"/>
                  </a:cubicBezTo>
                  <a:cubicBezTo>
                    <a:pt x="4898" y="11116"/>
                    <a:pt x="7080" y="13182"/>
                    <a:pt x="9796" y="13645"/>
                  </a:cubicBezTo>
                  <a:cubicBezTo>
                    <a:pt x="10191" y="13714"/>
                    <a:pt x="10586" y="13747"/>
                    <a:pt x="10978" y="13747"/>
                  </a:cubicBezTo>
                  <a:cubicBezTo>
                    <a:pt x="13295" y="13747"/>
                    <a:pt x="15488" y="12571"/>
                    <a:pt x="16761" y="10582"/>
                  </a:cubicBezTo>
                  <a:cubicBezTo>
                    <a:pt x="17194" y="10596"/>
                    <a:pt x="17613" y="10610"/>
                    <a:pt x="18003" y="10610"/>
                  </a:cubicBezTo>
                  <a:cubicBezTo>
                    <a:pt x="19665" y="10610"/>
                    <a:pt x="20734" y="10423"/>
                    <a:pt x="21153" y="10047"/>
                  </a:cubicBezTo>
                  <a:cubicBezTo>
                    <a:pt x="21702" y="9585"/>
                    <a:pt x="21919" y="9079"/>
                    <a:pt x="21818" y="8559"/>
                  </a:cubicBezTo>
                  <a:cubicBezTo>
                    <a:pt x="21514" y="6941"/>
                    <a:pt x="18090" y="5756"/>
                    <a:pt x="17945" y="5712"/>
                  </a:cubicBezTo>
                  <a:cubicBezTo>
                    <a:pt x="17920" y="5702"/>
                    <a:pt x="17894" y="5697"/>
                    <a:pt x="17870" y="5697"/>
                  </a:cubicBezTo>
                  <a:cubicBezTo>
                    <a:pt x="17826" y="5697"/>
                    <a:pt x="17786" y="5713"/>
                    <a:pt x="17758" y="5741"/>
                  </a:cubicBezTo>
                  <a:lnTo>
                    <a:pt x="17743" y="5741"/>
                  </a:lnTo>
                  <a:cubicBezTo>
                    <a:pt x="17266" y="2909"/>
                    <a:pt x="15085" y="655"/>
                    <a:pt x="12253" y="121"/>
                  </a:cubicBezTo>
                  <a:cubicBezTo>
                    <a:pt x="11823" y="40"/>
                    <a:pt x="11392" y="0"/>
                    <a:pt x="10966" y="0"/>
                  </a:cubicBezTo>
                  <a:close/>
                </a:path>
              </a:pathLst>
            </a:custGeom>
            <a:solidFill>
              <a:schemeClr val="lt2"/>
            </a:solidFill>
            <a:ln w="114300" cap="flat" cmpd="sng">
              <a:solidFill>
                <a:schemeClr val="lt2"/>
              </a:solidFill>
              <a:prstDash val="solid"/>
              <a:round/>
              <a:headEnd type="none" w="sm" len="sm"/>
              <a:tailEnd type="none" w="sm" len="sm"/>
            </a:ln>
            <a:effectLst>
              <a:outerShdw blurRad="57150" dist="47625" dir="3660000" algn="bl" rotWithShape="0">
                <a:schemeClr val="dk2">
                  <a:alpha val="9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5" name="Google Shape;585;p30"/>
            <p:cNvGrpSpPr/>
            <p:nvPr/>
          </p:nvGrpSpPr>
          <p:grpSpPr>
            <a:xfrm>
              <a:off x="1214401" y="758924"/>
              <a:ext cx="1299377" cy="717682"/>
              <a:chOff x="4251575" y="4725525"/>
              <a:chExt cx="621325" cy="343175"/>
            </a:xfrm>
          </p:grpSpPr>
          <p:sp>
            <p:nvSpPr>
              <p:cNvPr id="586" name="Google Shape;586;p30"/>
              <p:cNvSpPr/>
              <p:nvPr/>
            </p:nvSpPr>
            <p:spPr>
              <a:xfrm>
                <a:off x="4389200" y="4725525"/>
                <a:ext cx="343175" cy="343175"/>
              </a:xfrm>
              <a:custGeom>
                <a:avLst/>
                <a:gdLst/>
                <a:ahLst/>
                <a:cxnLst/>
                <a:rect l="l" t="t" r="r" b="b"/>
                <a:pathLst>
                  <a:path w="13727" h="13727" extrusionOk="0">
                    <a:moveTo>
                      <a:pt x="6864" y="1"/>
                    </a:moveTo>
                    <a:cubicBezTo>
                      <a:pt x="3078" y="1"/>
                      <a:pt x="1" y="3078"/>
                      <a:pt x="1" y="6864"/>
                    </a:cubicBezTo>
                    <a:cubicBezTo>
                      <a:pt x="1" y="10664"/>
                      <a:pt x="3078" y="13727"/>
                      <a:pt x="6864" y="13727"/>
                    </a:cubicBezTo>
                    <a:cubicBezTo>
                      <a:pt x="10664" y="13727"/>
                      <a:pt x="13727" y="10664"/>
                      <a:pt x="13727" y="6864"/>
                    </a:cubicBezTo>
                    <a:cubicBezTo>
                      <a:pt x="13727" y="3078"/>
                      <a:pt x="10664" y="1"/>
                      <a:pt x="68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0"/>
              <p:cNvSpPr/>
              <p:nvPr/>
            </p:nvSpPr>
            <p:spPr>
              <a:xfrm>
                <a:off x="4251575" y="4806075"/>
                <a:ext cx="621325" cy="179175"/>
              </a:xfrm>
              <a:custGeom>
                <a:avLst/>
                <a:gdLst/>
                <a:ahLst/>
                <a:cxnLst/>
                <a:rect l="l" t="t" r="r" b="b"/>
                <a:pathLst>
                  <a:path w="24853" h="7167" extrusionOk="0">
                    <a:moveTo>
                      <a:pt x="6300" y="1"/>
                    </a:moveTo>
                    <a:cubicBezTo>
                      <a:pt x="6300" y="1"/>
                      <a:pt x="1" y="694"/>
                      <a:pt x="2197" y="3252"/>
                    </a:cubicBezTo>
                    <a:cubicBezTo>
                      <a:pt x="3908" y="5244"/>
                      <a:pt x="14102" y="7167"/>
                      <a:pt x="19402" y="7167"/>
                    </a:cubicBezTo>
                    <a:cubicBezTo>
                      <a:pt x="20904" y="7167"/>
                      <a:pt x="22013" y="7013"/>
                      <a:pt x="22425" y="6662"/>
                    </a:cubicBezTo>
                    <a:cubicBezTo>
                      <a:pt x="24852" y="4581"/>
                      <a:pt x="19275" y="2688"/>
                      <a:pt x="19275" y="2688"/>
                    </a:cubicBezTo>
                    <a:lnTo>
                      <a:pt x="19275" y="4162"/>
                    </a:lnTo>
                    <a:cubicBezTo>
                      <a:pt x="19275" y="4162"/>
                      <a:pt x="22555" y="5159"/>
                      <a:pt x="20157" y="5520"/>
                    </a:cubicBezTo>
                    <a:cubicBezTo>
                      <a:pt x="20116" y="5526"/>
                      <a:pt x="20054" y="5530"/>
                      <a:pt x="19973" y="5530"/>
                    </a:cubicBezTo>
                    <a:cubicBezTo>
                      <a:pt x="18030" y="5530"/>
                      <a:pt x="4937" y="3754"/>
                      <a:pt x="4133" y="2630"/>
                    </a:cubicBezTo>
                    <a:cubicBezTo>
                      <a:pt x="3295" y="1460"/>
                      <a:pt x="5997" y="1171"/>
                      <a:pt x="5997" y="1171"/>
                    </a:cubicBezTo>
                    <a:lnTo>
                      <a:pt x="63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0"/>
              <p:cNvSpPr/>
              <p:nvPr/>
            </p:nvSpPr>
            <p:spPr>
              <a:xfrm>
                <a:off x="4286625" y="4800650"/>
                <a:ext cx="547975" cy="190025"/>
              </a:xfrm>
              <a:custGeom>
                <a:avLst/>
                <a:gdLst/>
                <a:ahLst/>
                <a:cxnLst/>
                <a:rect l="l" t="t" r="r" b="b"/>
                <a:pathLst>
                  <a:path w="21919" h="7601" extrusionOk="0">
                    <a:moveTo>
                      <a:pt x="4609" y="463"/>
                    </a:moveTo>
                    <a:lnTo>
                      <a:pt x="4421" y="1200"/>
                    </a:lnTo>
                    <a:cubicBezTo>
                      <a:pt x="3973" y="1272"/>
                      <a:pt x="2716" y="1504"/>
                      <a:pt x="2427" y="2139"/>
                    </a:cubicBezTo>
                    <a:cubicBezTo>
                      <a:pt x="2341" y="2313"/>
                      <a:pt x="2297" y="2616"/>
                      <a:pt x="2558" y="2977"/>
                    </a:cubicBezTo>
                    <a:cubicBezTo>
                      <a:pt x="3468" y="4249"/>
                      <a:pt x="16963" y="5983"/>
                      <a:pt x="18581" y="5983"/>
                    </a:cubicBezTo>
                    <a:cubicBezTo>
                      <a:pt x="18653" y="5983"/>
                      <a:pt x="18726" y="5968"/>
                      <a:pt x="18783" y="5968"/>
                    </a:cubicBezTo>
                    <a:cubicBezTo>
                      <a:pt x="19304" y="5896"/>
                      <a:pt x="19824" y="5766"/>
                      <a:pt x="19853" y="5390"/>
                    </a:cubicBezTo>
                    <a:cubicBezTo>
                      <a:pt x="19882" y="4928"/>
                      <a:pt x="18942" y="4509"/>
                      <a:pt x="18090" y="4234"/>
                    </a:cubicBezTo>
                    <a:lnTo>
                      <a:pt x="18104" y="3209"/>
                    </a:lnTo>
                    <a:cubicBezTo>
                      <a:pt x="19159" y="3613"/>
                      <a:pt x="21211" y="4596"/>
                      <a:pt x="21413" y="5636"/>
                    </a:cubicBezTo>
                    <a:cubicBezTo>
                      <a:pt x="21485" y="5997"/>
                      <a:pt x="21312" y="6358"/>
                      <a:pt x="20893" y="6720"/>
                    </a:cubicBezTo>
                    <a:cubicBezTo>
                      <a:pt x="20676" y="6879"/>
                      <a:pt x="20040" y="7168"/>
                      <a:pt x="18003" y="7168"/>
                    </a:cubicBezTo>
                    <a:cubicBezTo>
                      <a:pt x="12440" y="7168"/>
                      <a:pt x="2514" y="5145"/>
                      <a:pt x="954" y="3324"/>
                    </a:cubicBezTo>
                    <a:cubicBezTo>
                      <a:pt x="578" y="2891"/>
                      <a:pt x="448" y="2515"/>
                      <a:pt x="592" y="2168"/>
                    </a:cubicBezTo>
                    <a:cubicBezTo>
                      <a:pt x="983" y="1186"/>
                      <a:pt x="3381" y="651"/>
                      <a:pt x="4609" y="463"/>
                    </a:cubicBezTo>
                    <a:close/>
                    <a:moveTo>
                      <a:pt x="4869" y="1"/>
                    </a:moveTo>
                    <a:cubicBezTo>
                      <a:pt x="4710" y="30"/>
                      <a:pt x="795" y="463"/>
                      <a:pt x="188" y="2009"/>
                    </a:cubicBezTo>
                    <a:cubicBezTo>
                      <a:pt x="0" y="2515"/>
                      <a:pt x="145" y="3050"/>
                      <a:pt x="621" y="3613"/>
                    </a:cubicBezTo>
                    <a:cubicBezTo>
                      <a:pt x="2399" y="5665"/>
                      <a:pt x="12758" y="7601"/>
                      <a:pt x="18003" y="7601"/>
                    </a:cubicBezTo>
                    <a:cubicBezTo>
                      <a:pt x="19665" y="7601"/>
                      <a:pt x="20720" y="7413"/>
                      <a:pt x="21153" y="7052"/>
                    </a:cubicBezTo>
                    <a:cubicBezTo>
                      <a:pt x="21702" y="6590"/>
                      <a:pt x="21919" y="6084"/>
                      <a:pt x="21818" y="5549"/>
                    </a:cubicBezTo>
                    <a:cubicBezTo>
                      <a:pt x="21514" y="3945"/>
                      <a:pt x="18090" y="2761"/>
                      <a:pt x="17945" y="2717"/>
                    </a:cubicBezTo>
                    <a:cubicBezTo>
                      <a:pt x="17920" y="2710"/>
                      <a:pt x="17895" y="2706"/>
                      <a:pt x="17871" y="2706"/>
                    </a:cubicBezTo>
                    <a:cubicBezTo>
                      <a:pt x="17759" y="2706"/>
                      <a:pt x="17668" y="2786"/>
                      <a:pt x="17656" y="2905"/>
                    </a:cubicBezTo>
                    <a:lnTo>
                      <a:pt x="17642" y="4408"/>
                    </a:lnTo>
                    <a:cubicBezTo>
                      <a:pt x="17642" y="4495"/>
                      <a:pt x="17700" y="4581"/>
                      <a:pt x="17801" y="4610"/>
                    </a:cubicBezTo>
                    <a:cubicBezTo>
                      <a:pt x="18610" y="4841"/>
                      <a:pt x="19361" y="5203"/>
                      <a:pt x="19419" y="5333"/>
                    </a:cubicBezTo>
                    <a:cubicBezTo>
                      <a:pt x="19419" y="5333"/>
                      <a:pt x="19332" y="5448"/>
                      <a:pt x="18711" y="5535"/>
                    </a:cubicBezTo>
                    <a:cubicBezTo>
                      <a:pt x="18689" y="5542"/>
                      <a:pt x="18668" y="5546"/>
                      <a:pt x="18646" y="5546"/>
                    </a:cubicBezTo>
                    <a:cubicBezTo>
                      <a:pt x="18624" y="5546"/>
                      <a:pt x="18603" y="5542"/>
                      <a:pt x="18581" y="5535"/>
                    </a:cubicBezTo>
                    <a:cubicBezTo>
                      <a:pt x="16486" y="5535"/>
                      <a:pt x="3612" y="3714"/>
                      <a:pt x="2904" y="2732"/>
                    </a:cubicBezTo>
                    <a:cubicBezTo>
                      <a:pt x="2731" y="2486"/>
                      <a:pt x="2789" y="2356"/>
                      <a:pt x="2803" y="2313"/>
                    </a:cubicBezTo>
                    <a:cubicBezTo>
                      <a:pt x="2991" y="1923"/>
                      <a:pt x="4017" y="1663"/>
                      <a:pt x="4609" y="1605"/>
                    </a:cubicBezTo>
                    <a:cubicBezTo>
                      <a:pt x="4696" y="1590"/>
                      <a:pt x="4768" y="1533"/>
                      <a:pt x="4797" y="1446"/>
                    </a:cubicBezTo>
                    <a:lnTo>
                      <a:pt x="5086" y="261"/>
                    </a:lnTo>
                    <a:cubicBezTo>
                      <a:pt x="5115" y="203"/>
                      <a:pt x="5086" y="131"/>
                      <a:pt x="5043" y="73"/>
                    </a:cubicBezTo>
                    <a:cubicBezTo>
                      <a:pt x="4999" y="15"/>
                      <a:pt x="4927" y="1"/>
                      <a:pt x="4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0"/>
              <p:cNvSpPr/>
              <p:nvPr/>
            </p:nvSpPr>
            <p:spPr>
              <a:xfrm>
                <a:off x="4599875" y="4754625"/>
                <a:ext cx="115525" cy="119025"/>
              </a:xfrm>
              <a:custGeom>
                <a:avLst/>
                <a:gdLst/>
                <a:ahLst/>
                <a:cxnLst/>
                <a:rect l="l" t="t" r="r" b="b"/>
                <a:pathLst>
                  <a:path w="4621" h="4761" extrusionOk="0">
                    <a:moveTo>
                      <a:pt x="296" y="1"/>
                    </a:moveTo>
                    <a:cubicBezTo>
                      <a:pt x="94" y="1"/>
                      <a:pt x="0" y="323"/>
                      <a:pt x="228" y="412"/>
                    </a:cubicBezTo>
                    <a:cubicBezTo>
                      <a:pt x="474" y="513"/>
                      <a:pt x="835" y="744"/>
                      <a:pt x="850" y="917"/>
                    </a:cubicBezTo>
                    <a:cubicBezTo>
                      <a:pt x="864" y="1033"/>
                      <a:pt x="951" y="1105"/>
                      <a:pt x="1066" y="1105"/>
                    </a:cubicBezTo>
                    <a:lnTo>
                      <a:pt x="1081" y="1105"/>
                    </a:lnTo>
                    <a:cubicBezTo>
                      <a:pt x="1196" y="1091"/>
                      <a:pt x="1283" y="990"/>
                      <a:pt x="1283" y="874"/>
                    </a:cubicBezTo>
                    <a:cubicBezTo>
                      <a:pt x="1225" y="383"/>
                      <a:pt x="532" y="79"/>
                      <a:pt x="387" y="21"/>
                    </a:cubicBezTo>
                    <a:cubicBezTo>
                      <a:pt x="355" y="7"/>
                      <a:pt x="325" y="1"/>
                      <a:pt x="296" y="1"/>
                    </a:cubicBezTo>
                    <a:close/>
                    <a:moveTo>
                      <a:pt x="2323" y="1000"/>
                    </a:moveTo>
                    <a:cubicBezTo>
                      <a:pt x="2146" y="1000"/>
                      <a:pt x="2021" y="1254"/>
                      <a:pt x="2208" y="1394"/>
                    </a:cubicBezTo>
                    <a:cubicBezTo>
                      <a:pt x="2439" y="1553"/>
                      <a:pt x="2728" y="1856"/>
                      <a:pt x="2699" y="2030"/>
                    </a:cubicBezTo>
                    <a:cubicBezTo>
                      <a:pt x="2699" y="2145"/>
                      <a:pt x="2771" y="2247"/>
                      <a:pt x="2887" y="2261"/>
                    </a:cubicBezTo>
                    <a:lnTo>
                      <a:pt x="2916" y="2261"/>
                    </a:lnTo>
                    <a:cubicBezTo>
                      <a:pt x="3017" y="2261"/>
                      <a:pt x="3118" y="2189"/>
                      <a:pt x="3132" y="2088"/>
                    </a:cubicBezTo>
                    <a:cubicBezTo>
                      <a:pt x="3190" y="1596"/>
                      <a:pt x="2583" y="1134"/>
                      <a:pt x="2453" y="1047"/>
                    </a:cubicBezTo>
                    <a:cubicBezTo>
                      <a:pt x="2409" y="1014"/>
                      <a:pt x="2365" y="1000"/>
                      <a:pt x="2323" y="1000"/>
                    </a:cubicBezTo>
                    <a:close/>
                    <a:moveTo>
                      <a:pt x="611" y="1541"/>
                    </a:moveTo>
                    <a:cubicBezTo>
                      <a:pt x="430" y="1541"/>
                      <a:pt x="299" y="1798"/>
                      <a:pt x="488" y="1929"/>
                    </a:cubicBezTo>
                    <a:cubicBezTo>
                      <a:pt x="705" y="2088"/>
                      <a:pt x="994" y="2391"/>
                      <a:pt x="980" y="2564"/>
                    </a:cubicBezTo>
                    <a:cubicBezTo>
                      <a:pt x="965" y="2680"/>
                      <a:pt x="1037" y="2781"/>
                      <a:pt x="1153" y="2796"/>
                    </a:cubicBezTo>
                    <a:lnTo>
                      <a:pt x="1182" y="2796"/>
                    </a:lnTo>
                    <a:cubicBezTo>
                      <a:pt x="1190" y="2797"/>
                      <a:pt x="1199" y="2797"/>
                      <a:pt x="1207" y="2797"/>
                    </a:cubicBezTo>
                    <a:cubicBezTo>
                      <a:pt x="1310" y="2797"/>
                      <a:pt x="1385" y="2716"/>
                      <a:pt x="1399" y="2622"/>
                    </a:cubicBezTo>
                    <a:cubicBezTo>
                      <a:pt x="1471" y="2131"/>
                      <a:pt x="864" y="1669"/>
                      <a:pt x="734" y="1582"/>
                    </a:cubicBezTo>
                    <a:cubicBezTo>
                      <a:pt x="693" y="1553"/>
                      <a:pt x="651" y="1541"/>
                      <a:pt x="611" y="1541"/>
                    </a:cubicBezTo>
                    <a:close/>
                    <a:moveTo>
                      <a:pt x="2244" y="2726"/>
                    </a:moveTo>
                    <a:cubicBezTo>
                      <a:pt x="2063" y="2726"/>
                      <a:pt x="1931" y="2983"/>
                      <a:pt x="2121" y="3113"/>
                    </a:cubicBezTo>
                    <a:cubicBezTo>
                      <a:pt x="2338" y="3272"/>
                      <a:pt x="2641" y="3576"/>
                      <a:pt x="2612" y="3749"/>
                    </a:cubicBezTo>
                    <a:cubicBezTo>
                      <a:pt x="2598" y="3865"/>
                      <a:pt x="2685" y="3966"/>
                      <a:pt x="2800" y="3995"/>
                    </a:cubicBezTo>
                    <a:lnTo>
                      <a:pt x="2829" y="3995"/>
                    </a:lnTo>
                    <a:cubicBezTo>
                      <a:pt x="2930" y="3995"/>
                      <a:pt x="3031" y="3908"/>
                      <a:pt x="3046" y="3807"/>
                    </a:cubicBezTo>
                    <a:cubicBezTo>
                      <a:pt x="3104" y="3316"/>
                      <a:pt x="2497" y="2853"/>
                      <a:pt x="2367" y="2767"/>
                    </a:cubicBezTo>
                    <a:cubicBezTo>
                      <a:pt x="2325" y="2738"/>
                      <a:pt x="2283" y="2726"/>
                      <a:pt x="2244" y="2726"/>
                    </a:cubicBezTo>
                    <a:close/>
                    <a:moveTo>
                      <a:pt x="3835" y="3408"/>
                    </a:moveTo>
                    <a:cubicBezTo>
                      <a:pt x="3669" y="3408"/>
                      <a:pt x="3526" y="3623"/>
                      <a:pt x="3682" y="3778"/>
                    </a:cubicBezTo>
                    <a:cubicBezTo>
                      <a:pt x="3869" y="3980"/>
                      <a:pt x="4115" y="4313"/>
                      <a:pt x="4057" y="4486"/>
                    </a:cubicBezTo>
                    <a:cubicBezTo>
                      <a:pt x="4028" y="4602"/>
                      <a:pt x="4086" y="4717"/>
                      <a:pt x="4202" y="4761"/>
                    </a:cubicBezTo>
                    <a:lnTo>
                      <a:pt x="4259" y="4761"/>
                    </a:lnTo>
                    <a:cubicBezTo>
                      <a:pt x="4361" y="4761"/>
                      <a:pt x="4447" y="4703"/>
                      <a:pt x="4462" y="4616"/>
                    </a:cubicBezTo>
                    <a:cubicBezTo>
                      <a:pt x="4621" y="4139"/>
                      <a:pt x="4086" y="3590"/>
                      <a:pt x="3985" y="3475"/>
                    </a:cubicBezTo>
                    <a:cubicBezTo>
                      <a:pt x="3938" y="3428"/>
                      <a:pt x="3885" y="3408"/>
                      <a:pt x="3835" y="34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0" name="Google Shape;590;p30"/>
          <p:cNvGrpSpPr/>
          <p:nvPr/>
        </p:nvGrpSpPr>
        <p:grpSpPr>
          <a:xfrm>
            <a:off x="7216623" y="1993216"/>
            <a:ext cx="1369645" cy="860358"/>
            <a:chOff x="7216623" y="1993216"/>
            <a:chExt cx="1369645" cy="860358"/>
          </a:xfrm>
        </p:grpSpPr>
        <p:sp>
          <p:nvSpPr>
            <p:cNvPr id="591" name="Google Shape;591;p30"/>
            <p:cNvSpPr/>
            <p:nvPr/>
          </p:nvSpPr>
          <p:spPr>
            <a:xfrm flipH="1">
              <a:off x="7216682" y="1993216"/>
              <a:ext cx="1121783" cy="860358"/>
            </a:xfrm>
            <a:custGeom>
              <a:avLst/>
              <a:gdLst/>
              <a:ahLst/>
              <a:cxnLst/>
              <a:rect l="l" t="t" r="r" b="b"/>
              <a:pathLst>
                <a:path w="18799" h="14418" extrusionOk="0">
                  <a:moveTo>
                    <a:pt x="6418" y="1"/>
                  </a:moveTo>
                  <a:cubicBezTo>
                    <a:pt x="6221" y="1"/>
                    <a:pt x="6013" y="26"/>
                    <a:pt x="5795" y="80"/>
                  </a:cubicBezTo>
                  <a:cubicBezTo>
                    <a:pt x="3382" y="673"/>
                    <a:pt x="1" y="3880"/>
                    <a:pt x="897" y="4169"/>
                  </a:cubicBezTo>
                  <a:cubicBezTo>
                    <a:pt x="1007" y="4205"/>
                    <a:pt x="1147" y="4220"/>
                    <a:pt x="1308" y="4220"/>
                  </a:cubicBezTo>
                  <a:cubicBezTo>
                    <a:pt x="2077" y="4220"/>
                    <a:pt x="3335" y="3886"/>
                    <a:pt x="4266" y="3886"/>
                  </a:cubicBezTo>
                  <a:cubicBezTo>
                    <a:pt x="4490" y="3886"/>
                    <a:pt x="4695" y="3905"/>
                    <a:pt x="4870" y="3953"/>
                  </a:cubicBezTo>
                  <a:cubicBezTo>
                    <a:pt x="4755" y="4054"/>
                    <a:pt x="4639" y="4155"/>
                    <a:pt x="4552" y="4271"/>
                  </a:cubicBezTo>
                  <a:cubicBezTo>
                    <a:pt x="4509" y="4328"/>
                    <a:pt x="4495" y="4401"/>
                    <a:pt x="4523" y="4473"/>
                  </a:cubicBezTo>
                  <a:cubicBezTo>
                    <a:pt x="4755" y="4892"/>
                    <a:pt x="4986" y="5325"/>
                    <a:pt x="5231" y="5759"/>
                  </a:cubicBezTo>
                  <a:cubicBezTo>
                    <a:pt x="4466" y="6192"/>
                    <a:pt x="4090" y="6525"/>
                    <a:pt x="4104" y="6741"/>
                  </a:cubicBezTo>
                  <a:cubicBezTo>
                    <a:pt x="4119" y="6958"/>
                    <a:pt x="4668" y="7969"/>
                    <a:pt x="5058" y="8605"/>
                  </a:cubicBezTo>
                  <a:cubicBezTo>
                    <a:pt x="6055" y="10238"/>
                    <a:pt x="6344" y="10238"/>
                    <a:pt x="6460" y="10238"/>
                  </a:cubicBezTo>
                  <a:lnTo>
                    <a:pt x="6517" y="10238"/>
                  </a:lnTo>
                  <a:cubicBezTo>
                    <a:pt x="6749" y="10195"/>
                    <a:pt x="7124" y="9935"/>
                    <a:pt x="7471" y="9689"/>
                  </a:cubicBezTo>
                  <a:cubicBezTo>
                    <a:pt x="8006" y="10527"/>
                    <a:pt x="8410" y="11076"/>
                    <a:pt x="8583" y="11105"/>
                  </a:cubicBezTo>
                  <a:lnTo>
                    <a:pt x="8612" y="11105"/>
                  </a:lnTo>
                  <a:cubicBezTo>
                    <a:pt x="8670" y="11105"/>
                    <a:pt x="8728" y="11090"/>
                    <a:pt x="8771" y="11062"/>
                  </a:cubicBezTo>
                  <a:lnTo>
                    <a:pt x="8771" y="11062"/>
                  </a:lnTo>
                  <a:cubicBezTo>
                    <a:pt x="8309" y="12087"/>
                    <a:pt x="6893" y="13417"/>
                    <a:pt x="6749" y="14125"/>
                  </a:cubicBezTo>
                  <a:cubicBezTo>
                    <a:pt x="6711" y="14327"/>
                    <a:pt x="6892" y="14418"/>
                    <a:pt x="7218" y="14418"/>
                  </a:cubicBezTo>
                  <a:cubicBezTo>
                    <a:pt x="8382" y="14418"/>
                    <a:pt x="11383" y="13250"/>
                    <a:pt x="12716" y="11827"/>
                  </a:cubicBezTo>
                  <a:cubicBezTo>
                    <a:pt x="13799" y="10671"/>
                    <a:pt x="13323" y="9227"/>
                    <a:pt x="12831" y="8345"/>
                  </a:cubicBezTo>
                  <a:cubicBezTo>
                    <a:pt x="13799" y="7594"/>
                    <a:pt x="14739" y="6799"/>
                    <a:pt x="15620" y="5961"/>
                  </a:cubicBezTo>
                  <a:lnTo>
                    <a:pt x="15663" y="5961"/>
                  </a:lnTo>
                  <a:cubicBezTo>
                    <a:pt x="16068" y="5802"/>
                    <a:pt x="18799" y="2941"/>
                    <a:pt x="18019" y="1540"/>
                  </a:cubicBezTo>
                  <a:cubicBezTo>
                    <a:pt x="17704" y="974"/>
                    <a:pt x="16747" y="665"/>
                    <a:pt x="15447" y="665"/>
                  </a:cubicBezTo>
                  <a:cubicBezTo>
                    <a:pt x="14656" y="665"/>
                    <a:pt x="13737" y="779"/>
                    <a:pt x="12759" y="1020"/>
                  </a:cubicBezTo>
                  <a:lnTo>
                    <a:pt x="12774" y="1049"/>
                  </a:lnTo>
                  <a:cubicBezTo>
                    <a:pt x="11517" y="1251"/>
                    <a:pt x="10274" y="1540"/>
                    <a:pt x="9060" y="1930"/>
                  </a:cubicBezTo>
                  <a:cubicBezTo>
                    <a:pt x="8644" y="1186"/>
                    <a:pt x="7776" y="1"/>
                    <a:pt x="6418" y="1"/>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66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0"/>
            <p:cNvSpPr/>
            <p:nvPr/>
          </p:nvSpPr>
          <p:spPr>
            <a:xfrm flipH="1">
              <a:off x="7855476" y="2320591"/>
              <a:ext cx="229381" cy="273539"/>
            </a:xfrm>
            <a:custGeom>
              <a:avLst/>
              <a:gdLst/>
              <a:ahLst/>
              <a:cxnLst/>
              <a:rect l="l" t="t" r="r" b="b"/>
              <a:pathLst>
                <a:path w="3844" h="4584" extrusionOk="0">
                  <a:moveTo>
                    <a:pt x="1878" y="1"/>
                  </a:moveTo>
                  <a:cubicBezTo>
                    <a:pt x="1878" y="1"/>
                    <a:pt x="0" y="940"/>
                    <a:pt x="29" y="1243"/>
                  </a:cubicBezTo>
                  <a:cubicBezTo>
                    <a:pt x="43" y="1556"/>
                    <a:pt x="1736" y="4583"/>
                    <a:pt x="2203" y="4583"/>
                  </a:cubicBezTo>
                  <a:cubicBezTo>
                    <a:pt x="2211" y="4583"/>
                    <a:pt x="2218" y="4583"/>
                    <a:pt x="2225" y="4581"/>
                  </a:cubicBezTo>
                  <a:cubicBezTo>
                    <a:pt x="2659" y="4480"/>
                    <a:pt x="3843" y="3468"/>
                    <a:pt x="3843" y="3468"/>
                  </a:cubicBezTo>
                  <a:lnTo>
                    <a:pt x="18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0"/>
            <p:cNvSpPr/>
            <p:nvPr/>
          </p:nvSpPr>
          <p:spPr>
            <a:xfrm flipH="1">
              <a:off x="7844258" y="2309910"/>
              <a:ext cx="250983" cy="294424"/>
            </a:xfrm>
            <a:custGeom>
              <a:avLst/>
              <a:gdLst/>
              <a:ahLst/>
              <a:cxnLst/>
              <a:rect l="l" t="t" r="r" b="b"/>
              <a:pathLst>
                <a:path w="4206" h="4934" extrusionOk="0">
                  <a:moveTo>
                    <a:pt x="1980" y="411"/>
                  </a:moveTo>
                  <a:lnTo>
                    <a:pt x="3786" y="3604"/>
                  </a:lnTo>
                  <a:cubicBezTo>
                    <a:pt x="3338" y="3980"/>
                    <a:pt x="2645" y="4514"/>
                    <a:pt x="2370" y="4587"/>
                  </a:cubicBezTo>
                  <a:cubicBezTo>
                    <a:pt x="1966" y="4442"/>
                    <a:pt x="420" y="1784"/>
                    <a:pt x="362" y="1451"/>
                  </a:cubicBezTo>
                  <a:cubicBezTo>
                    <a:pt x="434" y="1278"/>
                    <a:pt x="1229" y="801"/>
                    <a:pt x="1980" y="411"/>
                  </a:cubicBezTo>
                  <a:close/>
                  <a:moveTo>
                    <a:pt x="2060" y="1"/>
                  </a:moveTo>
                  <a:cubicBezTo>
                    <a:pt x="2034" y="1"/>
                    <a:pt x="2007" y="7"/>
                    <a:pt x="1980" y="21"/>
                  </a:cubicBezTo>
                  <a:cubicBezTo>
                    <a:pt x="665" y="671"/>
                    <a:pt x="1" y="1162"/>
                    <a:pt x="15" y="1437"/>
                  </a:cubicBezTo>
                  <a:cubicBezTo>
                    <a:pt x="44" y="1682"/>
                    <a:pt x="593" y="2665"/>
                    <a:pt x="969" y="3301"/>
                  </a:cubicBezTo>
                  <a:cubicBezTo>
                    <a:pt x="1966" y="4933"/>
                    <a:pt x="2269" y="4933"/>
                    <a:pt x="2385" y="4933"/>
                  </a:cubicBezTo>
                  <a:lnTo>
                    <a:pt x="2428" y="4933"/>
                  </a:lnTo>
                  <a:cubicBezTo>
                    <a:pt x="2890" y="4832"/>
                    <a:pt x="4003" y="3893"/>
                    <a:pt x="4133" y="3778"/>
                  </a:cubicBezTo>
                  <a:cubicBezTo>
                    <a:pt x="4191" y="3720"/>
                    <a:pt x="4205" y="3633"/>
                    <a:pt x="4176" y="3561"/>
                  </a:cubicBezTo>
                  <a:lnTo>
                    <a:pt x="2211" y="93"/>
                  </a:lnTo>
                  <a:cubicBezTo>
                    <a:pt x="2171" y="33"/>
                    <a:pt x="2118" y="1"/>
                    <a:pt x="2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0"/>
            <p:cNvSpPr/>
            <p:nvPr/>
          </p:nvSpPr>
          <p:spPr>
            <a:xfrm flipH="1">
              <a:off x="7780468" y="1993407"/>
              <a:ext cx="557878" cy="259158"/>
            </a:xfrm>
            <a:custGeom>
              <a:avLst/>
              <a:gdLst/>
              <a:ahLst/>
              <a:cxnLst/>
              <a:rect l="l" t="t" r="r" b="b"/>
              <a:pathLst>
                <a:path w="9349" h="4343" extrusionOk="0">
                  <a:moveTo>
                    <a:pt x="6416" y="0"/>
                  </a:moveTo>
                  <a:cubicBezTo>
                    <a:pt x="6219" y="0"/>
                    <a:pt x="6012" y="25"/>
                    <a:pt x="5794" y="80"/>
                  </a:cubicBezTo>
                  <a:cubicBezTo>
                    <a:pt x="3396" y="672"/>
                    <a:pt x="0" y="3880"/>
                    <a:pt x="896" y="4169"/>
                  </a:cubicBezTo>
                  <a:cubicBezTo>
                    <a:pt x="1008" y="4205"/>
                    <a:pt x="1149" y="4220"/>
                    <a:pt x="1312" y="4220"/>
                  </a:cubicBezTo>
                  <a:cubicBezTo>
                    <a:pt x="2088" y="4220"/>
                    <a:pt x="3354" y="3884"/>
                    <a:pt x="4283" y="3884"/>
                  </a:cubicBezTo>
                  <a:cubicBezTo>
                    <a:pt x="4724" y="3884"/>
                    <a:pt x="5089" y="3959"/>
                    <a:pt x="5288" y="4183"/>
                  </a:cubicBezTo>
                  <a:cubicBezTo>
                    <a:pt x="5387" y="4295"/>
                    <a:pt x="5538" y="4342"/>
                    <a:pt x="5725" y="4342"/>
                  </a:cubicBezTo>
                  <a:cubicBezTo>
                    <a:pt x="6869" y="4342"/>
                    <a:pt x="9348" y="2536"/>
                    <a:pt x="9348" y="2536"/>
                  </a:cubicBezTo>
                  <a:cubicBezTo>
                    <a:pt x="9348" y="2536"/>
                    <a:pt x="8403" y="0"/>
                    <a:pt x="6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0"/>
            <p:cNvSpPr/>
            <p:nvPr/>
          </p:nvSpPr>
          <p:spPr>
            <a:xfrm flipH="1">
              <a:off x="7478704" y="2443039"/>
              <a:ext cx="459478" cy="410368"/>
            </a:xfrm>
            <a:custGeom>
              <a:avLst/>
              <a:gdLst/>
              <a:ahLst/>
              <a:cxnLst/>
              <a:rect l="l" t="t" r="r" b="b"/>
              <a:pathLst>
                <a:path w="7700" h="6877" extrusionOk="0">
                  <a:moveTo>
                    <a:pt x="5590" y="0"/>
                  </a:moveTo>
                  <a:cubicBezTo>
                    <a:pt x="5590" y="0"/>
                    <a:pt x="1804" y="1720"/>
                    <a:pt x="2151" y="2731"/>
                  </a:cubicBezTo>
                  <a:cubicBezTo>
                    <a:pt x="2512" y="3743"/>
                    <a:pt x="215" y="5664"/>
                    <a:pt x="42" y="6589"/>
                  </a:cubicBezTo>
                  <a:cubicBezTo>
                    <a:pt x="1" y="6787"/>
                    <a:pt x="179" y="6876"/>
                    <a:pt x="500" y="6876"/>
                  </a:cubicBezTo>
                  <a:cubicBezTo>
                    <a:pt x="1657" y="6876"/>
                    <a:pt x="4671" y="5717"/>
                    <a:pt x="5995" y="4292"/>
                  </a:cubicBezTo>
                  <a:cubicBezTo>
                    <a:pt x="7700" y="2486"/>
                    <a:pt x="5590" y="0"/>
                    <a:pt x="5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0"/>
            <p:cNvSpPr/>
            <p:nvPr/>
          </p:nvSpPr>
          <p:spPr>
            <a:xfrm flipH="1">
              <a:off x="7270089" y="2053080"/>
              <a:ext cx="788930" cy="592667"/>
            </a:xfrm>
            <a:custGeom>
              <a:avLst/>
              <a:gdLst/>
              <a:ahLst/>
              <a:cxnLst/>
              <a:rect l="l" t="t" r="r" b="b"/>
              <a:pathLst>
                <a:path w="13221" h="9932" extrusionOk="0">
                  <a:moveTo>
                    <a:pt x="10526" y="1"/>
                  </a:moveTo>
                  <a:cubicBezTo>
                    <a:pt x="7089" y="1"/>
                    <a:pt x="1373" y="1734"/>
                    <a:pt x="1" y="3386"/>
                  </a:cubicBezTo>
                  <a:cubicBezTo>
                    <a:pt x="1" y="3386"/>
                    <a:pt x="3483" y="9859"/>
                    <a:pt x="3916" y="9931"/>
                  </a:cubicBezTo>
                  <a:cubicBezTo>
                    <a:pt x="3918" y="9931"/>
                    <a:pt x="3921" y="9931"/>
                    <a:pt x="3923" y="9931"/>
                  </a:cubicBezTo>
                  <a:cubicBezTo>
                    <a:pt x="4450" y="9931"/>
                    <a:pt x="13221" y="4037"/>
                    <a:pt x="13178" y="1233"/>
                  </a:cubicBezTo>
                  <a:cubicBezTo>
                    <a:pt x="13169" y="355"/>
                    <a:pt x="12081" y="1"/>
                    <a:pt x="105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0"/>
            <p:cNvSpPr/>
            <p:nvPr/>
          </p:nvSpPr>
          <p:spPr>
            <a:xfrm flipH="1">
              <a:off x="7261437" y="2042995"/>
              <a:ext cx="808801" cy="613075"/>
            </a:xfrm>
            <a:custGeom>
              <a:avLst/>
              <a:gdLst/>
              <a:ahLst/>
              <a:cxnLst/>
              <a:rect l="l" t="t" r="r" b="b"/>
              <a:pathLst>
                <a:path w="13554" h="10274" extrusionOk="0">
                  <a:moveTo>
                    <a:pt x="10707" y="347"/>
                  </a:moveTo>
                  <a:cubicBezTo>
                    <a:pt x="11632" y="347"/>
                    <a:pt x="13178" y="477"/>
                    <a:pt x="13192" y="1402"/>
                  </a:cubicBezTo>
                  <a:cubicBezTo>
                    <a:pt x="13207" y="2500"/>
                    <a:pt x="11690" y="4349"/>
                    <a:pt x="8916" y="6603"/>
                  </a:cubicBezTo>
                  <a:cubicBezTo>
                    <a:pt x="6662" y="8438"/>
                    <a:pt x="4523" y="9782"/>
                    <a:pt x="4133" y="9912"/>
                  </a:cubicBezTo>
                  <a:cubicBezTo>
                    <a:pt x="3743" y="9580"/>
                    <a:pt x="1951" y="6473"/>
                    <a:pt x="391" y="3584"/>
                  </a:cubicBezTo>
                  <a:cubicBezTo>
                    <a:pt x="1821" y="2052"/>
                    <a:pt x="7225" y="347"/>
                    <a:pt x="10707" y="347"/>
                  </a:cubicBezTo>
                  <a:close/>
                  <a:moveTo>
                    <a:pt x="10707" y="0"/>
                  </a:moveTo>
                  <a:cubicBezTo>
                    <a:pt x="7384" y="0"/>
                    <a:pt x="1503" y="1705"/>
                    <a:pt x="44" y="3439"/>
                  </a:cubicBezTo>
                  <a:cubicBezTo>
                    <a:pt x="1" y="3497"/>
                    <a:pt x="1" y="3569"/>
                    <a:pt x="30" y="3641"/>
                  </a:cubicBezTo>
                  <a:cubicBezTo>
                    <a:pt x="1633" y="6632"/>
                    <a:pt x="3642" y="10201"/>
                    <a:pt x="4090" y="10273"/>
                  </a:cubicBezTo>
                  <a:lnTo>
                    <a:pt x="4119" y="10273"/>
                  </a:lnTo>
                  <a:cubicBezTo>
                    <a:pt x="4595" y="10273"/>
                    <a:pt x="8916" y="7369"/>
                    <a:pt x="11444" y="4812"/>
                  </a:cubicBezTo>
                  <a:cubicBezTo>
                    <a:pt x="12846" y="3396"/>
                    <a:pt x="13554" y="2240"/>
                    <a:pt x="13539" y="1402"/>
                  </a:cubicBezTo>
                  <a:cubicBezTo>
                    <a:pt x="13539" y="766"/>
                    <a:pt x="13033" y="0"/>
                    <a:pt x="10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0"/>
            <p:cNvSpPr/>
            <p:nvPr/>
          </p:nvSpPr>
          <p:spPr>
            <a:xfrm flipH="1">
              <a:off x="7216623" y="2033030"/>
              <a:ext cx="360422" cy="316264"/>
            </a:xfrm>
            <a:custGeom>
              <a:avLst/>
              <a:gdLst/>
              <a:ahLst/>
              <a:cxnLst/>
              <a:rect l="l" t="t" r="r" b="b"/>
              <a:pathLst>
                <a:path w="6040" h="5300" extrusionOk="0">
                  <a:moveTo>
                    <a:pt x="2694" y="0"/>
                  </a:moveTo>
                  <a:cubicBezTo>
                    <a:pt x="1904" y="0"/>
                    <a:pt x="984" y="115"/>
                    <a:pt x="0" y="355"/>
                  </a:cubicBezTo>
                  <a:cubicBezTo>
                    <a:pt x="0" y="355"/>
                    <a:pt x="2445" y="5300"/>
                    <a:pt x="2887" y="5300"/>
                  </a:cubicBezTo>
                  <a:cubicBezTo>
                    <a:pt x="2893" y="5300"/>
                    <a:pt x="2899" y="5299"/>
                    <a:pt x="2905" y="5297"/>
                  </a:cubicBezTo>
                  <a:cubicBezTo>
                    <a:pt x="3309" y="5138"/>
                    <a:pt x="6040" y="2277"/>
                    <a:pt x="5260" y="875"/>
                  </a:cubicBezTo>
                  <a:cubicBezTo>
                    <a:pt x="4945" y="309"/>
                    <a:pt x="3994" y="0"/>
                    <a:pt x="2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0"/>
            <p:cNvSpPr/>
            <p:nvPr/>
          </p:nvSpPr>
          <p:spPr>
            <a:xfrm flipH="1">
              <a:off x="7569227" y="2199874"/>
              <a:ext cx="314772" cy="263036"/>
            </a:xfrm>
            <a:custGeom>
              <a:avLst/>
              <a:gdLst/>
              <a:ahLst/>
              <a:cxnLst/>
              <a:rect l="l" t="t" r="r" b="b"/>
              <a:pathLst>
                <a:path w="5275" h="4408" extrusionOk="0">
                  <a:moveTo>
                    <a:pt x="2799" y="347"/>
                  </a:moveTo>
                  <a:cubicBezTo>
                    <a:pt x="3448" y="347"/>
                    <a:pt x="4038" y="705"/>
                    <a:pt x="4364" y="1258"/>
                  </a:cubicBezTo>
                  <a:cubicBezTo>
                    <a:pt x="5150" y="2583"/>
                    <a:pt x="4089" y="4060"/>
                    <a:pt x="2781" y="4060"/>
                  </a:cubicBezTo>
                  <a:cubicBezTo>
                    <a:pt x="2478" y="4060"/>
                    <a:pt x="2160" y="3981"/>
                    <a:pt x="1850" y="3801"/>
                  </a:cubicBezTo>
                  <a:cubicBezTo>
                    <a:pt x="203" y="2862"/>
                    <a:pt x="868" y="348"/>
                    <a:pt x="2760" y="348"/>
                  </a:cubicBezTo>
                  <a:cubicBezTo>
                    <a:pt x="2773" y="347"/>
                    <a:pt x="2786" y="347"/>
                    <a:pt x="2799" y="347"/>
                  </a:cubicBezTo>
                  <a:close/>
                  <a:moveTo>
                    <a:pt x="2760" y="1"/>
                  </a:moveTo>
                  <a:cubicBezTo>
                    <a:pt x="1055" y="1"/>
                    <a:pt x="1" y="1850"/>
                    <a:pt x="868" y="3324"/>
                  </a:cubicBezTo>
                  <a:cubicBezTo>
                    <a:pt x="1258" y="3989"/>
                    <a:pt x="1980" y="4408"/>
                    <a:pt x="2760" y="4408"/>
                  </a:cubicBezTo>
                  <a:cubicBezTo>
                    <a:pt x="3150" y="4408"/>
                    <a:pt x="3541" y="4292"/>
                    <a:pt x="3873" y="4104"/>
                  </a:cubicBezTo>
                  <a:cubicBezTo>
                    <a:pt x="4928" y="3483"/>
                    <a:pt x="5274" y="2125"/>
                    <a:pt x="4668" y="1085"/>
                  </a:cubicBezTo>
                  <a:cubicBezTo>
                    <a:pt x="4263" y="406"/>
                    <a:pt x="3541" y="1"/>
                    <a:pt x="2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0"/>
            <p:cNvSpPr/>
            <p:nvPr/>
          </p:nvSpPr>
          <p:spPr>
            <a:xfrm flipH="1">
              <a:off x="7606284" y="2273211"/>
              <a:ext cx="81990" cy="132831"/>
            </a:xfrm>
            <a:custGeom>
              <a:avLst/>
              <a:gdLst/>
              <a:ahLst/>
              <a:cxnLst/>
              <a:rect l="l" t="t" r="r" b="b"/>
              <a:pathLst>
                <a:path w="1374" h="2226" extrusionOk="0">
                  <a:moveTo>
                    <a:pt x="354" y="0"/>
                  </a:moveTo>
                  <a:cubicBezTo>
                    <a:pt x="311" y="0"/>
                    <a:pt x="268" y="15"/>
                    <a:pt x="232" y="43"/>
                  </a:cubicBezTo>
                  <a:cubicBezTo>
                    <a:pt x="159" y="116"/>
                    <a:pt x="159" y="231"/>
                    <a:pt x="232" y="304"/>
                  </a:cubicBezTo>
                  <a:cubicBezTo>
                    <a:pt x="246" y="318"/>
                    <a:pt x="896" y="997"/>
                    <a:pt x="73" y="1936"/>
                  </a:cubicBezTo>
                  <a:cubicBezTo>
                    <a:pt x="0" y="2008"/>
                    <a:pt x="15" y="2124"/>
                    <a:pt x="87" y="2182"/>
                  </a:cubicBezTo>
                  <a:cubicBezTo>
                    <a:pt x="116" y="2211"/>
                    <a:pt x="159" y="2225"/>
                    <a:pt x="203" y="2225"/>
                  </a:cubicBezTo>
                  <a:cubicBezTo>
                    <a:pt x="246" y="2225"/>
                    <a:pt x="289" y="2196"/>
                    <a:pt x="333" y="2167"/>
                  </a:cubicBezTo>
                  <a:cubicBezTo>
                    <a:pt x="1373" y="968"/>
                    <a:pt x="492" y="58"/>
                    <a:pt x="477" y="43"/>
                  </a:cubicBezTo>
                  <a:cubicBezTo>
                    <a:pt x="441" y="15"/>
                    <a:pt x="398" y="0"/>
                    <a:pt x="3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0"/>
            <p:cNvSpPr/>
            <p:nvPr/>
          </p:nvSpPr>
          <p:spPr>
            <a:xfrm flipH="1">
              <a:off x="7294197" y="2107561"/>
              <a:ext cx="70772" cy="135516"/>
            </a:xfrm>
            <a:custGeom>
              <a:avLst/>
              <a:gdLst/>
              <a:ahLst/>
              <a:cxnLst/>
              <a:rect l="l" t="t" r="r" b="b"/>
              <a:pathLst>
                <a:path w="1186" h="2271" extrusionOk="0">
                  <a:moveTo>
                    <a:pt x="980" y="0"/>
                  </a:moveTo>
                  <a:cubicBezTo>
                    <a:pt x="972" y="0"/>
                    <a:pt x="963" y="1"/>
                    <a:pt x="954" y="2"/>
                  </a:cubicBezTo>
                  <a:cubicBezTo>
                    <a:pt x="868" y="2"/>
                    <a:pt x="795" y="89"/>
                    <a:pt x="795" y="190"/>
                  </a:cubicBezTo>
                  <a:cubicBezTo>
                    <a:pt x="824" y="854"/>
                    <a:pt x="564" y="1505"/>
                    <a:pt x="73" y="1967"/>
                  </a:cubicBezTo>
                  <a:cubicBezTo>
                    <a:pt x="15" y="2025"/>
                    <a:pt x="1" y="2140"/>
                    <a:pt x="73" y="2213"/>
                  </a:cubicBezTo>
                  <a:cubicBezTo>
                    <a:pt x="102" y="2241"/>
                    <a:pt x="145" y="2270"/>
                    <a:pt x="203" y="2270"/>
                  </a:cubicBezTo>
                  <a:cubicBezTo>
                    <a:pt x="232" y="2270"/>
                    <a:pt x="275" y="2241"/>
                    <a:pt x="319" y="2227"/>
                  </a:cubicBezTo>
                  <a:cubicBezTo>
                    <a:pt x="882" y="1692"/>
                    <a:pt x="1186" y="927"/>
                    <a:pt x="1142" y="161"/>
                  </a:cubicBezTo>
                  <a:cubicBezTo>
                    <a:pt x="1142" y="68"/>
                    <a:pt x="1070" y="0"/>
                    <a:pt x="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30"/>
            <p:cNvGrpSpPr/>
            <p:nvPr/>
          </p:nvGrpSpPr>
          <p:grpSpPr>
            <a:xfrm>
              <a:off x="8073442" y="2502335"/>
              <a:ext cx="512826" cy="345337"/>
              <a:chOff x="8073442" y="2502335"/>
              <a:chExt cx="512826" cy="345337"/>
            </a:xfrm>
          </p:grpSpPr>
          <p:sp>
            <p:nvSpPr>
              <p:cNvPr id="603" name="Google Shape;603;p30"/>
              <p:cNvSpPr/>
              <p:nvPr/>
            </p:nvSpPr>
            <p:spPr>
              <a:xfrm flipH="1">
                <a:off x="8073502" y="2502335"/>
                <a:ext cx="512766" cy="345205"/>
              </a:xfrm>
              <a:custGeom>
                <a:avLst/>
                <a:gdLst/>
                <a:ahLst/>
                <a:cxnLst/>
                <a:rect l="l" t="t" r="r" b="b"/>
                <a:pathLst>
                  <a:path w="8593" h="5785" extrusionOk="0">
                    <a:moveTo>
                      <a:pt x="5022" y="0"/>
                    </a:moveTo>
                    <a:cubicBezTo>
                      <a:pt x="4805" y="0"/>
                      <a:pt x="4563" y="23"/>
                      <a:pt x="4292" y="77"/>
                    </a:cubicBezTo>
                    <a:cubicBezTo>
                      <a:pt x="2226" y="481"/>
                      <a:pt x="1373" y="2995"/>
                      <a:pt x="694" y="3732"/>
                    </a:cubicBezTo>
                    <a:cubicBezTo>
                      <a:pt x="1" y="4484"/>
                      <a:pt x="1937" y="5770"/>
                      <a:pt x="4667" y="5784"/>
                    </a:cubicBezTo>
                    <a:cubicBezTo>
                      <a:pt x="4675" y="5784"/>
                      <a:pt x="4683" y="5784"/>
                      <a:pt x="4691" y="5784"/>
                    </a:cubicBezTo>
                    <a:cubicBezTo>
                      <a:pt x="7405" y="5784"/>
                      <a:pt x="8592" y="3335"/>
                      <a:pt x="6763" y="1001"/>
                    </a:cubicBezTo>
                    <a:cubicBezTo>
                      <a:pt x="6763" y="1001"/>
                      <a:pt x="6447" y="0"/>
                      <a:pt x="5022" y="0"/>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66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0"/>
              <p:cNvSpPr/>
              <p:nvPr/>
            </p:nvSpPr>
            <p:spPr>
              <a:xfrm flipH="1">
                <a:off x="8073442" y="2502467"/>
                <a:ext cx="512766" cy="345205"/>
              </a:xfrm>
              <a:custGeom>
                <a:avLst/>
                <a:gdLst/>
                <a:ahLst/>
                <a:cxnLst/>
                <a:rect l="l" t="t" r="r" b="b"/>
                <a:pathLst>
                  <a:path w="8593" h="5785" extrusionOk="0">
                    <a:moveTo>
                      <a:pt x="5023" y="1"/>
                    </a:moveTo>
                    <a:cubicBezTo>
                      <a:pt x="4806" y="1"/>
                      <a:pt x="4563" y="24"/>
                      <a:pt x="4292" y="77"/>
                    </a:cubicBezTo>
                    <a:cubicBezTo>
                      <a:pt x="2226" y="482"/>
                      <a:pt x="1388" y="2996"/>
                      <a:pt x="694" y="3733"/>
                    </a:cubicBezTo>
                    <a:cubicBezTo>
                      <a:pt x="1" y="4484"/>
                      <a:pt x="1937" y="5770"/>
                      <a:pt x="4668" y="5784"/>
                    </a:cubicBezTo>
                    <a:cubicBezTo>
                      <a:pt x="4676" y="5784"/>
                      <a:pt x="4684" y="5784"/>
                      <a:pt x="4692" y="5784"/>
                    </a:cubicBezTo>
                    <a:cubicBezTo>
                      <a:pt x="7405" y="5784"/>
                      <a:pt x="8592" y="3336"/>
                      <a:pt x="6777" y="1002"/>
                    </a:cubicBezTo>
                    <a:cubicBezTo>
                      <a:pt x="6777" y="1002"/>
                      <a:pt x="6451" y="1"/>
                      <a:pt x="50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0"/>
              <p:cNvSpPr/>
              <p:nvPr/>
            </p:nvSpPr>
            <p:spPr>
              <a:xfrm flipH="1">
                <a:off x="8170768" y="2572164"/>
                <a:ext cx="234394" cy="161712"/>
              </a:xfrm>
              <a:custGeom>
                <a:avLst/>
                <a:gdLst/>
                <a:ahLst/>
                <a:cxnLst/>
                <a:rect l="l" t="t" r="r" b="b"/>
                <a:pathLst>
                  <a:path w="3928" h="2710" extrusionOk="0">
                    <a:moveTo>
                      <a:pt x="2352" y="1"/>
                    </a:moveTo>
                    <a:cubicBezTo>
                      <a:pt x="2250" y="1"/>
                      <a:pt x="2136" y="12"/>
                      <a:pt x="2009" y="36"/>
                    </a:cubicBezTo>
                    <a:cubicBezTo>
                      <a:pt x="1041" y="224"/>
                      <a:pt x="651" y="1394"/>
                      <a:pt x="319" y="1756"/>
                    </a:cubicBezTo>
                    <a:cubicBezTo>
                      <a:pt x="1" y="2102"/>
                      <a:pt x="911" y="2709"/>
                      <a:pt x="2183" y="2709"/>
                    </a:cubicBezTo>
                    <a:cubicBezTo>
                      <a:pt x="2188" y="2709"/>
                      <a:pt x="2194" y="2709"/>
                      <a:pt x="2199" y="2709"/>
                    </a:cubicBezTo>
                    <a:cubicBezTo>
                      <a:pt x="3473" y="2709"/>
                      <a:pt x="3928" y="1059"/>
                      <a:pt x="3165" y="470"/>
                    </a:cubicBezTo>
                    <a:cubicBezTo>
                      <a:pt x="3165" y="470"/>
                      <a:pt x="3023" y="1"/>
                      <a:pt x="2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6" name="Google Shape;606;p30"/>
          <p:cNvSpPr txBox="1">
            <a:spLocks noGrp="1"/>
          </p:cNvSpPr>
          <p:nvPr>
            <p:ph type="title"/>
          </p:nvPr>
        </p:nvSpPr>
        <p:spPr>
          <a:xfrm>
            <a:off x="2258525" y="2381975"/>
            <a:ext cx="46269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607" name="Google Shape;607;p30"/>
          <p:cNvSpPr txBox="1">
            <a:spLocks noGrp="1"/>
          </p:cNvSpPr>
          <p:nvPr>
            <p:ph type="title" idx="2"/>
          </p:nvPr>
        </p:nvSpPr>
        <p:spPr>
          <a:xfrm>
            <a:off x="3729750" y="1256100"/>
            <a:ext cx="1684500" cy="112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2"/>
                </a:solidFill>
              </a:rPr>
              <a:t>01</a:t>
            </a:r>
            <a:endParaRPr dirty="0">
              <a:solidFill>
                <a:schemeClr val="bg2"/>
              </a:solidFill>
            </a:endParaRPr>
          </a:p>
        </p:txBody>
      </p:sp>
      <p:sp>
        <p:nvSpPr>
          <p:cNvPr id="608" name="Google Shape;608;p30"/>
          <p:cNvSpPr txBox="1">
            <a:spLocks noGrp="1"/>
          </p:cNvSpPr>
          <p:nvPr>
            <p:ph type="subTitle" idx="1"/>
          </p:nvPr>
        </p:nvSpPr>
        <p:spPr>
          <a:xfrm>
            <a:off x="2258550" y="3363300"/>
            <a:ext cx="4626900" cy="44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Origin and W</a:t>
            </a:r>
            <a:r>
              <a:rPr lang="en-IN" dirty="0"/>
              <a:t>h</a:t>
            </a:r>
            <a:r>
              <a:rPr lang="en" dirty="0"/>
              <a:t>y this Project?</a:t>
            </a:r>
            <a:endParaRPr dirty="0"/>
          </a:p>
        </p:txBody>
      </p:sp>
      <p:sp>
        <p:nvSpPr>
          <p:cNvPr id="609" name="Google Shape;609;p30"/>
          <p:cNvSpPr/>
          <p:nvPr/>
        </p:nvSpPr>
        <p:spPr>
          <a:xfrm>
            <a:off x="7998076" y="320021"/>
            <a:ext cx="651782" cy="429958"/>
          </a:xfrm>
          <a:custGeom>
            <a:avLst/>
            <a:gdLst/>
            <a:ahLst/>
            <a:cxnLst/>
            <a:rect l="l" t="t" r="r" b="b"/>
            <a:pathLst>
              <a:path w="6156" h="4061" extrusionOk="0">
                <a:moveTo>
                  <a:pt x="3063" y="621"/>
                </a:moveTo>
                <a:cubicBezTo>
                  <a:pt x="3266" y="795"/>
                  <a:pt x="3352" y="1069"/>
                  <a:pt x="3280" y="1315"/>
                </a:cubicBezTo>
                <a:cubicBezTo>
                  <a:pt x="3262" y="1406"/>
                  <a:pt x="3186" y="1463"/>
                  <a:pt x="3107" y="1463"/>
                </a:cubicBezTo>
                <a:cubicBezTo>
                  <a:pt x="3061" y="1463"/>
                  <a:pt x="3014" y="1444"/>
                  <a:pt x="2977" y="1402"/>
                </a:cubicBezTo>
                <a:cubicBezTo>
                  <a:pt x="2803" y="1257"/>
                  <a:pt x="2847" y="925"/>
                  <a:pt x="3049" y="621"/>
                </a:cubicBezTo>
                <a:close/>
                <a:moveTo>
                  <a:pt x="4927" y="1517"/>
                </a:moveTo>
                <a:lnTo>
                  <a:pt x="4927" y="1517"/>
                </a:lnTo>
                <a:cubicBezTo>
                  <a:pt x="4913" y="1806"/>
                  <a:pt x="4696" y="2066"/>
                  <a:pt x="4407" y="2139"/>
                </a:cubicBezTo>
                <a:lnTo>
                  <a:pt x="4364" y="2139"/>
                </a:lnTo>
                <a:cubicBezTo>
                  <a:pt x="4292" y="2139"/>
                  <a:pt x="4292" y="2110"/>
                  <a:pt x="4292" y="2095"/>
                </a:cubicBezTo>
                <a:cubicBezTo>
                  <a:pt x="4277" y="1951"/>
                  <a:pt x="4537" y="1604"/>
                  <a:pt x="4927" y="1517"/>
                </a:cubicBezTo>
                <a:close/>
                <a:moveTo>
                  <a:pt x="1720" y="2384"/>
                </a:moveTo>
                <a:cubicBezTo>
                  <a:pt x="1763" y="2384"/>
                  <a:pt x="1806" y="2413"/>
                  <a:pt x="1835" y="2456"/>
                </a:cubicBezTo>
                <a:cubicBezTo>
                  <a:pt x="1965" y="2586"/>
                  <a:pt x="1994" y="2789"/>
                  <a:pt x="1922" y="2962"/>
                </a:cubicBezTo>
                <a:cubicBezTo>
                  <a:pt x="1821" y="3136"/>
                  <a:pt x="1633" y="3237"/>
                  <a:pt x="1431" y="3237"/>
                </a:cubicBezTo>
                <a:cubicBezTo>
                  <a:pt x="1387" y="2962"/>
                  <a:pt x="1445" y="2688"/>
                  <a:pt x="1590" y="2456"/>
                </a:cubicBezTo>
                <a:cubicBezTo>
                  <a:pt x="1619" y="2413"/>
                  <a:pt x="1662" y="2384"/>
                  <a:pt x="1720" y="2384"/>
                </a:cubicBezTo>
                <a:close/>
                <a:moveTo>
                  <a:pt x="3757" y="2630"/>
                </a:moveTo>
                <a:cubicBezTo>
                  <a:pt x="3771" y="2630"/>
                  <a:pt x="3800" y="2659"/>
                  <a:pt x="3829" y="2760"/>
                </a:cubicBezTo>
                <a:cubicBezTo>
                  <a:pt x="3916" y="2977"/>
                  <a:pt x="3858" y="3237"/>
                  <a:pt x="3714" y="3410"/>
                </a:cubicBezTo>
                <a:cubicBezTo>
                  <a:pt x="3584" y="3208"/>
                  <a:pt x="3569" y="2948"/>
                  <a:pt x="3656" y="2731"/>
                </a:cubicBezTo>
                <a:cubicBezTo>
                  <a:pt x="3699" y="2659"/>
                  <a:pt x="3728" y="2630"/>
                  <a:pt x="3757" y="2630"/>
                </a:cubicBezTo>
                <a:close/>
                <a:moveTo>
                  <a:pt x="3836" y="172"/>
                </a:moveTo>
                <a:cubicBezTo>
                  <a:pt x="3998" y="172"/>
                  <a:pt x="4161" y="220"/>
                  <a:pt x="4306" y="318"/>
                </a:cubicBezTo>
                <a:cubicBezTo>
                  <a:pt x="4682" y="520"/>
                  <a:pt x="4913" y="896"/>
                  <a:pt x="4956" y="1315"/>
                </a:cubicBezTo>
                <a:cubicBezTo>
                  <a:pt x="4494" y="1402"/>
                  <a:pt x="4118" y="1835"/>
                  <a:pt x="4133" y="2095"/>
                </a:cubicBezTo>
                <a:cubicBezTo>
                  <a:pt x="4133" y="2217"/>
                  <a:pt x="4234" y="2313"/>
                  <a:pt x="4353" y="2313"/>
                </a:cubicBezTo>
                <a:cubicBezTo>
                  <a:pt x="4362" y="2313"/>
                  <a:pt x="4370" y="2313"/>
                  <a:pt x="4378" y="2312"/>
                </a:cubicBezTo>
                <a:lnTo>
                  <a:pt x="4451" y="2312"/>
                </a:lnTo>
                <a:cubicBezTo>
                  <a:pt x="4826" y="2254"/>
                  <a:pt x="5086" y="1922"/>
                  <a:pt x="5130" y="1488"/>
                </a:cubicBezTo>
                <a:cubicBezTo>
                  <a:pt x="5346" y="1503"/>
                  <a:pt x="5549" y="1604"/>
                  <a:pt x="5693" y="1777"/>
                </a:cubicBezTo>
                <a:cubicBezTo>
                  <a:pt x="5924" y="2023"/>
                  <a:pt x="5968" y="2399"/>
                  <a:pt x="5809" y="2702"/>
                </a:cubicBezTo>
                <a:cubicBezTo>
                  <a:pt x="5563" y="3280"/>
                  <a:pt x="4855" y="3815"/>
                  <a:pt x="4335" y="3815"/>
                </a:cubicBezTo>
                <a:cubicBezTo>
                  <a:pt x="4205" y="3815"/>
                  <a:pt x="4075" y="3771"/>
                  <a:pt x="3974" y="3699"/>
                </a:cubicBezTo>
                <a:cubicBezTo>
                  <a:pt x="3930" y="3656"/>
                  <a:pt x="3873" y="3612"/>
                  <a:pt x="3829" y="3555"/>
                </a:cubicBezTo>
                <a:cubicBezTo>
                  <a:pt x="4046" y="3323"/>
                  <a:pt x="4118" y="3005"/>
                  <a:pt x="4003" y="2702"/>
                </a:cubicBezTo>
                <a:cubicBezTo>
                  <a:pt x="3930" y="2485"/>
                  <a:pt x="3815" y="2442"/>
                  <a:pt x="3757" y="2442"/>
                </a:cubicBezTo>
                <a:cubicBezTo>
                  <a:pt x="3641" y="2456"/>
                  <a:pt x="3540" y="2529"/>
                  <a:pt x="3497" y="2644"/>
                </a:cubicBezTo>
                <a:cubicBezTo>
                  <a:pt x="3381" y="2933"/>
                  <a:pt x="3410" y="3266"/>
                  <a:pt x="3584" y="3540"/>
                </a:cubicBezTo>
                <a:cubicBezTo>
                  <a:pt x="3367" y="3685"/>
                  <a:pt x="2962" y="3872"/>
                  <a:pt x="2240" y="3872"/>
                </a:cubicBezTo>
                <a:lnTo>
                  <a:pt x="2197" y="3872"/>
                </a:lnTo>
                <a:cubicBezTo>
                  <a:pt x="2175" y="3874"/>
                  <a:pt x="2154" y="3875"/>
                  <a:pt x="2132" y="3875"/>
                </a:cubicBezTo>
                <a:cubicBezTo>
                  <a:pt x="1840" y="3875"/>
                  <a:pt x="1582" y="3693"/>
                  <a:pt x="1474" y="3410"/>
                </a:cubicBezTo>
                <a:cubicBezTo>
                  <a:pt x="1734" y="3410"/>
                  <a:pt x="1980" y="3266"/>
                  <a:pt x="2110" y="3034"/>
                </a:cubicBezTo>
                <a:cubicBezTo>
                  <a:pt x="2211" y="2803"/>
                  <a:pt x="2168" y="2529"/>
                  <a:pt x="1994" y="2341"/>
                </a:cubicBezTo>
                <a:cubicBezTo>
                  <a:pt x="1936" y="2254"/>
                  <a:pt x="1835" y="2196"/>
                  <a:pt x="1734" y="2196"/>
                </a:cubicBezTo>
                <a:cubicBezTo>
                  <a:pt x="1619" y="2196"/>
                  <a:pt x="1532" y="2254"/>
                  <a:pt x="1460" y="2341"/>
                </a:cubicBezTo>
                <a:cubicBezTo>
                  <a:pt x="1301" y="2601"/>
                  <a:pt x="1228" y="2904"/>
                  <a:pt x="1257" y="3208"/>
                </a:cubicBezTo>
                <a:cubicBezTo>
                  <a:pt x="1041" y="3164"/>
                  <a:pt x="838" y="3063"/>
                  <a:pt x="665" y="2933"/>
                </a:cubicBezTo>
                <a:cubicBezTo>
                  <a:pt x="347" y="2702"/>
                  <a:pt x="217" y="2283"/>
                  <a:pt x="347" y="1922"/>
                </a:cubicBezTo>
                <a:cubicBezTo>
                  <a:pt x="492" y="1503"/>
                  <a:pt x="853" y="1156"/>
                  <a:pt x="1171" y="1156"/>
                </a:cubicBezTo>
                <a:cubicBezTo>
                  <a:pt x="1243" y="1156"/>
                  <a:pt x="1315" y="1185"/>
                  <a:pt x="1387" y="1228"/>
                </a:cubicBezTo>
                <a:cubicBezTo>
                  <a:pt x="1402" y="1235"/>
                  <a:pt x="1416" y="1239"/>
                  <a:pt x="1431" y="1239"/>
                </a:cubicBezTo>
                <a:cubicBezTo>
                  <a:pt x="1445" y="1239"/>
                  <a:pt x="1460" y="1235"/>
                  <a:pt x="1474" y="1228"/>
                </a:cubicBezTo>
                <a:cubicBezTo>
                  <a:pt x="1503" y="1199"/>
                  <a:pt x="1517" y="1170"/>
                  <a:pt x="1517" y="1127"/>
                </a:cubicBezTo>
                <a:cubicBezTo>
                  <a:pt x="1517" y="1127"/>
                  <a:pt x="1460" y="650"/>
                  <a:pt x="1676" y="390"/>
                </a:cubicBezTo>
                <a:cubicBezTo>
                  <a:pt x="1770" y="279"/>
                  <a:pt x="1910" y="224"/>
                  <a:pt x="2088" y="224"/>
                </a:cubicBezTo>
                <a:cubicBezTo>
                  <a:pt x="2212" y="224"/>
                  <a:pt x="2355" y="250"/>
                  <a:pt x="2514" y="304"/>
                </a:cubicBezTo>
                <a:cubicBezTo>
                  <a:pt x="2659" y="347"/>
                  <a:pt x="2803" y="419"/>
                  <a:pt x="2933" y="506"/>
                </a:cubicBezTo>
                <a:cubicBezTo>
                  <a:pt x="2688" y="853"/>
                  <a:pt x="2601" y="1315"/>
                  <a:pt x="2876" y="1546"/>
                </a:cubicBezTo>
                <a:cubicBezTo>
                  <a:pt x="2947" y="1608"/>
                  <a:pt x="3033" y="1636"/>
                  <a:pt x="3118" y="1636"/>
                </a:cubicBezTo>
                <a:cubicBezTo>
                  <a:pt x="3272" y="1636"/>
                  <a:pt x="3421" y="1541"/>
                  <a:pt x="3468" y="1373"/>
                </a:cubicBezTo>
                <a:cubicBezTo>
                  <a:pt x="3555" y="1040"/>
                  <a:pt x="3454" y="694"/>
                  <a:pt x="3193" y="477"/>
                </a:cubicBezTo>
                <a:cubicBezTo>
                  <a:pt x="3358" y="278"/>
                  <a:pt x="3595" y="172"/>
                  <a:pt x="3836" y="172"/>
                </a:cubicBezTo>
                <a:close/>
                <a:moveTo>
                  <a:pt x="3833" y="0"/>
                </a:moveTo>
                <a:cubicBezTo>
                  <a:pt x="3532" y="0"/>
                  <a:pt x="3238" y="129"/>
                  <a:pt x="3035" y="376"/>
                </a:cubicBezTo>
                <a:cubicBezTo>
                  <a:pt x="2890" y="275"/>
                  <a:pt x="2731" y="202"/>
                  <a:pt x="2558" y="145"/>
                </a:cubicBezTo>
                <a:cubicBezTo>
                  <a:pt x="2382" y="90"/>
                  <a:pt x="2224" y="62"/>
                  <a:pt x="2083" y="62"/>
                </a:cubicBezTo>
                <a:cubicBezTo>
                  <a:pt x="1851" y="62"/>
                  <a:pt x="1666" y="137"/>
                  <a:pt x="1532" y="289"/>
                </a:cubicBezTo>
                <a:cubicBezTo>
                  <a:pt x="1373" y="491"/>
                  <a:pt x="1301" y="751"/>
                  <a:pt x="1315" y="1012"/>
                </a:cubicBezTo>
                <a:cubicBezTo>
                  <a:pt x="1285" y="1001"/>
                  <a:pt x="1247" y="991"/>
                  <a:pt x="1207" y="991"/>
                </a:cubicBezTo>
                <a:cubicBezTo>
                  <a:pt x="1190" y="991"/>
                  <a:pt x="1173" y="993"/>
                  <a:pt x="1156" y="997"/>
                </a:cubicBezTo>
                <a:cubicBezTo>
                  <a:pt x="766" y="997"/>
                  <a:pt x="333" y="1373"/>
                  <a:pt x="174" y="1864"/>
                </a:cubicBezTo>
                <a:cubicBezTo>
                  <a:pt x="0" y="2312"/>
                  <a:pt x="159" y="2818"/>
                  <a:pt x="549" y="3092"/>
                </a:cubicBezTo>
                <a:cubicBezTo>
                  <a:pt x="766" y="3251"/>
                  <a:pt x="1012" y="3367"/>
                  <a:pt x="1286" y="3410"/>
                </a:cubicBezTo>
                <a:cubicBezTo>
                  <a:pt x="1399" y="3804"/>
                  <a:pt x="1758" y="4061"/>
                  <a:pt x="2163" y="4061"/>
                </a:cubicBezTo>
                <a:cubicBezTo>
                  <a:pt x="2174" y="4061"/>
                  <a:pt x="2185" y="4061"/>
                  <a:pt x="2197" y="4060"/>
                </a:cubicBezTo>
                <a:lnTo>
                  <a:pt x="2240" y="4060"/>
                </a:lnTo>
                <a:cubicBezTo>
                  <a:pt x="2876" y="4060"/>
                  <a:pt x="3367" y="3930"/>
                  <a:pt x="3699" y="3670"/>
                </a:cubicBezTo>
                <a:cubicBezTo>
                  <a:pt x="3743" y="3728"/>
                  <a:pt x="3800" y="3786"/>
                  <a:pt x="3858" y="3829"/>
                </a:cubicBezTo>
                <a:cubicBezTo>
                  <a:pt x="4003" y="3930"/>
                  <a:pt x="4162" y="3988"/>
                  <a:pt x="4335" y="3988"/>
                </a:cubicBezTo>
                <a:cubicBezTo>
                  <a:pt x="4913" y="3988"/>
                  <a:pt x="5679" y="3410"/>
                  <a:pt x="5953" y="2760"/>
                </a:cubicBezTo>
                <a:cubicBezTo>
                  <a:pt x="6155" y="2399"/>
                  <a:pt x="6083" y="1951"/>
                  <a:pt x="5809" y="1647"/>
                </a:cubicBezTo>
                <a:cubicBezTo>
                  <a:pt x="5635" y="1445"/>
                  <a:pt x="5375" y="1315"/>
                  <a:pt x="5115" y="1301"/>
                </a:cubicBezTo>
                <a:cubicBezTo>
                  <a:pt x="5072" y="824"/>
                  <a:pt x="4797" y="405"/>
                  <a:pt x="4393" y="159"/>
                </a:cubicBezTo>
                <a:cubicBezTo>
                  <a:pt x="4218" y="52"/>
                  <a:pt x="4024" y="0"/>
                  <a:pt x="38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272086" y="4801534"/>
            <a:ext cx="123306" cy="112888"/>
          </a:xfrm>
          <a:custGeom>
            <a:avLst/>
            <a:gdLst/>
            <a:ahLst/>
            <a:cxnLst/>
            <a:rect l="l" t="t" r="r" b="b"/>
            <a:pathLst>
              <a:path w="1373" h="1257" extrusionOk="0">
                <a:moveTo>
                  <a:pt x="751" y="187"/>
                </a:moveTo>
                <a:cubicBezTo>
                  <a:pt x="997" y="187"/>
                  <a:pt x="1185" y="389"/>
                  <a:pt x="1185" y="620"/>
                </a:cubicBezTo>
                <a:cubicBezTo>
                  <a:pt x="1185" y="866"/>
                  <a:pt x="983" y="1068"/>
                  <a:pt x="737" y="1068"/>
                </a:cubicBezTo>
                <a:cubicBezTo>
                  <a:pt x="145" y="1068"/>
                  <a:pt x="145" y="187"/>
                  <a:pt x="737" y="187"/>
                </a:cubicBezTo>
                <a:close/>
                <a:moveTo>
                  <a:pt x="750" y="0"/>
                </a:moveTo>
                <a:cubicBezTo>
                  <a:pt x="513" y="0"/>
                  <a:pt x="278" y="137"/>
                  <a:pt x="174" y="389"/>
                </a:cubicBezTo>
                <a:cubicBezTo>
                  <a:pt x="0" y="794"/>
                  <a:pt x="304" y="1256"/>
                  <a:pt x="737" y="1256"/>
                </a:cubicBezTo>
                <a:cubicBezTo>
                  <a:pt x="1084" y="1256"/>
                  <a:pt x="1373" y="967"/>
                  <a:pt x="1373" y="635"/>
                </a:cubicBezTo>
                <a:cubicBezTo>
                  <a:pt x="1373" y="461"/>
                  <a:pt x="1301" y="302"/>
                  <a:pt x="1185" y="187"/>
                </a:cubicBezTo>
                <a:cubicBezTo>
                  <a:pt x="1064" y="60"/>
                  <a:pt x="906" y="0"/>
                  <a:pt x="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1" name="Google Shape;611;p30"/>
          <p:cNvGrpSpPr/>
          <p:nvPr/>
        </p:nvGrpSpPr>
        <p:grpSpPr>
          <a:xfrm>
            <a:off x="141107" y="192031"/>
            <a:ext cx="200991" cy="206083"/>
            <a:chOff x="2950083" y="2942772"/>
            <a:chExt cx="142245" cy="145837"/>
          </a:xfrm>
        </p:grpSpPr>
        <p:sp>
          <p:nvSpPr>
            <p:cNvPr id="612" name="Google Shape;612;p30"/>
            <p:cNvSpPr/>
            <p:nvPr/>
          </p:nvSpPr>
          <p:spPr>
            <a:xfrm>
              <a:off x="3016800" y="2942772"/>
              <a:ext cx="17449" cy="145837"/>
            </a:xfrm>
            <a:custGeom>
              <a:avLst/>
              <a:gdLst/>
              <a:ahLst/>
              <a:cxnLst/>
              <a:rect l="l" t="t" r="r" b="b"/>
              <a:pathLst>
                <a:path w="204" h="1705" extrusionOk="0">
                  <a:moveTo>
                    <a:pt x="102" y="0"/>
                  </a:moveTo>
                  <a:cubicBezTo>
                    <a:pt x="59" y="0"/>
                    <a:pt x="15" y="43"/>
                    <a:pt x="15" y="101"/>
                  </a:cubicBezTo>
                  <a:lnTo>
                    <a:pt x="1" y="1618"/>
                  </a:lnTo>
                  <a:cubicBezTo>
                    <a:pt x="1" y="1662"/>
                    <a:pt x="44" y="1705"/>
                    <a:pt x="102" y="1705"/>
                  </a:cubicBezTo>
                  <a:cubicBezTo>
                    <a:pt x="145" y="1705"/>
                    <a:pt x="189" y="1662"/>
                    <a:pt x="189" y="1618"/>
                  </a:cubicBezTo>
                  <a:lnTo>
                    <a:pt x="203" y="101"/>
                  </a:lnTo>
                  <a:cubicBezTo>
                    <a:pt x="203" y="43"/>
                    <a:pt x="160" y="0"/>
                    <a:pt x="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2962486" y="2969971"/>
              <a:ext cx="129842" cy="90239"/>
            </a:xfrm>
            <a:custGeom>
              <a:avLst/>
              <a:gdLst/>
              <a:ahLst/>
              <a:cxnLst/>
              <a:rect l="l" t="t" r="r" b="b"/>
              <a:pathLst>
                <a:path w="1518" h="1055" extrusionOk="0">
                  <a:moveTo>
                    <a:pt x="1378" y="1"/>
                  </a:moveTo>
                  <a:cubicBezTo>
                    <a:pt x="1362" y="1"/>
                    <a:pt x="1346" y="5"/>
                    <a:pt x="1329" y="14"/>
                  </a:cubicBezTo>
                  <a:lnTo>
                    <a:pt x="72" y="896"/>
                  </a:lnTo>
                  <a:cubicBezTo>
                    <a:pt x="0" y="939"/>
                    <a:pt x="29" y="1055"/>
                    <a:pt x="116" y="1055"/>
                  </a:cubicBezTo>
                  <a:cubicBezTo>
                    <a:pt x="145" y="1055"/>
                    <a:pt x="159" y="1055"/>
                    <a:pt x="174" y="1040"/>
                  </a:cubicBezTo>
                  <a:lnTo>
                    <a:pt x="1445" y="159"/>
                  </a:lnTo>
                  <a:cubicBezTo>
                    <a:pt x="1518" y="110"/>
                    <a:pt x="1458" y="1"/>
                    <a:pt x="1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2975316" y="2963727"/>
              <a:ext cx="100931" cy="101445"/>
            </a:xfrm>
            <a:custGeom>
              <a:avLst/>
              <a:gdLst/>
              <a:ahLst/>
              <a:cxnLst/>
              <a:rect l="l" t="t" r="r" b="b"/>
              <a:pathLst>
                <a:path w="1180" h="1186" extrusionOk="0">
                  <a:moveTo>
                    <a:pt x="133" y="1"/>
                  </a:moveTo>
                  <a:cubicBezTo>
                    <a:pt x="61" y="1"/>
                    <a:pt x="0" y="93"/>
                    <a:pt x="67" y="160"/>
                  </a:cubicBezTo>
                  <a:lnTo>
                    <a:pt x="1006" y="1157"/>
                  </a:lnTo>
                  <a:cubicBezTo>
                    <a:pt x="1020" y="1171"/>
                    <a:pt x="1049" y="1185"/>
                    <a:pt x="1078" y="1185"/>
                  </a:cubicBezTo>
                  <a:cubicBezTo>
                    <a:pt x="1093" y="1185"/>
                    <a:pt x="1122" y="1171"/>
                    <a:pt x="1136" y="1157"/>
                  </a:cubicBezTo>
                  <a:cubicBezTo>
                    <a:pt x="1179" y="1128"/>
                    <a:pt x="1179" y="1070"/>
                    <a:pt x="1136" y="1026"/>
                  </a:cubicBezTo>
                  <a:lnTo>
                    <a:pt x="197" y="30"/>
                  </a:lnTo>
                  <a:cubicBezTo>
                    <a:pt x="177" y="9"/>
                    <a:pt x="154"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2950083" y="3005724"/>
              <a:ext cx="140962" cy="16166"/>
            </a:xfrm>
            <a:custGeom>
              <a:avLst/>
              <a:gdLst/>
              <a:ahLst/>
              <a:cxnLst/>
              <a:rect l="l" t="t" r="r" b="b"/>
              <a:pathLst>
                <a:path w="1648" h="189" extrusionOk="0">
                  <a:moveTo>
                    <a:pt x="1561" y="1"/>
                  </a:moveTo>
                  <a:lnTo>
                    <a:pt x="102" y="15"/>
                  </a:lnTo>
                  <a:cubicBezTo>
                    <a:pt x="44" y="15"/>
                    <a:pt x="1" y="59"/>
                    <a:pt x="1" y="102"/>
                  </a:cubicBezTo>
                  <a:cubicBezTo>
                    <a:pt x="1" y="160"/>
                    <a:pt x="44" y="189"/>
                    <a:pt x="102" y="189"/>
                  </a:cubicBezTo>
                  <a:lnTo>
                    <a:pt x="1561" y="174"/>
                  </a:lnTo>
                  <a:cubicBezTo>
                    <a:pt x="1604" y="174"/>
                    <a:pt x="1648" y="131"/>
                    <a:pt x="1648" y="88"/>
                  </a:cubicBezTo>
                  <a:cubicBezTo>
                    <a:pt x="1648" y="44"/>
                    <a:pt x="1604" y="1"/>
                    <a:pt x="15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30"/>
          <p:cNvGrpSpPr/>
          <p:nvPr/>
        </p:nvGrpSpPr>
        <p:grpSpPr>
          <a:xfrm>
            <a:off x="7354288" y="4109150"/>
            <a:ext cx="478830" cy="301953"/>
            <a:chOff x="4274113" y="691325"/>
            <a:chExt cx="478830" cy="301953"/>
          </a:xfrm>
        </p:grpSpPr>
        <p:sp>
          <p:nvSpPr>
            <p:cNvPr id="617" name="Google Shape;617;p30"/>
            <p:cNvSpPr/>
            <p:nvPr/>
          </p:nvSpPr>
          <p:spPr>
            <a:xfrm>
              <a:off x="4319329" y="691325"/>
              <a:ext cx="352459" cy="301953"/>
            </a:xfrm>
            <a:custGeom>
              <a:avLst/>
              <a:gdLst/>
              <a:ahLst/>
              <a:cxnLst/>
              <a:rect l="l" t="t" r="r" b="b"/>
              <a:pathLst>
                <a:path w="3266" h="2798" extrusionOk="0">
                  <a:moveTo>
                    <a:pt x="1864" y="182"/>
                  </a:moveTo>
                  <a:cubicBezTo>
                    <a:pt x="2543" y="182"/>
                    <a:pt x="3078" y="731"/>
                    <a:pt x="3078" y="1396"/>
                  </a:cubicBezTo>
                  <a:cubicBezTo>
                    <a:pt x="3078" y="2131"/>
                    <a:pt x="2473" y="2620"/>
                    <a:pt x="1845" y="2620"/>
                  </a:cubicBezTo>
                  <a:cubicBezTo>
                    <a:pt x="1547" y="2620"/>
                    <a:pt x="1244" y="2509"/>
                    <a:pt x="997" y="2263"/>
                  </a:cubicBezTo>
                  <a:cubicBezTo>
                    <a:pt x="231" y="1497"/>
                    <a:pt x="781" y="182"/>
                    <a:pt x="1864" y="182"/>
                  </a:cubicBezTo>
                  <a:close/>
                  <a:moveTo>
                    <a:pt x="1862" y="0"/>
                  </a:moveTo>
                  <a:cubicBezTo>
                    <a:pt x="1518" y="0"/>
                    <a:pt x="1167" y="128"/>
                    <a:pt x="882" y="413"/>
                  </a:cubicBezTo>
                  <a:cubicBezTo>
                    <a:pt x="0" y="1295"/>
                    <a:pt x="622" y="2797"/>
                    <a:pt x="1864" y="2797"/>
                  </a:cubicBezTo>
                  <a:cubicBezTo>
                    <a:pt x="2630" y="2797"/>
                    <a:pt x="3266" y="2162"/>
                    <a:pt x="3266" y="1396"/>
                  </a:cubicBezTo>
                  <a:cubicBezTo>
                    <a:pt x="3266" y="556"/>
                    <a:pt x="2579" y="0"/>
                    <a:pt x="1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4274113" y="754564"/>
              <a:ext cx="478830" cy="211302"/>
            </a:xfrm>
            <a:custGeom>
              <a:avLst/>
              <a:gdLst/>
              <a:ahLst/>
              <a:cxnLst/>
              <a:rect l="l" t="t" r="r" b="b"/>
              <a:pathLst>
                <a:path w="4437" h="1958" extrusionOk="0">
                  <a:moveTo>
                    <a:pt x="3825" y="0"/>
                  </a:moveTo>
                  <a:cubicBezTo>
                    <a:pt x="3634" y="0"/>
                    <a:pt x="3456" y="23"/>
                    <a:pt x="3396" y="30"/>
                  </a:cubicBezTo>
                  <a:cubicBezTo>
                    <a:pt x="3338" y="44"/>
                    <a:pt x="3309" y="88"/>
                    <a:pt x="3323" y="131"/>
                  </a:cubicBezTo>
                  <a:cubicBezTo>
                    <a:pt x="3323" y="179"/>
                    <a:pt x="3353" y="207"/>
                    <a:pt x="3388" y="207"/>
                  </a:cubicBezTo>
                  <a:cubicBezTo>
                    <a:pt x="3395" y="207"/>
                    <a:pt x="3403" y="206"/>
                    <a:pt x="3410" y="203"/>
                  </a:cubicBezTo>
                  <a:cubicBezTo>
                    <a:pt x="3547" y="186"/>
                    <a:pt x="3694" y="176"/>
                    <a:pt x="3825" y="176"/>
                  </a:cubicBezTo>
                  <a:cubicBezTo>
                    <a:pt x="4025" y="176"/>
                    <a:pt x="4190" y="200"/>
                    <a:pt x="4234" y="261"/>
                  </a:cubicBezTo>
                  <a:cubicBezTo>
                    <a:pt x="4234" y="261"/>
                    <a:pt x="4248" y="275"/>
                    <a:pt x="4234" y="304"/>
                  </a:cubicBezTo>
                  <a:cubicBezTo>
                    <a:pt x="4205" y="405"/>
                    <a:pt x="3670" y="723"/>
                    <a:pt x="2601" y="1142"/>
                  </a:cubicBezTo>
                  <a:cubicBezTo>
                    <a:pt x="1625" y="1538"/>
                    <a:pt x="754" y="1785"/>
                    <a:pt x="387" y="1785"/>
                  </a:cubicBezTo>
                  <a:cubicBezTo>
                    <a:pt x="325" y="1785"/>
                    <a:pt x="277" y="1778"/>
                    <a:pt x="246" y="1764"/>
                  </a:cubicBezTo>
                  <a:cubicBezTo>
                    <a:pt x="217" y="1735"/>
                    <a:pt x="174" y="1720"/>
                    <a:pt x="174" y="1677"/>
                  </a:cubicBezTo>
                  <a:cubicBezTo>
                    <a:pt x="174" y="1547"/>
                    <a:pt x="578" y="1272"/>
                    <a:pt x="954" y="1084"/>
                  </a:cubicBezTo>
                  <a:cubicBezTo>
                    <a:pt x="997" y="1070"/>
                    <a:pt x="1026" y="1012"/>
                    <a:pt x="997" y="969"/>
                  </a:cubicBezTo>
                  <a:cubicBezTo>
                    <a:pt x="986" y="936"/>
                    <a:pt x="951" y="920"/>
                    <a:pt x="916" y="920"/>
                  </a:cubicBezTo>
                  <a:cubicBezTo>
                    <a:pt x="904" y="920"/>
                    <a:pt x="892" y="922"/>
                    <a:pt x="882" y="926"/>
                  </a:cubicBezTo>
                  <a:cubicBezTo>
                    <a:pt x="665" y="1027"/>
                    <a:pt x="0" y="1373"/>
                    <a:pt x="0" y="1677"/>
                  </a:cubicBezTo>
                  <a:cubicBezTo>
                    <a:pt x="0" y="1792"/>
                    <a:pt x="73" y="1894"/>
                    <a:pt x="174" y="1923"/>
                  </a:cubicBezTo>
                  <a:cubicBezTo>
                    <a:pt x="227" y="1944"/>
                    <a:pt x="279" y="1957"/>
                    <a:pt x="332" y="1957"/>
                  </a:cubicBezTo>
                  <a:cubicBezTo>
                    <a:pt x="352" y="1957"/>
                    <a:pt x="371" y="1955"/>
                    <a:pt x="390" y="1951"/>
                  </a:cubicBezTo>
                  <a:cubicBezTo>
                    <a:pt x="968" y="1951"/>
                    <a:pt x="2254" y="1504"/>
                    <a:pt x="3092" y="1142"/>
                  </a:cubicBezTo>
                  <a:cubicBezTo>
                    <a:pt x="3656" y="911"/>
                    <a:pt x="4349" y="564"/>
                    <a:pt x="4407" y="362"/>
                  </a:cubicBezTo>
                  <a:cubicBezTo>
                    <a:pt x="4436" y="290"/>
                    <a:pt x="4422" y="203"/>
                    <a:pt x="4378" y="145"/>
                  </a:cubicBezTo>
                  <a:cubicBezTo>
                    <a:pt x="4278" y="30"/>
                    <a:pt x="4043" y="0"/>
                    <a:pt x="3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9" name="Google Shape;619;p30"/>
          <p:cNvSpPr/>
          <p:nvPr/>
        </p:nvSpPr>
        <p:spPr>
          <a:xfrm>
            <a:off x="2878212" y="398127"/>
            <a:ext cx="395705" cy="390638"/>
          </a:xfrm>
          <a:custGeom>
            <a:avLst/>
            <a:gdLst/>
            <a:ahLst/>
            <a:cxnLst/>
            <a:rect l="l" t="t" r="r" b="b"/>
            <a:pathLst>
              <a:path w="4451" h="4394" extrusionOk="0">
                <a:moveTo>
                  <a:pt x="2266" y="0"/>
                </a:moveTo>
                <a:cubicBezTo>
                  <a:pt x="1767" y="0"/>
                  <a:pt x="1235" y="189"/>
                  <a:pt x="824" y="550"/>
                </a:cubicBezTo>
                <a:cubicBezTo>
                  <a:pt x="73" y="1215"/>
                  <a:pt x="0" y="2197"/>
                  <a:pt x="622" y="3194"/>
                </a:cubicBezTo>
                <a:cubicBezTo>
                  <a:pt x="1041" y="3859"/>
                  <a:pt x="1575" y="4249"/>
                  <a:pt x="2197" y="4365"/>
                </a:cubicBezTo>
                <a:cubicBezTo>
                  <a:pt x="2312" y="4379"/>
                  <a:pt x="2428" y="4394"/>
                  <a:pt x="2543" y="4394"/>
                </a:cubicBezTo>
                <a:cubicBezTo>
                  <a:pt x="3540" y="4394"/>
                  <a:pt x="4378" y="3729"/>
                  <a:pt x="4407" y="3686"/>
                </a:cubicBezTo>
                <a:cubicBezTo>
                  <a:pt x="4451" y="3657"/>
                  <a:pt x="4451" y="3599"/>
                  <a:pt x="4422" y="3570"/>
                </a:cubicBezTo>
                <a:cubicBezTo>
                  <a:pt x="4406" y="3546"/>
                  <a:pt x="4381" y="3535"/>
                  <a:pt x="4355" y="3535"/>
                </a:cubicBezTo>
                <a:cubicBezTo>
                  <a:pt x="4334" y="3535"/>
                  <a:pt x="4311" y="3543"/>
                  <a:pt x="4292" y="3556"/>
                </a:cubicBezTo>
                <a:cubicBezTo>
                  <a:pt x="4292" y="3556"/>
                  <a:pt x="3480" y="4205"/>
                  <a:pt x="2552" y="4205"/>
                </a:cubicBezTo>
                <a:cubicBezTo>
                  <a:pt x="2445" y="4205"/>
                  <a:pt x="2335" y="4196"/>
                  <a:pt x="2226" y="4177"/>
                </a:cubicBezTo>
                <a:cubicBezTo>
                  <a:pt x="1648" y="4090"/>
                  <a:pt x="1156" y="3729"/>
                  <a:pt x="766" y="3093"/>
                </a:cubicBezTo>
                <a:cubicBezTo>
                  <a:pt x="203" y="2183"/>
                  <a:pt x="289" y="1273"/>
                  <a:pt x="940" y="695"/>
                </a:cubicBezTo>
                <a:cubicBezTo>
                  <a:pt x="1314" y="362"/>
                  <a:pt x="1808" y="187"/>
                  <a:pt x="2268" y="187"/>
                </a:cubicBezTo>
                <a:cubicBezTo>
                  <a:pt x="2606" y="187"/>
                  <a:pt x="2926" y="282"/>
                  <a:pt x="3165" y="478"/>
                </a:cubicBezTo>
                <a:cubicBezTo>
                  <a:pt x="3887" y="1056"/>
                  <a:pt x="4046" y="1880"/>
                  <a:pt x="3844" y="2385"/>
                </a:cubicBezTo>
                <a:cubicBezTo>
                  <a:pt x="3700" y="2725"/>
                  <a:pt x="3402" y="2912"/>
                  <a:pt x="3004" y="2912"/>
                </a:cubicBezTo>
                <a:cubicBezTo>
                  <a:pt x="2962" y="2912"/>
                  <a:pt x="2920" y="2910"/>
                  <a:pt x="2876" y="2905"/>
                </a:cubicBezTo>
                <a:cubicBezTo>
                  <a:pt x="2124" y="2819"/>
                  <a:pt x="1922" y="2414"/>
                  <a:pt x="1864" y="2183"/>
                </a:cubicBezTo>
                <a:cubicBezTo>
                  <a:pt x="1792" y="1865"/>
                  <a:pt x="1908" y="1547"/>
                  <a:pt x="2153" y="1345"/>
                </a:cubicBezTo>
                <a:cubicBezTo>
                  <a:pt x="2215" y="1310"/>
                  <a:pt x="2281" y="1292"/>
                  <a:pt x="2345" y="1292"/>
                </a:cubicBezTo>
                <a:cubicBezTo>
                  <a:pt x="2415" y="1292"/>
                  <a:pt x="2483" y="1314"/>
                  <a:pt x="2543" y="1359"/>
                </a:cubicBezTo>
                <a:cubicBezTo>
                  <a:pt x="2702" y="1461"/>
                  <a:pt x="2789" y="1619"/>
                  <a:pt x="2804" y="1807"/>
                </a:cubicBezTo>
                <a:cubicBezTo>
                  <a:pt x="2789" y="1865"/>
                  <a:pt x="2746" y="1923"/>
                  <a:pt x="2688" y="1937"/>
                </a:cubicBezTo>
                <a:cubicBezTo>
                  <a:pt x="2645" y="1952"/>
                  <a:pt x="2616" y="2010"/>
                  <a:pt x="2630" y="2053"/>
                </a:cubicBezTo>
                <a:cubicBezTo>
                  <a:pt x="2642" y="2089"/>
                  <a:pt x="2683" y="2114"/>
                  <a:pt x="2722" y="2114"/>
                </a:cubicBezTo>
                <a:cubicBezTo>
                  <a:pt x="2730" y="2114"/>
                  <a:pt x="2738" y="2113"/>
                  <a:pt x="2746" y="2111"/>
                </a:cubicBezTo>
                <a:cubicBezTo>
                  <a:pt x="2876" y="2067"/>
                  <a:pt x="2962" y="1952"/>
                  <a:pt x="2977" y="1822"/>
                </a:cubicBezTo>
                <a:cubicBezTo>
                  <a:pt x="2977" y="1576"/>
                  <a:pt x="2847" y="1330"/>
                  <a:pt x="2645" y="1200"/>
                </a:cubicBezTo>
                <a:cubicBezTo>
                  <a:pt x="2551" y="1143"/>
                  <a:pt x="2450" y="1114"/>
                  <a:pt x="2348" y="1114"/>
                </a:cubicBezTo>
                <a:cubicBezTo>
                  <a:pt x="2247" y="1114"/>
                  <a:pt x="2146" y="1143"/>
                  <a:pt x="2052" y="1200"/>
                </a:cubicBezTo>
                <a:cubicBezTo>
                  <a:pt x="1734" y="1432"/>
                  <a:pt x="1590" y="1836"/>
                  <a:pt x="1691" y="2212"/>
                </a:cubicBezTo>
                <a:cubicBezTo>
                  <a:pt x="1807" y="2703"/>
                  <a:pt x="2226" y="3007"/>
                  <a:pt x="2847" y="3079"/>
                </a:cubicBezTo>
                <a:cubicBezTo>
                  <a:pt x="2902" y="3085"/>
                  <a:pt x="2956" y="3088"/>
                  <a:pt x="3009" y="3088"/>
                </a:cubicBezTo>
                <a:cubicBezTo>
                  <a:pt x="3478" y="3088"/>
                  <a:pt x="3835" y="2859"/>
                  <a:pt x="4017" y="2443"/>
                </a:cubicBezTo>
                <a:cubicBezTo>
                  <a:pt x="4248" y="1880"/>
                  <a:pt x="4075" y="969"/>
                  <a:pt x="3280" y="334"/>
                </a:cubicBezTo>
                <a:cubicBezTo>
                  <a:pt x="3006" y="109"/>
                  <a:pt x="2645" y="0"/>
                  <a:pt x="2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8611050" y="4411095"/>
            <a:ext cx="254898" cy="256681"/>
          </a:xfrm>
          <a:custGeom>
            <a:avLst/>
            <a:gdLst/>
            <a:ahLst/>
            <a:cxnLst/>
            <a:rect l="l" t="t" r="r" b="b"/>
            <a:pathLst>
              <a:path w="2024" h="2038" extrusionOk="0">
                <a:moveTo>
                  <a:pt x="1084" y="261"/>
                </a:moveTo>
                <a:cubicBezTo>
                  <a:pt x="1099" y="347"/>
                  <a:pt x="1128" y="463"/>
                  <a:pt x="1157" y="535"/>
                </a:cubicBezTo>
                <a:cubicBezTo>
                  <a:pt x="1171" y="636"/>
                  <a:pt x="1200" y="723"/>
                  <a:pt x="1243" y="824"/>
                </a:cubicBezTo>
                <a:cubicBezTo>
                  <a:pt x="1258" y="853"/>
                  <a:pt x="1301" y="867"/>
                  <a:pt x="1503" y="940"/>
                </a:cubicBezTo>
                <a:cubicBezTo>
                  <a:pt x="1576" y="969"/>
                  <a:pt x="1677" y="998"/>
                  <a:pt x="1763" y="1041"/>
                </a:cubicBezTo>
                <a:cubicBezTo>
                  <a:pt x="1648" y="1084"/>
                  <a:pt x="1460" y="1156"/>
                  <a:pt x="1301" y="1214"/>
                </a:cubicBezTo>
                <a:cubicBezTo>
                  <a:pt x="1272" y="1229"/>
                  <a:pt x="1258" y="1243"/>
                  <a:pt x="1243" y="1272"/>
                </a:cubicBezTo>
                <a:cubicBezTo>
                  <a:pt x="1171" y="1445"/>
                  <a:pt x="1070" y="1662"/>
                  <a:pt x="998" y="1778"/>
                </a:cubicBezTo>
                <a:cubicBezTo>
                  <a:pt x="954" y="1662"/>
                  <a:pt x="896" y="1431"/>
                  <a:pt x="839" y="1243"/>
                </a:cubicBezTo>
                <a:cubicBezTo>
                  <a:pt x="839" y="1200"/>
                  <a:pt x="810" y="1171"/>
                  <a:pt x="766" y="1171"/>
                </a:cubicBezTo>
                <a:cubicBezTo>
                  <a:pt x="579" y="1142"/>
                  <a:pt x="362" y="1084"/>
                  <a:pt x="246" y="1055"/>
                </a:cubicBezTo>
                <a:cubicBezTo>
                  <a:pt x="434" y="954"/>
                  <a:pt x="622" y="867"/>
                  <a:pt x="824" y="781"/>
                </a:cubicBezTo>
                <a:cubicBezTo>
                  <a:pt x="839" y="766"/>
                  <a:pt x="868" y="752"/>
                  <a:pt x="868" y="737"/>
                </a:cubicBezTo>
                <a:cubicBezTo>
                  <a:pt x="940" y="564"/>
                  <a:pt x="1027" y="376"/>
                  <a:pt x="1084" y="261"/>
                </a:cubicBezTo>
                <a:close/>
                <a:moveTo>
                  <a:pt x="1099" y="1"/>
                </a:moveTo>
                <a:cubicBezTo>
                  <a:pt x="1041" y="1"/>
                  <a:pt x="954" y="1"/>
                  <a:pt x="723" y="636"/>
                </a:cubicBezTo>
                <a:cubicBezTo>
                  <a:pt x="44" y="911"/>
                  <a:pt x="15" y="998"/>
                  <a:pt x="1" y="1041"/>
                </a:cubicBezTo>
                <a:cubicBezTo>
                  <a:pt x="1" y="1070"/>
                  <a:pt x="1" y="1099"/>
                  <a:pt x="15" y="1128"/>
                </a:cubicBezTo>
                <a:cubicBezTo>
                  <a:pt x="44" y="1156"/>
                  <a:pt x="87" y="1229"/>
                  <a:pt x="680" y="1344"/>
                </a:cubicBezTo>
                <a:cubicBezTo>
                  <a:pt x="853" y="2038"/>
                  <a:pt x="925" y="2038"/>
                  <a:pt x="983" y="2038"/>
                </a:cubicBezTo>
                <a:lnTo>
                  <a:pt x="998" y="2038"/>
                </a:lnTo>
                <a:cubicBezTo>
                  <a:pt x="1055" y="2038"/>
                  <a:pt x="1113" y="2038"/>
                  <a:pt x="1402" y="1373"/>
                </a:cubicBezTo>
                <a:cubicBezTo>
                  <a:pt x="1604" y="1315"/>
                  <a:pt x="1792" y="1229"/>
                  <a:pt x="1980" y="1128"/>
                </a:cubicBezTo>
                <a:cubicBezTo>
                  <a:pt x="2009" y="1099"/>
                  <a:pt x="2023" y="1070"/>
                  <a:pt x="2023" y="1026"/>
                </a:cubicBezTo>
                <a:cubicBezTo>
                  <a:pt x="1995" y="940"/>
                  <a:pt x="1908" y="896"/>
                  <a:pt x="1561" y="781"/>
                </a:cubicBezTo>
                <a:lnTo>
                  <a:pt x="1388" y="709"/>
                </a:lnTo>
                <a:cubicBezTo>
                  <a:pt x="1373" y="665"/>
                  <a:pt x="1344" y="578"/>
                  <a:pt x="1330" y="506"/>
                </a:cubicBezTo>
                <a:cubicBezTo>
                  <a:pt x="1301" y="347"/>
                  <a:pt x="1258" y="188"/>
                  <a:pt x="1185" y="44"/>
                </a:cubicBezTo>
                <a:cubicBezTo>
                  <a:pt x="1157" y="29"/>
                  <a:pt x="1128"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1" name="Google Shape;621;p30"/>
          <p:cNvGrpSpPr/>
          <p:nvPr/>
        </p:nvGrpSpPr>
        <p:grpSpPr>
          <a:xfrm>
            <a:off x="3729757" y="4436394"/>
            <a:ext cx="200991" cy="206083"/>
            <a:chOff x="2950083" y="2942772"/>
            <a:chExt cx="142245" cy="145837"/>
          </a:xfrm>
        </p:grpSpPr>
        <p:sp>
          <p:nvSpPr>
            <p:cNvPr id="622" name="Google Shape;622;p30"/>
            <p:cNvSpPr/>
            <p:nvPr/>
          </p:nvSpPr>
          <p:spPr>
            <a:xfrm>
              <a:off x="3016800" y="2942772"/>
              <a:ext cx="17449" cy="145837"/>
            </a:xfrm>
            <a:custGeom>
              <a:avLst/>
              <a:gdLst/>
              <a:ahLst/>
              <a:cxnLst/>
              <a:rect l="l" t="t" r="r" b="b"/>
              <a:pathLst>
                <a:path w="204" h="1705" extrusionOk="0">
                  <a:moveTo>
                    <a:pt x="102" y="0"/>
                  </a:moveTo>
                  <a:cubicBezTo>
                    <a:pt x="59" y="0"/>
                    <a:pt x="15" y="43"/>
                    <a:pt x="15" y="101"/>
                  </a:cubicBezTo>
                  <a:lnTo>
                    <a:pt x="1" y="1618"/>
                  </a:lnTo>
                  <a:cubicBezTo>
                    <a:pt x="1" y="1662"/>
                    <a:pt x="44" y="1705"/>
                    <a:pt x="102" y="1705"/>
                  </a:cubicBezTo>
                  <a:cubicBezTo>
                    <a:pt x="145" y="1705"/>
                    <a:pt x="189" y="1662"/>
                    <a:pt x="189" y="1618"/>
                  </a:cubicBezTo>
                  <a:lnTo>
                    <a:pt x="203" y="101"/>
                  </a:lnTo>
                  <a:cubicBezTo>
                    <a:pt x="203" y="43"/>
                    <a:pt x="160" y="0"/>
                    <a:pt x="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0"/>
            <p:cNvSpPr/>
            <p:nvPr/>
          </p:nvSpPr>
          <p:spPr>
            <a:xfrm>
              <a:off x="2962486" y="2969971"/>
              <a:ext cx="129842" cy="90239"/>
            </a:xfrm>
            <a:custGeom>
              <a:avLst/>
              <a:gdLst/>
              <a:ahLst/>
              <a:cxnLst/>
              <a:rect l="l" t="t" r="r" b="b"/>
              <a:pathLst>
                <a:path w="1518" h="1055" extrusionOk="0">
                  <a:moveTo>
                    <a:pt x="1378" y="1"/>
                  </a:moveTo>
                  <a:cubicBezTo>
                    <a:pt x="1362" y="1"/>
                    <a:pt x="1346" y="5"/>
                    <a:pt x="1329" y="14"/>
                  </a:cubicBezTo>
                  <a:lnTo>
                    <a:pt x="72" y="896"/>
                  </a:lnTo>
                  <a:cubicBezTo>
                    <a:pt x="0" y="939"/>
                    <a:pt x="29" y="1055"/>
                    <a:pt x="116" y="1055"/>
                  </a:cubicBezTo>
                  <a:cubicBezTo>
                    <a:pt x="145" y="1055"/>
                    <a:pt x="159" y="1055"/>
                    <a:pt x="174" y="1040"/>
                  </a:cubicBezTo>
                  <a:lnTo>
                    <a:pt x="1445" y="159"/>
                  </a:lnTo>
                  <a:cubicBezTo>
                    <a:pt x="1518" y="110"/>
                    <a:pt x="1458" y="1"/>
                    <a:pt x="1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2975316" y="2963727"/>
              <a:ext cx="100931" cy="101445"/>
            </a:xfrm>
            <a:custGeom>
              <a:avLst/>
              <a:gdLst/>
              <a:ahLst/>
              <a:cxnLst/>
              <a:rect l="l" t="t" r="r" b="b"/>
              <a:pathLst>
                <a:path w="1180" h="1186" extrusionOk="0">
                  <a:moveTo>
                    <a:pt x="133" y="1"/>
                  </a:moveTo>
                  <a:cubicBezTo>
                    <a:pt x="61" y="1"/>
                    <a:pt x="0" y="93"/>
                    <a:pt x="67" y="160"/>
                  </a:cubicBezTo>
                  <a:lnTo>
                    <a:pt x="1006" y="1157"/>
                  </a:lnTo>
                  <a:cubicBezTo>
                    <a:pt x="1020" y="1171"/>
                    <a:pt x="1049" y="1185"/>
                    <a:pt x="1078" y="1185"/>
                  </a:cubicBezTo>
                  <a:cubicBezTo>
                    <a:pt x="1093" y="1185"/>
                    <a:pt x="1122" y="1171"/>
                    <a:pt x="1136" y="1157"/>
                  </a:cubicBezTo>
                  <a:cubicBezTo>
                    <a:pt x="1179" y="1128"/>
                    <a:pt x="1179" y="1070"/>
                    <a:pt x="1136" y="1026"/>
                  </a:cubicBezTo>
                  <a:lnTo>
                    <a:pt x="197" y="30"/>
                  </a:lnTo>
                  <a:cubicBezTo>
                    <a:pt x="177" y="9"/>
                    <a:pt x="154"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2950083" y="3005724"/>
              <a:ext cx="140962" cy="16166"/>
            </a:xfrm>
            <a:custGeom>
              <a:avLst/>
              <a:gdLst/>
              <a:ahLst/>
              <a:cxnLst/>
              <a:rect l="l" t="t" r="r" b="b"/>
              <a:pathLst>
                <a:path w="1648" h="189" extrusionOk="0">
                  <a:moveTo>
                    <a:pt x="1561" y="1"/>
                  </a:moveTo>
                  <a:lnTo>
                    <a:pt x="102" y="15"/>
                  </a:lnTo>
                  <a:cubicBezTo>
                    <a:pt x="44" y="15"/>
                    <a:pt x="1" y="59"/>
                    <a:pt x="1" y="102"/>
                  </a:cubicBezTo>
                  <a:cubicBezTo>
                    <a:pt x="1" y="160"/>
                    <a:pt x="44" y="189"/>
                    <a:pt x="102" y="189"/>
                  </a:cubicBezTo>
                  <a:lnTo>
                    <a:pt x="1561" y="174"/>
                  </a:lnTo>
                  <a:cubicBezTo>
                    <a:pt x="1604" y="174"/>
                    <a:pt x="1648" y="131"/>
                    <a:pt x="1648" y="88"/>
                  </a:cubicBezTo>
                  <a:cubicBezTo>
                    <a:pt x="1648" y="44"/>
                    <a:pt x="1604" y="1"/>
                    <a:pt x="15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6" name="Google Shape;626;p30"/>
          <p:cNvSpPr/>
          <p:nvPr/>
        </p:nvSpPr>
        <p:spPr>
          <a:xfrm>
            <a:off x="2058161" y="1564284"/>
            <a:ext cx="123306" cy="112888"/>
          </a:xfrm>
          <a:custGeom>
            <a:avLst/>
            <a:gdLst/>
            <a:ahLst/>
            <a:cxnLst/>
            <a:rect l="l" t="t" r="r" b="b"/>
            <a:pathLst>
              <a:path w="1373" h="1257" extrusionOk="0">
                <a:moveTo>
                  <a:pt x="751" y="187"/>
                </a:moveTo>
                <a:cubicBezTo>
                  <a:pt x="997" y="187"/>
                  <a:pt x="1185" y="389"/>
                  <a:pt x="1185" y="620"/>
                </a:cubicBezTo>
                <a:cubicBezTo>
                  <a:pt x="1185" y="866"/>
                  <a:pt x="983" y="1068"/>
                  <a:pt x="737" y="1068"/>
                </a:cubicBezTo>
                <a:cubicBezTo>
                  <a:pt x="145" y="1068"/>
                  <a:pt x="145" y="187"/>
                  <a:pt x="737" y="187"/>
                </a:cubicBezTo>
                <a:close/>
                <a:moveTo>
                  <a:pt x="750" y="0"/>
                </a:moveTo>
                <a:cubicBezTo>
                  <a:pt x="513" y="0"/>
                  <a:pt x="278" y="137"/>
                  <a:pt x="174" y="389"/>
                </a:cubicBezTo>
                <a:cubicBezTo>
                  <a:pt x="0" y="794"/>
                  <a:pt x="304" y="1256"/>
                  <a:pt x="737" y="1256"/>
                </a:cubicBezTo>
                <a:cubicBezTo>
                  <a:pt x="1084" y="1256"/>
                  <a:pt x="1373" y="967"/>
                  <a:pt x="1373" y="635"/>
                </a:cubicBezTo>
                <a:cubicBezTo>
                  <a:pt x="1373" y="461"/>
                  <a:pt x="1301" y="302"/>
                  <a:pt x="1185" y="187"/>
                </a:cubicBezTo>
                <a:cubicBezTo>
                  <a:pt x="1064" y="60"/>
                  <a:pt x="906" y="0"/>
                  <a:pt x="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7" name="Google Shape;627;p30"/>
          <p:cNvGrpSpPr/>
          <p:nvPr/>
        </p:nvGrpSpPr>
        <p:grpSpPr>
          <a:xfrm>
            <a:off x="774016" y="2731801"/>
            <a:ext cx="1590980" cy="1679310"/>
            <a:chOff x="1570925" y="1495700"/>
            <a:chExt cx="719575" cy="759525"/>
          </a:xfrm>
        </p:grpSpPr>
        <p:sp>
          <p:nvSpPr>
            <p:cNvPr id="628" name="Google Shape;628;p30"/>
            <p:cNvSpPr/>
            <p:nvPr/>
          </p:nvSpPr>
          <p:spPr>
            <a:xfrm>
              <a:off x="1570925" y="1495713"/>
              <a:ext cx="719575" cy="759500"/>
            </a:xfrm>
            <a:custGeom>
              <a:avLst/>
              <a:gdLst/>
              <a:ahLst/>
              <a:cxnLst/>
              <a:rect l="l" t="t" r="r" b="b"/>
              <a:pathLst>
                <a:path w="28783" h="30380" extrusionOk="0">
                  <a:moveTo>
                    <a:pt x="15721" y="0"/>
                  </a:moveTo>
                  <a:cubicBezTo>
                    <a:pt x="15720" y="1"/>
                    <a:pt x="1" y="4942"/>
                    <a:pt x="1229" y="19781"/>
                  </a:cubicBezTo>
                  <a:cubicBezTo>
                    <a:pt x="1743" y="25923"/>
                    <a:pt x="7743" y="30380"/>
                    <a:pt x="14912" y="30380"/>
                  </a:cubicBezTo>
                  <a:cubicBezTo>
                    <a:pt x="19431" y="30380"/>
                    <a:pt x="24415" y="28609"/>
                    <a:pt x="28783" y="24375"/>
                  </a:cubicBezTo>
                  <a:cubicBezTo>
                    <a:pt x="28783" y="24375"/>
                    <a:pt x="15894" y="22251"/>
                    <a:pt x="14305" y="15374"/>
                  </a:cubicBezTo>
                  <a:cubicBezTo>
                    <a:pt x="12716" y="8482"/>
                    <a:pt x="15721" y="1"/>
                    <a:pt x="15721" y="0"/>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66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0"/>
            <p:cNvGrpSpPr/>
            <p:nvPr/>
          </p:nvGrpSpPr>
          <p:grpSpPr>
            <a:xfrm>
              <a:off x="1570925" y="1495700"/>
              <a:ext cx="719575" cy="759525"/>
              <a:chOff x="3032100" y="1637100"/>
              <a:chExt cx="719575" cy="759525"/>
            </a:xfrm>
          </p:grpSpPr>
          <p:sp>
            <p:nvSpPr>
              <p:cNvPr id="630" name="Google Shape;630;p30"/>
              <p:cNvSpPr/>
              <p:nvPr/>
            </p:nvSpPr>
            <p:spPr>
              <a:xfrm>
                <a:off x="3032100" y="1637100"/>
                <a:ext cx="719575" cy="759525"/>
              </a:xfrm>
              <a:custGeom>
                <a:avLst/>
                <a:gdLst/>
                <a:ahLst/>
                <a:cxnLst/>
                <a:rect l="l" t="t" r="r" b="b"/>
                <a:pathLst>
                  <a:path w="28783" h="30381" extrusionOk="0">
                    <a:moveTo>
                      <a:pt x="15706" y="1"/>
                    </a:moveTo>
                    <a:lnTo>
                      <a:pt x="15706" y="1"/>
                    </a:lnTo>
                    <a:cubicBezTo>
                      <a:pt x="15706" y="1"/>
                      <a:pt x="1" y="4943"/>
                      <a:pt x="1229" y="19781"/>
                    </a:cubicBezTo>
                    <a:cubicBezTo>
                      <a:pt x="1734" y="25923"/>
                      <a:pt x="7736" y="30380"/>
                      <a:pt x="14908" y="30380"/>
                    </a:cubicBezTo>
                    <a:cubicBezTo>
                      <a:pt x="19429" y="30380"/>
                      <a:pt x="24415" y="28610"/>
                      <a:pt x="28783" y="24376"/>
                    </a:cubicBezTo>
                    <a:cubicBezTo>
                      <a:pt x="28783" y="24376"/>
                      <a:pt x="15880" y="22252"/>
                      <a:pt x="14290" y="15374"/>
                    </a:cubicBezTo>
                    <a:cubicBezTo>
                      <a:pt x="12701" y="8482"/>
                      <a:pt x="15706" y="1"/>
                      <a:pt x="15706" y="1"/>
                    </a:cubicBezTo>
                    <a:close/>
                  </a:path>
                </a:pathLst>
              </a:custGeom>
              <a:solidFill>
                <a:srgbClr val="E6C1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3260025" y="1652000"/>
                <a:ext cx="475025" cy="621250"/>
              </a:xfrm>
              <a:custGeom>
                <a:avLst/>
                <a:gdLst/>
                <a:ahLst/>
                <a:cxnLst/>
                <a:rect l="l" t="t" r="r" b="b"/>
                <a:pathLst>
                  <a:path w="19001" h="24850" extrusionOk="0">
                    <a:moveTo>
                      <a:pt x="5687" y="0"/>
                    </a:moveTo>
                    <a:cubicBezTo>
                      <a:pt x="5663" y="0"/>
                      <a:pt x="5640" y="8"/>
                      <a:pt x="5621" y="26"/>
                    </a:cubicBezTo>
                    <a:cubicBezTo>
                      <a:pt x="5578" y="55"/>
                      <a:pt x="1951" y="2757"/>
                      <a:pt x="680" y="8045"/>
                    </a:cubicBezTo>
                    <a:cubicBezTo>
                      <a:pt x="1" y="10819"/>
                      <a:pt x="651" y="11527"/>
                      <a:pt x="1402" y="12351"/>
                    </a:cubicBezTo>
                    <a:cubicBezTo>
                      <a:pt x="2125" y="13131"/>
                      <a:pt x="2934" y="14013"/>
                      <a:pt x="2934" y="16917"/>
                    </a:cubicBezTo>
                    <a:cubicBezTo>
                      <a:pt x="2934" y="19402"/>
                      <a:pt x="3729" y="21295"/>
                      <a:pt x="5275" y="22508"/>
                    </a:cubicBezTo>
                    <a:cubicBezTo>
                      <a:pt x="6451" y="23432"/>
                      <a:pt x="8048" y="23913"/>
                      <a:pt x="9835" y="23913"/>
                    </a:cubicBezTo>
                    <a:cubicBezTo>
                      <a:pt x="10594" y="23913"/>
                      <a:pt x="11386" y="23826"/>
                      <a:pt x="12196" y="23650"/>
                    </a:cubicBezTo>
                    <a:cubicBezTo>
                      <a:pt x="12745" y="23527"/>
                      <a:pt x="13181" y="23476"/>
                      <a:pt x="13536" y="23476"/>
                    </a:cubicBezTo>
                    <a:cubicBezTo>
                      <a:pt x="14480" y="23476"/>
                      <a:pt x="14848" y="23838"/>
                      <a:pt x="15215" y="24185"/>
                    </a:cubicBezTo>
                    <a:cubicBezTo>
                      <a:pt x="15562" y="24531"/>
                      <a:pt x="15894" y="24849"/>
                      <a:pt x="16646" y="24849"/>
                    </a:cubicBezTo>
                    <a:cubicBezTo>
                      <a:pt x="17166" y="24849"/>
                      <a:pt x="17874" y="24705"/>
                      <a:pt x="18914" y="24300"/>
                    </a:cubicBezTo>
                    <a:cubicBezTo>
                      <a:pt x="18972" y="24286"/>
                      <a:pt x="19001" y="24213"/>
                      <a:pt x="18972" y="24170"/>
                    </a:cubicBezTo>
                    <a:cubicBezTo>
                      <a:pt x="18960" y="24122"/>
                      <a:pt x="18908" y="24094"/>
                      <a:pt x="18858" y="24094"/>
                    </a:cubicBezTo>
                    <a:cubicBezTo>
                      <a:pt x="18848" y="24094"/>
                      <a:pt x="18837" y="24095"/>
                      <a:pt x="18828" y="24098"/>
                    </a:cubicBezTo>
                    <a:cubicBezTo>
                      <a:pt x="17810" y="24498"/>
                      <a:pt x="17135" y="24649"/>
                      <a:pt x="16654" y="24649"/>
                    </a:cubicBezTo>
                    <a:cubicBezTo>
                      <a:pt x="15988" y="24649"/>
                      <a:pt x="15693" y="24359"/>
                      <a:pt x="15374" y="24040"/>
                    </a:cubicBezTo>
                    <a:cubicBezTo>
                      <a:pt x="14990" y="23667"/>
                      <a:pt x="14567" y="23262"/>
                      <a:pt x="13516" y="23262"/>
                    </a:cubicBezTo>
                    <a:cubicBezTo>
                      <a:pt x="13144" y="23262"/>
                      <a:pt x="12693" y="23312"/>
                      <a:pt x="12138" y="23433"/>
                    </a:cubicBezTo>
                    <a:cubicBezTo>
                      <a:pt x="11344" y="23607"/>
                      <a:pt x="10569" y="23692"/>
                      <a:pt x="9828" y="23692"/>
                    </a:cubicBezTo>
                    <a:cubicBezTo>
                      <a:pt x="8101" y="23692"/>
                      <a:pt x="6562" y="23229"/>
                      <a:pt x="5419" y="22350"/>
                    </a:cubicBezTo>
                    <a:cubicBezTo>
                      <a:pt x="3916" y="21179"/>
                      <a:pt x="3165" y="19344"/>
                      <a:pt x="3165" y="16917"/>
                    </a:cubicBezTo>
                    <a:cubicBezTo>
                      <a:pt x="3165" y="13926"/>
                      <a:pt x="2284" y="12972"/>
                      <a:pt x="1576" y="12207"/>
                    </a:cubicBezTo>
                    <a:cubicBezTo>
                      <a:pt x="839" y="11397"/>
                      <a:pt x="261" y="10762"/>
                      <a:pt x="897" y="8089"/>
                    </a:cubicBezTo>
                    <a:cubicBezTo>
                      <a:pt x="2154" y="2887"/>
                      <a:pt x="5723" y="229"/>
                      <a:pt x="5751" y="200"/>
                    </a:cubicBezTo>
                    <a:cubicBezTo>
                      <a:pt x="5809" y="156"/>
                      <a:pt x="5809" y="98"/>
                      <a:pt x="5780" y="41"/>
                    </a:cubicBezTo>
                    <a:cubicBezTo>
                      <a:pt x="5755" y="16"/>
                      <a:pt x="5720" y="0"/>
                      <a:pt x="56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3185250" y="1694550"/>
                <a:ext cx="463850" cy="673700"/>
              </a:xfrm>
              <a:custGeom>
                <a:avLst/>
                <a:gdLst/>
                <a:ahLst/>
                <a:cxnLst/>
                <a:rect l="l" t="t" r="r" b="b"/>
                <a:pathLst>
                  <a:path w="18554" h="26948" extrusionOk="0">
                    <a:moveTo>
                      <a:pt x="5145" y="0"/>
                    </a:moveTo>
                    <a:cubicBezTo>
                      <a:pt x="5015" y="0"/>
                      <a:pt x="2067" y="29"/>
                      <a:pt x="752" y="9002"/>
                    </a:cubicBezTo>
                    <a:cubicBezTo>
                      <a:pt x="1" y="14189"/>
                      <a:pt x="868" y="15345"/>
                      <a:pt x="1648" y="16356"/>
                    </a:cubicBezTo>
                    <a:cubicBezTo>
                      <a:pt x="2183" y="17064"/>
                      <a:pt x="2660" y="17686"/>
                      <a:pt x="2356" y="19752"/>
                    </a:cubicBezTo>
                    <a:cubicBezTo>
                      <a:pt x="2024" y="22049"/>
                      <a:pt x="3180" y="24289"/>
                      <a:pt x="5477" y="25762"/>
                    </a:cubicBezTo>
                    <a:cubicBezTo>
                      <a:pt x="6691" y="26543"/>
                      <a:pt x="8006" y="26947"/>
                      <a:pt x="9176" y="26947"/>
                    </a:cubicBezTo>
                    <a:cubicBezTo>
                      <a:pt x="9200" y="26948"/>
                      <a:pt x="9225" y="26948"/>
                      <a:pt x="9249" y="26948"/>
                    </a:cubicBezTo>
                    <a:cubicBezTo>
                      <a:pt x="10005" y="26948"/>
                      <a:pt x="10757" y="26731"/>
                      <a:pt x="11387" y="26311"/>
                    </a:cubicBezTo>
                    <a:cubicBezTo>
                      <a:pt x="13242" y="25020"/>
                      <a:pt x="14976" y="24352"/>
                      <a:pt x="16338" y="24352"/>
                    </a:cubicBezTo>
                    <a:cubicBezTo>
                      <a:pt x="17172" y="24352"/>
                      <a:pt x="17866" y="24602"/>
                      <a:pt x="18365" y="25112"/>
                    </a:cubicBezTo>
                    <a:cubicBezTo>
                      <a:pt x="18380" y="25134"/>
                      <a:pt x="18405" y="25145"/>
                      <a:pt x="18432" y="25145"/>
                    </a:cubicBezTo>
                    <a:cubicBezTo>
                      <a:pt x="18459" y="25145"/>
                      <a:pt x="18488" y="25134"/>
                      <a:pt x="18510" y="25112"/>
                    </a:cubicBezTo>
                    <a:cubicBezTo>
                      <a:pt x="18553" y="25069"/>
                      <a:pt x="18553" y="24997"/>
                      <a:pt x="18510" y="24953"/>
                    </a:cubicBezTo>
                    <a:cubicBezTo>
                      <a:pt x="17974" y="24406"/>
                      <a:pt x="17229" y="24138"/>
                      <a:pt x="16340" y="24138"/>
                    </a:cubicBezTo>
                    <a:cubicBezTo>
                      <a:pt x="14926" y="24138"/>
                      <a:pt x="13146" y="24817"/>
                      <a:pt x="11257" y="26138"/>
                    </a:cubicBezTo>
                    <a:cubicBezTo>
                      <a:pt x="10697" y="26531"/>
                      <a:pt x="9981" y="26722"/>
                      <a:pt x="9191" y="26722"/>
                    </a:cubicBezTo>
                    <a:cubicBezTo>
                      <a:pt x="8062" y="26722"/>
                      <a:pt x="6783" y="26331"/>
                      <a:pt x="5593" y="25575"/>
                    </a:cubicBezTo>
                    <a:cubicBezTo>
                      <a:pt x="3382" y="24159"/>
                      <a:pt x="2255" y="21991"/>
                      <a:pt x="2573" y="19795"/>
                    </a:cubicBezTo>
                    <a:cubicBezTo>
                      <a:pt x="2891" y="17628"/>
                      <a:pt x="2399" y="16978"/>
                      <a:pt x="1821" y="16226"/>
                    </a:cubicBezTo>
                    <a:cubicBezTo>
                      <a:pt x="1085" y="15244"/>
                      <a:pt x="232" y="14131"/>
                      <a:pt x="969" y="9031"/>
                    </a:cubicBezTo>
                    <a:cubicBezTo>
                      <a:pt x="2241" y="318"/>
                      <a:pt x="5116" y="231"/>
                      <a:pt x="5145" y="231"/>
                    </a:cubicBezTo>
                    <a:cubicBezTo>
                      <a:pt x="5275" y="203"/>
                      <a:pt x="5275" y="15"/>
                      <a:pt x="51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3155275" y="1977175"/>
                <a:ext cx="217850" cy="188075"/>
              </a:xfrm>
              <a:custGeom>
                <a:avLst/>
                <a:gdLst/>
                <a:ahLst/>
                <a:cxnLst/>
                <a:rect l="l" t="t" r="r" b="b"/>
                <a:pathLst>
                  <a:path w="8714" h="7523" extrusionOk="0">
                    <a:moveTo>
                      <a:pt x="4058" y="1"/>
                    </a:moveTo>
                    <a:cubicBezTo>
                      <a:pt x="1344" y="1"/>
                      <a:pt x="1" y="5499"/>
                      <a:pt x="1" y="5499"/>
                    </a:cubicBezTo>
                    <a:cubicBezTo>
                      <a:pt x="1395" y="6977"/>
                      <a:pt x="2659" y="7522"/>
                      <a:pt x="3764" y="7522"/>
                    </a:cubicBezTo>
                    <a:cubicBezTo>
                      <a:pt x="6861" y="7522"/>
                      <a:pt x="8713" y="3245"/>
                      <a:pt x="8713" y="3245"/>
                    </a:cubicBezTo>
                    <a:cubicBezTo>
                      <a:pt x="8713" y="3245"/>
                      <a:pt x="6344" y="211"/>
                      <a:pt x="4234" y="9"/>
                    </a:cubicBezTo>
                    <a:cubicBezTo>
                      <a:pt x="4175" y="4"/>
                      <a:pt x="4116" y="1"/>
                      <a:pt x="40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3213800" y="2001225"/>
                <a:ext cx="125375" cy="125350"/>
              </a:xfrm>
              <a:custGeom>
                <a:avLst/>
                <a:gdLst/>
                <a:ahLst/>
                <a:cxnLst/>
                <a:rect l="l" t="t" r="r" b="b"/>
                <a:pathLst>
                  <a:path w="5015" h="5014" extrusionOk="0">
                    <a:moveTo>
                      <a:pt x="2500" y="0"/>
                    </a:moveTo>
                    <a:cubicBezTo>
                      <a:pt x="1113" y="0"/>
                      <a:pt x="0" y="1113"/>
                      <a:pt x="0" y="2500"/>
                    </a:cubicBezTo>
                    <a:cubicBezTo>
                      <a:pt x="0" y="3887"/>
                      <a:pt x="1113" y="5014"/>
                      <a:pt x="2500" y="5014"/>
                    </a:cubicBezTo>
                    <a:cubicBezTo>
                      <a:pt x="3887" y="5014"/>
                      <a:pt x="5014" y="3887"/>
                      <a:pt x="5014" y="2500"/>
                    </a:cubicBezTo>
                    <a:cubicBezTo>
                      <a:pt x="5014" y="1113"/>
                      <a:pt x="3887" y="0"/>
                      <a:pt x="2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3290225" y="2160400"/>
                <a:ext cx="68450" cy="68775"/>
              </a:xfrm>
              <a:custGeom>
                <a:avLst/>
                <a:gdLst/>
                <a:ahLst/>
                <a:cxnLst/>
                <a:rect l="l" t="t" r="r" b="b"/>
                <a:pathLst>
                  <a:path w="2738" h="2751" extrusionOk="0">
                    <a:moveTo>
                      <a:pt x="2015" y="1"/>
                    </a:moveTo>
                    <a:cubicBezTo>
                      <a:pt x="1948" y="1"/>
                      <a:pt x="1881" y="54"/>
                      <a:pt x="1899" y="135"/>
                    </a:cubicBezTo>
                    <a:cubicBezTo>
                      <a:pt x="2477" y="2086"/>
                      <a:pt x="2275" y="2447"/>
                      <a:pt x="2159" y="2505"/>
                    </a:cubicBezTo>
                    <a:cubicBezTo>
                      <a:pt x="2136" y="2516"/>
                      <a:pt x="2110" y="2522"/>
                      <a:pt x="2080" y="2522"/>
                    </a:cubicBezTo>
                    <a:cubicBezTo>
                      <a:pt x="1698" y="2522"/>
                      <a:pt x="801" y="1627"/>
                      <a:pt x="252" y="930"/>
                    </a:cubicBezTo>
                    <a:cubicBezTo>
                      <a:pt x="226" y="900"/>
                      <a:pt x="195" y="887"/>
                      <a:pt x="165" y="887"/>
                    </a:cubicBezTo>
                    <a:cubicBezTo>
                      <a:pt x="79" y="887"/>
                      <a:pt x="0" y="989"/>
                      <a:pt x="64" y="1074"/>
                    </a:cubicBezTo>
                    <a:cubicBezTo>
                      <a:pt x="310" y="1378"/>
                      <a:pt x="1437" y="2750"/>
                      <a:pt x="2087" y="2750"/>
                    </a:cubicBezTo>
                    <a:cubicBezTo>
                      <a:pt x="2145" y="2750"/>
                      <a:pt x="2203" y="2736"/>
                      <a:pt x="2261" y="2707"/>
                    </a:cubicBezTo>
                    <a:cubicBezTo>
                      <a:pt x="2492" y="2577"/>
                      <a:pt x="2737" y="2172"/>
                      <a:pt x="2116" y="63"/>
                    </a:cubicBezTo>
                    <a:cubicBezTo>
                      <a:pt x="2094" y="20"/>
                      <a:pt x="2055" y="1"/>
                      <a:pt x="201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3092800" y="1840100"/>
                <a:ext cx="248900" cy="548375"/>
              </a:xfrm>
              <a:custGeom>
                <a:avLst/>
                <a:gdLst/>
                <a:ahLst/>
                <a:cxnLst/>
                <a:rect l="l" t="t" r="r" b="b"/>
                <a:pathLst>
                  <a:path w="9956" h="21935" extrusionOk="0">
                    <a:moveTo>
                      <a:pt x="2166" y="0"/>
                    </a:moveTo>
                    <a:cubicBezTo>
                      <a:pt x="2033" y="0"/>
                      <a:pt x="1984" y="176"/>
                      <a:pt x="2110" y="218"/>
                    </a:cubicBezTo>
                    <a:cubicBezTo>
                      <a:pt x="2124" y="232"/>
                      <a:pt x="2731" y="521"/>
                      <a:pt x="3280" y="1547"/>
                    </a:cubicBezTo>
                    <a:cubicBezTo>
                      <a:pt x="3800" y="2544"/>
                      <a:pt x="3786" y="3873"/>
                      <a:pt x="3237" y="5506"/>
                    </a:cubicBezTo>
                    <a:cubicBezTo>
                      <a:pt x="2890" y="6532"/>
                      <a:pt x="2471" y="7529"/>
                      <a:pt x="1980" y="8483"/>
                    </a:cubicBezTo>
                    <a:cubicBezTo>
                      <a:pt x="780" y="10924"/>
                      <a:pt x="0" y="12557"/>
                      <a:pt x="3208" y="14898"/>
                    </a:cubicBezTo>
                    <a:cubicBezTo>
                      <a:pt x="5100" y="16285"/>
                      <a:pt x="5664" y="17686"/>
                      <a:pt x="6155" y="18915"/>
                    </a:cubicBezTo>
                    <a:cubicBezTo>
                      <a:pt x="6762" y="20403"/>
                      <a:pt x="7239" y="21588"/>
                      <a:pt x="9825" y="21934"/>
                    </a:cubicBezTo>
                    <a:lnTo>
                      <a:pt x="9840" y="21934"/>
                    </a:lnTo>
                    <a:cubicBezTo>
                      <a:pt x="9883" y="21934"/>
                      <a:pt x="9926" y="21891"/>
                      <a:pt x="9941" y="21848"/>
                    </a:cubicBezTo>
                    <a:cubicBezTo>
                      <a:pt x="9955" y="21775"/>
                      <a:pt x="9912" y="21718"/>
                      <a:pt x="9840" y="21718"/>
                    </a:cubicBezTo>
                    <a:cubicBezTo>
                      <a:pt x="7398" y="21400"/>
                      <a:pt x="6964" y="20316"/>
                      <a:pt x="6358" y="18842"/>
                    </a:cubicBezTo>
                    <a:cubicBezTo>
                      <a:pt x="5866" y="17643"/>
                      <a:pt x="5274" y="16140"/>
                      <a:pt x="3338" y="14724"/>
                    </a:cubicBezTo>
                    <a:cubicBezTo>
                      <a:pt x="289" y="12485"/>
                      <a:pt x="954" y="11098"/>
                      <a:pt x="2167" y="8584"/>
                    </a:cubicBezTo>
                    <a:cubicBezTo>
                      <a:pt x="2673" y="7616"/>
                      <a:pt x="3092" y="6604"/>
                      <a:pt x="3453" y="5578"/>
                    </a:cubicBezTo>
                    <a:cubicBezTo>
                      <a:pt x="4017" y="3888"/>
                      <a:pt x="4017" y="2501"/>
                      <a:pt x="3482" y="1446"/>
                    </a:cubicBezTo>
                    <a:cubicBezTo>
                      <a:pt x="2904" y="333"/>
                      <a:pt x="2211" y="16"/>
                      <a:pt x="2182" y="1"/>
                    </a:cubicBezTo>
                    <a:cubicBezTo>
                      <a:pt x="2177" y="1"/>
                      <a:pt x="2171" y="0"/>
                      <a:pt x="21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3259675" y="2023700"/>
                <a:ext cx="65775" cy="25950"/>
              </a:xfrm>
              <a:custGeom>
                <a:avLst/>
                <a:gdLst/>
                <a:ahLst/>
                <a:cxnLst/>
                <a:rect l="l" t="t" r="r" b="b"/>
                <a:pathLst>
                  <a:path w="2631" h="1038" extrusionOk="0">
                    <a:moveTo>
                      <a:pt x="1179" y="0"/>
                    </a:moveTo>
                    <a:cubicBezTo>
                      <a:pt x="589" y="0"/>
                      <a:pt x="80" y="257"/>
                      <a:pt x="73" y="257"/>
                    </a:cubicBezTo>
                    <a:cubicBezTo>
                      <a:pt x="15" y="286"/>
                      <a:pt x="0" y="358"/>
                      <a:pt x="29" y="416"/>
                    </a:cubicBezTo>
                    <a:cubicBezTo>
                      <a:pt x="49" y="455"/>
                      <a:pt x="81" y="474"/>
                      <a:pt x="117" y="474"/>
                    </a:cubicBezTo>
                    <a:cubicBezTo>
                      <a:pt x="135" y="474"/>
                      <a:pt x="155" y="469"/>
                      <a:pt x="174" y="459"/>
                    </a:cubicBezTo>
                    <a:cubicBezTo>
                      <a:pt x="205" y="444"/>
                      <a:pt x="654" y="217"/>
                      <a:pt x="1166" y="217"/>
                    </a:cubicBezTo>
                    <a:cubicBezTo>
                      <a:pt x="1603" y="217"/>
                      <a:pt x="2087" y="382"/>
                      <a:pt x="2399" y="980"/>
                    </a:cubicBezTo>
                    <a:cubicBezTo>
                      <a:pt x="2413" y="1009"/>
                      <a:pt x="2457" y="1037"/>
                      <a:pt x="2500" y="1037"/>
                    </a:cubicBezTo>
                    <a:cubicBezTo>
                      <a:pt x="2514" y="1037"/>
                      <a:pt x="2529" y="1037"/>
                      <a:pt x="2558" y="1023"/>
                    </a:cubicBezTo>
                    <a:cubicBezTo>
                      <a:pt x="2601" y="994"/>
                      <a:pt x="2630" y="922"/>
                      <a:pt x="2601" y="878"/>
                    </a:cubicBezTo>
                    <a:cubicBezTo>
                      <a:pt x="2242" y="187"/>
                      <a:pt x="1681" y="0"/>
                      <a:pt x="117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grpSp>
        <p:nvGrpSpPr>
          <p:cNvPr id="701" name="Google Shape;701;p31"/>
          <p:cNvGrpSpPr/>
          <p:nvPr/>
        </p:nvGrpSpPr>
        <p:grpSpPr>
          <a:xfrm flipH="1">
            <a:off x="783067" y="59244"/>
            <a:ext cx="1483766" cy="879228"/>
            <a:chOff x="7787945" y="4264262"/>
            <a:chExt cx="1483766" cy="879228"/>
          </a:xfrm>
        </p:grpSpPr>
        <p:sp>
          <p:nvSpPr>
            <p:cNvPr id="702" name="Google Shape;702;p31"/>
            <p:cNvSpPr/>
            <p:nvPr/>
          </p:nvSpPr>
          <p:spPr>
            <a:xfrm flipH="1">
              <a:off x="7787945" y="4264262"/>
              <a:ext cx="1483705" cy="879228"/>
            </a:xfrm>
            <a:custGeom>
              <a:avLst/>
              <a:gdLst/>
              <a:ahLst/>
              <a:cxnLst/>
              <a:rect l="l" t="t" r="r" b="b"/>
              <a:pathLst>
                <a:path w="35949" h="21303" extrusionOk="0">
                  <a:moveTo>
                    <a:pt x="17945" y="7196"/>
                  </a:moveTo>
                  <a:cubicBezTo>
                    <a:pt x="18610" y="7456"/>
                    <a:pt x="20113" y="7904"/>
                    <a:pt x="20748" y="8107"/>
                  </a:cubicBezTo>
                  <a:lnTo>
                    <a:pt x="20012" y="9754"/>
                  </a:lnTo>
                  <a:cubicBezTo>
                    <a:pt x="19997" y="9797"/>
                    <a:pt x="19983" y="9840"/>
                    <a:pt x="19983" y="9884"/>
                  </a:cubicBezTo>
                  <a:cubicBezTo>
                    <a:pt x="18957" y="9523"/>
                    <a:pt x="17743" y="9133"/>
                    <a:pt x="16977" y="8901"/>
                  </a:cubicBezTo>
                  <a:lnTo>
                    <a:pt x="17931" y="7225"/>
                  </a:lnTo>
                  <a:lnTo>
                    <a:pt x="17945" y="7196"/>
                  </a:lnTo>
                  <a:close/>
                  <a:moveTo>
                    <a:pt x="12513" y="9118"/>
                  </a:moveTo>
                  <a:cubicBezTo>
                    <a:pt x="13148" y="10057"/>
                    <a:pt x="13784" y="11025"/>
                    <a:pt x="13986" y="11415"/>
                  </a:cubicBezTo>
                  <a:cubicBezTo>
                    <a:pt x="13596" y="11574"/>
                    <a:pt x="12411" y="11748"/>
                    <a:pt x="11299" y="11834"/>
                  </a:cubicBezTo>
                  <a:cubicBezTo>
                    <a:pt x="11862" y="10650"/>
                    <a:pt x="12253" y="9783"/>
                    <a:pt x="12513" y="9118"/>
                  </a:cubicBezTo>
                  <a:close/>
                  <a:moveTo>
                    <a:pt x="24317" y="13149"/>
                  </a:moveTo>
                  <a:lnTo>
                    <a:pt x="24317" y="13149"/>
                  </a:lnTo>
                  <a:cubicBezTo>
                    <a:pt x="23956" y="14406"/>
                    <a:pt x="23725" y="15345"/>
                    <a:pt x="23580" y="16039"/>
                  </a:cubicBezTo>
                  <a:lnTo>
                    <a:pt x="23580" y="16025"/>
                  </a:lnTo>
                  <a:cubicBezTo>
                    <a:pt x="22786" y="15201"/>
                    <a:pt x="22005" y="14349"/>
                    <a:pt x="21745" y="13987"/>
                  </a:cubicBezTo>
                  <a:cubicBezTo>
                    <a:pt x="22107" y="13771"/>
                    <a:pt x="23248" y="13424"/>
                    <a:pt x="24317" y="13149"/>
                  </a:cubicBezTo>
                  <a:close/>
                  <a:moveTo>
                    <a:pt x="21976" y="0"/>
                  </a:moveTo>
                  <a:cubicBezTo>
                    <a:pt x="21854" y="0"/>
                    <a:pt x="21736" y="70"/>
                    <a:pt x="21702" y="232"/>
                  </a:cubicBezTo>
                  <a:lnTo>
                    <a:pt x="20546" y="3758"/>
                  </a:lnTo>
                  <a:cubicBezTo>
                    <a:pt x="20517" y="3801"/>
                    <a:pt x="20517" y="3859"/>
                    <a:pt x="20532" y="3902"/>
                  </a:cubicBezTo>
                  <a:cubicBezTo>
                    <a:pt x="18697" y="3411"/>
                    <a:pt x="16862" y="2963"/>
                    <a:pt x="16862" y="2963"/>
                  </a:cubicBezTo>
                  <a:cubicBezTo>
                    <a:pt x="16854" y="2960"/>
                    <a:pt x="16848" y="2958"/>
                    <a:pt x="16841" y="2958"/>
                  </a:cubicBezTo>
                  <a:cubicBezTo>
                    <a:pt x="16567" y="2958"/>
                    <a:pt x="17074" y="5946"/>
                    <a:pt x="17497" y="6850"/>
                  </a:cubicBezTo>
                  <a:cubicBezTo>
                    <a:pt x="17454" y="6879"/>
                    <a:pt x="17425" y="6907"/>
                    <a:pt x="17396" y="6936"/>
                  </a:cubicBezTo>
                  <a:lnTo>
                    <a:pt x="16443" y="8641"/>
                  </a:lnTo>
                  <a:cubicBezTo>
                    <a:pt x="16428" y="8670"/>
                    <a:pt x="16414" y="8699"/>
                    <a:pt x="16414" y="8742"/>
                  </a:cubicBezTo>
                  <a:lnTo>
                    <a:pt x="16226" y="8685"/>
                  </a:lnTo>
                  <a:cubicBezTo>
                    <a:pt x="16053" y="8685"/>
                    <a:pt x="15460" y="9840"/>
                    <a:pt x="14839" y="11256"/>
                  </a:cubicBezTo>
                  <a:cubicBezTo>
                    <a:pt x="14738" y="11271"/>
                    <a:pt x="14651" y="11329"/>
                    <a:pt x="14608" y="11415"/>
                  </a:cubicBezTo>
                  <a:cubicBezTo>
                    <a:pt x="14492" y="10967"/>
                    <a:pt x="13163" y="9060"/>
                    <a:pt x="12744" y="8439"/>
                  </a:cubicBezTo>
                  <a:cubicBezTo>
                    <a:pt x="13105" y="7355"/>
                    <a:pt x="12961" y="7196"/>
                    <a:pt x="12888" y="7110"/>
                  </a:cubicBezTo>
                  <a:cubicBezTo>
                    <a:pt x="12455" y="6618"/>
                    <a:pt x="3641" y="2212"/>
                    <a:pt x="2716" y="2212"/>
                  </a:cubicBezTo>
                  <a:cubicBezTo>
                    <a:pt x="2659" y="2212"/>
                    <a:pt x="2615" y="2226"/>
                    <a:pt x="2557" y="2240"/>
                  </a:cubicBezTo>
                  <a:cubicBezTo>
                    <a:pt x="2297" y="2342"/>
                    <a:pt x="1864" y="3237"/>
                    <a:pt x="1272" y="4913"/>
                  </a:cubicBezTo>
                  <a:lnTo>
                    <a:pt x="1141" y="5318"/>
                  </a:lnTo>
                  <a:cubicBezTo>
                    <a:pt x="809" y="6272"/>
                    <a:pt x="448" y="7442"/>
                    <a:pt x="29" y="8829"/>
                  </a:cubicBezTo>
                  <a:cubicBezTo>
                    <a:pt x="0" y="8974"/>
                    <a:pt x="58" y="9118"/>
                    <a:pt x="188" y="9176"/>
                  </a:cubicBezTo>
                  <a:lnTo>
                    <a:pt x="9955" y="13944"/>
                  </a:lnTo>
                  <a:cubicBezTo>
                    <a:pt x="9984" y="13958"/>
                    <a:pt x="10027" y="13973"/>
                    <a:pt x="10085" y="13973"/>
                  </a:cubicBezTo>
                  <a:cubicBezTo>
                    <a:pt x="10186" y="13973"/>
                    <a:pt x="10288" y="13901"/>
                    <a:pt x="10345" y="13799"/>
                  </a:cubicBezTo>
                  <a:cubicBezTo>
                    <a:pt x="10591" y="13323"/>
                    <a:pt x="10808" y="12875"/>
                    <a:pt x="11010" y="12470"/>
                  </a:cubicBezTo>
                  <a:cubicBezTo>
                    <a:pt x="12484" y="12355"/>
                    <a:pt x="14290" y="12138"/>
                    <a:pt x="14564" y="11748"/>
                  </a:cubicBezTo>
                  <a:cubicBezTo>
                    <a:pt x="14579" y="11719"/>
                    <a:pt x="14593" y="11690"/>
                    <a:pt x="14608" y="11675"/>
                  </a:cubicBezTo>
                  <a:cubicBezTo>
                    <a:pt x="14622" y="11690"/>
                    <a:pt x="14637" y="11719"/>
                    <a:pt x="14651" y="11748"/>
                  </a:cubicBezTo>
                  <a:cubicBezTo>
                    <a:pt x="13726" y="13915"/>
                    <a:pt x="12773" y="16444"/>
                    <a:pt x="12859" y="16588"/>
                  </a:cubicBezTo>
                  <a:cubicBezTo>
                    <a:pt x="13033" y="16848"/>
                    <a:pt x="18769" y="18510"/>
                    <a:pt x="19116" y="18539"/>
                  </a:cubicBezTo>
                  <a:cubicBezTo>
                    <a:pt x="19116" y="18539"/>
                    <a:pt x="19117" y="18539"/>
                    <a:pt x="19118" y="18539"/>
                  </a:cubicBezTo>
                  <a:cubicBezTo>
                    <a:pt x="19324" y="18539"/>
                    <a:pt x="20259" y="16148"/>
                    <a:pt x="20994" y="14016"/>
                  </a:cubicBezTo>
                  <a:cubicBezTo>
                    <a:pt x="21008" y="14031"/>
                    <a:pt x="21037" y="14031"/>
                    <a:pt x="21052" y="14031"/>
                  </a:cubicBezTo>
                  <a:lnTo>
                    <a:pt x="21081" y="14031"/>
                  </a:lnTo>
                  <a:cubicBezTo>
                    <a:pt x="21095" y="14060"/>
                    <a:pt x="21095" y="14103"/>
                    <a:pt x="21110" y="14132"/>
                  </a:cubicBezTo>
                  <a:cubicBezTo>
                    <a:pt x="21297" y="14536"/>
                    <a:pt x="22916" y="16227"/>
                    <a:pt x="23436" y="16761"/>
                  </a:cubicBezTo>
                  <a:cubicBezTo>
                    <a:pt x="23262" y="17903"/>
                    <a:pt x="23421" y="18033"/>
                    <a:pt x="23508" y="18105"/>
                  </a:cubicBezTo>
                  <a:cubicBezTo>
                    <a:pt x="24028" y="18524"/>
                    <a:pt x="32972" y="21298"/>
                    <a:pt x="34215" y="21298"/>
                  </a:cubicBezTo>
                  <a:cubicBezTo>
                    <a:pt x="34230" y="21301"/>
                    <a:pt x="34246" y="21302"/>
                    <a:pt x="34262" y="21302"/>
                  </a:cubicBezTo>
                  <a:cubicBezTo>
                    <a:pt x="34336" y="21302"/>
                    <a:pt x="34415" y="21276"/>
                    <a:pt x="34475" y="21241"/>
                  </a:cubicBezTo>
                  <a:cubicBezTo>
                    <a:pt x="34720" y="21096"/>
                    <a:pt x="35009" y="20142"/>
                    <a:pt x="35313" y="18394"/>
                  </a:cubicBezTo>
                  <a:lnTo>
                    <a:pt x="35385" y="17975"/>
                  </a:lnTo>
                  <a:cubicBezTo>
                    <a:pt x="35558" y="16978"/>
                    <a:pt x="35732" y="15764"/>
                    <a:pt x="35920" y="14334"/>
                  </a:cubicBezTo>
                  <a:cubicBezTo>
                    <a:pt x="35948" y="14190"/>
                    <a:pt x="35847" y="14045"/>
                    <a:pt x="35703" y="14002"/>
                  </a:cubicBezTo>
                  <a:lnTo>
                    <a:pt x="25329" y="10866"/>
                  </a:lnTo>
                  <a:cubicBezTo>
                    <a:pt x="25301" y="10859"/>
                    <a:pt x="25273" y="10855"/>
                    <a:pt x="25245" y="10855"/>
                  </a:cubicBezTo>
                  <a:cubicBezTo>
                    <a:pt x="25114" y="10855"/>
                    <a:pt x="24989" y="10937"/>
                    <a:pt x="24953" y="11069"/>
                  </a:cubicBezTo>
                  <a:cubicBezTo>
                    <a:pt x="24794" y="11574"/>
                    <a:pt x="24650" y="12051"/>
                    <a:pt x="24520" y="12485"/>
                  </a:cubicBezTo>
                  <a:cubicBezTo>
                    <a:pt x="23291" y="12788"/>
                    <a:pt x="21861" y="13193"/>
                    <a:pt x="21312" y="13583"/>
                  </a:cubicBezTo>
                  <a:cubicBezTo>
                    <a:pt x="21283" y="13525"/>
                    <a:pt x="21240" y="13482"/>
                    <a:pt x="21182" y="13453"/>
                  </a:cubicBezTo>
                  <a:cubicBezTo>
                    <a:pt x="21644" y="12109"/>
                    <a:pt x="21977" y="10967"/>
                    <a:pt x="21933" y="10794"/>
                  </a:cubicBezTo>
                  <a:cubicBezTo>
                    <a:pt x="21890" y="10635"/>
                    <a:pt x="21297" y="10375"/>
                    <a:pt x="20503" y="10072"/>
                  </a:cubicBezTo>
                  <a:cubicBezTo>
                    <a:pt x="20532" y="10043"/>
                    <a:pt x="20546" y="10014"/>
                    <a:pt x="20561" y="9999"/>
                  </a:cubicBezTo>
                  <a:lnTo>
                    <a:pt x="21312" y="8309"/>
                  </a:lnTo>
                  <a:cubicBezTo>
                    <a:pt x="21355" y="8193"/>
                    <a:pt x="21341" y="8078"/>
                    <a:pt x="21254" y="7991"/>
                  </a:cubicBezTo>
                  <a:cubicBezTo>
                    <a:pt x="21962" y="7370"/>
                    <a:pt x="24115" y="5448"/>
                    <a:pt x="24245" y="5145"/>
                  </a:cubicBezTo>
                  <a:cubicBezTo>
                    <a:pt x="24332" y="4986"/>
                    <a:pt x="22757" y="4494"/>
                    <a:pt x="21052" y="4032"/>
                  </a:cubicBezTo>
                  <a:cubicBezTo>
                    <a:pt x="21081" y="4003"/>
                    <a:pt x="21095" y="3960"/>
                    <a:pt x="21110" y="3931"/>
                  </a:cubicBezTo>
                  <a:lnTo>
                    <a:pt x="22266" y="420"/>
                  </a:lnTo>
                  <a:cubicBezTo>
                    <a:pt x="22372" y="172"/>
                    <a:pt x="22169" y="0"/>
                    <a:pt x="21976" y="0"/>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54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31"/>
            <p:cNvGrpSpPr/>
            <p:nvPr/>
          </p:nvGrpSpPr>
          <p:grpSpPr>
            <a:xfrm flipH="1">
              <a:off x="7788583" y="4264654"/>
              <a:ext cx="1483127" cy="877990"/>
              <a:chOff x="4499675" y="3295000"/>
              <a:chExt cx="898375" cy="531825"/>
            </a:xfrm>
          </p:grpSpPr>
          <p:sp>
            <p:nvSpPr>
              <p:cNvPr id="704" name="Google Shape;704;p31"/>
              <p:cNvSpPr/>
              <p:nvPr/>
            </p:nvSpPr>
            <p:spPr>
              <a:xfrm>
                <a:off x="4912950" y="3368300"/>
                <a:ext cx="197200" cy="130900"/>
              </a:xfrm>
              <a:custGeom>
                <a:avLst/>
                <a:gdLst/>
                <a:ahLst/>
                <a:cxnLst/>
                <a:rect l="l" t="t" r="r" b="b"/>
                <a:pathLst>
                  <a:path w="7888" h="5236" extrusionOk="0">
                    <a:moveTo>
                      <a:pt x="310" y="0"/>
                    </a:moveTo>
                    <a:cubicBezTo>
                      <a:pt x="1" y="0"/>
                      <a:pt x="716" y="3897"/>
                      <a:pt x="1140" y="4123"/>
                    </a:cubicBezTo>
                    <a:cubicBezTo>
                      <a:pt x="1574" y="4355"/>
                      <a:pt x="4507" y="5236"/>
                      <a:pt x="4507" y="5236"/>
                    </a:cubicBezTo>
                    <a:cubicBezTo>
                      <a:pt x="4507" y="5236"/>
                      <a:pt x="7556" y="2563"/>
                      <a:pt x="7715" y="2202"/>
                    </a:cubicBezTo>
                    <a:cubicBezTo>
                      <a:pt x="7888" y="1840"/>
                      <a:pt x="331" y="5"/>
                      <a:pt x="331" y="5"/>
                    </a:cubicBezTo>
                    <a:cubicBezTo>
                      <a:pt x="324" y="2"/>
                      <a:pt x="317" y="0"/>
                      <a:pt x="3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4817200" y="3511475"/>
                <a:ext cx="233725" cy="246000"/>
              </a:xfrm>
              <a:custGeom>
                <a:avLst/>
                <a:gdLst/>
                <a:ahLst/>
                <a:cxnLst/>
                <a:rect l="l" t="t" r="r" b="b"/>
                <a:pathLst>
                  <a:path w="9349" h="9840" extrusionOk="0">
                    <a:moveTo>
                      <a:pt x="3539" y="0"/>
                    </a:moveTo>
                    <a:cubicBezTo>
                      <a:pt x="3057" y="0"/>
                      <a:pt x="0" y="7644"/>
                      <a:pt x="159" y="7904"/>
                    </a:cubicBezTo>
                    <a:cubicBezTo>
                      <a:pt x="332" y="8164"/>
                      <a:pt x="6054" y="9796"/>
                      <a:pt x="6415" y="9840"/>
                    </a:cubicBezTo>
                    <a:cubicBezTo>
                      <a:pt x="6416" y="9840"/>
                      <a:pt x="6417" y="9840"/>
                      <a:pt x="6418" y="9840"/>
                    </a:cubicBezTo>
                    <a:cubicBezTo>
                      <a:pt x="6777" y="9840"/>
                      <a:pt x="9348" y="2585"/>
                      <a:pt x="9233" y="2110"/>
                    </a:cubicBezTo>
                    <a:cubicBezTo>
                      <a:pt x="9103" y="1647"/>
                      <a:pt x="3540" y="0"/>
                      <a:pt x="3540" y="0"/>
                    </a:cubicBezTo>
                    <a:cubicBezTo>
                      <a:pt x="3540" y="0"/>
                      <a:pt x="3539" y="0"/>
                      <a:pt x="35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4860775" y="3575650"/>
                <a:ext cx="175575" cy="69500"/>
              </a:xfrm>
              <a:custGeom>
                <a:avLst/>
                <a:gdLst/>
                <a:ahLst/>
                <a:cxnLst/>
                <a:rect l="l" t="t" r="r" b="b"/>
                <a:pathLst>
                  <a:path w="7023" h="2780" extrusionOk="0">
                    <a:moveTo>
                      <a:pt x="431" y="0"/>
                    </a:moveTo>
                    <a:cubicBezTo>
                      <a:pt x="129" y="0"/>
                      <a:pt x="0" y="466"/>
                      <a:pt x="338" y="583"/>
                    </a:cubicBezTo>
                    <a:lnTo>
                      <a:pt x="6507" y="2750"/>
                    </a:lnTo>
                    <a:cubicBezTo>
                      <a:pt x="6536" y="2765"/>
                      <a:pt x="6580" y="2779"/>
                      <a:pt x="6608" y="2779"/>
                    </a:cubicBezTo>
                    <a:lnTo>
                      <a:pt x="6608" y="2765"/>
                    </a:lnTo>
                    <a:cubicBezTo>
                      <a:pt x="6613" y="2765"/>
                      <a:pt x="6618" y="2765"/>
                      <a:pt x="6623" y="2765"/>
                    </a:cubicBezTo>
                    <a:cubicBezTo>
                      <a:pt x="6943" y="2765"/>
                      <a:pt x="7023" y="2301"/>
                      <a:pt x="6710" y="2187"/>
                    </a:cubicBezTo>
                    <a:lnTo>
                      <a:pt x="540" y="19"/>
                    </a:lnTo>
                    <a:cubicBezTo>
                      <a:pt x="502" y="6"/>
                      <a:pt x="465" y="0"/>
                      <a:pt x="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5025975" y="3606250"/>
                <a:ext cx="99775" cy="109700"/>
              </a:xfrm>
              <a:custGeom>
                <a:avLst/>
                <a:gdLst/>
                <a:ahLst/>
                <a:cxnLst/>
                <a:rect l="l" t="t" r="r" b="b"/>
                <a:pathLst>
                  <a:path w="3991" h="4388" extrusionOk="0">
                    <a:moveTo>
                      <a:pt x="3560" y="0"/>
                    </a:moveTo>
                    <a:cubicBezTo>
                      <a:pt x="3536" y="0"/>
                      <a:pt x="3510" y="3"/>
                      <a:pt x="3483" y="9"/>
                    </a:cubicBezTo>
                    <a:cubicBezTo>
                      <a:pt x="2038" y="356"/>
                      <a:pt x="275" y="862"/>
                      <a:pt x="58" y="1310"/>
                    </a:cubicBezTo>
                    <a:cubicBezTo>
                      <a:pt x="0" y="1425"/>
                      <a:pt x="0" y="1541"/>
                      <a:pt x="58" y="1642"/>
                    </a:cubicBezTo>
                    <a:cubicBezTo>
                      <a:pt x="232" y="2061"/>
                      <a:pt x="1908" y="3780"/>
                      <a:pt x="2399" y="4300"/>
                    </a:cubicBezTo>
                    <a:cubicBezTo>
                      <a:pt x="2455" y="4356"/>
                      <a:pt x="2538" y="4385"/>
                      <a:pt x="2609" y="4387"/>
                    </a:cubicBezTo>
                    <a:lnTo>
                      <a:pt x="2609" y="4387"/>
                    </a:lnTo>
                    <a:cubicBezTo>
                      <a:pt x="2864" y="4381"/>
                      <a:pt x="2990" y="4067"/>
                      <a:pt x="2818" y="3881"/>
                    </a:cubicBezTo>
                    <a:cubicBezTo>
                      <a:pt x="1937" y="2971"/>
                      <a:pt x="969" y="1931"/>
                      <a:pt x="665" y="1526"/>
                    </a:cubicBezTo>
                    <a:cubicBezTo>
                      <a:pt x="1084" y="1281"/>
                      <a:pt x="2442" y="876"/>
                      <a:pt x="3627" y="587"/>
                    </a:cubicBezTo>
                    <a:cubicBezTo>
                      <a:pt x="3990" y="506"/>
                      <a:pt x="3890" y="0"/>
                      <a:pt x="3560" y="0"/>
                    </a:cubicBezTo>
                    <a:close/>
                    <a:moveTo>
                      <a:pt x="2609" y="4387"/>
                    </a:moveTo>
                    <a:cubicBezTo>
                      <a:pt x="2606" y="4387"/>
                      <a:pt x="2604" y="4387"/>
                      <a:pt x="2601" y="4387"/>
                    </a:cubicBezTo>
                    <a:lnTo>
                      <a:pt x="2616" y="4387"/>
                    </a:lnTo>
                    <a:cubicBezTo>
                      <a:pt x="2613" y="4387"/>
                      <a:pt x="2611" y="4387"/>
                      <a:pt x="2609" y="43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1"/>
              <p:cNvSpPr/>
              <p:nvPr/>
            </p:nvSpPr>
            <p:spPr>
              <a:xfrm>
                <a:off x="5072575" y="3565725"/>
                <a:ext cx="325475" cy="261100"/>
              </a:xfrm>
              <a:custGeom>
                <a:avLst/>
                <a:gdLst/>
                <a:ahLst/>
                <a:cxnLst/>
                <a:rect l="l" t="t" r="r" b="b"/>
                <a:pathLst>
                  <a:path w="13019" h="10444" extrusionOk="0">
                    <a:moveTo>
                      <a:pt x="2514" y="677"/>
                    </a:moveTo>
                    <a:lnTo>
                      <a:pt x="12368" y="3639"/>
                    </a:lnTo>
                    <a:cubicBezTo>
                      <a:pt x="12007" y="6442"/>
                      <a:pt x="11502" y="9418"/>
                      <a:pt x="11270" y="9837"/>
                    </a:cubicBezTo>
                    <a:cubicBezTo>
                      <a:pt x="10042" y="9808"/>
                      <a:pt x="1821" y="7207"/>
                      <a:pt x="1012" y="6803"/>
                    </a:cubicBezTo>
                    <a:cubicBezTo>
                      <a:pt x="940" y="6239"/>
                      <a:pt x="1691" y="3335"/>
                      <a:pt x="2514" y="677"/>
                    </a:cubicBezTo>
                    <a:close/>
                    <a:moveTo>
                      <a:pt x="2330" y="1"/>
                    </a:moveTo>
                    <a:cubicBezTo>
                      <a:pt x="2198" y="1"/>
                      <a:pt x="2073" y="83"/>
                      <a:pt x="2038" y="214"/>
                    </a:cubicBezTo>
                    <a:cubicBezTo>
                      <a:pt x="0" y="6745"/>
                      <a:pt x="419" y="7106"/>
                      <a:pt x="593" y="7236"/>
                    </a:cubicBezTo>
                    <a:cubicBezTo>
                      <a:pt x="1113" y="7655"/>
                      <a:pt x="10057" y="10444"/>
                      <a:pt x="11299" y="10444"/>
                    </a:cubicBezTo>
                    <a:cubicBezTo>
                      <a:pt x="11386" y="10444"/>
                      <a:pt x="11487" y="10429"/>
                      <a:pt x="11559" y="10386"/>
                    </a:cubicBezTo>
                    <a:cubicBezTo>
                      <a:pt x="11964" y="10155"/>
                      <a:pt x="12441" y="7829"/>
                      <a:pt x="13004" y="3480"/>
                    </a:cubicBezTo>
                    <a:cubicBezTo>
                      <a:pt x="13019" y="3335"/>
                      <a:pt x="12932" y="3191"/>
                      <a:pt x="12787" y="3162"/>
                    </a:cubicBezTo>
                    <a:lnTo>
                      <a:pt x="2413" y="12"/>
                    </a:lnTo>
                    <a:cubicBezTo>
                      <a:pt x="2386" y="4"/>
                      <a:pt x="2358" y="1"/>
                      <a:pt x="2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1"/>
              <p:cNvSpPr/>
              <p:nvPr/>
            </p:nvSpPr>
            <p:spPr>
              <a:xfrm>
                <a:off x="5100050" y="3655275"/>
                <a:ext cx="288975" cy="100050"/>
              </a:xfrm>
              <a:custGeom>
                <a:avLst/>
                <a:gdLst/>
                <a:ahLst/>
                <a:cxnLst/>
                <a:rect l="l" t="t" r="r" b="b"/>
                <a:pathLst>
                  <a:path w="11559" h="4002" extrusionOk="0">
                    <a:moveTo>
                      <a:pt x="414" y="1"/>
                    </a:moveTo>
                    <a:cubicBezTo>
                      <a:pt x="106" y="1"/>
                      <a:pt x="0" y="458"/>
                      <a:pt x="317" y="577"/>
                    </a:cubicBezTo>
                    <a:lnTo>
                      <a:pt x="11053" y="3987"/>
                    </a:lnTo>
                    <a:cubicBezTo>
                      <a:pt x="11082" y="3987"/>
                      <a:pt x="11110" y="4001"/>
                      <a:pt x="11139" y="4001"/>
                    </a:cubicBezTo>
                    <a:cubicBezTo>
                      <a:pt x="11472" y="4001"/>
                      <a:pt x="11558" y="3524"/>
                      <a:pt x="11226" y="3423"/>
                    </a:cubicBezTo>
                    <a:lnTo>
                      <a:pt x="505" y="13"/>
                    </a:lnTo>
                    <a:cubicBezTo>
                      <a:pt x="473" y="5"/>
                      <a:pt x="442"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5264025" y="3622975"/>
                <a:ext cx="53650" cy="181475"/>
              </a:xfrm>
              <a:custGeom>
                <a:avLst/>
                <a:gdLst/>
                <a:ahLst/>
                <a:cxnLst/>
                <a:rect l="l" t="t" r="r" b="b"/>
                <a:pathLst>
                  <a:path w="2146" h="7259" extrusionOk="0">
                    <a:moveTo>
                      <a:pt x="1800" y="0"/>
                    </a:moveTo>
                    <a:cubicBezTo>
                      <a:pt x="1676" y="0"/>
                      <a:pt x="1554" y="73"/>
                      <a:pt x="1517" y="236"/>
                    </a:cubicBezTo>
                    <a:lnTo>
                      <a:pt x="549" y="4542"/>
                    </a:lnTo>
                    <a:lnTo>
                      <a:pt x="29" y="6897"/>
                    </a:lnTo>
                    <a:cubicBezTo>
                      <a:pt x="0" y="7056"/>
                      <a:pt x="101" y="7215"/>
                      <a:pt x="260" y="7258"/>
                    </a:cubicBezTo>
                    <a:lnTo>
                      <a:pt x="318" y="7258"/>
                    </a:lnTo>
                    <a:cubicBezTo>
                      <a:pt x="463" y="7258"/>
                      <a:pt x="578" y="7157"/>
                      <a:pt x="621" y="7027"/>
                    </a:cubicBezTo>
                    <a:lnTo>
                      <a:pt x="2095" y="366"/>
                    </a:lnTo>
                    <a:cubicBezTo>
                      <a:pt x="2146" y="139"/>
                      <a:pt x="1972" y="0"/>
                      <a:pt x="1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1"/>
              <p:cNvSpPr/>
              <p:nvPr/>
            </p:nvSpPr>
            <p:spPr>
              <a:xfrm>
                <a:off x="5162525" y="3595450"/>
                <a:ext cx="58525" cy="176850"/>
              </a:xfrm>
              <a:custGeom>
                <a:avLst/>
                <a:gdLst/>
                <a:ahLst/>
                <a:cxnLst/>
                <a:rect l="l" t="t" r="r" b="b"/>
                <a:pathLst>
                  <a:path w="2341" h="7074" extrusionOk="0">
                    <a:moveTo>
                      <a:pt x="1997" y="1"/>
                    </a:moveTo>
                    <a:cubicBezTo>
                      <a:pt x="1881" y="1"/>
                      <a:pt x="1766" y="64"/>
                      <a:pt x="1719" y="210"/>
                    </a:cubicBezTo>
                    <a:lnTo>
                      <a:pt x="43" y="6712"/>
                    </a:lnTo>
                    <a:cubicBezTo>
                      <a:pt x="0" y="6871"/>
                      <a:pt x="101" y="7030"/>
                      <a:pt x="260" y="7073"/>
                    </a:cubicBezTo>
                    <a:lnTo>
                      <a:pt x="332" y="7073"/>
                    </a:lnTo>
                    <a:cubicBezTo>
                      <a:pt x="462" y="7073"/>
                      <a:pt x="578" y="6986"/>
                      <a:pt x="621" y="6871"/>
                    </a:cubicBezTo>
                    <a:lnTo>
                      <a:pt x="2297" y="354"/>
                    </a:lnTo>
                    <a:cubicBezTo>
                      <a:pt x="2340" y="139"/>
                      <a:pt x="2168" y="1"/>
                      <a:pt x="19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1"/>
              <p:cNvSpPr/>
              <p:nvPr/>
            </p:nvSpPr>
            <p:spPr>
              <a:xfrm>
                <a:off x="4763375" y="3500750"/>
                <a:ext cx="102600" cy="105375"/>
              </a:xfrm>
              <a:custGeom>
                <a:avLst/>
                <a:gdLst/>
                <a:ahLst/>
                <a:cxnLst/>
                <a:rect l="l" t="t" r="r" b="b"/>
                <a:pathLst>
                  <a:path w="4104" h="4215" extrusionOk="0">
                    <a:moveTo>
                      <a:pt x="1952" y="1"/>
                    </a:moveTo>
                    <a:cubicBezTo>
                      <a:pt x="1730" y="1"/>
                      <a:pt x="1510" y="266"/>
                      <a:pt x="1705" y="501"/>
                    </a:cubicBezTo>
                    <a:cubicBezTo>
                      <a:pt x="2442" y="1542"/>
                      <a:pt x="3208" y="2726"/>
                      <a:pt x="3439" y="3174"/>
                    </a:cubicBezTo>
                    <a:cubicBezTo>
                      <a:pt x="3006" y="3333"/>
                      <a:pt x="1590" y="3536"/>
                      <a:pt x="376" y="3622"/>
                    </a:cubicBezTo>
                    <a:cubicBezTo>
                      <a:pt x="0" y="3651"/>
                      <a:pt x="29" y="4200"/>
                      <a:pt x="390" y="4215"/>
                    </a:cubicBezTo>
                    <a:lnTo>
                      <a:pt x="419" y="4215"/>
                    </a:lnTo>
                    <a:cubicBezTo>
                      <a:pt x="1907" y="4099"/>
                      <a:pt x="3728" y="3882"/>
                      <a:pt x="4017" y="3478"/>
                    </a:cubicBezTo>
                    <a:cubicBezTo>
                      <a:pt x="4089" y="3377"/>
                      <a:pt x="4104" y="3261"/>
                      <a:pt x="4075" y="3160"/>
                    </a:cubicBezTo>
                    <a:cubicBezTo>
                      <a:pt x="3959" y="2712"/>
                      <a:pt x="2601" y="747"/>
                      <a:pt x="2196" y="155"/>
                    </a:cubicBezTo>
                    <a:cubicBezTo>
                      <a:pt x="2133" y="45"/>
                      <a:pt x="2042" y="1"/>
                      <a:pt x="19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1"/>
              <p:cNvSpPr/>
              <p:nvPr/>
            </p:nvSpPr>
            <p:spPr>
              <a:xfrm>
                <a:off x="4499675" y="3349275"/>
                <a:ext cx="335600" cy="294425"/>
              </a:xfrm>
              <a:custGeom>
                <a:avLst/>
                <a:gdLst/>
                <a:ahLst/>
                <a:cxnLst/>
                <a:rect l="l" t="t" r="r" b="b"/>
                <a:pathLst>
                  <a:path w="13424" h="11777" extrusionOk="0">
                    <a:moveTo>
                      <a:pt x="2775" y="622"/>
                    </a:moveTo>
                    <a:cubicBezTo>
                      <a:pt x="3772" y="781"/>
                      <a:pt x="11632" y="4682"/>
                      <a:pt x="12427" y="5274"/>
                    </a:cubicBezTo>
                    <a:cubicBezTo>
                      <a:pt x="12398" y="5838"/>
                      <a:pt x="11184" y="8569"/>
                      <a:pt x="9941" y="11068"/>
                    </a:cubicBezTo>
                    <a:lnTo>
                      <a:pt x="694" y="6560"/>
                    </a:lnTo>
                    <a:cubicBezTo>
                      <a:pt x="1503" y="3858"/>
                      <a:pt x="2486" y="983"/>
                      <a:pt x="2775" y="622"/>
                    </a:cubicBezTo>
                    <a:close/>
                    <a:moveTo>
                      <a:pt x="2731" y="1"/>
                    </a:moveTo>
                    <a:cubicBezTo>
                      <a:pt x="2688" y="15"/>
                      <a:pt x="2630" y="15"/>
                      <a:pt x="2587" y="30"/>
                    </a:cubicBezTo>
                    <a:cubicBezTo>
                      <a:pt x="2154" y="203"/>
                      <a:pt x="1301" y="2414"/>
                      <a:pt x="58" y="6618"/>
                    </a:cubicBezTo>
                    <a:cubicBezTo>
                      <a:pt x="1" y="6763"/>
                      <a:pt x="73" y="6922"/>
                      <a:pt x="203" y="6979"/>
                    </a:cubicBezTo>
                    <a:lnTo>
                      <a:pt x="9956" y="11747"/>
                    </a:lnTo>
                    <a:cubicBezTo>
                      <a:pt x="9985" y="11762"/>
                      <a:pt x="10028" y="11776"/>
                      <a:pt x="10086" y="11776"/>
                    </a:cubicBezTo>
                    <a:cubicBezTo>
                      <a:pt x="10201" y="11762"/>
                      <a:pt x="10303" y="11704"/>
                      <a:pt x="10346" y="11603"/>
                    </a:cubicBezTo>
                    <a:cubicBezTo>
                      <a:pt x="13424" y="5477"/>
                      <a:pt x="13048" y="5058"/>
                      <a:pt x="12903" y="4899"/>
                    </a:cubicBezTo>
                    <a:cubicBezTo>
                      <a:pt x="12470" y="4408"/>
                      <a:pt x="3656" y="1"/>
                      <a:pt x="27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1"/>
              <p:cNvSpPr/>
              <p:nvPr/>
            </p:nvSpPr>
            <p:spPr>
              <a:xfrm>
                <a:off x="4524125" y="3416575"/>
                <a:ext cx="272500" cy="142225"/>
              </a:xfrm>
              <a:custGeom>
                <a:avLst/>
                <a:gdLst/>
                <a:ahLst/>
                <a:cxnLst/>
                <a:rect l="l" t="t" r="r" b="b"/>
                <a:pathLst>
                  <a:path w="10900" h="5689" extrusionOk="0">
                    <a:moveTo>
                      <a:pt x="437" y="0"/>
                    </a:moveTo>
                    <a:cubicBezTo>
                      <a:pt x="166" y="0"/>
                      <a:pt x="0" y="412"/>
                      <a:pt x="309" y="560"/>
                    </a:cubicBezTo>
                    <a:lnTo>
                      <a:pt x="10350" y="5660"/>
                    </a:lnTo>
                    <a:cubicBezTo>
                      <a:pt x="10394" y="5674"/>
                      <a:pt x="10437" y="5689"/>
                      <a:pt x="10481" y="5689"/>
                    </a:cubicBezTo>
                    <a:lnTo>
                      <a:pt x="10495" y="5689"/>
                    </a:lnTo>
                    <a:cubicBezTo>
                      <a:pt x="10798" y="5689"/>
                      <a:pt x="10900" y="5255"/>
                      <a:pt x="10625" y="5125"/>
                    </a:cubicBezTo>
                    <a:lnTo>
                      <a:pt x="583" y="39"/>
                    </a:lnTo>
                    <a:cubicBezTo>
                      <a:pt x="533" y="12"/>
                      <a:pt x="483" y="0"/>
                      <a:pt x="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4575900" y="3385525"/>
                <a:ext cx="80875" cy="172925"/>
              </a:xfrm>
              <a:custGeom>
                <a:avLst/>
                <a:gdLst/>
                <a:ahLst/>
                <a:cxnLst/>
                <a:rect l="l" t="t" r="r" b="b"/>
                <a:pathLst>
                  <a:path w="3235" h="6917" extrusionOk="0">
                    <a:moveTo>
                      <a:pt x="2862" y="0"/>
                    </a:moveTo>
                    <a:cubicBezTo>
                      <a:pt x="2760" y="0"/>
                      <a:pt x="2658" y="51"/>
                      <a:pt x="2601" y="169"/>
                    </a:cubicBezTo>
                    <a:lnTo>
                      <a:pt x="73" y="6512"/>
                    </a:lnTo>
                    <a:cubicBezTo>
                      <a:pt x="0" y="6714"/>
                      <a:pt x="145" y="6916"/>
                      <a:pt x="347" y="6916"/>
                    </a:cubicBezTo>
                    <a:cubicBezTo>
                      <a:pt x="477" y="6916"/>
                      <a:pt x="578" y="6844"/>
                      <a:pt x="622" y="6729"/>
                    </a:cubicBezTo>
                    <a:lnTo>
                      <a:pt x="3150" y="400"/>
                    </a:lnTo>
                    <a:cubicBezTo>
                      <a:pt x="3234" y="167"/>
                      <a:pt x="3048" y="0"/>
                      <a:pt x="2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4667275" y="3433100"/>
                <a:ext cx="84200" cy="168700"/>
              </a:xfrm>
              <a:custGeom>
                <a:avLst/>
                <a:gdLst/>
                <a:ahLst/>
                <a:cxnLst/>
                <a:rect l="l" t="t" r="r" b="b"/>
                <a:pathLst>
                  <a:path w="3368" h="6748" extrusionOk="0">
                    <a:moveTo>
                      <a:pt x="3030" y="1"/>
                    </a:moveTo>
                    <a:cubicBezTo>
                      <a:pt x="2916" y="1"/>
                      <a:pt x="2803" y="71"/>
                      <a:pt x="2761" y="188"/>
                    </a:cubicBezTo>
                    <a:lnTo>
                      <a:pt x="59" y="6328"/>
                    </a:lnTo>
                    <a:cubicBezTo>
                      <a:pt x="1" y="6487"/>
                      <a:pt x="59" y="6661"/>
                      <a:pt x="218" y="6718"/>
                    </a:cubicBezTo>
                    <a:cubicBezTo>
                      <a:pt x="247" y="6747"/>
                      <a:pt x="290" y="6747"/>
                      <a:pt x="333" y="6747"/>
                    </a:cubicBezTo>
                    <a:cubicBezTo>
                      <a:pt x="449" y="6747"/>
                      <a:pt x="564" y="6675"/>
                      <a:pt x="608" y="6574"/>
                    </a:cubicBezTo>
                    <a:lnTo>
                      <a:pt x="3310" y="419"/>
                    </a:lnTo>
                    <a:cubicBezTo>
                      <a:pt x="3367" y="274"/>
                      <a:pt x="3310" y="86"/>
                      <a:pt x="3151" y="29"/>
                    </a:cubicBezTo>
                    <a:cubicBezTo>
                      <a:pt x="3113" y="10"/>
                      <a:pt x="3071" y="1"/>
                      <a:pt x="30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4908950" y="3464250"/>
                <a:ext cx="41775" cy="57350"/>
              </a:xfrm>
              <a:custGeom>
                <a:avLst/>
                <a:gdLst/>
                <a:ahLst/>
                <a:cxnLst/>
                <a:rect l="l" t="t" r="r" b="b"/>
                <a:pathLst>
                  <a:path w="1671" h="2294" extrusionOk="0">
                    <a:moveTo>
                      <a:pt x="1281" y="1"/>
                    </a:moveTo>
                    <a:cubicBezTo>
                      <a:pt x="1193" y="1"/>
                      <a:pt x="1103" y="42"/>
                      <a:pt x="1040" y="141"/>
                    </a:cubicBezTo>
                    <a:lnTo>
                      <a:pt x="72" y="1846"/>
                    </a:lnTo>
                    <a:cubicBezTo>
                      <a:pt x="0" y="1990"/>
                      <a:pt x="43" y="2164"/>
                      <a:pt x="188" y="2250"/>
                    </a:cubicBezTo>
                    <a:cubicBezTo>
                      <a:pt x="231" y="2279"/>
                      <a:pt x="289" y="2294"/>
                      <a:pt x="332" y="2294"/>
                    </a:cubicBezTo>
                    <a:cubicBezTo>
                      <a:pt x="448" y="2294"/>
                      <a:pt x="549" y="2236"/>
                      <a:pt x="592" y="2135"/>
                    </a:cubicBezTo>
                    <a:lnTo>
                      <a:pt x="1561" y="444"/>
                    </a:lnTo>
                    <a:cubicBezTo>
                      <a:pt x="1670" y="205"/>
                      <a:pt x="1478" y="1"/>
                      <a:pt x="1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4997800" y="3491025"/>
                <a:ext cx="37950" cy="58025"/>
              </a:xfrm>
              <a:custGeom>
                <a:avLst/>
                <a:gdLst/>
                <a:ahLst/>
                <a:cxnLst/>
                <a:rect l="l" t="t" r="r" b="b"/>
                <a:pathLst>
                  <a:path w="1518" h="2321" extrusionOk="0">
                    <a:moveTo>
                      <a:pt x="1112" y="1"/>
                    </a:moveTo>
                    <a:cubicBezTo>
                      <a:pt x="1000" y="1"/>
                      <a:pt x="890" y="62"/>
                      <a:pt x="838" y="211"/>
                    </a:cubicBezTo>
                    <a:lnTo>
                      <a:pt x="87" y="1902"/>
                    </a:lnTo>
                    <a:cubicBezTo>
                      <a:pt x="0" y="2090"/>
                      <a:pt x="145" y="2306"/>
                      <a:pt x="362" y="2321"/>
                    </a:cubicBezTo>
                    <a:cubicBezTo>
                      <a:pt x="477" y="2306"/>
                      <a:pt x="578" y="2249"/>
                      <a:pt x="622" y="2133"/>
                    </a:cubicBezTo>
                    <a:lnTo>
                      <a:pt x="1388" y="442"/>
                    </a:lnTo>
                    <a:cubicBezTo>
                      <a:pt x="1518" y="201"/>
                      <a:pt x="1313" y="1"/>
                      <a:pt x="1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5011875" y="3295000"/>
                <a:ext cx="45550" cy="103075"/>
              </a:xfrm>
              <a:custGeom>
                <a:avLst/>
                <a:gdLst/>
                <a:ahLst/>
                <a:cxnLst/>
                <a:rect l="l" t="t" r="r" b="b"/>
                <a:pathLst>
                  <a:path w="1822" h="4123" extrusionOk="0">
                    <a:moveTo>
                      <a:pt x="1496" y="1"/>
                    </a:moveTo>
                    <a:cubicBezTo>
                      <a:pt x="1378" y="1"/>
                      <a:pt x="1260" y="81"/>
                      <a:pt x="1215" y="207"/>
                    </a:cubicBezTo>
                    <a:lnTo>
                      <a:pt x="59" y="3732"/>
                    </a:lnTo>
                    <a:cubicBezTo>
                      <a:pt x="1" y="3877"/>
                      <a:pt x="88" y="4050"/>
                      <a:pt x="247" y="4108"/>
                    </a:cubicBezTo>
                    <a:cubicBezTo>
                      <a:pt x="275" y="4108"/>
                      <a:pt x="304" y="4122"/>
                      <a:pt x="348" y="4122"/>
                    </a:cubicBezTo>
                    <a:cubicBezTo>
                      <a:pt x="463" y="4108"/>
                      <a:pt x="579" y="4036"/>
                      <a:pt x="622" y="3906"/>
                    </a:cubicBezTo>
                    <a:lnTo>
                      <a:pt x="1778" y="394"/>
                    </a:lnTo>
                    <a:cubicBezTo>
                      <a:pt x="1821" y="236"/>
                      <a:pt x="1749" y="77"/>
                      <a:pt x="1590" y="19"/>
                    </a:cubicBezTo>
                    <a:cubicBezTo>
                      <a:pt x="1560" y="7"/>
                      <a:pt x="1528" y="1"/>
                      <a:pt x="14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2" name="Google Shape;642;p31"/>
          <p:cNvGrpSpPr/>
          <p:nvPr/>
        </p:nvGrpSpPr>
        <p:grpSpPr>
          <a:xfrm>
            <a:off x="8083124" y="137356"/>
            <a:ext cx="1060876" cy="688497"/>
            <a:chOff x="8936489" y="2119250"/>
            <a:chExt cx="900268" cy="584264"/>
          </a:xfrm>
        </p:grpSpPr>
        <p:sp>
          <p:nvSpPr>
            <p:cNvPr id="643" name="Google Shape;643;p31"/>
            <p:cNvSpPr/>
            <p:nvPr/>
          </p:nvSpPr>
          <p:spPr>
            <a:xfrm>
              <a:off x="8953490" y="2119250"/>
              <a:ext cx="865738" cy="584264"/>
            </a:xfrm>
            <a:custGeom>
              <a:avLst/>
              <a:gdLst/>
              <a:ahLst/>
              <a:cxnLst/>
              <a:rect l="l" t="t" r="r" b="b"/>
              <a:pathLst>
                <a:path w="15620" h="10542" extrusionOk="0">
                  <a:moveTo>
                    <a:pt x="2644" y="2631"/>
                  </a:moveTo>
                  <a:cubicBezTo>
                    <a:pt x="2890" y="2645"/>
                    <a:pt x="3136" y="2688"/>
                    <a:pt x="3367" y="2789"/>
                  </a:cubicBezTo>
                  <a:cubicBezTo>
                    <a:pt x="3150" y="3180"/>
                    <a:pt x="3006" y="3613"/>
                    <a:pt x="2919" y="4061"/>
                  </a:cubicBezTo>
                  <a:cubicBezTo>
                    <a:pt x="2572" y="3873"/>
                    <a:pt x="2269" y="3656"/>
                    <a:pt x="1994" y="3382"/>
                  </a:cubicBezTo>
                  <a:cubicBezTo>
                    <a:pt x="1922" y="3281"/>
                    <a:pt x="1907" y="3223"/>
                    <a:pt x="1922" y="3194"/>
                  </a:cubicBezTo>
                  <a:cubicBezTo>
                    <a:pt x="1994" y="2818"/>
                    <a:pt x="2225" y="2631"/>
                    <a:pt x="2644" y="2631"/>
                  </a:cubicBezTo>
                  <a:close/>
                  <a:moveTo>
                    <a:pt x="13163" y="6199"/>
                  </a:moveTo>
                  <a:cubicBezTo>
                    <a:pt x="13394" y="6358"/>
                    <a:pt x="13755" y="6633"/>
                    <a:pt x="13813" y="6994"/>
                  </a:cubicBezTo>
                  <a:cubicBezTo>
                    <a:pt x="13842" y="7211"/>
                    <a:pt x="13770" y="7442"/>
                    <a:pt x="13596" y="7601"/>
                  </a:cubicBezTo>
                  <a:cubicBezTo>
                    <a:pt x="13568" y="7644"/>
                    <a:pt x="13466" y="7702"/>
                    <a:pt x="13163" y="7702"/>
                  </a:cubicBezTo>
                  <a:cubicBezTo>
                    <a:pt x="13004" y="7702"/>
                    <a:pt x="12845" y="7688"/>
                    <a:pt x="12686" y="7659"/>
                  </a:cubicBezTo>
                  <a:cubicBezTo>
                    <a:pt x="12773" y="7500"/>
                    <a:pt x="12845" y="7341"/>
                    <a:pt x="12903" y="7182"/>
                  </a:cubicBezTo>
                  <a:lnTo>
                    <a:pt x="12990" y="7023"/>
                  </a:lnTo>
                  <a:cubicBezTo>
                    <a:pt x="12990" y="7023"/>
                    <a:pt x="12990" y="7008"/>
                    <a:pt x="12975" y="6980"/>
                  </a:cubicBezTo>
                  <a:cubicBezTo>
                    <a:pt x="13062" y="6720"/>
                    <a:pt x="13120" y="6459"/>
                    <a:pt x="13163" y="6199"/>
                  </a:cubicBezTo>
                  <a:close/>
                  <a:moveTo>
                    <a:pt x="8045" y="1"/>
                  </a:moveTo>
                  <a:cubicBezTo>
                    <a:pt x="7163" y="1"/>
                    <a:pt x="6531" y="218"/>
                    <a:pt x="6531" y="218"/>
                  </a:cubicBezTo>
                  <a:cubicBezTo>
                    <a:pt x="6271" y="290"/>
                    <a:pt x="6011" y="391"/>
                    <a:pt x="5765" y="507"/>
                  </a:cubicBezTo>
                  <a:cubicBezTo>
                    <a:pt x="5072" y="680"/>
                    <a:pt x="4248" y="1417"/>
                    <a:pt x="4075" y="1691"/>
                  </a:cubicBezTo>
                  <a:cubicBezTo>
                    <a:pt x="3482" y="1504"/>
                    <a:pt x="2875" y="1402"/>
                    <a:pt x="2254" y="1388"/>
                  </a:cubicBezTo>
                  <a:cubicBezTo>
                    <a:pt x="1199" y="1388"/>
                    <a:pt x="491" y="1807"/>
                    <a:pt x="318" y="2544"/>
                  </a:cubicBezTo>
                  <a:cubicBezTo>
                    <a:pt x="0" y="3888"/>
                    <a:pt x="1402" y="5390"/>
                    <a:pt x="2875" y="6142"/>
                  </a:cubicBezTo>
                  <a:lnTo>
                    <a:pt x="2904" y="6142"/>
                  </a:lnTo>
                  <a:cubicBezTo>
                    <a:pt x="3136" y="7297"/>
                    <a:pt x="3742" y="8352"/>
                    <a:pt x="4638" y="9118"/>
                  </a:cubicBezTo>
                  <a:cubicBezTo>
                    <a:pt x="4667" y="9147"/>
                    <a:pt x="4710" y="9190"/>
                    <a:pt x="4754" y="9219"/>
                  </a:cubicBezTo>
                  <a:lnTo>
                    <a:pt x="4841" y="9291"/>
                  </a:lnTo>
                  <a:lnTo>
                    <a:pt x="4826" y="9320"/>
                  </a:lnTo>
                  <a:cubicBezTo>
                    <a:pt x="4797" y="9349"/>
                    <a:pt x="4797" y="9407"/>
                    <a:pt x="4841" y="9436"/>
                  </a:cubicBezTo>
                  <a:cubicBezTo>
                    <a:pt x="4860" y="9449"/>
                    <a:pt x="4882" y="9456"/>
                    <a:pt x="4904" y="9456"/>
                  </a:cubicBezTo>
                  <a:cubicBezTo>
                    <a:pt x="4930" y="9456"/>
                    <a:pt x="4955" y="9445"/>
                    <a:pt x="4971" y="9421"/>
                  </a:cubicBezTo>
                  <a:cubicBezTo>
                    <a:pt x="5794" y="10153"/>
                    <a:pt x="6846" y="10542"/>
                    <a:pt x="7916" y="10542"/>
                  </a:cubicBezTo>
                  <a:cubicBezTo>
                    <a:pt x="8367" y="10542"/>
                    <a:pt x="8821" y="10473"/>
                    <a:pt x="9262" y="10332"/>
                  </a:cubicBezTo>
                  <a:cubicBezTo>
                    <a:pt x="9276" y="10346"/>
                    <a:pt x="9305" y="10346"/>
                    <a:pt x="9320" y="10346"/>
                  </a:cubicBezTo>
                  <a:cubicBezTo>
                    <a:pt x="9349" y="10346"/>
                    <a:pt x="9363" y="10332"/>
                    <a:pt x="9392" y="10317"/>
                  </a:cubicBezTo>
                  <a:cubicBezTo>
                    <a:pt x="9392" y="10303"/>
                    <a:pt x="9406" y="10303"/>
                    <a:pt x="9406" y="10288"/>
                  </a:cubicBezTo>
                  <a:lnTo>
                    <a:pt x="9565" y="10231"/>
                  </a:lnTo>
                  <a:cubicBezTo>
                    <a:pt x="10288" y="10028"/>
                    <a:pt x="10952" y="9653"/>
                    <a:pt x="11516" y="9161"/>
                  </a:cubicBezTo>
                  <a:cubicBezTo>
                    <a:pt x="12224" y="9306"/>
                    <a:pt x="12932" y="9393"/>
                    <a:pt x="13640" y="9407"/>
                  </a:cubicBezTo>
                  <a:cubicBezTo>
                    <a:pt x="14449" y="9407"/>
                    <a:pt x="15012" y="9248"/>
                    <a:pt x="15316" y="8930"/>
                  </a:cubicBezTo>
                  <a:cubicBezTo>
                    <a:pt x="15518" y="8713"/>
                    <a:pt x="15619" y="8439"/>
                    <a:pt x="15605" y="8150"/>
                  </a:cubicBezTo>
                  <a:cubicBezTo>
                    <a:pt x="15547" y="5939"/>
                    <a:pt x="13336" y="5231"/>
                    <a:pt x="13322" y="5217"/>
                  </a:cubicBezTo>
                  <a:cubicBezTo>
                    <a:pt x="13293" y="5217"/>
                    <a:pt x="13264" y="5217"/>
                    <a:pt x="13235" y="5246"/>
                  </a:cubicBezTo>
                  <a:cubicBezTo>
                    <a:pt x="13206" y="3743"/>
                    <a:pt x="12542" y="2327"/>
                    <a:pt x="11415" y="1359"/>
                  </a:cubicBezTo>
                  <a:cubicBezTo>
                    <a:pt x="11285" y="1243"/>
                    <a:pt x="11140" y="1128"/>
                    <a:pt x="11010" y="1041"/>
                  </a:cubicBezTo>
                  <a:cubicBezTo>
                    <a:pt x="10022" y="210"/>
                    <a:pt x="8913" y="1"/>
                    <a:pt x="8045" y="1"/>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54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644;p31"/>
            <p:cNvGrpSpPr/>
            <p:nvPr/>
          </p:nvGrpSpPr>
          <p:grpSpPr>
            <a:xfrm>
              <a:off x="8936489" y="2122086"/>
              <a:ext cx="900268" cy="578389"/>
              <a:chOff x="5855875" y="2441300"/>
              <a:chExt cx="406075" cy="260900"/>
            </a:xfrm>
          </p:grpSpPr>
          <p:sp>
            <p:nvSpPr>
              <p:cNvPr id="645" name="Google Shape;645;p31"/>
              <p:cNvSpPr/>
              <p:nvPr/>
            </p:nvSpPr>
            <p:spPr>
              <a:xfrm>
                <a:off x="5926000" y="2442400"/>
                <a:ext cx="291525" cy="259800"/>
              </a:xfrm>
              <a:custGeom>
                <a:avLst/>
                <a:gdLst/>
                <a:ahLst/>
                <a:cxnLst/>
                <a:rect l="l" t="t" r="r" b="b"/>
                <a:pathLst>
                  <a:path w="11661" h="10392" extrusionOk="0">
                    <a:moveTo>
                      <a:pt x="5721" y="1"/>
                    </a:moveTo>
                    <a:cubicBezTo>
                      <a:pt x="4288" y="1"/>
                      <a:pt x="2874" y="587"/>
                      <a:pt x="1864" y="1736"/>
                    </a:cubicBezTo>
                    <a:cubicBezTo>
                      <a:pt x="0" y="3874"/>
                      <a:pt x="260" y="7169"/>
                      <a:pt x="2442" y="9076"/>
                    </a:cubicBezTo>
                    <a:cubicBezTo>
                      <a:pt x="3458" y="9958"/>
                      <a:pt x="4706" y="10392"/>
                      <a:pt x="5939" y="10392"/>
                    </a:cubicBezTo>
                    <a:cubicBezTo>
                      <a:pt x="7373" y="10392"/>
                      <a:pt x="8787" y="9806"/>
                      <a:pt x="9796" y="8657"/>
                    </a:cubicBezTo>
                    <a:cubicBezTo>
                      <a:pt x="11660" y="6518"/>
                      <a:pt x="11415" y="3239"/>
                      <a:pt x="9219" y="1317"/>
                    </a:cubicBezTo>
                    <a:cubicBezTo>
                      <a:pt x="8203" y="435"/>
                      <a:pt x="6955" y="1"/>
                      <a:pt x="57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5971875" y="2453625"/>
                <a:ext cx="223775" cy="124775"/>
              </a:xfrm>
              <a:custGeom>
                <a:avLst/>
                <a:gdLst/>
                <a:ahLst/>
                <a:cxnLst/>
                <a:rect l="l" t="t" r="r" b="b"/>
                <a:pathLst>
                  <a:path w="8951" h="4991" extrusionOk="0">
                    <a:moveTo>
                      <a:pt x="1749" y="1"/>
                    </a:moveTo>
                    <a:cubicBezTo>
                      <a:pt x="968" y="218"/>
                      <a:pt x="0" y="1128"/>
                      <a:pt x="29" y="1287"/>
                    </a:cubicBezTo>
                    <a:cubicBezTo>
                      <a:pt x="72" y="1431"/>
                      <a:pt x="535" y="2558"/>
                      <a:pt x="2095" y="4104"/>
                    </a:cubicBezTo>
                    <a:cubicBezTo>
                      <a:pt x="2726" y="4740"/>
                      <a:pt x="3365" y="4990"/>
                      <a:pt x="4011" y="4990"/>
                    </a:cubicBezTo>
                    <a:cubicBezTo>
                      <a:pt x="4949" y="4990"/>
                      <a:pt x="5899" y="4463"/>
                      <a:pt x="6849" y="3830"/>
                    </a:cubicBezTo>
                    <a:cubicBezTo>
                      <a:pt x="7218" y="3587"/>
                      <a:pt x="7529" y="3501"/>
                      <a:pt x="7790" y="3501"/>
                    </a:cubicBezTo>
                    <a:cubicBezTo>
                      <a:pt x="8425" y="3501"/>
                      <a:pt x="8758" y="4012"/>
                      <a:pt x="8885" y="4012"/>
                    </a:cubicBezTo>
                    <a:cubicBezTo>
                      <a:pt x="8932" y="4012"/>
                      <a:pt x="8950" y="3940"/>
                      <a:pt x="8944" y="3743"/>
                    </a:cubicBezTo>
                    <a:cubicBezTo>
                      <a:pt x="8930" y="3180"/>
                      <a:pt x="8713" y="2645"/>
                      <a:pt x="8352" y="2226"/>
                    </a:cubicBezTo>
                    <a:cubicBezTo>
                      <a:pt x="8143" y="2031"/>
                      <a:pt x="7924" y="1957"/>
                      <a:pt x="7689" y="1957"/>
                    </a:cubicBezTo>
                    <a:cubicBezTo>
                      <a:pt x="6956" y="1957"/>
                      <a:pt x="6074" y="2680"/>
                      <a:pt x="4898" y="2680"/>
                    </a:cubicBezTo>
                    <a:cubicBezTo>
                      <a:pt x="4472" y="2680"/>
                      <a:pt x="4007" y="2585"/>
                      <a:pt x="3497" y="2327"/>
                    </a:cubicBezTo>
                    <a:cubicBezTo>
                      <a:pt x="1127" y="1128"/>
                      <a:pt x="1748" y="1"/>
                      <a:pt x="17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p:nvPr/>
            </p:nvSpPr>
            <p:spPr>
              <a:xfrm>
                <a:off x="5942600" y="2529850"/>
                <a:ext cx="253600" cy="128900"/>
              </a:xfrm>
              <a:custGeom>
                <a:avLst/>
                <a:gdLst/>
                <a:ahLst/>
                <a:cxnLst/>
                <a:rect l="l" t="t" r="r" b="b"/>
                <a:pathLst>
                  <a:path w="10144" h="5156" extrusionOk="0">
                    <a:moveTo>
                      <a:pt x="319" y="1"/>
                    </a:moveTo>
                    <a:cubicBezTo>
                      <a:pt x="189" y="318"/>
                      <a:pt x="1" y="1937"/>
                      <a:pt x="1" y="1937"/>
                    </a:cubicBezTo>
                    <a:cubicBezTo>
                      <a:pt x="193" y="1803"/>
                      <a:pt x="413" y="1732"/>
                      <a:pt x="635" y="1732"/>
                    </a:cubicBezTo>
                    <a:cubicBezTo>
                      <a:pt x="797" y="1732"/>
                      <a:pt x="961" y="1771"/>
                      <a:pt x="1113" y="1850"/>
                    </a:cubicBezTo>
                    <a:cubicBezTo>
                      <a:pt x="1706" y="2168"/>
                      <a:pt x="1561" y="4682"/>
                      <a:pt x="3830" y="5087"/>
                    </a:cubicBezTo>
                    <a:cubicBezTo>
                      <a:pt x="4099" y="5135"/>
                      <a:pt x="4360" y="5156"/>
                      <a:pt x="4613" y="5156"/>
                    </a:cubicBezTo>
                    <a:cubicBezTo>
                      <a:pt x="6477" y="5156"/>
                      <a:pt x="7873" y="4003"/>
                      <a:pt x="8615" y="4003"/>
                    </a:cubicBezTo>
                    <a:cubicBezTo>
                      <a:pt x="8619" y="4003"/>
                      <a:pt x="8623" y="4003"/>
                      <a:pt x="8627" y="4003"/>
                    </a:cubicBezTo>
                    <a:cubicBezTo>
                      <a:pt x="9363" y="4028"/>
                      <a:pt x="8995" y="5002"/>
                      <a:pt x="9101" y="5002"/>
                    </a:cubicBezTo>
                    <a:cubicBezTo>
                      <a:pt x="9115" y="5002"/>
                      <a:pt x="9139" y="4984"/>
                      <a:pt x="9176" y="4942"/>
                    </a:cubicBezTo>
                    <a:cubicBezTo>
                      <a:pt x="9494" y="4610"/>
                      <a:pt x="10144" y="3497"/>
                      <a:pt x="10144" y="3497"/>
                    </a:cubicBezTo>
                    <a:cubicBezTo>
                      <a:pt x="10144" y="3497"/>
                      <a:pt x="9707" y="2347"/>
                      <a:pt x="8810" y="2347"/>
                    </a:cubicBezTo>
                    <a:cubicBezTo>
                      <a:pt x="8624" y="2347"/>
                      <a:pt x="8419" y="2396"/>
                      <a:pt x="8193" y="2515"/>
                    </a:cubicBezTo>
                    <a:cubicBezTo>
                      <a:pt x="7479" y="2896"/>
                      <a:pt x="6229" y="3351"/>
                      <a:pt x="5074" y="3351"/>
                    </a:cubicBezTo>
                    <a:cubicBezTo>
                      <a:pt x="4127" y="3351"/>
                      <a:pt x="3244" y="3044"/>
                      <a:pt x="2775" y="2139"/>
                    </a:cubicBezTo>
                    <a:cubicBezTo>
                      <a:pt x="1749" y="131"/>
                      <a:pt x="319"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p:nvPr/>
            </p:nvSpPr>
            <p:spPr>
              <a:xfrm>
                <a:off x="6034725" y="2441300"/>
                <a:ext cx="112000" cy="50450"/>
              </a:xfrm>
              <a:custGeom>
                <a:avLst/>
                <a:gdLst/>
                <a:ahLst/>
                <a:cxnLst/>
                <a:rect l="l" t="t" r="r" b="b"/>
                <a:pathLst>
                  <a:path w="4480" h="2018" extrusionOk="0">
                    <a:moveTo>
                      <a:pt x="1531" y="1"/>
                    </a:moveTo>
                    <a:cubicBezTo>
                      <a:pt x="641" y="1"/>
                      <a:pt x="0" y="219"/>
                      <a:pt x="0" y="219"/>
                    </a:cubicBezTo>
                    <a:cubicBezTo>
                      <a:pt x="795" y="292"/>
                      <a:pt x="1012" y="1910"/>
                      <a:pt x="2327" y="2011"/>
                    </a:cubicBezTo>
                    <a:cubicBezTo>
                      <a:pt x="2385" y="2016"/>
                      <a:pt x="2443" y="2018"/>
                      <a:pt x="2500" y="2018"/>
                    </a:cubicBezTo>
                    <a:cubicBezTo>
                      <a:pt x="3714" y="2018"/>
                      <a:pt x="4479" y="1028"/>
                      <a:pt x="4479" y="1028"/>
                    </a:cubicBezTo>
                    <a:cubicBezTo>
                      <a:pt x="3502" y="208"/>
                      <a:pt x="2399" y="1"/>
                      <a:pt x="15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p:nvPr/>
            </p:nvSpPr>
            <p:spPr>
              <a:xfrm>
                <a:off x="5991725" y="2474575"/>
                <a:ext cx="196400" cy="81300"/>
              </a:xfrm>
              <a:custGeom>
                <a:avLst/>
                <a:gdLst/>
                <a:ahLst/>
                <a:cxnLst/>
                <a:rect l="l" t="t" r="r" b="b"/>
                <a:pathLst>
                  <a:path w="7856" h="3252" extrusionOk="0">
                    <a:moveTo>
                      <a:pt x="73" y="1"/>
                    </a:moveTo>
                    <a:cubicBezTo>
                      <a:pt x="30" y="15"/>
                      <a:pt x="1" y="59"/>
                      <a:pt x="1" y="102"/>
                    </a:cubicBezTo>
                    <a:cubicBezTo>
                      <a:pt x="15" y="189"/>
                      <a:pt x="319" y="2067"/>
                      <a:pt x="2876" y="3064"/>
                    </a:cubicBezTo>
                    <a:cubicBezTo>
                      <a:pt x="3151" y="3180"/>
                      <a:pt x="3440" y="3237"/>
                      <a:pt x="3729" y="3252"/>
                    </a:cubicBezTo>
                    <a:cubicBezTo>
                      <a:pt x="4494" y="3252"/>
                      <a:pt x="5000" y="2790"/>
                      <a:pt x="5463" y="2356"/>
                    </a:cubicBezTo>
                    <a:cubicBezTo>
                      <a:pt x="5845" y="2015"/>
                      <a:pt x="6180" y="1713"/>
                      <a:pt x="6590" y="1713"/>
                    </a:cubicBezTo>
                    <a:cubicBezTo>
                      <a:pt x="6893" y="1713"/>
                      <a:pt x="7238" y="1877"/>
                      <a:pt x="7673" y="2313"/>
                    </a:cubicBezTo>
                    <a:cubicBezTo>
                      <a:pt x="7690" y="2333"/>
                      <a:pt x="7710" y="2341"/>
                      <a:pt x="7730" y="2341"/>
                    </a:cubicBezTo>
                    <a:cubicBezTo>
                      <a:pt x="7795" y="2341"/>
                      <a:pt x="7855" y="2252"/>
                      <a:pt x="7789" y="2197"/>
                    </a:cubicBezTo>
                    <a:cubicBezTo>
                      <a:pt x="7309" y="1712"/>
                      <a:pt x="6919" y="1532"/>
                      <a:pt x="6578" y="1532"/>
                    </a:cubicBezTo>
                    <a:cubicBezTo>
                      <a:pt x="6108" y="1532"/>
                      <a:pt x="5732" y="1874"/>
                      <a:pt x="5347" y="2226"/>
                    </a:cubicBezTo>
                    <a:cubicBezTo>
                      <a:pt x="4895" y="2635"/>
                      <a:pt x="4428" y="3059"/>
                      <a:pt x="3742" y="3059"/>
                    </a:cubicBezTo>
                    <a:cubicBezTo>
                      <a:pt x="3506" y="3059"/>
                      <a:pt x="3244" y="3009"/>
                      <a:pt x="2948" y="2891"/>
                    </a:cubicBezTo>
                    <a:cubicBezTo>
                      <a:pt x="492" y="1937"/>
                      <a:pt x="174" y="102"/>
                      <a:pt x="174" y="88"/>
                    </a:cubicBezTo>
                    <a:cubicBezTo>
                      <a:pt x="174" y="30"/>
                      <a:pt x="131" y="1"/>
                      <a:pt x="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a:off x="5951275" y="2547775"/>
                <a:ext cx="237700" cy="97700"/>
              </a:xfrm>
              <a:custGeom>
                <a:avLst/>
                <a:gdLst/>
                <a:ahLst/>
                <a:cxnLst/>
                <a:rect l="l" t="t" r="r" b="b"/>
                <a:pathLst>
                  <a:path w="9508" h="3908" extrusionOk="0">
                    <a:moveTo>
                      <a:pt x="288" y="1"/>
                    </a:moveTo>
                    <a:cubicBezTo>
                      <a:pt x="158" y="1"/>
                      <a:pt x="77" y="20"/>
                      <a:pt x="73" y="20"/>
                    </a:cubicBezTo>
                    <a:cubicBezTo>
                      <a:pt x="30" y="20"/>
                      <a:pt x="1" y="78"/>
                      <a:pt x="15" y="122"/>
                    </a:cubicBezTo>
                    <a:cubicBezTo>
                      <a:pt x="27" y="169"/>
                      <a:pt x="59" y="198"/>
                      <a:pt x="94" y="198"/>
                    </a:cubicBezTo>
                    <a:cubicBezTo>
                      <a:pt x="101" y="198"/>
                      <a:pt x="109" y="196"/>
                      <a:pt x="116" y="194"/>
                    </a:cubicBezTo>
                    <a:cubicBezTo>
                      <a:pt x="127" y="190"/>
                      <a:pt x="194" y="174"/>
                      <a:pt x="300" y="174"/>
                    </a:cubicBezTo>
                    <a:cubicBezTo>
                      <a:pt x="639" y="174"/>
                      <a:pt x="1369" y="344"/>
                      <a:pt x="1821" y="1668"/>
                    </a:cubicBezTo>
                    <a:cubicBezTo>
                      <a:pt x="2182" y="2693"/>
                      <a:pt x="2804" y="3430"/>
                      <a:pt x="3569" y="3734"/>
                    </a:cubicBezTo>
                    <a:cubicBezTo>
                      <a:pt x="3844" y="3849"/>
                      <a:pt x="4133" y="3907"/>
                      <a:pt x="4436" y="3907"/>
                    </a:cubicBezTo>
                    <a:cubicBezTo>
                      <a:pt x="4884" y="3907"/>
                      <a:pt x="5318" y="3792"/>
                      <a:pt x="5708" y="3589"/>
                    </a:cubicBezTo>
                    <a:lnTo>
                      <a:pt x="5838" y="3532"/>
                    </a:lnTo>
                    <a:cubicBezTo>
                      <a:pt x="6807" y="3051"/>
                      <a:pt x="7654" y="2635"/>
                      <a:pt x="8310" y="2635"/>
                    </a:cubicBezTo>
                    <a:cubicBezTo>
                      <a:pt x="8741" y="2635"/>
                      <a:pt x="9089" y="2814"/>
                      <a:pt x="9335" y="3271"/>
                    </a:cubicBezTo>
                    <a:cubicBezTo>
                      <a:pt x="9344" y="3299"/>
                      <a:pt x="9371" y="3315"/>
                      <a:pt x="9401" y="3315"/>
                    </a:cubicBezTo>
                    <a:cubicBezTo>
                      <a:pt x="9418" y="3315"/>
                      <a:pt x="9435" y="3311"/>
                      <a:pt x="9450" y="3300"/>
                    </a:cubicBezTo>
                    <a:cubicBezTo>
                      <a:pt x="9493" y="3286"/>
                      <a:pt x="9508" y="3228"/>
                      <a:pt x="9493" y="3185"/>
                    </a:cubicBezTo>
                    <a:cubicBezTo>
                      <a:pt x="9206" y="2652"/>
                      <a:pt x="8806" y="2449"/>
                      <a:pt x="8322" y="2449"/>
                    </a:cubicBezTo>
                    <a:cubicBezTo>
                      <a:pt x="7614" y="2449"/>
                      <a:pt x="6728" y="2886"/>
                      <a:pt x="5766" y="3358"/>
                    </a:cubicBezTo>
                    <a:lnTo>
                      <a:pt x="5636" y="3430"/>
                    </a:lnTo>
                    <a:cubicBezTo>
                      <a:pt x="5220" y="3625"/>
                      <a:pt x="4809" y="3726"/>
                      <a:pt x="4418" y="3726"/>
                    </a:cubicBezTo>
                    <a:cubicBezTo>
                      <a:pt x="4143" y="3726"/>
                      <a:pt x="3878" y="3676"/>
                      <a:pt x="3627" y="3575"/>
                    </a:cubicBezTo>
                    <a:cubicBezTo>
                      <a:pt x="2919" y="3271"/>
                      <a:pt x="2341" y="2578"/>
                      <a:pt x="1995" y="1610"/>
                    </a:cubicBezTo>
                    <a:cubicBezTo>
                      <a:pt x="1507" y="179"/>
                      <a:pt x="678" y="1"/>
                      <a:pt x="2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a:off x="6054225" y="2442675"/>
                <a:ext cx="74075" cy="29050"/>
              </a:xfrm>
              <a:custGeom>
                <a:avLst/>
                <a:gdLst/>
                <a:ahLst/>
                <a:cxnLst/>
                <a:rect l="l" t="t" r="r" b="b"/>
                <a:pathLst>
                  <a:path w="2963" h="1162" extrusionOk="0">
                    <a:moveTo>
                      <a:pt x="105" y="0"/>
                    </a:moveTo>
                    <a:cubicBezTo>
                      <a:pt x="94" y="0"/>
                      <a:pt x="84" y="2"/>
                      <a:pt x="73" y="5"/>
                    </a:cubicBezTo>
                    <a:cubicBezTo>
                      <a:pt x="15" y="34"/>
                      <a:pt x="1" y="92"/>
                      <a:pt x="29" y="135"/>
                    </a:cubicBezTo>
                    <a:cubicBezTo>
                      <a:pt x="304" y="641"/>
                      <a:pt x="781" y="1002"/>
                      <a:pt x="1344" y="1118"/>
                    </a:cubicBezTo>
                    <a:cubicBezTo>
                      <a:pt x="1460" y="1147"/>
                      <a:pt x="1575" y="1161"/>
                      <a:pt x="1691" y="1161"/>
                    </a:cubicBezTo>
                    <a:cubicBezTo>
                      <a:pt x="2153" y="1147"/>
                      <a:pt x="2587" y="988"/>
                      <a:pt x="2919" y="685"/>
                    </a:cubicBezTo>
                    <a:cubicBezTo>
                      <a:pt x="2963" y="641"/>
                      <a:pt x="2963" y="583"/>
                      <a:pt x="2919" y="554"/>
                    </a:cubicBezTo>
                    <a:cubicBezTo>
                      <a:pt x="2905" y="533"/>
                      <a:pt x="2883" y="522"/>
                      <a:pt x="2861" y="522"/>
                    </a:cubicBezTo>
                    <a:cubicBezTo>
                      <a:pt x="2840" y="522"/>
                      <a:pt x="2818" y="533"/>
                      <a:pt x="2804" y="554"/>
                    </a:cubicBezTo>
                    <a:cubicBezTo>
                      <a:pt x="2484" y="827"/>
                      <a:pt x="2078" y="982"/>
                      <a:pt x="1663" y="982"/>
                    </a:cubicBezTo>
                    <a:cubicBezTo>
                      <a:pt x="1571" y="982"/>
                      <a:pt x="1479" y="975"/>
                      <a:pt x="1388" y="959"/>
                    </a:cubicBezTo>
                    <a:cubicBezTo>
                      <a:pt x="867" y="829"/>
                      <a:pt x="434" y="511"/>
                      <a:pt x="188" y="49"/>
                    </a:cubicBezTo>
                    <a:cubicBezTo>
                      <a:pt x="167" y="16"/>
                      <a:pt x="137"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a:off x="5855875" y="2478100"/>
                <a:ext cx="403700" cy="196075"/>
              </a:xfrm>
              <a:custGeom>
                <a:avLst/>
                <a:gdLst/>
                <a:ahLst/>
                <a:cxnLst/>
                <a:rect l="l" t="t" r="r" b="b"/>
                <a:pathLst>
                  <a:path w="16148" h="7843" extrusionOk="0">
                    <a:moveTo>
                      <a:pt x="2853" y="1"/>
                    </a:moveTo>
                    <a:cubicBezTo>
                      <a:pt x="1" y="1"/>
                      <a:pt x="542" y="3070"/>
                      <a:pt x="3542" y="4570"/>
                    </a:cubicBezTo>
                    <a:cubicBezTo>
                      <a:pt x="6053" y="5836"/>
                      <a:pt x="11409" y="7842"/>
                      <a:pt x="14257" y="7842"/>
                    </a:cubicBezTo>
                    <a:cubicBezTo>
                      <a:pt x="15407" y="7842"/>
                      <a:pt x="16148" y="7515"/>
                      <a:pt x="16127" y="6680"/>
                    </a:cubicBezTo>
                    <a:cubicBezTo>
                      <a:pt x="16069" y="4512"/>
                      <a:pt x="13902" y="3833"/>
                      <a:pt x="13902" y="3833"/>
                    </a:cubicBezTo>
                    <a:lnTo>
                      <a:pt x="13642" y="4556"/>
                    </a:lnTo>
                    <a:cubicBezTo>
                      <a:pt x="13642" y="4556"/>
                      <a:pt x="15101" y="5293"/>
                      <a:pt x="14278" y="6203"/>
                    </a:cubicBezTo>
                    <a:cubicBezTo>
                      <a:pt x="14199" y="6288"/>
                      <a:pt x="14029" y="6328"/>
                      <a:pt x="13785" y="6328"/>
                    </a:cubicBezTo>
                    <a:cubicBezTo>
                      <a:pt x="11434" y="6328"/>
                      <a:pt x="2248" y="2678"/>
                      <a:pt x="2444" y="1709"/>
                    </a:cubicBezTo>
                    <a:cubicBezTo>
                      <a:pt x="2544" y="1215"/>
                      <a:pt x="2898" y="1082"/>
                      <a:pt x="3249" y="1082"/>
                    </a:cubicBezTo>
                    <a:cubicBezTo>
                      <a:pt x="3657" y="1082"/>
                      <a:pt x="4062" y="1261"/>
                      <a:pt x="4062" y="1261"/>
                    </a:cubicBezTo>
                    <a:cubicBezTo>
                      <a:pt x="4178" y="886"/>
                      <a:pt x="4669" y="308"/>
                      <a:pt x="4669" y="308"/>
                    </a:cubicBezTo>
                    <a:cubicBezTo>
                      <a:pt x="3956" y="95"/>
                      <a:pt x="3353" y="1"/>
                      <a:pt x="28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5871100" y="2475675"/>
                <a:ext cx="390850" cy="200850"/>
              </a:xfrm>
              <a:custGeom>
                <a:avLst/>
                <a:gdLst/>
                <a:ahLst/>
                <a:cxnLst/>
                <a:rect l="l" t="t" r="r" b="b"/>
                <a:pathLst>
                  <a:path w="15634" h="8034" extrusionOk="0">
                    <a:moveTo>
                      <a:pt x="2254" y="188"/>
                    </a:moveTo>
                    <a:cubicBezTo>
                      <a:pt x="2818" y="203"/>
                      <a:pt x="3367" y="289"/>
                      <a:pt x="3901" y="448"/>
                    </a:cubicBezTo>
                    <a:cubicBezTo>
                      <a:pt x="3699" y="694"/>
                      <a:pt x="3526" y="954"/>
                      <a:pt x="3395" y="1228"/>
                    </a:cubicBezTo>
                    <a:cubicBezTo>
                      <a:pt x="3150" y="1142"/>
                      <a:pt x="2904" y="1098"/>
                      <a:pt x="2644" y="1084"/>
                    </a:cubicBezTo>
                    <a:cubicBezTo>
                      <a:pt x="2138" y="1084"/>
                      <a:pt x="1835" y="1330"/>
                      <a:pt x="1734" y="1792"/>
                    </a:cubicBezTo>
                    <a:cubicBezTo>
                      <a:pt x="1719" y="1908"/>
                      <a:pt x="1763" y="2038"/>
                      <a:pt x="1864" y="2124"/>
                    </a:cubicBezTo>
                    <a:cubicBezTo>
                      <a:pt x="2904" y="3396"/>
                      <a:pt x="10923" y="6517"/>
                      <a:pt x="13163" y="6517"/>
                    </a:cubicBezTo>
                    <a:cubicBezTo>
                      <a:pt x="13452" y="6517"/>
                      <a:pt x="13625" y="6459"/>
                      <a:pt x="13726" y="6358"/>
                    </a:cubicBezTo>
                    <a:cubicBezTo>
                      <a:pt x="13929" y="6155"/>
                      <a:pt x="14030" y="5866"/>
                      <a:pt x="13986" y="5577"/>
                    </a:cubicBezTo>
                    <a:cubicBezTo>
                      <a:pt x="13900" y="5086"/>
                      <a:pt x="13336" y="4725"/>
                      <a:pt x="13134" y="4609"/>
                    </a:cubicBezTo>
                    <a:lnTo>
                      <a:pt x="13351" y="4046"/>
                    </a:lnTo>
                    <a:cubicBezTo>
                      <a:pt x="13741" y="4190"/>
                      <a:pt x="15388" y="4927"/>
                      <a:pt x="15431" y="6777"/>
                    </a:cubicBezTo>
                    <a:cubicBezTo>
                      <a:pt x="15446" y="7008"/>
                      <a:pt x="15373" y="7254"/>
                      <a:pt x="15200" y="7427"/>
                    </a:cubicBezTo>
                    <a:cubicBezTo>
                      <a:pt x="14926" y="7701"/>
                      <a:pt x="14405" y="7846"/>
                      <a:pt x="13654" y="7846"/>
                    </a:cubicBezTo>
                    <a:cubicBezTo>
                      <a:pt x="10923" y="7846"/>
                      <a:pt x="5693" y="5953"/>
                      <a:pt x="2976" y="4595"/>
                    </a:cubicBezTo>
                    <a:cubicBezTo>
                      <a:pt x="1069" y="3641"/>
                      <a:pt x="275" y="2139"/>
                      <a:pt x="506" y="1200"/>
                    </a:cubicBezTo>
                    <a:cubicBezTo>
                      <a:pt x="665" y="549"/>
                      <a:pt x="1286" y="188"/>
                      <a:pt x="2254" y="188"/>
                    </a:cubicBezTo>
                    <a:close/>
                    <a:moveTo>
                      <a:pt x="2254" y="0"/>
                    </a:moveTo>
                    <a:cubicBezTo>
                      <a:pt x="1199" y="0"/>
                      <a:pt x="506" y="434"/>
                      <a:pt x="332" y="1171"/>
                    </a:cubicBezTo>
                    <a:cubicBezTo>
                      <a:pt x="0" y="2500"/>
                      <a:pt x="1416" y="4017"/>
                      <a:pt x="2890" y="4754"/>
                    </a:cubicBezTo>
                    <a:cubicBezTo>
                      <a:pt x="5158" y="5895"/>
                      <a:pt x="10663" y="8034"/>
                      <a:pt x="13654" y="8034"/>
                    </a:cubicBezTo>
                    <a:cubicBezTo>
                      <a:pt x="14463" y="8034"/>
                      <a:pt x="15027" y="7875"/>
                      <a:pt x="15330" y="7557"/>
                    </a:cubicBezTo>
                    <a:cubicBezTo>
                      <a:pt x="15532" y="7355"/>
                      <a:pt x="15634" y="7066"/>
                      <a:pt x="15619" y="6777"/>
                    </a:cubicBezTo>
                    <a:cubicBezTo>
                      <a:pt x="15561" y="4566"/>
                      <a:pt x="13351" y="3858"/>
                      <a:pt x="13336" y="3858"/>
                    </a:cubicBezTo>
                    <a:cubicBezTo>
                      <a:pt x="13326" y="3856"/>
                      <a:pt x="13316" y="3854"/>
                      <a:pt x="13307" y="3854"/>
                    </a:cubicBezTo>
                    <a:cubicBezTo>
                      <a:pt x="13264" y="3854"/>
                      <a:pt x="13233" y="3880"/>
                      <a:pt x="13221" y="3916"/>
                    </a:cubicBezTo>
                    <a:lnTo>
                      <a:pt x="12946" y="4624"/>
                    </a:lnTo>
                    <a:cubicBezTo>
                      <a:pt x="12932" y="4667"/>
                      <a:pt x="12946" y="4711"/>
                      <a:pt x="12989" y="4739"/>
                    </a:cubicBezTo>
                    <a:cubicBezTo>
                      <a:pt x="13004" y="4739"/>
                      <a:pt x="13726" y="5115"/>
                      <a:pt x="13827" y="5621"/>
                    </a:cubicBezTo>
                    <a:cubicBezTo>
                      <a:pt x="13856" y="5852"/>
                      <a:pt x="13770" y="6083"/>
                      <a:pt x="13611" y="6242"/>
                    </a:cubicBezTo>
                    <a:cubicBezTo>
                      <a:pt x="13567" y="6285"/>
                      <a:pt x="13466" y="6343"/>
                      <a:pt x="13177" y="6343"/>
                    </a:cubicBezTo>
                    <a:cubicBezTo>
                      <a:pt x="11039" y="6343"/>
                      <a:pt x="3005" y="3222"/>
                      <a:pt x="2008" y="2009"/>
                    </a:cubicBezTo>
                    <a:cubicBezTo>
                      <a:pt x="1922" y="1908"/>
                      <a:pt x="1922" y="1850"/>
                      <a:pt x="1922" y="1821"/>
                    </a:cubicBezTo>
                    <a:cubicBezTo>
                      <a:pt x="1994" y="1445"/>
                      <a:pt x="2240" y="1272"/>
                      <a:pt x="2644" y="1272"/>
                    </a:cubicBezTo>
                    <a:cubicBezTo>
                      <a:pt x="2919" y="1272"/>
                      <a:pt x="3179" y="1330"/>
                      <a:pt x="3424" y="1431"/>
                    </a:cubicBezTo>
                    <a:cubicBezTo>
                      <a:pt x="3432" y="1438"/>
                      <a:pt x="3442" y="1442"/>
                      <a:pt x="3455" y="1442"/>
                    </a:cubicBezTo>
                    <a:cubicBezTo>
                      <a:pt x="3468" y="1442"/>
                      <a:pt x="3482" y="1438"/>
                      <a:pt x="3497" y="1431"/>
                    </a:cubicBezTo>
                    <a:cubicBezTo>
                      <a:pt x="3511" y="1416"/>
                      <a:pt x="3540" y="1402"/>
                      <a:pt x="3540" y="1373"/>
                    </a:cubicBezTo>
                    <a:cubicBezTo>
                      <a:pt x="3656" y="1026"/>
                      <a:pt x="4132" y="463"/>
                      <a:pt x="4132" y="463"/>
                    </a:cubicBezTo>
                    <a:cubicBezTo>
                      <a:pt x="4147" y="434"/>
                      <a:pt x="4161" y="405"/>
                      <a:pt x="4147" y="376"/>
                    </a:cubicBezTo>
                    <a:cubicBezTo>
                      <a:pt x="4147" y="347"/>
                      <a:pt x="4118" y="318"/>
                      <a:pt x="4089" y="318"/>
                    </a:cubicBezTo>
                    <a:cubicBezTo>
                      <a:pt x="3497" y="116"/>
                      <a:pt x="2875" y="15"/>
                      <a:pt x="225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4" name="Google Shape;654;p31"/>
          <p:cNvSpPr txBox="1">
            <a:spLocks noGrp="1"/>
          </p:cNvSpPr>
          <p:nvPr>
            <p:ph type="title"/>
          </p:nvPr>
        </p:nvSpPr>
        <p:spPr>
          <a:xfrm>
            <a:off x="2063630" y="-27456"/>
            <a:ext cx="45768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bg1">
                    <a:lumMod val="50000"/>
                  </a:schemeClr>
                </a:solidFill>
              </a:rPr>
              <a:t>Introduction</a:t>
            </a:r>
            <a:endParaRPr dirty="0">
              <a:solidFill>
                <a:schemeClr val="bg1">
                  <a:lumMod val="50000"/>
                </a:schemeClr>
              </a:solidFill>
            </a:endParaRPr>
          </a:p>
        </p:txBody>
      </p:sp>
      <p:grpSp>
        <p:nvGrpSpPr>
          <p:cNvPr id="656" name="Google Shape;656;p31"/>
          <p:cNvGrpSpPr/>
          <p:nvPr/>
        </p:nvGrpSpPr>
        <p:grpSpPr>
          <a:xfrm>
            <a:off x="-897447" y="2790847"/>
            <a:ext cx="2421583" cy="2352653"/>
            <a:chOff x="935272" y="1943102"/>
            <a:chExt cx="2421583" cy="2352653"/>
          </a:xfrm>
        </p:grpSpPr>
        <p:sp>
          <p:nvSpPr>
            <p:cNvPr id="657" name="Google Shape;657;p31"/>
            <p:cNvSpPr/>
            <p:nvPr/>
          </p:nvSpPr>
          <p:spPr>
            <a:xfrm>
              <a:off x="935272" y="1943900"/>
              <a:ext cx="2421583" cy="2351056"/>
            </a:xfrm>
            <a:custGeom>
              <a:avLst/>
              <a:gdLst/>
              <a:ahLst/>
              <a:cxnLst/>
              <a:rect l="l" t="t" r="r" b="b"/>
              <a:pathLst>
                <a:path w="39417" h="38269" extrusionOk="0">
                  <a:moveTo>
                    <a:pt x="30516" y="18357"/>
                  </a:moveTo>
                  <a:lnTo>
                    <a:pt x="29591" y="19007"/>
                  </a:lnTo>
                  <a:cubicBezTo>
                    <a:pt x="29562" y="19036"/>
                    <a:pt x="29548" y="19065"/>
                    <a:pt x="29562" y="19094"/>
                  </a:cubicBezTo>
                  <a:lnTo>
                    <a:pt x="29851" y="21434"/>
                  </a:lnTo>
                  <a:lnTo>
                    <a:pt x="29317" y="21348"/>
                  </a:lnTo>
                  <a:lnTo>
                    <a:pt x="29432" y="19123"/>
                  </a:lnTo>
                  <a:cubicBezTo>
                    <a:pt x="29432" y="19094"/>
                    <a:pt x="29432" y="19065"/>
                    <a:pt x="29403" y="19036"/>
                  </a:cubicBezTo>
                  <a:lnTo>
                    <a:pt x="28522" y="18386"/>
                  </a:lnTo>
                  <a:lnTo>
                    <a:pt x="30516" y="18357"/>
                  </a:lnTo>
                  <a:close/>
                  <a:moveTo>
                    <a:pt x="14405" y="10424"/>
                  </a:moveTo>
                  <a:lnTo>
                    <a:pt x="14825" y="11046"/>
                  </a:lnTo>
                  <a:lnTo>
                    <a:pt x="14882" y="11046"/>
                  </a:lnTo>
                  <a:cubicBezTo>
                    <a:pt x="15865" y="12346"/>
                    <a:pt x="18379" y="12592"/>
                    <a:pt x="18379" y="12592"/>
                  </a:cubicBezTo>
                  <a:lnTo>
                    <a:pt x="17989" y="17837"/>
                  </a:lnTo>
                  <a:lnTo>
                    <a:pt x="16573" y="16421"/>
                  </a:lnTo>
                  <a:lnTo>
                    <a:pt x="17237" y="24252"/>
                  </a:lnTo>
                  <a:cubicBezTo>
                    <a:pt x="17223" y="24266"/>
                    <a:pt x="17223" y="24266"/>
                    <a:pt x="17223" y="24281"/>
                  </a:cubicBezTo>
                  <a:cubicBezTo>
                    <a:pt x="17209" y="24324"/>
                    <a:pt x="17223" y="24367"/>
                    <a:pt x="17252" y="24382"/>
                  </a:cubicBezTo>
                  <a:lnTo>
                    <a:pt x="17367" y="25827"/>
                  </a:lnTo>
                  <a:lnTo>
                    <a:pt x="17266" y="27272"/>
                  </a:lnTo>
                  <a:lnTo>
                    <a:pt x="17165" y="27272"/>
                  </a:lnTo>
                  <a:lnTo>
                    <a:pt x="17006" y="24960"/>
                  </a:lnTo>
                  <a:cubicBezTo>
                    <a:pt x="16992" y="24917"/>
                    <a:pt x="16948" y="24873"/>
                    <a:pt x="16905" y="24873"/>
                  </a:cubicBezTo>
                  <a:cubicBezTo>
                    <a:pt x="16862" y="24873"/>
                    <a:pt x="16818" y="24917"/>
                    <a:pt x="16818" y="24974"/>
                  </a:cubicBezTo>
                  <a:lnTo>
                    <a:pt x="16992" y="27272"/>
                  </a:lnTo>
                  <a:lnTo>
                    <a:pt x="15634" y="27272"/>
                  </a:lnTo>
                  <a:lnTo>
                    <a:pt x="13394" y="10583"/>
                  </a:lnTo>
                  <a:lnTo>
                    <a:pt x="13394" y="10583"/>
                  </a:lnTo>
                  <a:cubicBezTo>
                    <a:pt x="13429" y="10585"/>
                    <a:pt x="13464" y="10586"/>
                    <a:pt x="13499" y="10586"/>
                  </a:cubicBezTo>
                  <a:cubicBezTo>
                    <a:pt x="13811" y="10586"/>
                    <a:pt x="14120" y="10528"/>
                    <a:pt x="14405" y="10424"/>
                  </a:cubicBezTo>
                  <a:close/>
                  <a:moveTo>
                    <a:pt x="19672" y="0"/>
                  </a:moveTo>
                  <a:cubicBezTo>
                    <a:pt x="19595" y="0"/>
                    <a:pt x="19510" y="7"/>
                    <a:pt x="19419" y="21"/>
                  </a:cubicBezTo>
                  <a:cubicBezTo>
                    <a:pt x="19058" y="79"/>
                    <a:pt x="18625" y="253"/>
                    <a:pt x="18567" y="484"/>
                  </a:cubicBezTo>
                  <a:cubicBezTo>
                    <a:pt x="18466" y="903"/>
                    <a:pt x="19116" y="1221"/>
                    <a:pt x="19347" y="1322"/>
                  </a:cubicBezTo>
                  <a:lnTo>
                    <a:pt x="19029" y="2824"/>
                  </a:lnTo>
                  <a:cubicBezTo>
                    <a:pt x="18775" y="2840"/>
                    <a:pt x="18533" y="2850"/>
                    <a:pt x="18318" y="2850"/>
                  </a:cubicBezTo>
                  <a:cubicBezTo>
                    <a:pt x="17945" y="2850"/>
                    <a:pt x="17655" y="2820"/>
                    <a:pt x="17526" y="2738"/>
                  </a:cubicBezTo>
                  <a:cubicBezTo>
                    <a:pt x="17483" y="2709"/>
                    <a:pt x="17483" y="2680"/>
                    <a:pt x="17483" y="2680"/>
                  </a:cubicBezTo>
                  <a:cubicBezTo>
                    <a:pt x="17512" y="2550"/>
                    <a:pt x="18206" y="2333"/>
                    <a:pt x="18957" y="2218"/>
                  </a:cubicBezTo>
                  <a:cubicBezTo>
                    <a:pt x="19000" y="2203"/>
                    <a:pt x="19029" y="2160"/>
                    <a:pt x="19029" y="2102"/>
                  </a:cubicBezTo>
                  <a:cubicBezTo>
                    <a:pt x="19015" y="2059"/>
                    <a:pt x="18971" y="2030"/>
                    <a:pt x="18928" y="2030"/>
                  </a:cubicBezTo>
                  <a:cubicBezTo>
                    <a:pt x="18466" y="2102"/>
                    <a:pt x="17367" y="2319"/>
                    <a:pt x="17295" y="2637"/>
                  </a:cubicBezTo>
                  <a:cubicBezTo>
                    <a:pt x="17281" y="2709"/>
                    <a:pt x="17295" y="2796"/>
                    <a:pt x="17425" y="2882"/>
                  </a:cubicBezTo>
                  <a:cubicBezTo>
                    <a:pt x="17555" y="2969"/>
                    <a:pt x="17931" y="3027"/>
                    <a:pt x="18350" y="3027"/>
                  </a:cubicBezTo>
                  <a:cubicBezTo>
                    <a:pt x="18552" y="3027"/>
                    <a:pt x="18769" y="3027"/>
                    <a:pt x="18986" y="3012"/>
                  </a:cubicBezTo>
                  <a:lnTo>
                    <a:pt x="18986" y="3012"/>
                  </a:lnTo>
                  <a:lnTo>
                    <a:pt x="18885" y="3460"/>
                  </a:lnTo>
                  <a:cubicBezTo>
                    <a:pt x="16775" y="3850"/>
                    <a:pt x="15171" y="5974"/>
                    <a:pt x="14593" y="6870"/>
                  </a:cubicBezTo>
                  <a:cubicBezTo>
                    <a:pt x="13091" y="6942"/>
                    <a:pt x="12065" y="7000"/>
                    <a:pt x="12065" y="7000"/>
                  </a:cubicBezTo>
                  <a:lnTo>
                    <a:pt x="12845" y="8142"/>
                  </a:lnTo>
                  <a:lnTo>
                    <a:pt x="7542" y="8199"/>
                  </a:lnTo>
                  <a:cubicBezTo>
                    <a:pt x="7802" y="10280"/>
                    <a:pt x="11400" y="10641"/>
                    <a:pt x="11400" y="10641"/>
                  </a:cubicBezTo>
                  <a:lnTo>
                    <a:pt x="11053" y="15626"/>
                  </a:lnTo>
                  <a:cubicBezTo>
                    <a:pt x="11024" y="15640"/>
                    <a:pt x="10996" y="15655"/>
                    <a:pt x="10981" y="15684"/>
                  </a:cubicBezTo>
                  <a:cubicBezTo>
                    <a:pt x="10981" y="15713"/>
                    <a:pt x="10981" y="15756"/>
                    <a:pt x="11024" y="15785"/>
                  </a:cubicBezTo>
                  <a:lnTo>
                    <a:pt x="11039" y="15785"/>
                  </a:lnTo>
                  <a:lnTo>
                    <a:pt x="10215" y="26621"/>
                  </a:lnTo>
                  <a:lnTo>
                    <a:pt x="9652" y="26752"/>
                  </a:lnTo>
                  <a:lnTo>
                    <a:pt x="9478" y="26072"/>
                  </a:lnTo>
                  <a:lnTo>
                    <a:pt x="8294" y="26072"/>
                  </a:lnTo>
                  <a:lnTo>
                    <a:pt x="7557" y="14427"/>
                  </a:lnTo>
                  <a:lnTo>
                    <a:pt x="3843" y="20394"/>
                  </a:lnTo>
                  <a:lnTo>
                    <a:pt x="3713" y="28615"/>
                  </a:lnTo>
                  <a:lnTo>
                    <a:pt x="2514" y="24093"/>
                  </a:lnTo>
                  <a:lnTo>
                    <a:pt x="130" y="24093"/>
                  </a:lnTo>
                  <a:lnTo>
                    <a:pt x="0" y="32040"/>
                  </a:lnTo>
                  <a:lnTo>
                    <a:pt x="2789" y="31982"/>
                  </a:lnTo>
                  <a:lnTo>
                    <a:pt x="2774" y="32993"/>
                  </a:lnTo>
                  <a:lnTo>
                    <a:pt x="520" y="33817"/>
                  </a:lnTo>
                  <a:cubicBezTo>
                    <a:pt x="477" y="33831"/>
                    <a:pt x="462" y="33875"/>
                    <a:pt x="462" y="33904"/>
                  </a:cubicBezTo>
                  <a:cubicBezTo>
                    <a:pt x="462" y="33947"/>
                    <a:pt x="477" y="33976"/>
                    <a:pt x="506" y="33990"/>
                  </a:cubicBezTo>
                  <a:cubicBezTo>
                    <a:pt x="607" y="34034"/>
                    <a:pt x="10678" y="38267"/>
                    <a:pt x="19954" y="38267"/>
                  </a:cubicBezTo>
                  <a:cubicBezTo>
                    <a:pt x="20026" y="38268"/>
                    <a:pt x="20097" y="38268"/>
                    <a:pt x="20169" y="38268"/>
                  </a:cubicBezTo>
                  <a:cubicBezTo>
                    <a:pt x="21672" y="38268"/>
                    <a:pt x="23174" y="38124"/>
                    <a:pt x="24650" y="37848"/>
                  </a:cubicBezTo>
                  <a:cubicBezTo>
                    <a:pt x="35154" y="35825"/>
                    <a:pt x="39344" y="30999"/>
                    <a:pt x="39387" y="30956"/>
                  </a:cubicBezTo>
                  <a:cubicBezTo>
                    <a:pt x="39402" y="30927"/>
                    <a:pt x="39416" y="30898"/>
                    <a:pt x="39402" y="30884"/>
                  </a:cubicBezTo>
                  <a:cubicBezTo>
                    <a:pt x="39387" y="30841"/>
                    <a:pt x="39358" y="30826"/>
                    <a:pt x="39330" y="30826"/>
                  </a:cubicBezTo>
                  <a:lnTo>
                    <a:pt x="34215" y="30421"/>
                  </a:lnTo>
                  <a:lnTo>
                    <a:pt x="34070" y="28312"/>
                  </a:lnTo>
                  <a:lnTo>
                    <a:pt x="31383" y="28471"/>
                  </a:lnTo>
                  <a:lnTo>
                    <a:pt x="30689" y="21564"/>
                  </a:lnTo>
                  <a:lnTo>
                    <a:pt x="30053" y="21463"/>
                  </a:lnTo>
                  <a:lnTo>
                    <a:pt x="29750" y="19123"/>
                  </a:lnTo>
                  <a:lnTo>
                    <a:pt x="30863" y="18342"/>
                  </a:lnTo>
                  <a:cubicBezTo>
                    <a:pt x="30891" y="18313"/>
                    <a:pt x="30906" y="18270"/>
                    <a:pt x="30891" y="18241"/>
                  </a:cubicBezTo>
                  <a:cubicBezTo>
                    <a:pt x="30877" y="18198"/>
                    <a:pt x="30848" y="18169"/>
                    <a:pt x="30805" y="18169"/>
                  </a:cubicBezTo>
                  <a:lnTo>
                    <a:pt x="28262" y="18198"/>
                  </a:lnTo>
                  <a:cubicBezTo>
                    <a:pt x="28218" y="18198"/>
                    <a:pt x="28190" y="18227"/>
                    <a:pt x="28175" y="18270"/>
                  </a:cubicBezTo>
                  <a:cubicBezTo>
                    <a:pt x="28161" y="18299"/>
                    <a:pt x="28175" y="18342"/>
                    <a:pt x="28204" y="18371"/>
                  </a:cubicBezTo>
                  <a:lnTo>
                    <a:pt x="29259" y="19151"/>
                  </a:lnTo>
                  <a:lnTo>
                    <a:pt x="29143" y="21319"/>
                  </a:lnTo>
                  <a:lnTo>
                    <a:pt x="28175" y="21174"/>
                  </a:lnTo>
                  <a:lnTo>
                    <a:pt x="28840" y="27676"/>
                  </a:lnTo>
                  <a:lnTo>
                    <a:pt x="27510" y="27546"/>
                  </a:lnTo>
                  <a:lnTo>
                    <a:pt x="26311" y="21174"/>
                  </a:lnTo>
                  <a:lnTo>
                    <a:pt x="23537" y="18400"/>
                  </a:lnTo>
                  <a:lnTo>
                    <a:pt x="23638" y="19599"/>
                  </a:lnTo>
                  <a:lnTo>
                    <a:pt x="21254" y="19224"/>
                  </a:lnTo>
                  <a:lnTo>
                    <a:pt x="20344" y="12563"/>
                  </a:lnTo>
                  <a:lnTo>
                    <a:pt x="20344" y="12563"/>
                  </a:lnTo>
                  <a:cubicBezTo>
                    <a:pt x="20390" y="12566"/>
                    <a:pt x="20435" y="12567"/>
                    <a:pt x="20480" y="12567"/>
                  </a:cubicBezTo>
                  <a:cubicBezTo>
                    <a:pt x="21820" y="12567"/>
                    <a:pt x="22920" y="11354"/>
                    <a:pt x="23465" y="10627"/>
                  </a:cubicBezTo>
                  <a:lnTo>
                    <a:pt x="23739" y="10612"/>
                  </a:lnTo>
                  <a:lnTo>
                    <a:pt x="24996" y="8445"/>
                  </a:lnTo>
                  <a:lnTo>
                    <a:pt x="25083" y="8445"/>
                  </a:lnTo>
                  <a:cubicBezTo>
                    <a:pt x="25141" y="8431"/>
                    <a:pt x="25170" y="8387"/>
                    <a:pt x="25170" y="8344"/>
                  </a:cubicBezTo>
                  <a:cubicBezTo>
                    <a:pt x="25170" y="8300"/>
                    <a:pt x="25141" y="8272"/>
                    <a:pt x="25098" y="8257"/>
                  </a:cubicBezTo>
                  <a:lnTo>
                    <a:pt x="26008" y="6726"/>
                  </a:lnTo>
                  <a:cubicBezTo>
                    <a:pt x="25285" y="6639"/>
                    <a:pt x="24563" y="6610"/>
                    <a:pt x="23840" y="6610"/>
                  </a:cubicBezTo>
                  <a:cubicBezTo>
                    <a:pt x="23291" y="5599"/>
                    <a:pt x="22092" y="3850"/>
                    <a:pt x="20257" y="3475"/>
                  </a:cubicBezTo>
                  <a:lnTo>
                    <a:pt x="20185" y="2868"/>
                  </a:lnTo>
                  <a:cubicBezTo>
                    <a:pt x="20676" y="2810"/>
                    <a:pt x="21153" y="2709"/>
                    <a:pt x="21630" y="2535"/>
                  </a:cubicBezTo>
                  <a:cubicBezTo>
                    <a:pt x="21673" y="2521"/>
                    <a:pt x="21789" y="2463"/>
                    <a:pt x="21774" y="2348"/>
                  </a:cubicBezTo>
                  <a:cubicBezTo>
                    <a:pt x="21760" y="2275"/>
                    <a:pt x="21717" y="2102"/>
                    <a:pt x="20185" y="2088"/>
                  </a:cubicBezTo>
                  <a:cubicBezTo>
                    <a:pt x="20069" y="2088"/>
                    <a:pt x="20069" y="2275"/>
                    <a:pt x="20185" y="2275"/>
                  </a:cubicBezTo>
                  <a:cubicBezTo>
                    <a:pt x="20260" y="2273"/>
                    <a:pt x="20335" y="2272"/>
                    <a:pt x="20409" y="2272"/>
                  </a:cubicBezTo>
                  <a:cubicBezTo>
                    <a:pt x="20793" y="2272"/>
                    <a:pt x="21168" y="2304"/>
                    <a:pt x="21543" y="2376"/>
                  </a:cubicBezTo>
                  <a:cubicBezTo>
                    <a:pt x="21095" y="2535"/>
                    <a:pt x="20633" y="2651"/>
                    <a:pt x="20156" y="2694"/>
                  </a:cubicBezTo>
                  <a:lnTo>
                    <a:pt x="19939" y="1119"/>
                  </a:lnTo>
                  <a:cubicBezTo>
                    <a:pt x="20214" y="729"/>
                    <a:pt x="20301" y="426"/>
                    <a:pt x="20171" y="224"/>
                  </a:cubicBezTo>
                  <a:cubicBezTo>
                    <a:pt x="20083" y="70"/>
                    <a:pt x="19913" y="0"/>
                    <a:pt x="19672" y="0"/>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54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1"/>
            <p:cNvGrpSpPr/>
            <p:nvPr/>
          </p:nvGrpSpPr>
          <p:grpSpPr>
            <a:xfrm>
              <a:off x="935671" y="1943102"/>
              <a:ext cx="2420723" cy="2352653"/>
              <a:chOff x="935671" y="1943102"/>
              <a:chExt cx="2420723" cy="2352653"/>
            </a:xfrm>
          </p:grpSpPr>
          <p:sp>
            <p:nvSpPr>
              <p:cNvPr id="659" name="Google Shape;659;p31"/>
              <p:cNvSpPr/>
              <p:nvPr/>
            </p:nvSpPr>
            <p:spPr>
              <a:xfrm>
                <a:off x="2663986" y="3052241"/>
                <a:ext cx="168701" cy="345326"/>
              </a:xfrm>
              <a:custGeom>
                <a:avLst/>
                <a:gdLst/>
                <a:ahLst/>
                <a:cxnLst/>
                <a:rect l="l" t="t" r="r" b="b"/>
                <a:pathLst>
                  <a:path w="2746" h="5621" extrusionOk="0">
                    <a:moveTo>
                      <a:pt x="2645" y="0"/>
                    </a:moveTo>
                    <a:lnTo>
                      <a:pt x="102" y="29"/>
                    </a:lnTo>
                    <a:cubicBezTo>
                      <a:pt x="58" y="29"/>
                      <a:pt x="29" y="58"/>
                      <a:pt x="15" y="101"/>
                    </a:cubicBezTo>
                    <a:cubicBezTo>
                      <a:pt x="1" y="130"/>
                      <a:pt x="15" y="174"/>
                      <a:pt x="44" y="202"/>
                    </a:cubicBezTo>
                    <a:lnTo>
                      <a:pt x="1099" y="997"/>
                    </a:lnTo>
                    <a:lnTo>
                      <a:pt x="853" y="5520"/>
                    </a:lnTo>
                    <a:cubicBezTo>
                      <a:pt x="853" y="5563"/>
                      <a:pt x="896" y="5606"/>
                      <a:pt x="940" y="5621"/>
                    </a:cubicBezTo>
                    <a:cubicBezTo>
                      <a:pt x="998" y="5621"/>
                      <a:pt x="1041" y="5577"/>
                      <a:pt x="1041" y="5520"/>
                    </a:cubicBezTo>
                    <a:lnTo>
                      <a:pt x="1287" y="939"/>
                    </a:lnTo>
                    <a:cubicBezTo>
                      <a:pt x="1287" y="910"/>
                      <a:pt x="1272" y="882"/>
                      <a:pt x="1243" y="867"/>
                    </a:cubicBezTo>
                    <a:lnTo>
                      <a:pt x="362" y="202"/>
                    </a:lnTo>
                    <a:lnTo>
                      <a:pt x="2356" y="174"/>
                    </a:lnTo>
                    <a:lnTo>
                      <a:pt x="1445" y="838"/>
                    </a:lnTo>
                    <a:cubicBezTo>
                      <a:pt x="1417" y="853"/>
                      <a:pt x="1402" y="882"/>
                      <a:pt x="1402" y="925"/>
                    </a:cubicBezTo>
                    <a:lnTo>
                      <a:pt x="1980" y="5491"/>
                    </a:lnTo>
                    <a:cubicBezTo>
                      <a:pt x="1980" y="5548"/>
                      <a:pt x="2038" y="5577"/>
                      <a:pt x="2081" y="5577"/>
                    </a:cubicBezTo>
                    <a:cubicBezTo>
                      <a:pt x="2125" y="5563"/>
                      <a:pt x="2168" y="5520"/>
                      <a:pt x="2153" y="5476"/>
                    </a:cubicBezTo>
                    <a:lnTo>
                      <a:pt x="1590" y="954"/>
                    </a:lnTo>
                    <a:lnTo>
                      <a:pt x="2702" y="174"/>
                    </a:lnTo>
                    <a:cubicBezTo>
                      <a:pt x="2731" y="145"/>
                      <a:pt x="2746" y="101"/>
                      <a:pt x="2731" y="72"/>
                    </a:cubicBezTo>
                    <a:cubicBezTo>
                      <a:pt x="2717" y="29"/>
                      <a:pt x="2688" y="0"/>
                      <a:pt x="264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1609429" y="2901156"/>
                <a:ext cx="168701" cy="344466"/>
              </a:xfrm>
              <a:custGeom>
                <a:avLst/>
                <a:gdLst/>
                <a:ahLst/>
                <a:cxnLst/>
                <a:rect l="l" t="t" r="r" b="b"/>
                <a:pathLst>
                  <a:path w="2746" h="5607" extrusionOk="0">
                    <a:moveTo>
                      <a:pt x="2644" y="0"/>
                    </a:moveTo>
                    <a:lnTo>
                      <a:pt x="87" y="15"/>
                    </a:lnTo>
                    <a:cubicBezTo>
                      <a:pt x="58" y="15"/>
                      <a:pt x="15" y="44"/>
                      <a:pt x="0" y="87"/>
                    </a:cubicBezTo>
                    <a:cubicBezTo>
                      <a:pt x="0" y="116"/>
                      <a:pt x="15" y="159"/>
                      <a:pt x="43" y="188"/>
                    </a:cubicBezTo>
                    <a:lnTo>
                      <a:pt x="1098" y="983"/>
                    </a:lnTo>
                    <a:lnTo>
                      <a:pt x="853" y="5505"/>
                    </a:lnTo>
                    <a:cubicBezTo>
                      <a:pt x="853" y="5563"/>
                      <a:pt x="881" y="5606"/>
                      <a:pt x="939" y="5606"/>
                    </a:cubicBezTo>
                    <a:cubicBezTo>
                      <a:pt x="997" y="5606"/>
                      <a:pt x="1040" y="5563"/>
                      <a:pt x="1040" y="5505"/>
                    </a:cubicBezTo>
                    <a:lnTo>
                      <a:pt x="1286" y="925"/>
                    </a:lnTo>
                    <a:cubicBezTo>
                      <a:pt x="1286" y="896"/>
                      <a:pt x="1272" y="867"/>
                      <a:pt x="1257" y="853"/>
                    </a:cubicBezTo>
                    <a:lnTo>
                      <a:pt x="376" y="188"/>
                    </a:lnTo>
                    <a:lnTo>
                      <a:pt x="2355" y="174"/>
                    </a:lnTo>
                    <a:lnTo>
                      <a:pt x="2355" y="174"/>
                    </a:lnTo>
                    <a:lnTo>
                      <a:pt x="1445" y="824"/>
                    </a:lnTo>
                    <a:cubicBezTo>
                      <a:pt x="1416" y="853"/>
                      <a:pt x="1402" y="882"/>
                      <a:pt x="1402" y="911"/>
                    </a:cubicBezTo>
                    <a:lnTo>
                      <a:pt x="1980" y="5491"/>
                    </a:lnTo>
                    <a:cubicBezTo>
                      <a:pt x="1980" y="5528"/>
                      <a:pt x="2012" y="5566"/>
                      <a:pt x="2058" y="5566"/>
                    </a:cubicBezTo>
                    <a:cubicBezTo>
                      <a:pt x="2065" y="5566"/>
                      <a:pt x="2073" y="5565"/>
                      <a:pt x="2081" y="5563"/>
                    </a:cubicBezTo>
                    <a:cubicBezTo>
                      <a:pt x="2124" y="5563"/>
                      <a:pt x="2167" y="5520"/>
                      <a:pt x="2153" y="5462"/>
                    </a:cubicBezTo>
                    <a:lnTo>
                      <a:pt x="1589" y="954"/>
                    </a:lnTo>
                    <a:lnTo>
                      <a:pt x="2688" y="159"/>
                    </a:lnTo>
                    <a:cubicBezTo>
                      <a:pt x="2731" y="130"/>
                      <a:pt x="2745" y="101"/>
                      <a:pt x="2731" y="58"/>
                    </a:cubicBezTo>
                    <a:cubicBezTo>
                      <a:pt x="2716" y="15"/>
                      <a:pt x="2673" y="0"/>
                      <a:pt x="2644"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968539" y="3805663"/>
                <a:ext cx="2381589" cy="484415"/>
              </a:xfrm>
              <a:custGeom>
                <a:avLst/>
                <a:gdLst/>
                <a:ahLst/>
                <a:cxnLst/>
                <a:rect l="l" t="t" r="r" b="b"/>
                <a:pathLst>
                  <a:path w="38766" h="7885" extrusionOk="0">
                    <a:moveTo>
                      <a:pt x="31180" y="1"/>
                    </a:moveTo>
                    <a:lnTo>
                      <a:pt x="7586" y="839"/>
                    </a:lnTo>
                    <a:lnTo>
                      <a:pt x="0" y="3613"/>
                    </a:lnTo>
                    <a:cubicBezTo>
                      <a:pt x="0" y="3613"/>
                      <a:pt x="10042" y="7885"/>
                      <a:pt x="19401" y="7885"/>
                    </a:cubicBezTo>
                    <a:cubicBezTo>
                      <a:pt x="20995" y="7885"/>
                      <a:pt x="22570" y="7761"/>
                      <a:pt x="24072" y="7471"/>
                    </a:cubicBezTo>
                    <a:cubicBezTo>
                      <a:pt x="34677" y="5419"/>
                      <a:pt x="38766" y="607"/>
                      <a:pt x="38766" y="607"/>
                    </a:cubicBezTo>
                    <a:lnTo>
                      <a:pt x="311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961413" y="3800344"/>
                <a:ext cx="2394982" cy="495412"/>
              </a:xfrm>
              <a:custGeom>
                <a:avLst/>
                <a:gdLst/>
                <a:ahLst/>
                <a:cxnLst/>
                <a:rect l="l" t="t" r="r" b="b"/>
                <a:pathLst>
                  <a:path w="38984" h="8064" extrusionOk="0">
                    <a:moveTo>
                      <a:pt x="31282" y="174"/>
                    </a:moveTo>
                    <a:lnTo>
                      <a:pt x="38694" y="752"/>
                    </a:lnTo>
                    <a:cubicBezTo>
                      <a:pt x="37928" y="1547"/>
                      <a:pt x="33623" y="5636"/>
                      <a:pt x="24173" y="7456"/>
                    </a:cubicBezTo>
                    <a:cubicBezTo>
                      <a:pt x="22711" y="7732"/>
                      <a:pt x="21223" y="7876"/>
                      <a:pt x="19734" y="7876"/>
                    </a:cubicBezTo>
                    <a:cubicBezTo>
                      <a:pt x="19663" y="7876"/>
                      <a:pt x="19592" y="7876"/>
                      <a:pt x="19521" y="7875"/>
                    </a:cubicBezTo>
                    <a:cubicBezTo>
                      <a:pt x="11039" y="7875"/>
                      <a:pt x="1879" y="4321"/>
                      <a:pt x="376" y="3700"/>
                    </a:cubicBezTo>
                    <a:lnTo>
                      <a:pt x="7716" y="1012"/>
                    </a:lnTo>
                    <a:lnTo>
                      <a:pt x="31282" y="174"/>
                    </a:lnTo>
                    <a:close/>
                    <a:moveTo>
                      <a:pt x="31296" y="1"/>
                    </a:moveTo>
                    <a:lnTo>
                      <a:pt x="7687" y="839"/>
                    </a:lnTo>
                    <a:lnTo>
                      <a:pt x="7658" y="839"/>
                    </a:lnTo>
                    <a:lnTo>
                      <a:pt x="73" y="3613"/>
                    </a:lnTo>
                    <a:cubicBezTo>
                      <a:pt x="0" y="3642"/>
                      <a:pt x="0" y="3758"/>
                      <a:pt x="73" y="3786"/>
                    </a:cubicBezTo>
                    <a:cubicBezTo>
                      <a:pt x="174" y="3830"/>
                      <a:pt x="10245" y="8063"/>
                      <a:pt x="19521" y="8063"/>
                    </a:cubicBezTo>
                    <a:cubicBezTo>
                      <a:pt x="21096" y="8063"/>
                      <a:pt x="22656" y="7919"/>
                      <a:pt x="24217" y="7630"/>
                    </a:cubicBezTo>
                    <a:cubicBezTo>
                      <a:pt x="34721" y="5607"/>
                      <a:pt x="38911" y="796"/>
                      <a:pt x="38954" y="738"/>
                    </a:cubicBezTo>
                    <a:cubicBezTo>
                      <a:pt x="38969" y="723"/>
                      <a:pt x="38983" y="680"/>
                      <a:pt x="38969" y="651"/>
                    </a:cubicBezTo>
                    <a:cubicBezTo>
                      <a:pt x="38954" y="622"/>
                      <a:pt x="38925" y="593"/>
                      <a:pt x="38896" y="593"/>
                    </a:cubicBezTo>
                    <a:lnTo>
                      <a:pt x="3129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1362645" y="2561175"/>
                <a:ext cx="1531267" cy="1471798"/>
              </a:xfrm>
              <a:custGeom>
                <a:avLst/>
                <a:gdLst/>
                <a:ahLst/>
                <a:cxnLst/>
                <a:rect l="l" t="t" r="r" b="b"/>
                <a:pathLst>
                  <a:path w="24925" h="23957" extrusionOk="0">
                    <a:moveTo>
                      <a:pt x="16876" y="0"/>
                    </a:moveTo>
                    <a:lnTo>
                      <a:pt x="7543" y="102"/>
                    </a:lnTo>
                    <a:cubicBezTo>
                      <a:pt x="7817" y="2168"/>
                      <a:pt x="11415" y="2529"/>
                      <a:pt x="11415" y="2529"/>
                    </a:cubicBezTo>
                    <a:lnTo>
                      <a:pt x="10201" y="18524"/>
                    </a:lnTo>
                    <a:lnTo>
                      <a:pt x="8352" y="18928"/>
                    </a:lnTo>
                    <a:lnTo>
                      <a:pt x="7124" y="7759"/>
                    </a:lnTo>
                    <a:lnTo>
                      <a:pt x="3844" y="12296"/>
                    </a:lnTo>
                    <a:lnTo>
                      <a:pt x="3699" y="20518"/>
                    </a:lnTo>
                    <a:lnTo>
                      <a:pt x="2514" y="16010"/>
                    </a:lnTo>
                    <a:lnTo>
                      <a:pt x="130" y="16010"/>
                    </a:lnTo>
                    <a:lnTo>
                      <a:pt x="0" y="23956"/>
                    </a:lnTo>
                    <a:lnTo>
                      <a:pt x="24924" y="23422"/>
                    </a:lnTo>
                    <a:lnTo>
                      <a:pt x="23740" y="11487"/>
                    </a:lnTo>
                    <a:lnTo>
                      <a:pt x="21211" y="11097"/>
                    </a:lnTo>
                    <a:lnTo>
                      <a:pt x="21861" y="17599"/>
                    </a:lnTo>
                    <a:lnTo>
                      <a:pt x="20546" y="17469"/>
                    </a:lnTo>
                    <a:lnTo>
                      <a:pt x="19347" y="11097"/>
                    </a:lnTo>
                    <a:lnTo>
                      <a:pt x="16559" y="8308"/>
                    </a:lnTo>
                    <a:lnTo>
                      <a:pt x="17498" y="19188"/>
                    </a:lnTo>
                    <a:lnTo>
                      <a:pt x="15634" y="19188"/>
                    </a:lnTo>
                    <a:lnTo>
                      <a:pt x="13380" y="2486"/>
                    </a:lnTo>
                    <a:lnTo>
                      <a:pt x="13380" y="2486"/>
                    </a:lnTo>
                    <a:cubicBezTo>
                      <a:pt x="13428" y="2489"/>
                      <a:pt x="13476" y="2490"/>
                      <a:pt x="13524" y="2490"/>
                    </a:cubicBezTo>
                    <a:cubicBezTo>
                      <a:pt x="15446" y="2490"/>
                      <a:pt x="16876" y="0"/>
                      <a:pt x="16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1991985" y="3429927"/>
                <a:ext cx="168701" cy="344712"/>
              </a:xfrm>
              <a:custGeom>
                <a:avLst/>
                <a:gdLst/>
                <a:ahLst/>
                <a:cxnLst/>
                <a:rect l="l" t="t" r="r" b="b"/>
                <a:pathLst>
                  <a:path w="2746" h="5611" extrusionOk="0">
                    <a:moveTo>
                      <a:pt x="2666" y="1"/>
                    </a:moveTo>
                    <a:cubicBezTo>
                      <a:pt x="2659" y="1"/>
                      <a:pt x="2652" y="2"/>
                      <a:pt x="2645" y="5"/>
                    </a:cubicBezTo>
                    <a:lnTo>
                      <a:pt x="102" y="34"/>
                    </a:lnTo>
                    <a:cubicBezTo>
                      <a:pt x="94" y="31"/>
                      <a:pt x="87" y="30"/>
                      <a:pt x="80" y="30"/>
                    </a:cubicBezTo>
                    <a:cubicBezTo>
                      <a:pt x="48" y="30"/>
                      <a:pt x="27" y="56"/>
                      <a:pt x="15" y="91"/>
                    </a:cubicBezTo>
                    <a:cubicBezTo>
                      <a:pt x="0" y="120"/>
                      <a:pt x="15" y="164"/>
                      <a:pt x="44" y="193"/>
                    </a:cubicBezTo>
                    <a:lnTo>
                      <a:pt x="1099" y="987"/>
                    </a:lnTo>
                    <a:lnTo>
                      <a:pt x="853" y="5510"/>
                    </a:lnTo>
                    <a:cubicBezTo>
                      <a:pt x="853" y="5567"/>
                      <a:pt x="896" y="5596"/>
                      <a:pt x="940" y="5611"/>
                    </a:cubicBezTo>
                    <a:cubicBezTo>
                      <a:pt x="997" y="5611"/>
                      <a:pt x="1041" y="5567"/>
                      <a:pt x="1041" y="5524"/>
                    </a:cubicBezTo>
                    <a:lnTo>
                      <a:pt x="1286" y="944"/>
                    </a:lnTo>
                    <a:cubicBezTo>
                      <a:pt x="1286" y="915"/>
                      <a:pt x="1286" y="886"/>
                      <a:pt x="1257" y="872"/>
                    </a:cubicBezTo>
                    <a:lnTo>
                      <a:pt x="376" y="207"/>
                    </a:lnTo>
                    <a:lnTo>
                      <a:pt x="2356" y="178"/>
                    </a:lnTo>
                    <a:lnTo>
                      <a:pt x="1445" y="843"/>
                    </a:lnTo>
                    <a:cubicBezTo>
                      <a:pt x="1416" y="857"/>
                      <a:pt x="1402" y="886"/>
                      <a:pt x="1402" y="929"/>
                    </a:cubicBezTo>
                    <a:lnTo>
                      <a:pt x="1980" y="5495"/>
                    </a:lnTo>
                    <a:cubicBezTo>
                      <a:pt x="1980" y="5553"/>
                      <a:pt x="2038" y="5582"/>
                      <a:pt x="2081" y="5582"/>
                    </a:cubicBezTo>
                    <a:cubicBezTo>
                      <a:pt x="2124" y="5567"/>
                      <a:pt x="2168" y="5524"/>
                      <a:pt x="2153" y="5481"/>
                    </a:cubicBezTo>
                    <a:lnTo>
                      <a:pt x="1590" y="958"/>
                    </a:lnTo>
                    <a:lnTo>
                      <a:pt x="2702" y="164"/>
                    </a:lnTo>
                    <a:cubicBezTo>
                      <a:pt x="2731" y="135"/>
                      <a:pt x="2746" y="91"/>
                      <a:pt x="2731" y="63"/>
                    </a:cubicBezTo>
                    <a:cubicBezTo>
                      <a:pt x="2719" y="27"/>
                      <a:pt x="2698" y="1"/>
                      <a:pt x="2666"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2075414" y="1948422"/>
                <a:ext cx="112918" cy="245310"/>
              </a:xfrm>
              <a:custGeom>
                <a:avLst/>
                <a:gdLst/>
                <a:ahLst/>
                <a:cxnLst/>
                <a:rect l="l" t="t" r="r" b="b"/>
                <a:pathLst>
                  <a:path w="1838" h="3993" extrusionOk="0">
                    <a:moveTo>
                      <a:pt x="1099" y="0"/>
                    </a:moveTo>
                    <a:cubicBezTo>
                      <a:pt x="688" y="0"/>
                      <a:pt x="158" y="213"/>
                      <a:pt x="102" y="409"/>
                    </a:cubicBezTo>
                    <a:cubicBezTo>
                      <a:pt x="1" y="828"/>
                      <a:pt x="911" y="1175"/>
                      <a:pt x="911" y="1175"/>
                    </a:cubicBezTo>
                    <a:lnTo>
                      <a:pt x="318" y="3920"/>
                    </a:lnTo>
                    <a:lnTo>
                      <a:pt x="1706" y="3993"/>
                    </a:lnTo>
                    <a:lnTo>
                      <a:pt x="1287" y="1002"/>
                    </a:lnTo>
                    <a:cubicBezTo>
                      <a:pt x="1838" y="242"/>
                      <a:pt x="1536" y="0"/>
                      <a:pt x="1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2070069" y="1943102"/>
                <a:ext cx="116358" cy="256000"/>
              </a:xfrm>
              <a:custGeom>
                <a:avLst/>
                <a:gdLst/>
                <a:ahLst/>
                <a:cxnLst/>
                <a:rect l="l" t="t" r="r" b="b"/>
                <a:pathLst>
                  <a:path w="1894" h="4167" extrusionOk="0">
                    <a:moveTo>
                      <a:pt x="1192" y="0"/>
                    </a:moveTo>
                    <a:cubicBezTo>
                      <a:pt x="1119" y="0"/>
                      <a:pt x="1039" y="7"/>
                      <a:pt x="955" y="20"/>
                    </a:cubicBezTo>
                    <a:cubicBezTo>
                      <a:pt x="593" y="77"/>
                      <a:pt x="174" y="251"/>
                      <a:pt x="117" y="482"/>
                    </a:cubicBezTo>
                    <a:cubicBezTo>
                      <a:pt x="1" y="901"/>
                      <a:pt x="651" y="1219"/>
                      <a:pt x="882" y="1320"/>
                    </a:cubicBezTo>
                    <a:lnTo>
                      <a:pt x="304" y="3993"/>
                    </a:lnTo>
                    <a:cubicBezTo>
                      <a:pt x="296" y="4058"/>
                      <a:pt x="347" y="4095"/>
                      <a:pt x="399" y="4095"/>
                    </a:cubicBezTo>
                    <a:cubicBezTo>
                      <a:pt x="439" y="4095"/>
                      <a:pt x="480" y="4073"/>
                      <a:pt x="492" y="4022"/>
                    </a:cubicBezTo>
                    <a:lnTo>
                      <a:pt x="1085" y="1291"/>
                    </a:lnTo>
                    <a:cubicBezTo>
                      <a:pt x="1085" y="1248"/>
                      <a:pt x="1070" y="1204"/>
                      <a:pt x="1027" y="1190"/>
                    </a:cubicBezTo>
                    <a:cubicBezTo>
                      <a:pt x="810" y="1103"/>
                      <a:pt x="218" y="814"/>
                      <a:pt x="275" y="540"/>
                    </a:cubicBezTo>
                    <a:cubicBezTo>
                      <a:pt x="304" y="424"/>
                      <a:pt x="622" y="251"/>
                      <a:pt x="983" y="207"/>
                    </a:cubicBezTo>
                    <a:cubicBezTo>
                      <a:pt x="1061" y="195"/>
                      <a:pt x="1135" y="189"/>
                      <a:pt x="1201" y="189"/>
                    </a:cubicBezTo>
                    <a:cubicBezTo>
                      <a:pt x="1369" y="189"/>
                      <a:pt x="1495" y="230"/>
                      <a:pt x="1547" y="323"/>
                    </a:cubicBezTo>
                    <a:cubicBezTo>
                      <a:pt x="1634" y="439"/>
                      <a:pt x="1547" y="699"/>
                      <a:pt x="1301" y="1045"/>
                    </a:cubicBezTo>
                    <a:cubicBezTo>
                      <a:pt x="1287" y="1060"/>
                      <a:pt x="1272" y="1074"/>
                      <a:pt x="1287" y="1103"/>
                    </a:cubicBezTo>
                    <a:lnTo>
                      <a:pt x="1706" y="4080"/>
                    </a:lnTo>
                    <a:cubicBezTo>
                      <a:pt x="1706" y="4137"/>
                      <a:pt x="1749" y="4166"/>
                      <a:pt x="1793" y="4166"/>
                    </a:cubicBezTo>
                    <a:lnTo>
                      <a:pt x="1807" y="4166"/>
                    </a:lnTo>
                    <a:cubicBezTo>
                      <a:pt x="1850" y="4166"/>
                      <a:pt x="1894" y="4123"/>
                      <a:pt x="1879" y="4065"/>
                    </a:cubicBezTo>
                    <a:lnTo>
                      <a:pt x="1475" y="1118"/>
                    </a:lnTo>
                    <a:cubicBezTo>
                      <a:pt x="1749" y="728"/>
                      <a:pt x="1821" y="395"/>
                      <a:pt x="1706" y="222"/>
                    </a:cubicBezTo>
                    <a:cubicBezTo>
                      <a:pt x="1628" y="76"/>
                      <a:pt x="1445" y="0"/>
                      <a:pt x="119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1821564" y="2157301"/>
                <a:ext cx="594752" cy="238798"/>
              </a:xfrm>
              <a:custGeom>
                <a:avLst/>
                <a:gdLst/>
                <a:ahLst/>
                <a:cxnLst/>
                <a:rect l="l" t="t" r="r" b="b"/>
                <a:pathLst>
                  <a:path w="9681" h="3887" extrusionOk="0">
                    <a:moveTo>
                      <a:pt x="5130" y="0"/>
                    </a:moveTo>
                    <a:cubicBezTo>
                      <a:pt x="2110" y="0"/>
                      <a:pt x="0" y="3815"/>
                      <a:pt x="0" y="3815"/>
                    </a:cubicBezTo>
                    <a:lnTo>
                      <a:pt x="9681" y="3887"/>
                    </a:lnTo>
                    <a:cubicBezTo>
                      <a:pt x="9681" y="3887"/>
                      <a:pt x="8149" y="0"/>
                      <a:pt x="51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1816219" y="2151981"/>
                <a:ext cx="605442" cy="249488"/>
              </a:xfrm>
              <a:custGeom>
                <a:avLst/>
                <a:gdLst/>
                <a:ahLst/>
                <a:cxnLst/>
                <a:rect l="l" t="t" r="r" b="b"/>
                <a:pathLst>
                  <a:path w="9855" h="4061" extrusionOk="0">
                    <a:moveTo>
                      <a:pt x="5231" y="174"/>
                    </a:moveTo>
                    <a:cubicBezTo>
                      <a:pt x="7846" y="174"/>
                      <a:pt x="9334" y="3223"/>
                      <a:pt x="9638" y="3873"/>
                    </a:cubicBezTo>
                    <a:lnTo>
                      <a:pt x="246" y="3815"/>
                    </a:lnTo>
                    <a:cubicBezTo>
                      <a:pt x="665" y="3136"/>
                      <a:pt x="2601" y="174"/>
                      <a:pt x="5231" y="174"/>
                    </a:cubicBezTo>
                    <a:close/>
                    <a:moveTo>
                      <a:pt x="5217" y="1"/>
                    </a:moveTo>
                    <a:cubicBezTo>
                      <a:pt x="2182" y="1"/>
                      <a:pt x="29" y="3815"/>
                      <a:pt x="15" y="3858"/>
                    </a:cubicBezTo>
                    <a:cubicBezTo>
                      <a:pt x="1" y="3887"/>
                      <a:pt x="1" y="3916"/>
                      <a:pt x="15" y="3945"/>
                    </a:cubicBezTo>
                    <a:cubicBezTo>
                      <a:pt x="29" y="3974"/>
                      <a:pt x="58" y="3988"/>
                      <a:pt x="87" y="3988"/>
                    </a:cubicBezTo>
                    <a:lnTo>
                      <a:pt x="9768" y="4061"/>
                    </a:lnTo>
                    <a:cubicBezTo>
                      <a:pt x="9826" y="4061"/>
                      <a:pt x="9855" y="4017"/>
                      <a:pt x="9855" y="3974"/>
                    </a:cubicBezTo>
                    <a:cubicBezTo>
                      <a:pt x="9855" y="3945"/>
                      <a:pt x="9855" y="3931"/>
                      <a:pt x="9840" y="3916"/>
                    </a:cubicBezTo>
                    <a:cubicBezTo>
                      <a:pt x="9710" y="3598"/>
                      <a:pt x="8150" y="1"/>
                      <a:pt x="521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1677745" y="2348794"/>
                <a:ext cx="856650" cy="272771"/>
              </a:xfrm>
              <a:custGeom>
                <a:avLst/>
                <a:gdLst/>
                <a:ahLst/>
                <a:cxnLst/>
                <a:rect l="l" t="t" r="r" b="b"/>
                <a:pathLst>
                  <a:path w="13944" h="4440" extrusionOk="0">
                    <a:moveTo>
                      <a:pt x="11173" y="0"/>
                    </a:moveTo>
                    <a:cubicBezTo>
                      <a:pt x="6889" y="0"/>
                      <a:pt x="1" y="380"/>
                      <a:pt x="1" y="380"/>
                    </a:cubicBezTo>
                    <a:lnTo>
                      <a:pt x="2731" y="4440"/>
                    </a:lnTo>
                    <a:lnTo>
                      <a:pt x="11646" y="3992"/>
                    </a:lnTo>
                    <a:lnTo>
                      <a:pt x="13944" y="105"/>
                    </a:lnTo>
                    <a:cubicBezTo>
                      <a:pt x="13360" y="30"/>
                      <a:pt x="12368" y="0"/>
                      <a:pt x="111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2030136" y="2149094"/>
                <a:ext cx="107511" cy="212627"/>
              </a:xfrm>
              <a:custGeom>
                <a:avLst/>
                <a:gdLst/>
                <a:ahLst/>
                <a:cxnLst/>
                <a:rect l="l" t="t" r="r" b="b"/>
                <a:pathLst>
                  <a:path w="1750" h="3461" extrusionOk="0">
                    <a:moveTo>
                      <a:pt x="1646" y="1"/>
                    </a:moveTo>
                    <a:cubicBezTo>
                      <a:pt x="1623" y="1"/>
                      <a:pt x="1597" y="11"/>
                      <a:pt x="1576" y="33"/>
                    </a:cubicBezTo>
                    <a:cubicBezTo>
                      <a:pt x="1518" y="91"/>
                      <a:pt x="73" y="1478"/>
                      <a:pt x="1" y="3371"/>
                    </a:cubicBezTo>
                    <a:cubicBezTo>
                      <a:pt x="1" y="3414"/>
                      <a:pt x="44" y="3457"/>
                      <a:pt x="87" y="3457"/>
                    </a:cubicBezTo>
                    <a:cubicBezTo>
                      <a:pt x="95" y="3459"/>
                      <a:pt x="102" y="3460"/>
                      <a:pt x="109" y="3460"/>
                    </a:cubicBezTo>
                    <a:cubicBezTo>
                      <a:pt x="156" y="3460"/>
                      <a:pt x="189" y="3421"/>
                      <a:pt x="189" y="3371"/>
                    </a:cubicBezTo>
                    <a:cubicBezTo>
                      <a:pt x="261" y="1565"/>
                      <a:pt x="1691" y="178"/>
                      <a:pt x="1706" y="163"/>
                    </a:cubicBezTo>
                    <a:cubicBezTo>
                      <a:pt x="1749" y="120"/>
                      <a:pt x="1749" y="62"/>
                      <a:pt x="1706" y="33"/>
                    </a:cubicBezTo>
                    <a:cubicBezTo>
                      <a:pt x="1691" y="11"/>
                      <a:pt x="1670" y="1"/>
                      <a:pt x="164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2130459" y="2151674"/>
                <a:ext cx="132331" cy="200954"/>
              </a:xfrm>
              <a:custGeom>
                <a:avLst/>
                <a:gdLst/>
                <a:ahLst/>
                <a:cxnLst/>
                <a:rect l="l" t="t" r="r" b="b"/>
                <a:pathLst>
                  <a:path w="2154" h="3271" extrusionOk="0">
                    <a:moveTo>
                      <a:pt x="125" y="0"/>
                    </a:moveTo>
                    <a:cubicBezTo>
                      <a:pt x="89" y="0"/>
                      <a:pt x="51" y="16"/>
                      <a:pt x="29" y="49"/>
                    </a:cubicBezTo>
                    <a:cubicBezTo>
                      <a:pt x="0" y="92"/>
                      <a:pt x="29" y="150"/>
                      <a:pt x="73" y="164"/>
                    </a:cubicBezTo>
                    <a:cubicBezTo>
                      <a:pt x="1575" y="1003"/>
                      <a:pt x="1965" y="3170"/>
                      <a:pt x="1965" y="3199"/>
                    </a:cubicBezTo>
                    <a:cubicBezTo>
                      <a:pt x="1965" y="3242"/>
                      <a:pt x="2009" y="3271"/>
                      <a:pt x="2052" y="3271"/>
                    </a:cubicBezTo>
                    <a:lnTo>
                      <a:pt x="2067" y="3271"/>
                    </a:lnTo>
                    <a:cubicBezTo>
                      <a:pt x="2110" y="3257"/>
                      <a:pt x="2153" y="3213"/>
                      <a:pt x="2139" y="3155"/>
                    </a:cubicBezTo>
                    <a:cubicBezTo>
                      <a:pt x="2124" y="3069"/>
                      <a:pt x="1734" y="887"/>
                      <a:pt x="159" y="6"/>
                    </a:cubicBezTo>
                    <a:cubicBezTo>
                      <a:pt x="149" y="2"/>
                      <a:pt x="137" y="0"/>
                      <a:pt x="12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1754231" y="2450187"/>
                <a:ext cx="729295" cy="25864"/>
              </a:xfrm>
              <a:custGeom>
                <a:avLst/>
                <a:gdLst/>
                <a:ahLst/>
                <a:cxnLst/>
                <a:rect l="l" t="t" r="r" b="b"/>
                <a:pathLst>
                  <a:path w="11871" h="421" extrusionOk="0">
                    <a:moveTo>
                      <a:pt x="11757" y="1"/>
                    </a:moveTo>
                    <a:cubicBezTo>
                      <a:pt x="11753" y="1"/>
                      <a:pt x="11749" y="1"/>
                      <a:pt x="11745" y="1"/>
                    </a:cubicBezTo>
                    <a:cubicBezTo>
                      <a:pt x="10141" y="131"/>
                      <a:pt x="200" y="247"/>
                      <a:pt x="99" y="247"/>
                    </a:cubicBezTo>
                    <a:cubicBezTo>
                      <a:pt x="92" y="245"/>
                      <a:pt x="84" y="244"/>
                      <a:pt x="77" y="244"/>
                    </a:cubicBezTo>
                    <a:cubicBezTo>
                      <a:pt x="31" y="244"/>
                      <a:pt x="0" y="283"/>
                      <a:pt x="13" y="334"/>
                    </a:cubicBezTo>
                    <a:cubicBezTo>
                      <a:pt x="13" y="377"/>
                      <a:pt x="42" y="420"/>
                      <a:pt x="99" y="420"/>
                    </a:cubicBezTo>
                    <a:cubicBezTo>
                      <a:pt x="200" y="420"/>
                      <a:pt x="10141" y="319"/>
                      <a:pt x="11759" y="175"/>
                    </a:cubicBezTo>
                    <a:cubicBezTo>
                      <a:pt x="11871" y="175"/>
                      <a:pt x="11861" y="1"/>
                      <a:pt x="1175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1806451" y="2526366"/>
                <a:ext cx="611647" cy="35755"/>
              </a:xfrm>
              <a:custGeom>
                <a:avLst/>
                <a:gdLst/>
                <a:ahLst/>
                <a:cxnLst/>
                <a:rect l="l" t="t" r="r" b="b"/>
                <a:pathLst>
                  <a:path w="9956" h="582" extrusionOk="0">
                    <a:moveTo>
                      <a:pt x="9855" y="0"/>
                    </a:moveTo>
                    <a:cubicBezTo>
                      <a:pt x="9846" y="0"/>
                      <a:pt x="9836" y="1"/>
                      <a:pt x="9826" y="4"/>
                    </a:cubicBezTo>
                    <a:cubicBezTo>
                      <a:pt x="8858" y="278"/>
                      <a:pt x="203" y="394"/>
                      <a:pt x="116" y="394"/>
                    </a:cubicBezTo>
                    <a:cubicBezTo>
                      <a:pt x="1" y="394"/>
                      <a:pt x="1" y="582"/>
                      <a:pt x="116" y="582"/>
                    </a:cubicBezTo>
                    <a:lnTo>
                      <a:pt x="131" y="582"/>
                    </a:lnTo>
                    <a:cubicBezTo>
                      <a:pt x="477" y="567"/>
                      <a:pt x="8887" y="452"/>
                      <a:pt x="9884" y="177"/>
                    </a:cubicBezTo>
                    <a:cubicBezTo>
                      <a:pt x="9927" y="163"/>
                      <a:pt x="9956" y="119"/>
                      <a:pt x="9941" y="62"/>
                    </a:cubicBezTo>
                    <a:cubicBezTo>
                      <a:pt x="9929" y="26"/>
                      <a:pt x="9898" y="0"/>
                      <a:pt x="985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1778928" y="3236898"/>
                <a:ext cx="10751" cy="66411"/>
              </a:xfrm>
              <a:custGeom>
                <a:avLst/>
                <a:gdLst/>
                <a:ahLst/>
                <a:cxnLst/>
                <a:rect l="l" t="t" r="r" b="b"/>
                <a:pathLst>
                  <a:path w="175" h="1081" extrusionOk="0">
                    <a:moveTo>
                      <a:pt x="87" y="1"/>
                    </a:moveTo>
                    <a:cubicBezTo>
                      <a:pt x="44" y="1"/>
                      <a:pt x="1" y="33"/>
                      <a:pt x="1" y="98"/>
                    </a:cubicBezTo>
                    <a:lnTo>
                      <a:pt x="1" y="994"/>
                    </a:lnTo>
                    <a:cubicBezTo>
                      <a:pt x="1" y="1037"/>
                      <a:pt x="44" y="1081"/>
                      <a:pt x="87" y="1081"/>
                    </a:cubicBezTo>
                    <a:cubicBezTo>
                      <a:pt x="145" y="1081"/>
                      <a:pt x="174" y="1037"/>
                      <a:pt x="174" y="994"/>
                    </a:cubicBezTo>
                    <a:lnTo>
                      <a:pt x="174" y="98"/>
                    </a:lnTo>
                    <a:cubicBezTo>
                      <a:pt x="174" y="33"/>
                      <a:pt x="131" y="1"/>
                      <a:pt x="87"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1715896" y="3243779"/>
                <a:ext cx="11611" cy="66657"/>
              </a:xfrm>
              <a:custGeom>
                <a:avLst/>
                <a:gdLst/>
                <a:ahLst/>
                <a:cxnLst/>
                <a:rect l="l" t="t" r="r" b="b"/>
                <a:pathLst>
                  <a:path w="189" h="1085" extrusionOk="0">
                    <a:moveTo>
                      <a:pt x="102" y="0"/>
                    </a:moveTo>
                    <a:cubicBezTo>
                      <a:pt x="44" y="0"/>
                      <a:pt x="1" y="44"/>
                      <a:pt x="1" y="102"/>
                    </a:cubicBezTo>
                    <a:lnTo>
                      <a:pt x="1" y="997"/>
                    </a:lnTo>
                    <a:cubicBezTo>
                      <a:pt x="1" y="1055"/>
                      <a:pt x="44" y="1084"/>
                      <a:pt x="102" y="1084"/>
                    </a:cubicBezTo>
                    <a:cubicBezTo>
                      <a:pt x="145" y="1084"/>
                      <a:pt x="189" y="1055"/>
                      <a:pt x="189" y="997"/>
                    </a:cubicBezTo>
                    <a:lnTo>
                      <a:pt x="189" y="102"/>
                    </a:lnTo>
                    <a:cubicBezTo>
                      <a:pt x="189" y="44"/>
                      <a:pt x="145" y="0"/>
                      <a:pt x="102"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1644939" y="3348526"/>
                <a:ext cx="11550" cy="66657"/>
              </a:xfrm>
              <a:custGeom>
                <a:avLst/>
                <a:gdLst/>
                <a:ahLst/>
                <a:cxnLst/>
                <a:rect l="l" t="t" r="r" b="b"/>
                <a:pathLst>
                  <a:path w="188" h="1085" extrusionOk="0">
                    <a:moveTo>
                      <a:pt x="101" y="0"/>
                    </a:moveTo>
                    <a:cubicBezTo>
                      <a:pt x="43" y="0"/>
                      <a:pt x="0" y="44"/>
                      <a:pt x="0" y="87"/>
                    </a:cubicBezTo>
                    <a:lnTo>
                      <a:pt x="0" y="997"/>
                    </a:lnTo>
                    <a:cubicBezTo>
                      <a:pt x="0" y="1041"/>
                      <a:pt x="43" y="1084"/>
                      <a:pt x="101" y="1084"/>
                    </a:cubicBezTo>
                    <a:cubicBezTo>
                      <a:pt x="144" y="1084"/>
                      <a:pt x="188" y="1041"/>
                      <a:pt x="188" y="997"/>
                    </a:cubicBezTo>
                    <a:lnTo>
                      <a:pt x="188" y="87"/>
                    </a:lnTo>
                    <a:cubicBezTo>
                      <a:pt x="188" y="44"/>
                      <a:pt x="144" y="0"/>
                      <a:pt x="101"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1706128" y="3348526"/>
                <a:ext cx="10751" cy="66657"/>
              </a:xfrm>
              <a:custGeom>
                <a:avLst/>
                <a:gdLst/>
                <a:ahLst/>
                <a:cxnLst/>
                <a:rect l="l" t="t" r="r" b="b"/>
                <a:pathLst>
                  <a:path w="175" h="1085" extrusionOk="0">
                    <a:moveTo>
                      <a:pt x="88" y="0"/>
                    </a:moveTo>
                    <a:cubicBezTo>
                      <a:pt x="44" y="0"/>
                      <a:pt x="1" y="44"/>
                      <a:pt x="1" y="87"/>
                    </a:cubicBezTo>
                    <a:lnTo>
                      <a:pt x="1" y="997"/>
                    </a:lnTo>
                    <a:cubicBezTo>
                      <a:pt x="1" y="1041"/>
                      <a:pt x="44" y="1084"/>
                      <a:pt x="88" y="1084"/>
                    </a:cubicBezTo>
                    <a:cubicBezTo>
                      <a:pt x="131" y="1084"/>
                      <a:pt x="174" y="1041"/>
                      <a:pt x="174" y="997"/>
                    </a:cubicBezTo>
                    <a:lnTo>
                      <a:pt x="174" y="87"/>
                    </a:lnTo>
                    <a:cubicBezTo>
                      <a:pt x="174" y="44"/>
                      <a:pt x="131" y="0"/>
                      <a:pt x="88"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1637812" y="3470351"/>
                <a:ext cx="11611" cy="67333"/>
              </a:xfrm>
              <a:custGeom>
                <a:avLst/>
                <a:gdLst/>
                <a:ahLst/>
                <a:cxnLst/>
                <a:rect l="l" t="t" r="r" b="b"/>
                <a:pathLst>
                  <a:path w="189" h="1096" extrusionOk="0">
                    <a:moveTo>
                      <a:pt x="94" y="1"/>
                    </a:moveTo>
                    <a:cubicBezTo>
                      <a:pt x="47" y="1"/>
                      <a:pt x="0" y="33"/>
                      <a:pt x="0" y="98"/>
                    </a:cubicBezTo>
                    <a:lnTo>
                      <a:pt x="0" y="994"/>
                    </a:lnTo>
                    <a:cubicBezTo>
                      <a:pt x="0" y="1052"/>
                      <a:pt x="44" y="1095"/>
                      <a:pt x="87" y="1095"/>
                    </a:cubicBezTo>
                    <a:cubicBezTo>
                      <a:pt x="145" y="1095"/>
                      <a:pt x="188" y="1052"/>
                      <a:pt x="188" y="994"/>
                    </a:cubicBezTo>
                    <a:lnTo>
                      <a:pt x="188" y="98"/>
                    </a:lnTo>
                    <a:cubicBezTo>
                      <a:pt x="188" y="33"/>
                      <a:pt x="141" y="1"/>
                      <a:pt x="94"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a:off x="1778928" y="3353870"/>
                <a:ext cx="10751" cy="66596"/>
              </a:xfrm>
              <a:custGeom>
                <a:avLst/>
                <a:gdLst/>
                <a:ahLst/>
                <a:cxnLst/>
                <a:rect l="l" t="t" r="r" b="b"/>
                <a:pathLst>
                  <a:path w="175" h="1084" extrusionOk="0">
                    <a:moveTo>
                      <a:pt x="87" y="0"/>
                    </a:moveTo>
                    <a:cubicBezTo>
                      <a:pt x="44" y="0"/>
                      <a:pt x="1" y="29"/>
                      <a:pt x="1" y="87"/>
                    </a:cubicBezTo>
                    <a:lnTo>
                      <a:pt x="1" y="997"/>
                    </a:lnTo>
                    <a:cubicBezTo>
                      <a:pt x="1" y="1040"/>
                      <a:pt x="44" y="1084"/>
                      <a:pt x="87" y="1084"/>
                    </a:cubicBezTo>
                    <a:cubicBezTo>
                      <a:pt x="145" y="1084"/>
                      <a:pt x="174" y="1040"/>
                      <a:pt x="174" y="997"/>
                    </a:cubicBezTo>
                    <a:lnTo>
                      <a:pt x="174" y="87"/>
                    </a:lnTo>
                    <a:cubicBezTo>
                      <a:pt x="174" y="29"/>
                      <a:pt x="131" y="0"/>
                      <a:pt x="87"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1"/>
              <p:cNvSpPr/>
              <p:nvPr/>
            </p:nvSpPr>
            <p:spPr>
              <a:xfrm>
                <a:off x="1771863" y="3475450"/>
                <a:ext cx="10690" cy="66657"/>
              </a:xfrm>
              <a:custGeom>
                <a:avLst/>
                <a:gdLst/>
                <a:ahLst/>
                <a:cxnLst/>
                <a:rect l="l" t="t" r="r" b="b"/>
                <a:pathLst>
                  <a:path w="174" h="1085" extrusionOk="0">
                    <a:moveTo>
                      <a:pt x="87" y="1"/>
                    </a:moveTo>
                    <a:cubicBezTo>
                      <a:pt x="44" y="1"/>
                      <a:pt x="0" y="30"/>
                      <a:pt x="0" y="87"/>
                    </a:cubicBezTo>
                    <a:lnTo>
                      <a:pt x="0" y="983"/>
                    </a:lnTo>
                    <a:cubicBezTo>
                      <a:pt x="0" y="1041"/>
                      <a:pt x="44" y="1084"/>
                      <a:pt x="87" y="1084"/>
                    </a:cubicBezTo>
                    <a:cubicBezTo>
                      <a:pt x="130" y="1084"/>
                      <a:pt x="174" y="1041"/>
                      <a:pt x="174" y="983"/>
                    </a:cubicBezTo>
                    <a:lnTo>
                      <a:pt x="174" y="87"/>
                    </a:lnTo>
                    <a:cubicBezTo>
                      <a:pt x="174" y="30"/>
                      <a:pt x="130" y="1"/>
                      <a:pt x="87" y="1"/>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1"/>
              <p:cNvSpPr/>
              <p:nvPr/>
            </p:nvSpPr>
            <p:spPr>
              <a:xfrm>
                <a:off x="1707909" y="3482577"/>
                <a:ext cx="11611" cy="66596"/>
              </a:xfrm>
              <a:custGeom>
                <a:avLst/>
                <a:gdLst/>
                <a:ahLst/>
                <a:cxnLst/>
                <a:rect l="l" t="t" r="r" b="b"/>
                <a:pathLst>
                  <a:path w="189" h="1084" extrusionOk="0">
                    <a:moveTo>
                      <a:pt x="102" y="0"/>
                    </a:moveTo>
                    <a:cubicBezTo>
                      <a:pt x="44" y="0"/>
                      <a:pt x="1" y="44"/>
                      <a:pt x="1" y="87"/>
                    </a:cubicBezTo>
                    <a:lnTo>
                      <a:pt x="1" y="997"/>
                    </a:lnTo>
                    <a:cubicBezTo>
                      <a:pt x="1" y="1041"/>
                      <a:pt x="44" y="1084"/>
                      <a:pt x="102" y="1084"/>
                    </a:cubicBezTo>
                    <a:cubicBezTo>
                      <a:pt x="145" y="1084"/>
                      <a:pt x="189" y="1041"/>
                      <a:pt x="189" y="997"/>
                    </a:cubicBezTo>
                    <a:lnTo>
                      <a:pt x="189" y="87"/>
                    </a:lnTo>
                    <a:cubicBezTo>
                      <a:pt x="189" y="44"/>
                      <a:pt x="145" y="0"/>
                      <a:pt x="102"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1"/>
              <p:cNvSpPr/>
              <p:nvPr/>
            </p:nvSpPr>
            <p:spPr>
              <a:xfrm>
                <a:off x="1637812" y="3587323"/>
                <a:ext cx="11611" cy="66596"/>
              </a:xfrm>
              <a:custGeom>
                <a:avLst/>
                <a:gdLst/>
                <a:ahLst/>
                <a:cxnLst/>
                <a:rect l="l" t="t" r="r" b="b"/>
                <a:pathLst>
                  <a:path w="189" h="1084" extrusionOk="0">
                    <a:moveTo>
                      <a:pt x="94" y="0"/>
                    </a:moveTo>
                    <a:cubicBezTo>
                      <a:pt x="47" y="0"/>
                      <a:pt x="0" y="29"/>
                      <a:pt x="0" y="87"/>
                    </a:cubicBezTo>
                    <a:lnTo>
                      <a:pt x="0" y="983"/>
                    </a:lnTo>
                    <a:cubicBezTo>
                      <a:pt x="0" y="1040"/>
                      <a:pt x="44" y="1084"/>
                      <a:pt x="87" y="1084"/>
                    </a:cubicBezTo>
                    <a:cubicBezTo>
                      <a:pt x="145" y="1084"/>
                      <a:pt x="188" y="1040"/>
                      <a:pt x="188" y="983"/>
                    </a:cubicBezTo>
                    <a:lnTo>
                      <a:pt x="188" y="87"/>
                    </a:lnTo>
                    <a:cubicBezTo>
                      <a:pt x="188" y="29"/>
                      <a:pt x="141" y="0"/>
                      <a:pt x="94"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1"/>
              <p:cNvSpPr/>
              <p:nvPr/>
            </p:nvSpPr>
            <p:spPr>
              <a:xfrm>
                <a:off x="1698141" y="3587323"/>
                <a:ext cx="11611" cy="66596"/>
              </a:xfrm>
              <a:custGeom>
                <a:avLst/>
                <a:gdLst/>
                <a:ahLst/>
                <a:cxnLst/>
                <a:rect l="l" t="t" r="r" b="b"/>
                <a:pathLst>
                  <a:path w="189" h="1084" extrusionOk="0">
                    <a:moveTo>
                      <a:pt x="102" y="0"/>
                    </a:moveTo>
                    <a:cubicBezTo>
                      <a:pt x="44" y="0"/>
                      <a:pt x="1" y="29"/>
                      <a:pt x="1" y="87"/>
                    </a:cubicBezTo>
                    <a:lnTo>
                      <a:pt x="1" y="983"/>
                    </a:lnTo>
                    <a:cubicBezTo>
                      <a:pt x="1" y="1040"/>
                      <a:pt x="44" y="1084"/>
                      <a:pt x="102" y="1084"/>
                    </a:cubicBezTo>
                    <a:cubicBezTo>
                      <a:pt x="145" y="1084"/>
                      <a:pt x="189" y="1040"/>
                      <a:pt x="189" y="983"/>
                    </a:cubicBezTo>
                    <a:lnTo>
                      <a:pt x="189" y="87"/>
                    </a:lnTo>
                    <a:cubicBezTo>
                      <a:pt x="189" y="29"/>
                      <a:pt x="145" y="0"/>
                      <a:pt x="102"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1771863" y="3591747"/>
                <a:ext cx="10690" cy="66657"/>
              </a:xfrm>
              <a:custGeom>
                <a:avLst/>
                <a:gdLst/>
                <a:ahLst/>
                <a:cxnLst/>
                <a:rect l="l" t="t" r="r" b="b"/>
                <a:pathLst>
                  <a:path w="174" h="1085" extrusionOk="0">
                    <a:moveTo>
                      <a:pt x="87" y="0"/>
                    </a:moveTo>
                    <a:cubicBezTo>
                      <a:pt x="44" y="0"/>
                      <a:pt x="0" y="44"/>
                      <a:pt x="0" y="87"/>
                    </a:cubicBezTo>
                    <a:lnTo>
                      <a:pt x="0" y="997"/>
                    </a:lnTo>
                    <a:cubicBezTo>
                      <a:pt x="0" y="1041"/>
                      <a:pt x="44" y="1084"/>
                      <a:pt x="87" y="1084"/>
                    </a:cubicBezTo>
                    <a:cubicBezTo>
                      <a:pt x="130" y="1084"/>
                      <a:pt x="174" y="1041"/>
                      <a:pt x="174" y="997"/>
                    </a:cubicBezTo>
                    <a:lnTo>
                      <a:pt x="174" y="87"/>
                    </a:lnTo>
                    <a:cubicBezTo>
                      <a:pt x="174" y="44"/>
                      <a:pt x="130" y="0"/>
                      <a:pt x="87"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1104311" y="3471887"/>
                <a:ext cx="1947612" cy="699560"/>
              </a:xfrm>
              <a:custGeom>
                <a:avLst/>
                <a:gdLst/>
                <a:ahLst/>
                <a:cxnLst/>
                <a:rect l="l" t="t" r="r" b="b"/>
                <a:pathLst>
                  <a:path w="31702" h="11387" extrusionOk="0">
                    <a:moveTo>
                      <a:pt x="22642" y="1"/>
                    </a:moveTo>
                    <a:lnTo>
                      <a:pt x="20157" y="1662"/>
                    </a:lnTo>
                    <a:lnTo>
                      <a:pt x="20648" y="7269"/>
                    </a:lnTo>
                    <a:lnTo>
                      <a:pt x="17267" y="7269"/>
                    </a:lnTo>
                    <a:lnTo>
                      <a:pt x="16978" y="4249"/>
                    </a:lnTo>
                    <a:lnTo>
                      <a:pt x="11242" y="5231"/>
                    </a:lnTo>
                    <a:lnTo>
                      <a:pt x="11343" y="7948"/>
                    </a:lnTo>
                    <a:lnTo>
                      <a:pt x="9783" y="8034"/>
                    </a:lnTo>
                    <a:lnTo>
                      <a:pt x="9826" y="3613"/>
                    </a:lnTo>
                    <a:lnTo>
                      <a:pt x="8265" y="5015"/>
                    </a:lnTo>
                    <a:lnTo>
                      <a:pt x="7919" y="8396"/>
                    </a:lnTo>
                    <a:lnTo>
                      <a:pt x="5477" y="8222"/>
                    </a:lnTo>
                    <a:lnTo>
                      <a:pt x="4942" y="5231"/>
                    </a:lnTo>
                    <a:lnTo>
                      <a:pt x="44" y="5737"/>
                    </a:lnTo>
                    <a:lnTo>
                      <a:pt x="1" y="9205"/>
                    </a:lnTo>
                    <a:lnTo>
                      <a:pt x="18408" y="11386"/>
                    </a:lnTo>
                    <a:lnTo>
                      <a:pt x="31701" y="9075"/>
                    </a:lnTo>
                    <a:lnTo>
                      <a:pt x="31311" y="3425"/>
                    </a:lnTo>
                    <a:lnTo>
                      <a:pt x="24549" y="3830"/>
                    </a:lnTo>
                    <a:lnTo>
                      <a:pt x="24997" y="7543"/>
                    </a:lnTo>
                    <a:lnTo>
                      <a:pt x="23133" y="7760"/>
                    </a:lnTo>
                    <a:lnTo>
                      <a:pt x="226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1860637" y="3924627"/>
                <a:ext cx="324008" cy="39134"/>
              </a:xfrm>
              <a:custGeom>
                <a:avLst/>
                <a:gdLst/>
                <a:ahLst/>
                <a:cxnLst/>
                <a:rect l="l" t="t" r="r" b="b"/>
                <a:pathLst>
                  <a:path w="5274" h="637" extrusionOk="0">
                    <a:moveTo>
                      <a:pt x="5173" y="1"/>
                    </a:moveTo>
                    <a:lnTo>
                      <a:pt x="116" y="449"/>
                    </a:lnTo>
                    <a:cubicBezTo>
                      <a:pt x="0" y="449"/>
                      <a:pt x="0" y="636"/>
                      <a:pt x="116" y="636"/>
                    </a:cubicBezTo>
                    <a:lnTo>
                      <a:pt x="130" y="622"/>
                    </a:lnTo>
                    <a:lnTo>
                      <a:pt x="5187" y="174"/>
                    </a:lnTo>
                    <a:cubicBezTo>
                      <a:pt x="5245" y="174"/>
                      <a:pt x="5274" y="131"/>
                      <a:pt x="5274" y="87"/>
                    </a:cubicBezTo>
                    <a:cubicBezTo>
                      <a:pt x="5259" y="30"/>
                      <a:pt x="5216" y="1"/>
                      <a:pt x="51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1138960" y="3956548"/>
                <a:ext cx="284075" cy="10751"/>
              </a:xfrm>
              <a:custGeom>
                <a:avLst/>
                <a:gdLst/>
                <a:ahLst/>
                <a:cxnLst/>
                <a:rect l="l" t="t" r="r" b="b"/>
                <a:pathLst>
                  <a:path w="4624" h="175" extrusionOk="0">
                    <a:moveTo>
                      <a:pt x="101" y="1"/>
                    </a:moveTo>
                    <a:cubicBezTo>
                      <a:pt x="44" y="1"/>
                      <a:pt x="0" y="44"/>
                      <a:pt x="0" y="88"/>
                    </a:cubicBezTo>
                    <a:cubicBezTo>
                      <a:pt x="0" y="131"/>
                      <a:pt x="44" y="174"/>
                      <a:pt x="101" y="174"/>
                    </a:cubicBezTo>
                    <a:lnTo>
                      <a:pt x="4537" y="174"/>
                    </a:lnTo>
                    <a:cubicBezTo>
                      <a:pt x="4580" y="174"/>
                      <a:pt x="4624" y="131"/>
                      <a:pt x="4624" y="88"/>
                    </a:cubicBezTo>
                    <a:cubicBezTo>
                      <a:pt x="4624" y="44"/>
                      <a:pt x="4580" y="1"/>
                      <a:pt x="453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1"/>
              <p:cNvSpPr/>
              <p:nvPr/>
            </p:nvSpPr>
            <p:spPr>
              <a:xfrm>
                <a:off x="1997330" y="2067631"/>
                <a:ext cx="277010" cy="61312"/>
              </a:xfrm>
              <a:custGeom>
                <a:avLst/>
                <a:gdLst/>
                <a:ahLst/>
                <a:cxnLst/>
                <a:rect l="l" t="t" r="r" b="b"/>
                <a:pathLst>
                  <a:path w="4509" h="998" extrusionOk="0">
                    <a:moveTo>
                      <a:pt x="1647" y="1"/>
                    </a:moveTo>
                    <a:cubicBezTo>
                      <a:pt x="1170" y="73"/>
                      <a:pt x="87" y="290"/>
                      <a:pt x="15" y="608"/>
                    </a:cubicBezTo>
                    <a:cubicBezTo>
                      <a:pt x="0" y="666"/>
                      <a:pt x="15" y="767"/>
                      <a:pt x="145" y="853"/>
                    </a:cubicBezTo>
                    <a:cubicBezTo>
                      <a:pt x="304" y="955"/>
                      <a:pt x="650" y="998"/>
                      <a:pt x="1069" y="998"/>
                    </a:cubicBezTo>
                    <a:cubicBezTo>
                      <a:pt x="2225" y="998"/>
                      <a:pt x="3988" y="680"/>
                      <a:pt x="4349" y="507"/>
                    </a:cubicBezTo>
                    <a:cubicBezTo>
                      <a:pt x="4393" y="492"/>
                      <a:pt x="4508" y="420"/>
                      <a:pt x="4494" y="304"/>
                    </a:cubicBezTo>
                    <a:cubicBezTo>
                      <a:pt x="4479" y="247"/>
                      <a:pt x="4436" y="59"/>
                      <a:pt x="2904" y="59"/>
                    </a:cubicBezTo>
                    <a:cubicBezTo>
                      <a:pt x="2861" y="59"/>
                      <a:pt x="2818" y="88"/>
                      <a:pt x="2818" y="145"/>
                    </a:cubicBezTo>
                    <a:cubicBezTo>
                      <a:pt x="2818" y="189"/>
                      <a:pt x="2861" y="232"/>
                      <a:pt x="2904" y="232"/>
                    </a:cubicBezTo>
                    <a:cubicBezTo>
                      <a:pt x="2963" y="230"/>
                      <a:pt x="3022" y="229"/>
                      <a:pt x="3080" y="229"/>
                    </a:cubicBezTo>
                    <a:cubicBezTo>
                      <a:pt x="3480" y="229"/>
                      <a:pt x="3871" y="272"/>
                      <a:pt x="4263" y="348"/>
                    </a:cubicBezTo>
                    <a:cubicBezTo>
                      <a:pt x="3875" y="541"/>
                      <a:pt x="2110" y="823"/>
                      <a:pt x="1030" y="823"/>
                    </a:cubicBezTo>
                    <a:cubicBezTo>
                      <a:pt x="660" y="823"/>
                      <a:pt x="371" y="790"/>
                      <a:pt x="246" y="709"/>
                    </a:cubicBezTo>
                    <a:cubicBezTo>
                      <a:pt x="202" y="666"/>
                      <a:pt x="202" y="651"/>
                      <a:pt x="202" y="651"/>
                    </a:cubicBezTo>
                    <a:cubicBezTo>
                      <a:pt x="231" y="521"/>
                      <a:pt x="910" y="304"/>
                      <a:pt x="1676" y="174"/>
                    </a:cubicBezTo>
                    <a:cubicBezTo>
                      <a:pt x="1720" y="174"/>
                      <a:pt x="1748" y="131"/>
                      <a:pt x="1748" y="73"/>
                    </a:cubicBezTo>
                    <a:cubicBezTo>
                      <a:pt x="1734" y="30"/>
                      <a:pt x="1691" y="1"/>
                      <a:pt x="164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1"/>
              <p:cNvSpPr/>
              <p:nvPr/>
            </p:nvSpPr>
            <p:spPr>
              <a:xfrm>
                <a:off x="1659990" y="3759366"/>
                <a:ext cx="23161" cy="263003"/>
              </a:xfrm>
              <a:custGeom>
                <a:avLst/>
                <a:gdLst/>
                <a:ahLst/>
                <a:cxnLst/>
                <a:rect l="l" t="t" r="r" b="b"/>
                <a:pathLst>
                  <a:path w="377" h="4281" extrusionOk="0">
                    <a:moveTo>
                      <a:pt x="268" y="0"/>
                    </a:moveTo>
                    <a:cubicBezTo>
                      <a:pt x="221" y="0"/>
                      <a:pt x="188" y="40"/>
                      <a:pt x="188" y="90"/>
                    </a:cubicBezTo>
                    <a:lnTo>
                      <a:pt x="1" y="4179"/>
                    </a:lnTo>
                    <a:cubicBezTo>
                      <a:pt x="1" y="4237"/>
                      <a:pt x="44" y="4266"/>
                      <a:pt x="87" y="4280"/>
                    </a:cubicBezTo>
                    <a:cubicBezTo>
                      <a:pt x="145" y="4280"/>
                      <a:pt x="188" y="4237"/>
                      <a:pt x="188" y="4179"/>
                    </a:cubicBezTo>
                    <a:lnTo>
                      <a:pt x="362" y="90"/>
                    </a:lnTo>
                    <a:cubicBezTo>
                      <a:pt x="376" y="47"/>
                      <a:pt x="333" y="3"/>
                      <a:pt x="290" y="3"/>
                    </a:cubicBezTo>
                    <a:cubicBezTo>
                      <a:pt x="282" y="1"/>
                      <a:pt x="275" y="0"/>
                      <a:pt x="26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1"/>
              <p:cNvSpPr/>
              <p:nvPr/>
            </p:nvSpPr>
            <p:spPr>
              <a:xfrm>
                <a:off x="1600521" y="3777736"/>
                <a:ext cx="26724" cy="248136"/>
              </a:xfrm>
              <a:custGeom>
                <a:avLst/>
                <a:gdLst/>
                <a:ahLst/>
                <a:cxnLst/>
                <a:rect l="l" t="t" r="r" b="b"/>
                <a:pathLst>
                  <a:path w="435" h="4039" extrusionOk="0">
                    <a:moveTo>
                      <a:pt x="337" y="0"/>
                    </a:moveTo>
                    <a:cubicBezTo>
                      <a:pt x="295" y="0"/>
                      <a:pt x="253" y="26"/>
                      <a:pt x="246" y="80"/>
                    </a:cubicBezTo>
                    <a:lnTo>
                      <a:pt x="15" y="3938"/>
                    </a:lnTo>
                    <a:cubicBezTo>
                      <a:pt x="1" y="3981"/>
                      <a:pt x="44" y="4024"/>
                      <a:pt x="102" y="4039"/>
                    </a:cubicBezTo>
                    <a:cubicBezTo>
                      <a:pt x="145" y="4039"/>
                      <a:pt x="188" y="3995"/>
                      <a:pt x="188" y="3952"/>
                    </a:cubicBezTo>
                    <a:lnTo>
                      <a:pt x="434" y="94"/>
                    </a:lnTo>
                    <a:cubicBezTo>
                      <a:pt x="434" y="33"/>
                      <a:pt x="385" y="0"/>
                      <a:pt x="3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1422974" y="3585542"/>
                <a:ext cx="15174" cy="170482"/>
              </a:xfrm>
              <a:custGeom>
                <a:avLst/>
                <a:gdLst/>
                <a:ahLst/>
                <a:cxnLst/>
                <a:rect l="l" t="t" r="r" b="b"/>
                <a:pathLst>
                  <a:path w="247" h="2775" extrusionOk="0">
                    <a:moveTo>
                      <a:pt x="88" y="0"/>
                    </a:moveTo>
                    <a:cubicBezTo>
                      <a:pt x="44" y="0"/>
                      <a:pt x="1" y="44"/>
                      <a:pt x="1" y="87"/>
                    </a:cubicBezTo>
                    <a:lnTo>
                      <a:pt x="59" y="2688"/>
                    </a:lnTo>
                    <a:cubicBezTo>
                      <a:pt x="73" y="2731"/>
                      <a:pt x="102" y="2774"/>
                      <a:pt x="160" y="2774"/>
                    </a:cubicBezTo>
                    <a:cubicBezTo>
                      <a:pt x="203" y="2774"/>
                      <a:pt x="246" y="2731"/>
                      <a:pt x="246" y="2673"/>
                    </a:cubicBezTo>
                    <a:lnTo>
                      <a:pt x="189" y="87"/>
                    </a:lnTo>
                    <a:cubicBezTo>
                      <a:pt x="189" y="44"/>
                      <a:pt x="145" y="0"/>
                      <a:pt x="88" y="0"/>
                    </a:cubicBezTo>
                    <a:close/>
                  </a:path>
                </a:pathLst>
              </a:custGeom>
              <a:solidFill>
                <a:srgbClr val="26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1"/>
              <p:cNvSpPr/>
              <p:nvPr/>
            </p:nvSpPr>
            <p:spPr>
              <a:xfrm>
                <a:off x="935671" y="2441315"/>
                <a:ext cx="1531267" cy="1471798"/>
              </a:xfrm>
              <a:custGeom>
                <a:avLst/>
                <a:gdLst/>
                <a:ahLst/>
                <a:cxnLst/>
                <a:rect l="l" t="t" r="r" b="b"/>
                <a:pathLst>
                  <a:path w="24925" h="23957" extrusionOk="0">
                    <a:moveTo>
                      <a:pt x="16877" y="1"/>
                    </a:moveTo>
                    <a:lnTo>
                      <a:pt x="7543" y="102"/>
                    </a:lnTo>
                    <a:cubicBezTo>
                      <a:pt x="7803" y="2168"/>
                      <a:pt x="11415" y="2529"/>
                      <a:pt x="11415" y="2529"/>
                    </a:cubicBezTo>
                    <a:lnTo>
                      <a:pt x="10187" y="18524"/>
                    </a:lnTo>
                    <a:lnTo>
                      <a:pt x="8337" y="18929"/>
                    </a:lnTo>
                    <a:lnTo>
                      <a:pt x="7543" y="6329"/>
                    </a:lnTo>
                    <a:lnTo>
                      <a:pt x="3829" y="12282"/>
                    </a:lnTo>
                    <a:lnTo>
                      <a:pt x="3699" y="20504"/>
                    </a:lnTo>
                    <a:lnTo>
                      <a:pt x="2500" y="16010"/>
                    </a:lnTo>
                    <a:lnTo>
                      <a:pt x="131" y="16010"/>
                    </a:lnTo>
                    <a:lnTo>
                      <a:pt x="0" y="23957"/>
                    </a:lnTo>
                    <a:lnTo>
                      <a:pt x="24925" y="23422"/>
                    </a:lnTo>
                    <a:lnTo>
                      <a:pt x="23725" y="11502"/>
                    </a:lnTo>
                    <a:lnTo>
                      <a:pt x="21197" y="11097"/>
                    </a:lnTo>
                    <a:lnTo>
                      <a:pt x="21861" y="17599"/>
                    </a:lnTo>
                    <a:lnTo>
                      <a:pt x="20547" y="17469"/>
                    </a:lnTo>
                    <a:lnTo>
                      <a:pt x="19347" y="11097"/>
                    </a:lnTo>
                    <a:lnTo>
                      <a:pt x="16559" y="8323"/>
                    </a:lnTo>
                    <a:lnTo>
                      <a:pt x="16559" y="8323"/>
                    </a:lnTo>
                    <a:lnTo>
                      <a:pt x="17498" y="19189"/>
                    </a:lnTo>
                    <a:lnTo>
                      <a:pt x="15620" y="19189"/>
                    </a:lnTo>
                    <a:lnTo>
                      <a:pt x="13366" y="2486"/>
                    </a:lnTo>
                    <a:lnTo>
                      <a:pt x="13366" y="2486"/>
                    </a:lnTo>
                    <a:cubicBezTo>
                      <a:pt x="13414" y="2489"/>
                      <a:pt x="13462" y="2491"/>
                      <a:pt x="13510" y="2491"/>
                    </a:cubicBezTo>
                    <a:cubicBezTo>
                      <a:pt x="15432" y="2491"/>
                      <a:pt x="16877" y="1"/>
                      <a:pt x="168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1"/>
              <p:cNvSpPr/>
              <p:nvPr/>
            </p:nvSpPr>
            <p:spPr>
              <a:xfrm>
                <a:off x="1209979" y="3115958"/>
                <a:ext cx="152727" cy="423287"/>
              </a:xfrm>
              <a:custGeom>
                <a:avLst/>
                <a:gdLst/>
                <a:ahLst/>
                <a:cxnLst/>
                <a:rect l="l" t="t" r="r" b="b"/>
                <a:pathLst>
                  <a:path w="2486" h="6890" extrusionOk="0">
                    <a:moveTo>
                      <a:pt x="2399" y="1"/>
                    </a:moveTo>
                    <a:cubicBezTo>
                      <a:pt x="2341" y="1"/>
                      <a:pt x="2297" y="44"/>
                      <a:pt x="2297" y="102"/>
                    </a:cubicBezTo>
                    <a:lnTo>
                      <a:pt x="2297" y="998"/>
                    </a:lnTo>
                    <a:cubicBezTo>
                      <a:pt x="2297" y="1056"/>
                      <a:pt x="2341" y="1085"/>
                      <a:pt x="2399" y="1085"/>
                    </a:cubicBezTo>
                    <a:cubicBezTo>
                      <a:pt x="2442" y="1085"/>
                      <a:pt x="2485" y="1056"/>
                      <a:pt x="2485" y="998"/>
                    </a:cubicBezTo>
                    <a:lnTo>
                      <a:pt x="2485" y="102"/>
                    </a:lnTo>
                    <a:cubicBezTo>
                      <a:pt x="2485" y="44"/>
                      <a:pt x="2442" y="1"/>
                      <a:pt x="2399" y="1"/>
                    </a:cubicBezTo>
                    <a:close/>
                    <a:moveTo>
                      <a:pt x="1366" y="131"/>
                    </a:moveTo>
                    <a:cubicBezTo>
                      <a:pt x="1319" y="131"/>
                      <a:pt x="1272" y="160"/>
                      <a:pt x="1272" y="218"/>
                    </a:cubicBezTo>
                    <a:lnTo>
                      <a:pt x="1272" y="1113"/>
                    </a:lnTo>
                    <a:cubicBezTo>
                      <a:pt x="1272" y="1178"/>
                      <a:pt x="1319" y="1211"/>
                      <a:pt x="1366" y="1211"/>
                    </a:cubicBezTo>
                    <a:cubicBezTo>
                      <a:pt x="1412" y="1211"/>
                      <a:pt x="1459" y="1178"/>
                      <a:pt x="1459" y="1113"/>
                    </a:cubicBezTo>
                    <a:lnTo>
                      <a:pt x="1459" y="218"/>
                    </a:lnTo>
                    <a:cubicBezTo>
                      <a:pt x="1459" y="160"/>
                      <a:pt x="1412" y="131"/>
                      <a:pt x="1366" y="131"/>
                    </a:cubicBezTo>
                    <a:close/>
                    <a:moveTo>
                      <a:pt x="217" y="1836"/>
                    </a:moveTo>
                    <a:cubicBezTo>
                      <a:pt x="159" y="1836"/>
                      <a:pt x="130" y="1865"/>
                      <a:pt x="130" y="1923"/>
                    </a:cubicBezTo>
                    <a:lnTo>
                      <a:pt x="130" y="2818"/>
                    </a:lnTo>
                    <a:cubicBezTo>
                      <a:pt x="130" y="2876"/>
                      <a:pt x="159" y="2905"/>
                      <a:pt x="217" y="2920"/>
                    </a:cubicBezTo>
                    <a:cubicBezTo>
                      <a:pt x="260" y="2920"/>
                      <a:pt x="304" y="2876"/>
                      <a:pt x="304" y="2818"/>
                    </a:cubicBezTo>
                    <a:lnTo>
                      <a:pt x="304" y="1923"/>
                    </a:lnTo>
                    <a:cubicBezTo>
                      <a:pt x="304" y="1865"/>
                      <a:pt x="260" y="1836"/>
                      <a:pt x="217" y="1836"/>
                    </a:cubicBezTo>
                    <a:close/>
                    <a:moveTo>
                      <a:pt x="1199" y="1836"/>
                    </a:moveTo>
                    <a:cubicBezTo>
                      <a:pt x="1156" y="1836"/>
                      <a:pt x="1113" y="1865"/>
                      <a:pt x="1113" y="1923"/>
                    </a:cubicBezTo>
                    <a:lnTo>
                      <a:pt x="1113" y="2818"/>
                    </a:lnTo>
                    <a:cubicBezTo>
                      <a:pt x="1113" y="2876"/>
                      <a:pt x="1156" y="2905"/>
                      <a:pt x="1199" y="2920"/>
                    </a:cubicBezTo>
                    <a:cubicBezTo>
                      <a:pt x="1257" y="2905"/>
                      <a:pt x="1286" y="2876"/>
                      <a:pt x="1286" y="2818"/>
                    </a:cubicBezTo>
                    <a:lnTo>
                      <a:pt x="1301" y="2818"/>
                    </a:lnTo>
                    <a:lnTo>
                      <a:pt x="1301" y="1923"/>
                    </a:lnTo>
                    <a:cubicBezTo>
                      <a:pt x="1301" y="1865"/>
                      <a:pt x="1257" y="1836"/>
                      <a:pt x="1199" y="1836"/>
                    </a:cubicBezTo>
                    <a:close/>
                    <a:moveTo>
                      <a:pt x="2399" y="1923"/>
                    </a:moveTo>
                    <a:cubicBezTo>
                      <a:pt x="2341" y="1923"/>
                      <a:pt x="2297" y="1951"/>
                      <a:pt x="2297" y="2009"/>
                    </a:cubicBezTo>
                    <a:lnTo>
                      <a:pt x="2297" y="2905"/>
                    </a:lnTo>
                    <a:cubicBezTo>
                      <a:pt x="2297" y="2963"/>
                      <a:pt x="2341" y="3006"/>
                      <a:pt x="2399" y="3006"/>
                    </a:cubicBezTo>
                    <a:cubicBezTo>
                      <a:pt x="2442" y="3006"/>
                      <a:pt x="2485" y="2948"/>
                      <a:pt x="2485" y="2905"/>
                    </a:cubicBezTo>
                    <a:lnTo>
                      <a:pt x="2485" y="2009"/>
                    </a:lnTo>
                    <a:cubicBezTo>
                      <a:pt x="2485" y="1951"/>
                      <a:pt x="2442" y="1923"/>
                      <a:pt x="2399" y="1923"/>
                    </a:cubicBezTo>
                    <a:close/>
                    <a:moveTo>
                      <a:pt x="101" y="3815"/>
                    </a:moveTo>
                    <a:cubicBezTo>
                      <a:pt x="43" y="3815"/>
                      <a:pt x="0" y="3859"/>
                      <a:pt x="0" y="3902"/>
                    </a:cubicBezTo>
                    <a:lnTo>
                      <a:pt x="0" y="4812"/>
                    </a:lnTo>
                    <a:cubicBezTo>
                      <a:pt x="0" y="4856"/>
                      <a:pt x="43" y="4899"/>
                      <a:pt x="101" y="4899"/>
                    </a:cubicBezTo>
                    <a:cubicBezTo>
                      <a:pt x="145" y="4899"/>
                      <a:pt x="188" y="4856"/>
                      <a:pt x="188" y="4798"/>
                    </a:cubicBezTo>
                    <a:lnTo>
                      <a:pt x="188" y="3902"/>
                    </a:lnTo>
                    <a:cubicBezTo>
                      <a:pt x="188" y="3859"/>
                      <a:pt x="145" y="3815"/>
                      <a:pt x="101" y="3815"/>
                    </a:cubicBezTo>
                    <a:close/>
                    <a:moveTo>
                      <a:pt x="2276" y="3902"/>
                    </a:moveTo>
                    <a:cubicBezTo>
                      <a:pt x="2229" y="3902"/>
                      <a:pt x="2182" y="3931"/>
                      <a:pt x="2182" y="3989"/>
                    </a:cubicBezTo>
                    <a:lnTo>
                      <a:pt x="2182" y="4899"/>
                    </a:lnTo>
                    <a:cubicBezTo>
                      <a:pt x="2182" y="4957"/>
                      <a:pt x="2229" y="4986"/>
                      <a:pt x="2276" y="4986"/>
                    </a:cubicBezTo>
                    <a:cubicBezTo>
                      <a:pt x="2323" y="4986"/>
                      <a:pt x="2370" y="4957"/>
                      <a:pt x="2370" y="4899"/>
                    </a:cubicBezTo>
                    <a:lnTo>
                      <a:pt x="2370" y="3989"/>
                    </a:lnTo>
                    <a:cubicBezTo>
                      <a:pt x="2370" y="3931"/>
                      <a:pt x="2323" y="3902"/>
                      <a:pt x="2276" y="3902"/>
                    </a:cubicBezTo>
                    <a:close/>
                    <a:moveTo>
                      <a:pt x="1243" y="4018"/>
                    </a:moveTo>
                    <a:cubicBezTo>
                      <a:pt x="1199" y="4018"/>
                      <a:pt x="1156" y="4061"/>
                      <a:pt x="1156" y="4119"/>
                    </a:cubicBezTo>
                    <a:lnTo>
                      <a:pt x="1156" y="5015"/>
                    </a:lnTo>
                    <a:cubicBezTo>
                      <a:pt x="1156" y="5058"/>
                      <a:pt x="1199" y="5101"/>
                      <a:pt x="1243" y="5101"/>
                    </a:cubicBezTo>
                    <a:cubicBezTo>
                      <a:pt x="1301" y="5101"/>
                      <a:pt x="1344" y="5058"/>
                      <a:pt x="1329" y="5000"/>
                    </a:cubicBezTo>
                    <a:lnTo>
                      <a:pt x="1329" y="5000"/>
                    </a:lnTo>
                    <a:lnTo>
                      <a:pt x="1329" y="4119"/>
                    </a:lnTo>
                    <a:cubicBezTo>
                      <a:pt x="1329" y="4061"/>
                      <a:pt x="1286" y="4018"/>
                      <a:pt x="1243" y="4018"/>
                    </a:cubicBezTo>
                    <a:close/>
                    <a:moveTo>
                      <a:pt x="101" y="5723"/>
                    </a:moveTo>
                    <a:cubicBezTo>
                      <a:pt x="43" y="5723"/>
                      <a:pt x="0" y="5766"/>
                      <a:pt x="0" y="5809"/>
                    </a:cubicBezTo>
                    <a:lnTo>
                      <a:pt x="0" y="6720"/>
                    </a:lnTo>
                    <a:cubicBezTo>
                      <a:pt x="0" y="6763"/>
                      <a:pt x="43" y="6806"/>
                      <a:pt x="101" y="6806"/>
                    </a:cubicBezTo>
                    <a:cubicBezTo>
                      <a:pt x="159" y="6806"/>
                      <a:pt x="202" y="6763"/>
                      <a:pt x="188" y="6705"/>
                    </a:cubicBezTo>
                    <a:lnTo>
                      <a:pt x="188" y="6705"/>
                    </a:lnTo>
                    <a:lnTo>
                      <a:pt x="188" y="5809"/>
                    </a:lnTo>
                    <a:cubicBezTo>
                      <a:pt x="188" y="5766"/>
                      <a:pt x="145" y="5723"/>
                      <a:pt x="101" y="5723"/>
                    </a:cubicBezTo>
                    <a:close/>
                    <a:moveTo>
                      <a:pt x="1084" y="5723"/>
                    </a:moveTo>
                    <a:cubicBezTo>
                      <a:pt x="1040" y="5723"/>
                      <a:pt x="997" y="5766"/>
                      <a:pt x="997" y="5809"/>
                    </a:cubicBezTo>
                    <a:lnTo>
                      <a:pt x="997" y="6720"/>
                    </a:lnTo>
                    <a:cubicBezTo>
                      <a:pt x="997" y="6763"/>
                      <a:pt x="1040" y="6806"/>
                      <a:pt x="1084" y="6806"/>
                    </a:cubicBezTo>
                    <a:cubicBezTo>
                      <a:pt x="1142" y="6806"/>
                      <a:pt x="1185" y="6763"/>
                      <a:pt x="1170" y="6705"/>
                    </a:cubicBezTo>
                    <a:lnTo>
                      <a:pt x="1170" y="6705"/>
                    </a:lnTo>
                    <a:lnTo>
                      <a:pt x="1170" y="5809"/>
                    </a:lnTo>
                    <a:cubicBezTo>
                      <a:pt x="1170" y="5766"/>
                      <a:pt x="1142" y="5723"/>
                      <a:pt x="1084" y="5723"/>
                    </a:cubicBezTo>
                    <a:close/>
                    <a:moveTo>
                      <a:pt x="2276" y="5798"/>
                    </a:moveTo>
                    <a:cubicBezTo>
                      <a:pt x="2229" y="5798"/>
                      <a:pt x="2182" y="5831"/>
                      <a:pt x="2182" y="5896"/>
                    </a:cubicBezTo>
                    <a:lnTo>
                      <a:pt x="2182" y="6792"/>
                    </a:lnTo>
                    <a:cubicBezTo>
                      <a:pt x="2182" y="6857"/>
                      <a:pt x="2229" y="6889"/>
                      <a:pt x="2276" y="6889"/>
                    </a:cubicBezTo>
                    <a:cubicBezTo>
                      <a:pt x="2323" y="6889"/>
                      <a:pt x="2370" y="6857"/>
                      <a:pt x="2370" y="6792"/>
                    </a:cubicBezTo>
                    <a:lnTo>
                      <a:pt x="2370" y="5896"/>
                    </a:lnTo>
                    <a:cubicBezTo>
                      <a:pt x="2370" y="5831"/>
                      <a:pt x="2323" y="5798"/>
                      <a:pt x="2276" y="5798"/>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1393731" y="3675201"/>
                <a:ext cx="364862" cy="167840"/>
              </a:xfrm>
              <a:custGeom>
                <a:avLst/>
                <a:gdLst/>
                <a:ahLst/>
                <a:cxnLst/>
                <a:rect l="l" t="t" r="r" b="b"/>
                <a:pathLst>
                  <a:path w="5939" h="2732" extrusionOk="0">
                    <a:moveTo>
                      <a:pt x="4869" y="1"/>
                    </a:moveTo>
                    <a:lnTo>
                      <a:pt x="87" y="448"/>
                    </a:lnTo>
                    <a:cubicBezTo>
                      <a:pt x="43" y="448"/>
                      <a:pt x="0" y="492"/>
                      <a:pt x="14" y="550"/>
                    </a:cubicBezTo>
                    <a:cubicBezTo>
                      <a:pt x="14" y="593"/>
                      <a:pt x="58" y="636"/>
                      <a:pt x="101" y="636"/>
                    </a:cubicBezTo>
                    <a:lnTo>
                      <a:pt x="116" y="622"/>
                    </a:lnTo>
                    <a:lnTo>
                      <a:pt x="4884" y="174"/>
                    </a:lnTo>
                    <a:cubicBezTo>
                      <a:pt x="4941" y="174"/>
                      <a:pt x="4970" y="131"/>
                      <a:pt x="4970" y="87"/>
                    </a:cubicBezTo>
                    <a:cubicBezTo>
                      <a:pt x="4970" y="29"/>
                      <a:pt x="4927" y="1"/>
                      <a:pt x="4869" y="1"/>
                    </a:cubicBezTo>
                    <a:close/>
                    <a:moveTo>
                      <a:pt x="5086" y="1344"/>
                    </a:moveTo>
                    <a:lnTo>
                      <a:pt x="130" y="1373"/>
                    </a:lnTo>
                    <a:cubicBezTo>
                      <a:pt x="87" y="1373"/>
                      <a:pt x="43" y="1417"/>
                      <a:pt x="43" y="1474"/>
                    </a:cubicBezTo>
                    <a:cubicBezTo>
                      <a:pt x="43" y="1518"/>
                      <a:pt x="87" y="1561"/>
                      <a:pt x="130" y="1561"/>
                    </a:cubicBezTo>
                    <a:lnTo>
                      <a:pt x="5086" y="1518"/>
                    </a:lnTo>
                    <a:cubicBezTo>
                      <a:pt x="5144" y="1518"/>
                      <a:pt x="5187" y="1489"/>
                      <a:pt x="5187" y="1431"/>
                    </a:cubicBezTo>
                    <a:cubicBezTo>
                      <a:pt x="5187" y="1388"/>
                      <a:pt x="5144" y="1344"/>
                      <a:pt x="5086" y="1344"/>
                    </a:cubicBezTo>
                    <a:close/>
                    <a:moveTo>
                      <a:pt x="5808" y="2096"/>
                    </a:moveTo>
                    <a:lnTo>
                      <a:pt x="751" y="2544"/>
                    </a:lnTo>
                    <a:cubicBezTo>
                      <a:pt x="694" y="2558"/>
                      <a:pt x="665" y="2587"/>
                      <a:pt x="665" y="2645"/>
                    </a:cubicBezTo>
                    <a:cubicBezTo>
                      <a:pt x="665" y="2688"/>
                      <a:pt x="708" y="2731"/>
                      <a:pt x="751" y="2731"/>
                    </a:cubicBezTo>
                    <a:lnTo>
                      <a:pt x="766" y="2731"/>
                    </a:lnTo>
                    <a:lnTo>
                      <a:pt x="5823" y="2283"/>
                    </a:lnTo>
                    <a:cubicBezTo>
                      <a:pt x="5938" y="2269"/>
                      <a:pt x="5924" y="2096"/>
                      <a:pt x="5808" y="2096"/>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2232564" y="3262419"/>
                <a:ext cx="349749" cy="696919"/>
              </a:xfrm>
              <a:custGeom>
                <a:avLst/>
                <a:gdLst/>
                <a:ahLst/>
                <a:cxnLst/>
                <a:rect l="l" t="t" r="r" b="b"/>
                <a:pathLst>
                  <a:path w="5693" h="11344" extrusionOk="0">
                    <a:moveTo>
                      <a:pt x="3612" y="1"/>
                    </a:moveTo>
                    <a:cubicBezTo>
                      <a:pt x="3554" y="1"/>
                      <a:pt x="3511" y="44"/>
                      <a:pt x="3511" y="102"/>
                    </a:cubicBezTo>
                    <a:lnTo>
                      <a:pt x="3511" y="998"/>
                    </a:lnTo>
                    <a:cubicBezTo>
                      <a:pt x="3511" y="1056"/>
                      <a:pt x="3554" y="1085"/>
                      <a:pt x="3612" y="1085"/>
                    </a:cubicBezTo>
                    <a:cubicBezTo>
                      <a:pt x="3656" y="1085"/>
                      <a:pt x="3699" y="1056"/>
                      <a:pt x="3699" y="998"/>
                    </a:cubicBezTo>
                    <a:lnTo>
                      <a:pt x="3699" y="102"/>
                    </a:lnTo>
                    <a:cubicBezTo>
                      <a:pt x="3699" y="44"/>
                      <a:pt x="3656" y="1"/>
                      <a:pt x="3612" y="1"/>
                    </a:cubicBezTo>
                    <a:close/>
                    <a:moveTo>
                      <a:pt x="4508" y="73"/>
                    </a:moveTo>
                    <a:cubicBezTo>
                      <a:pt x="4465" y="73"/>
                      <a:pt x="4421" y="102"/>
                      <a:pt x="4421" y="160"/>
                    </a:cubicBezTo>
                    <a:lnTo>
                      <a:pt x="4421" y="1056"/>
                    </a:lnTo>
                    <a:cubicBezTo>
                      <a:pt x="4421" y="1113"/>
                      <a:pt x="4465" y="1157"/>
                      <a:pt x="4508" y="1157"/>
                    </a:cubicBezTo>
                    <a:cubicBezTo>
                      <a:pt x="4551" y="1142"/>
                      <a:pt x="4595" y="1113"/>
                      <a:pt x="4595" y="1056"/>
                    </a:cubicBezTo>
                    <a:lnTo>
                      <a:pt x="4595" y="160"/>
                    </a:lnTo>
                    <a:cubicBezTo>
                      <a:pt x="4595" y="102"/>
                      <a:pt x="4551" y="73"/>
                      <a:pt x="4508" y="73"/>
                    </a:cubicBezTo>
                    <a:close/>
                    <a:moveTo>
                      <a:pt x="3670" y="1807"/>
                    </a:moveTo>
                    <a:cubicBezTo>
                      <a:pt x="3612" y="1807"/>
                      <a:pt x="3583" y="1850"/>
                      <a:pt x="3583" y="1908"/>
                    </a:cubicBezTo>
                    <a:lnTo>
                      <a:pt x="3583" y="2804"/>
                    </a:lnTo>
                    <a:cubicBezTo>
                      <a:pt x="3583" y="2862"/>
                      <a:pt x="3612" y="2891"/>
                      <a:pt x="3670" y="2891"/>
                    </a:cubicBezTo>
                    <a:cubicBezTo>
                      <a:pt x="3713" y="2891"/>
                      <a:pt x="3757" y="2847"/>
                      <a:pt x="3757" y="2804"/>
                    </a:cubicBezTo>
                    <a:lnTo>
                      <a:pt x="3757" y="1908"/>
                    </a:lnTo>
                    <a:cubicBezTo>
                      <a:pt x="3757" y="1850"/>
                      <a:pt x="3713" y="1807"/>
                      <a:pt x="3670" y="1807"/>
                    </a:cubicBezTo>
                    <a:close/>
                    <a:moveTo>
                      <a:pt x="4508" y="2110"/>
                    </a:moveTo>
                    <a:cubicBezTo>
                      <a:pt x="4465" y="2110"/>
                      <a:pt x="4421" y="2154"/>
                      <a:pt x="4421" y="2212"/>
                    </a:cubicBezTo>
                    <a:lnTo>
                      <a:pt x="4421" y="3107"/>
                    </a:lnTo>
                    <a:cubicBezTo>
                      <a:pt x="4421" y="3151"/>
                      <a:pt x="4465" y="3194"/>
                      <a:pt x="4508" y="3194"/>
                    </a:cubicBezTo>
                    <a:cubicBezTo>
                      <a:pt x="4551" y="3194"/>
                      <a:pt x="4595" y="3151"/>
                      <a:pt x="4595" y="3107"/>
                    </a:cubicBezTo>
                    <a:lnTo>
                      <a:pt x="4595" y="2212"/>
                    </a:lnTo>
                    <a:cubicBezTo>
                      <a:pt x="4595" y="2154"/>
                      <a:pt x="4551" y="2110"/>
                      <a:pt x="4508" y="2110"/>
                    </a:cubicBezTo>
                    <a:close/>
                    <a:moveTo>
                      <a:pt x="4927" y="4104"/>
                    </a:moveTo>
                    <a:cubicBezTo>
                      <a:pt x="4884" y="4104"/>
                      <a:pt x="4840" y="4148"/>
                      <a:pt x="4840" y="4191"/>
                    </a:cubicBezTo>
                    <a:lnTo>
                      <a:pt x="4840" y="5101"/>
                    </a:lnTo>
                    <a:cubicBezTo>
                      <a:pt x="4840" y="5145"/>
                      <a:pt x="4884" y="5188"/>
                      <a:pt x="4927" y="5188"/>
                    </a:cubicBezTo>
                    <a:cubicBezTo>
                      <a:pt x="4985" y="5188"/>
                      <a:pt x="5014" y="5145"/>
                      <a:pt x="5014" y="5101"/>
                    </a:cubicBezTo>
                    <a:lnTo>
                      <a:pt x="5028" y="5101"/>
                    </a:lnTo>
                    <a:lnTo>
                      <a:pt x="5028" y="4191"/>
                    </a:lnTo>
                    <a:cubicBezTo>
                      <a:pt x="5028" y="4148"/>
                      <a:pt x="4985" y="4104"/>
                      <a:pt x="4927" y="4104"/>
                    </a:cubicBezTo>
                    <a:close/>
                    <a:moveTo>
                      <a:pt x="3570" y="6037"/>
                    </a:moveTo>
                    <a:lnTo>
                      <a:pt x="3645" y="7222"/>
                    </a:lnTo>
                    <a:lnTo>
                      <a:pt x="3645" y="7222"/>
                    </a:lnTo>
                    <a:lnTo>
                      <a:pt x="2979" y="7294"/>
                    </a:lnTo>
                    <a:lnTo>
                      <a:pt x="2979" y="7294"/>
                    </a:lnTo>
                    <a:lnTo>
                      <a:pt x="2894" y="6114"/>
                    </a:lnTo>
                    <a:lnTo>
                      <a:pt x="2894" y="6114"/>
                    </a:lnTo>
                    <a:lnTo>
                      <a:pt x="3570" y="6037"/>
                    </a:lnTo>
                    <a:close/>
                    <a:moveTo>
                      <a:pt x="3657" y="7405"/>
                    </a:moveTo>
                    <a:lnTo>
                      <a:pt x="3728" y="8517"/>
                    </a:lnTo>
                    <a:lnTo>
                      <a:pt x="3072" y="8574"/>
                    </a:lnTo>
                    <a:lnTo>
                      <a:pt x="3072" y="8574"/>
                    </a:lnTo>
                    <a:lnTo>
                      <a:pt x="2992" y="7475"/>
                    </a:lnTo>
                    <a:lnTo>
                      <a:pt x="2992" y="7475"/>
                    </a:lnTo>
                    <a:lnTo>
                      <a:pt x="3657" y="7405"/>
                    </a:lnTo>
                    <a:close/>
                    <a:moveTo>
                      <a:pt x="3601" y="5022"/>
                    </a:moveTo>
                    <a:cubicBezTo>
                      <a:pt x="3553" y="5022"/>
                      <a:pt x="3503" y="5054"/>
                      <a:pt x="3511" y="5116"/>
                    </a:cubicBezTo>
                    <a:lnTo>
                      <a:pt x="3558" y="5849"/>
                    </a:lnTo>
                    <a:lnTo>
                      <a:pt x="2880" y="5926"/>
                    </a:lnTo>
                    <a:lnTo>
                      <a:pt x="2846" y="5463"/>
                    </a:lnTo>
                    <a:cubicBezTo>
                      <a:pt x="2832" y="5405"/>
                      <a:pt x="2789" y="5376"/>
                      <a:pt x="2745" y="5376"/>
                    </a:cubicBezTo>
                    <a:cubicBezTo>
                      <a:pt x="2688" y="5376"/>
                      <a:pt x="2659" y="5419"/>
                      <a:pt x="2659" y="5477"/>
                    </a:cubicBezTo>
                    <a:lnTo>
                      <a:pt x="2693" y="5948"/>
                    </a:lnTo>
                    <a:lnTo>
                      <a:pt x="2693" y="5948"/>
                    </a:lnTo>
                    <a:lnTo>
                      <a:pt x="116" y="6243"/>
                    </a:lnTo>
                    <a:cubicBezTo>
                      <a:pt x="0" y="6243"/>
                      <a:pt x="0" y="6431"/>
                      <a:pt x="116" y="6431"/>
                    </a:cubicBezTo>
                    <a:lnTo>
                      <a:pt x="130" y="6431"/>
                    </a:lnTo>
                    <a:lnTo>
                      <a:pt x="2706" y="6136"/>
                    </a:lnTo>
                    <a:lnTo>
                      <a:pt x="2706" y="6136"/>
                    </a:lnTo>
                    <a:lnTo>
                      <a:pt x="2792" y="7314"/>
                    </a:lnTo>
                    <a:lnTo>
                      <a:pt x="2792" y="7314"/>
                    </a:lnTo>
                    <a:lnTo>
                      <a:pt x="419" y="7572"/>
                    </a:lnTo>
                    <a:cubicBezTo>
                      <a:pt x="308" y="7572"/>
                      <a:pt x="304" y="7746"/>
                      <a:pt x="420" y="7746"/>
                    </a:cubicBezTo>
                    <a:cubicBezTo>
                      <a:pt x="424" y="7746"/>
                      <a:pt x="429" y="7746"/>
                      <a:pt x="434" y="7745"/>
                    </a:cubicBezTo>
                    <a:lnTo>
                      <a:pt x="2805" y="7495"/>
                    </a:lnTo>
                    <a:lnTo>
                      <a:pt x="2805" y="7495"/>
                    </a:lnTo>
                    <a:lnTo>
                      <a:pt x="2884" y="8591"/>
                    </a:lnTo>
                    <a:lnTo>
                      <a:pt x="2884" y="8591"/>
                    </a:lnTo>
                    <a:lnTo>
                      <a:pt x="838" y="8771"/>
                    </a:lnTo>
                    <a:cubicBezTo>
                      <a:pt x="795" y="8771"/>
                      <a:pt x="751" y="8815"/>
                      <a:pt x="766" y="8872"/>
                    </a:cubicBezTo>
                    <a:cubicBezTo>
                      <a:pt x="766" y="8916"/>
                      <a:pt x="795" y="8959"/>
                      <a:pt x="853" y="8959"/>
                    </a:cubicBezTo>
                    <a:lnTo>
                      <a:pt x="2898" y="8773"/>
                    </a:lnTo>
                    <a:lnTo>
                      <a:pt x="2898" y="8773"/>
                    </a:lnTo>
                    <a:lnTo>
                      <a:pt x="3078" y="11256"/>
                    </a:lnTo>
                    <a:cubicBezTo>
                      <a:pt x="3092" y="11300"/>
                      <a:pt x="3121" y="11343"/>
                      <a:pt x="3179" y="11343"/>
                    </a:cubicBezTo>
                    <a:cubicBezTo>
                      <a:pt x="3222" y="11329"/>
                      <a:pt x="3265" y="11285"/>
                      <a:pt x="3265" y="11242"/>
                    </a:cubicBezTo>
                    <a:lnTo>
                      <a:pt x="3085" y="8756"/>
                    </a:lnTo>
                    <a:lnTo>
                      <a:pt x="3085" y="8756"/>
                    </a:lnTo>
                    <a:lnTo>
                      <a:pt x="3739" y="8696"/>
                    </a:lnTo>
                    <a:lnTo>
                      <a:pt x="3739" y="8696"/>
                    </a:lnTo>
                    <a:lnTo>
                      <a:pt x="3872" y="10780"/>
                    </a:lnTo>
                    <a:cubicBezTo>
                      <a:pt x="3872" y="10823"/>
                      <a:pt x="3916" y="10852"/>
                      <a:pt x="3959" y="10866"/>
                    </a:cubicBezTo>
                    <a:lnTo>
                      <a:pt x="3973" y="10852"/>
                    </a:lnTo>
                    <a:cubicBezTo>
                      <a:pt x="4017" y="10852"/>
                      <a:pt x="4060" y="10809"/>
                      <a:pt x="4046" y="10765"/>
                    </a:cubicBezTo>
                    <a:lnTo>
                      <a:pt x="3913" y="8680"/>
                    </a:lnTo>
                    <a:lnTo>
                      <a:pt x="3913" y="8680"/>
                    </a:lnTo>
                    <a:lnTo>
                      <a:pt x="5606" y="8526"/>
                    </a:lnTo>
                    <a:cubicBezTo>
                      <a:pt x="5664" y="8526"/>
                      <a:pt x="5693" y="8482"/>
                      <a:pt x="5693" y="8439"/>
                    </a:cubicBezTo>
                    <a:cubicBezTo>
                      <a:pt x="5693" y="8381"/>
                      <a:pt x="5649" y="8352"/>
                      <a:pt x="5592" y="8352"/>
                    </a:cubicBezTo>
                    <a:lnTo>
                      <a:pt x="3901" y="8501"/>
                    </a:lnTo>
                    <a:lnTo>
                      <a:pt x="3901" y="8501"/>
                    </a:lnTo>
                    <a:lnTo>
                      <a:pt x="3830" y="7386"/>
                    </a:lnTo>
                    <a:lnTo>
                      <a:pt x="3830" y="7386"/>
                    </a:lnTo>
                    <a:lnTo>
                      <a:pt x="5491" y="7211"/>
                    </a:lnTo>
                    <a:cubicBezTo>
                      <a:pt x="5602" y="7197"/>
                      <a:pt x="5593" y="7022"/>
                      <a:pt x="5489" y="7022"/>
                    </a:cubicBezTo>
                    <a:cubicBezTo>
                      <a:pt x="5485" y="7022"/>
                      <a:pt x="5480" y="7022"/>
                      <a:pt x="5476" y="7023"/>
                    </a:cubicBezTo>
                    <a:lnTo>
                      <a:pt x="3819" y="7203"/>
                    </a:lnTo>
                    <a:lnTo>
                      <a:pt x="3819" y="7203"/>
                    </a:lnTo>
                    <a:lnTo>
                      <a:pt x="3743" y="6017"/>
                    </a:lnTo>
                    <a:lnTo>
                      <a:pt x="3743" y="6017"/>
                    </a:lnTo>
                    <a:lnTo>
                      <a:pt x="5433" y="5824"/>
                    </a:lnTo>
                    <a:cubicBezTo>
                      <a:pt x="5476" y="5809"/>
                      <a:pt x="5519" y="5766"/>
                      <a:pt x="5519" y="5723"/>
                    </a:cubicBezTo>
                    <a:cubicBezTo>
                      <a:pt x="5505" y="5679"/>
                      <a:pt x="5462" y="5636"/>
                      <a:pt x="5418" y="5636"/>
                    </a:cubicBezTo>
                    <a:lnTo>
                      <a:pt x="3731" y="5829"/>
                    </a:lnTo>
                    <a:lnTo>
                      <a:pt x="3731" y="5829"/>
                    </a:lnTo>
                    <a:lnTo>
                      <a:pt x="3684" y="5101"/>
                    </a:lnTo>
                    <a:cubicBezTo>
                      <a:pt x="3684" y="5047"/>
                      <a:pt x="3643" y="5022"/>
                      <a:pt x="3601" y="502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1967534" y="2793731"/>
                <a:ext cx="291693" cy="1044886"/>
              </a:xfrm>
              <a:custGeom>
                <a:avLst/>
                <a:gdLst/>
                <a:ahLst/>
                <a:cxnLst/>
                <a:rect l="l" t="t" r="r" b="b"/>
                <a:pathLst>
                  <a:path w="4748" h="17008" extrusionOk="0">
                    <a:moveTo>
                      <a:pt x="948" y="5679"/>
                    </a:moveTo>
                    <a:cubicBezTo>
                      <a:pt x="904" y="5679"/>
                      <a:pt x="861" y="5708"/>
                      <a:pt x="861" y="5766"/>
                    </a:cubicBezTo>
                    <a:lnTo>
                      <a:pt x="861" y="6662"/>
                    </a:lnTo>
                    <a:cubicBezTo>
                      <a:pt x="861" y="6720"/>
                      <a:pt x="904" y="6763"/>
                      <a:pt x="948" y="6763"/>
                    </a:cubicBezTo>
                    <a:cubicBezTo>
                      <a:pt x="1005" y="6763"/>
                      <a:pt x="1063" y="6720"/>
                      <a:pt x="1063" y="6662"/>
                    </a:cubicBezTo>
                    <a:lnTo>
                      <a:pt x="1049" y="6662"/>
                    </a:lnTo>
                    <a:lnTo>
                      <a:pt x="1049" y="5766"/>
                    </a:lnTo>
                    <a:cubicBezTo>
                      <a:pt x="1049" y="5708"/>
                      <a:pt x="1005" y="5679"/>
                      <a:pt x="948" y="5679"/>
                    </a:cubicBezTo>
                    <a:close/>
                    <a:moveTo>
                      <a:pt x="1858" y="5737"/>
                    </a:moveTo>
                    <a:cubicBezTo>
                      <a:pt x="1800" y="5737"/>
                      <a:pt x="1771" y="5780"/>
                      <a:pt x="1771" y="5824"/>
                    </a:cubicBezTo>
                    <a:lnTo>
                      <a:pt x="1771" y="6734"/>
                    </a:lnTo>
                    <a:cubicBezTo>
                      <a:pt x="1771" y="6777"/>
                      <a:pt x="1800" y="6821"/>
                      <a:pt x="1858" y="6821"/>
                    </a:cubicBezTo>
                    <a:cubicBezTo>
                      <a:pt x="1916" y="6821"/>
                      <a:pt x="1959" y="6777"/>
                      <a:pt x="1959" y="6734"/>
                    </a:cubicBezTo>
                    <a:lnTo>
                      <a:pt x="1944" y="6734"/>
                    </a:lnTo>
                    <a:lnTo>
                      <a:pt x="1944" y="5824"/>
                    </a:lnTo>
                    <a:cubicBezTo>
                      <a:pt x="1944" y="5780"/>
                      <a:pt x="1901" y="5737"/>
                      <a:pt x="1858" y="5737"/>
                    </a:cubicBezTo>
                    <a:close/>
                    <a:moveTo>
                      <a:pt x="1020" y="7485"/>
                    </a:moveTo>
                    <a:cubicBezTo>
                      <a:pt x="962" y="7485"/>
                      <a:pt x="919" y="7514"/>
                      <a:pt x="919" y="7572"/>
                    </a:cubicBezTo>
                    <a:lnTo>
                      <a:pt x="919" y="8468"/>
                    </a:lnTo>
                    <a:cubicBezTo>
                      <a:pt x="919" y="8526"/>
                      <a:pt x="962" y="8569"/>
                      <a:pt x="1020" y="8569"/>
                    </a:cubicBezTo>
                    <a:cubicBezTo>
                      <a:pt x="1063" y="8569"/>
                      <a:pt x="1106" y="8526"/>
                      <a:pt x="1106" y="8468"/>
                    </a:cubicBezTo>
                    <a:lnTo>
                      <a:pt x="1106" y="7572"/>
                    </a:lnTo>
                    <a:cubicBezTo>
                      <a:pt x="1106" y="7514"/>
                      <a:pt x="1063" y="7485"/>
                      <a:pt x="1020" y="7485"/>
                    </a:cubicBezTo>
                    <a:close/>
                    <a:moveTo>
                      <a:pt x="1858" y="7774"/>
                    </a:moveTo>
                    <a:cubicBezTo>
                      <a:pt x="1800" y="7774"/>
                      <a:pt x="1771" y="7818"/>
                      <a:pt x="1771" y="7876"/>
                    </a:cubicBezTo>
                    <a:lnTo>
                      <a:pt x="1771" y="8771"/>
                    </a:lnTo>
                    <a:cubicBezTo>
                      <a:pt x="1771" y="8829"/>
                      <a:pt x="1800" y="8858"/>
                      <a:pt x="1858" y="8858"/>
                    </a:cubicBezTo>
                    <a:cubicBezTo>
                      <a:pt x="1865" y="8860"/>
                      <a:pt x="1873" y="8861"/>
                      <a:pt x="1880" y="8861"/>
                    </a:cubicBezTo>
                    <a:cubicBezTo>
                      <a:pt x="1926" y="8861"/>
                      <a:pt x="1959" y="8822"/>
                      <a:pt x="1959" y="8771"/>
                    </a:cubicBezTo>
                    <a:lnTo>
                      <a:pt x="1944" y="8771"/>
                    </a:lnTo>
                    <a:lnTo>
                      <a:pt x="1944" y="7876"/>
                    </a:lnTo>
                    <a:cubicBezTo>
                      <a:pt x="1944" y="7818"/>
                      <a:pt x="1901" y="7774"/>
                      <a:pt x="1858" y="7774"/>
                    </a:cubicBezTo>
                    <a:close/>
                    <a:moveTo>
                      <a:pt x="2277" y="9768"/>
                    </a:moveTo>
                    <a:cubicBezTo>
                      <a:pt x="2233" y="9768"/>
                      <a:pt x="2190" y="9812"/>
                      <a:pt x="2190" y="9855"/>
                    </a:cubicBezTo>
                    <a:lnTo>
                      <a:pt x="2190" y="10765"/>
                    </a:lnTo>
                    <a:cubicBezTo>
                      <a:pt x="2190" y="10809"/>
                      <a:pt x="2233" y="10852"/>
                      <a:pt x="2277" y="10852"/>
                    </a:cubicBezTo>
                    <a:cubicBezTo>
                      <a:pt x="2335" y="10852"/>
                      <a:pt x="2378" y="10809"/>
                      <a:pt x="2378" y="10765"/>
                    </a:cubicBezTo>
                    <a:lnTo>
                      <a:pt x="2363" y="10765"/>
                    </a:lnTo>
                    <a:lnTo>
                      <a:pt x="2363" y="9855"/>
                    </a:lnTo>
                    <a:cubicBezTo>
                      <a:pt x="2363" y="9812"/>
                      <a:pt x="2335" y="9768"/>
                      <a:pt x="2277" y="9768"/>
                    </a:cubicBezTo>
                    <a:close/>
                    <a:moveTo>
                      <a:pt x="2956" y="1"/>
                    </a:moveTo>
                    <a:cubicBezTo>
                      <a:pt x="2913" y="15"/>
                      <a:pt x="2869" y="59"/>
                      <a:pt x="2884" y="102"/>
                    </a:cubicBezTo>
                    <a:lnTo>
                      <a:pt x="4560" y="14493"/>
                    </a:lnTo>
                    <a:cubicBezTo>
                      <a:pt x="4574" y="14536"/>
                      <a:pt x="4603" y="14580"/>
                      <a:pt x="4661" y="14580"/>
                    </a:cubicBezTo>
                    <a:cubicBezTo>
                      <a:pt x="4719" y="14565"/>
                      <a:pt x="4748" y="14522"/>
                      <a:pt x="4748" y="14479"/>
                    </a:cubicBezTo>
                    <a:lnTo>
                      <a:pt x="3057" y="88"/>
                    </a:lnTo>
                    <a:cubicBezTo>
                      <a:pt x="3057" y="30"/>
                      <a:pt x="3014" y="1"/>
                      <a:pt x="2956" y="1"/>
                    </a:cubicBezTo>
                    <a:close/>
                    <a:moveTo>
                      <a:pt x="951" y="10685"/>
                    </a:moveTo>
                    <a:cubicBezTo>
                      <a:pt x="903" y="10685"/>
                      <a:pt x="853" y="10718"/>
                      <a:pt x="861" y="10780"/>
                    </a:cubicBezTo>
                    <a:lnTo>
                      <a:pt x="1222" y="16444"/>
                    </a:lnTo>
                    <a:cubicBezTo>
                      <a:pt x="1222" y="16487"/>
                      <a:pt x="1251" y="16530"/>
                      <a:pt x="1309" y="16530"/>
                    </a:cubicBezTo>
                    <a:cubicBezTo>
                      <a:pt x="1367" y="16516"/>
                      <a:pt x="1395" y="16473"/>
                      <a:pt x="1395" y="16429"/>
                    </a:cubicBezTo>
                    <a:lnTo>
                      <a:pt x="1034" y="10765"/>
                    </a:lnTo>
                    <a:cubicBezTo>
                      <a:pt x="1034" y="10711"/>
                      <a:pt x="993" y="10685"/>
                      <a:pt x="951" y="10685"/>
                    </a:cubicBezTo>
                    <a:close/>
                    <a:moveTo>
                      <a:pt x="100" y="11047"/>
                    </a:moveTo>
                    <a:cubicBezTo>
                      <a:pt x="50" y="11047"/>
                      <a:pt x="1" y="11080"/>
                      <a:pt x="8" y="11141"/>
                    </a:cubicBezTo>
                    <a:lnTo>
                      <a:pt x="427" y="16920"/>
                    </a:lnTo>
                    <a:cubicBezTo>
                      <a:pt x="442" y="16978"/>
                      <a:pt x="471" y="17007"/>
                      <a:pt x="528" y="17007"/>
                    </a:cubicBezTo>
                    <a:cubicBezTo>
                      <a:pt x="572" y="17007"/>
                      <a:pt x="615" y="16964"/>
                      <a:pt x="615" y="16906"/>
                    </a:cubicBezTo>
                    <a:lnTo>
                      <a:pt x="196" y="11127"/>
                    </a:lnTo>
                    <a:cubicBezTo>
                      <a:pt x="189" y="11072"/>
                      <a:pt x="145" y="11047"/>
                      <a:pt x="100" y="11047"/>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2326621" y="3206329"/>
                <a:ext cx="48902" cy="325114"/>
              </a:xfrm>
              <a:custGeom>
                <a:avLst/>
                <a:gdLst/>
                <a:ahLst/>
                <a:cxnLst/>
                <a:rect l="l" t="t" r="r" b="b"/>
                <a:pathLst>
                  <a:path w="796" h="5292" extrusionOk="0">
                    <a:moveTo>
                      <a:pt x="110" y="1"/>
                    </a:moveTo>
                    <a:cubicBezTo>
                      <a:pt x="103" y="1"/>
                      <a:pt x="95" y="2"/>
                      <a:pt x="87" y="4"/>
                    </a:cubicBezTo>
                    <a:cubicBezTo>
                      <a:pt x="44" y="4"/>
                      <a:pt x="1" y="47"/>
                      <a:pt x="15" y="105"/>
                    </a:cubicBezTo>
                    <a:lnTo>
                      <a:pt x="607" y="5220"/>
                    </a:lnTo>
                    <a:cubicBezTo>
                      <a:pt x="622" y="5263"/>
                      <a:pt x="651" y="5292"/>
                      <a:pt x="709" y="5292"/>
                    </a:cubicBezTo>
                    <a:cubicBezTo>
                      <a:pt x="766" y="5292"/>
                      <a:pt x="795" y="5249"/>
                      <a:pt x="795" y="5191"/>
                    </a:cubicBezTo>
                    <a:lnTo>
                      <a:pt x="188" y="76"/>
                    </a:lnTo>
                    <a:cubicBezTo>
                      <a:pt x="188" y="38"/>
                      <a:pt x="156" y="1"/>
                      <a:pt x="11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1"/>
              <p:cNvSpPr/>
              <p:nvPr/>
            </p:nvSpPr>
            <p:spPr>
              <a:xfrm>
                <a:off x="2285767" y="3232070"/>
                <a:ext cx="34711" cy="307359"/>
              </a:xfrm>
              <a:custGeom>
                <a:avLst/>
                <a:gdLst/>
                <a:ahLst/>
                <a:cxnLst/>
                <a:rect l="l" t="t" r="r" b="b"/>
                <a:pathLst>
                  <a:path w="565" h="5003" extrusionOk="0">
                    <a:moveTo>
                      <a:pt x="119" y="1"/>
                    </a:moveTo>
                    <a:cubicBezTo>
                      <a:pt x="114" y="1"/>
                      <a:pt x="108" y="2"/>
                      <a:pt x="102" y="4"/>
                    </a:cubicBezTo>
                    <a:cubicBezTo>
                      <a:pt x="44" y="4"/>
                      <a:pt x="1" y="47"/>
                      <a:pt x="15" y="90"/>
                    </a:cubicBezTo>
                    <a:lnTo>
                      <a:pt x="377" y="4916"/>
                    </a:lnTo>
                    <a:cubicBezTo>
                      <a:pt x="377" y="4960"/>
                      <a:pt x="420" y="5003"/>
                      <a:pt x="463" y="5003"/>
                    </a:cubicBezTo>
                    <a:lnTo>
                      <a:pt x="478" y="5003"/>
                    </a:lnTo>
                    <a:cubicBezTo>
                      <a:pt x="521" y="4988"/>
                      <a:pt x="564" y="4945"/>
                      <a:pt x="550" y="4902"/>
                    </a:cubicBezTo>
                    <a:lnTo>
                      <a:pt x="189" y="76"/>
                    </a:lnTo>
                    <a:cubicBezTo>
                      <a:pt x="189" y="38"/>
                      <a:pt x="156" y="1"/>
                      <a:pt x="11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1"/>
              <p:cNvSpPr/>
              <p:nvPr/>
            </p:nvSpPr>
            <p:spPr>
              <a:xfrm>
                <a:off x="996001" y="3464822"/>
                <a:ext cx="259317" cy="440305"/>
              </a:xfrm>
              <a:custGeom>
                <a:avLst/>
                <a:gdLst/>
                <a:ahLst/>
                <a:cxnLst/>
                <a:rect l="l" t="t" r="r" b="b"/>
                <a:pathLst>
                  <a:path w="4221" h="7167" extrusionOk="0">
                    <a:moveTo>
                      <a:pt x="88" y="0"/>
                    </a:moveTo>
                    <a:cubicBezTo>
                      <a:pt x="30" y="15"/>
                      <a:pt x="1" y="44"/>
                      <a:pt x="1" y="101"/>
                    </a:cubicBezTo>
                    <a:lnTo>
                      <a:pt x="59" y="2688"/>
                    </a:lnTo>
                    <a:cubicBezTo>
                      <a:pt x="59" y="2731"/>
                      <a:pt x="102" y="2774"/>
                      <a:pt x="145" y="2774"/>
                    </a:cubicBezTo>
                    <a:cubicBezTo>
                      <a:pt x="203" y="2774"/>
                      <a:pt x="232" y="2731"/>
                      <a:pt x="232" y="2673"/>
                    </a:cubicBezTo>
                    <a:lnTo>
                      <a:pt x="174" y="101"/>
                    </a:lnTo>
                    <a:cubicBezTo>
                      <a:pt x="174" y="44"/>
                      <a:pt x="131" y="0"/>
                      <a:pt x="88" y="0"/>
                    </a:cubicBezTo>
                    <a:close/>
                    <a:moveTo>
                      <a:pt x="741" y="123"/>
                    </a:moveTo>
                    <a:cubicBezTo>
                      <a:pt x="693" y="123"/>
                      <a:pt x="644" y="156"/>
                      <a:pt x="651" y="217"/>
                    </a:cubicBezTo>
                    <a:lnTo>
                      <a:pt x="1142" y="5520"/>
                    </a:lnTo>
                    <a:cubicBezTo>
                      <a:pt x="1142" y="5563"/>
                      <a:pt x="1186" y="5592"/>
                      <a:pt x="1229" y="5592"/>
                    </a:cubicBezTo>
                    <a:lnTo>
                      <a:pt x="1229" y="5606"/>
                    </a:lnTo>
                    <a:cubicBezTo>
                      <a:pt x="1272" y="5592"/>
                      <a:pt x="1316" y="5549"/>
                      <a:pt x="1316" y="5505"/>
                    </a:cubicBezTo>
                    <a:lnTo>
                      <a:pt x="825" y="203"/>
                    </a:lnTo>
                    <a:cubicBezTo>
                      <a:pt x="825" y="148"/>
                      <a:pt x="783" y="123"/>
                      <a:pt x="741" y="123"/>
                    </a:cubicBezTo>
                    <a:close/>
                    <a:moveTo>
                      <a:pt x="4133" y="2832"/>
                    </a:moveTo>
                    <a:cubicBezTo>
                      <a:pt x="4076" y="2832"/>
                      <a:pt x="4032" y="2876"/>
                      <a:pt x="4032" y="2919"/>
                    </a:cubicBezTo>
                    <a:lnTo>
                      <a:pt x="3859" y="7008"/>
                    </a:lnTo>
                    <a:cubicBezTo>
                      <a:pt x="3844" y="7066"/>
                      <a:pt x="3888" y="7109"/>
                      <a:pt x="3945" y="7109"/>
                    </a:cubicBezTo>
                    <a:cubicBezTo>
                      <a:pt x="3989" y="7109"/>
                      <a:pt x="4032" y="7066"/>
                      <a:pt x="4032" y="7022"/>
                    </a:cubicBezTo>
                    <a:lnTo>
                      <a:pt x="4220" y="2933"/>
                    </a:lnTo>
                    <a:cubicBezTo>
                      <a:pt x="4220" y="2876"/>
                      <a:pt x="4177" y="2832"/>
                      <a:pt x="4133" y="2832"/>
                    </a:cubicBezTo>
                    <a:close/>
                    <a:moveTo>
                      <a:pt x="3214" y="3132"/>
                    </a:moveTo>
                    <a:cubicBezTo>
                      <a:pt x="3171" y="3132"/>
                      <a:pt x="3129" y="3161"/>
                      <a:pt x="3122" y="3222"/>
                    </a:cubicBezTo>
                    <a:lnTo>
                      <a:pt x="2891" y="7066"/>
                    </a:lnTo>
                    <a:cubicBezTo>
                      <a:pt x="2876" y="7123"/>
                      <a:pt x="2920" y="7167"/>
                      <a:pt x="2977" y="7167"/>
                    </a:cubicBezTo>
                    <a:cubicBezTo>
                      <a:pt x="3021" y="7167"/>
                      <a:pt x="3064" y="7138"/>
                      <a:pt x="3064" y="7080"/>
                    </a:cubicBezTo>
                    <a:lnTo>
                      <a:pt x="3310" y="3237"/>
                    </a:lnTo>
                    <a:cubicBezTo>
                      <a:pt x="3310" y="3168"/>
                      <a:pt x="3261" y="3132"/>
                      <a:pt x="3214" y="313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1"/>
              <p:cNvSpPr/>
              <p:nvPr/>
            </p:nvSpPr>
            <p:spPr>
              <a:xfrm>
                <a:off x="2671347" y="3319422"/>
                <a:ext cx="349811" cy="606302"/>
              </a:xfrm>
              <a:custGeom>
                <a:avLst/>
                <a:gdLst/>
                <a:ahLst/>
                <a:cxnLst/>
                <a:rect l="l" t="t" r="r" b="b"/>
                <a:pathLst>
                  <a:path w="5694" h="9869" extrusionOk="0">
                    <a:moveTo>
                      <a:pt x="1619" y="0"/>
                    </a:moveTo>
                    <a:cubicBezTo>
                      <a:pt x="1561" y="15"/>
                      <a:pt x="1532" y="58"/>
                      <a:pt x="1532" y="101"/>
                    </a:cubicBezTo>
                    <a:lnTo>
                      <a:pt x="2139" y="5216"/>
                    </a:lnTo>
                    <a:cubicBezTo>
                      <a:pt x="2139" y="5274"/>
                      <a:pt x="2182" y="5303"/>
                      <a:pt x="2225" y="5303"/>
                    </a:cubicBezTo>
                    <a:lnTo>
                      <a:pt x="2240" y="5303"/>
                    </a:lnTo>
                    <a:cubicBezTo>
                      <a:pt x="2283" y="5288"/>
                      <a:pt x="2327" y="5245"/>
                      <a:pt x="2327" y="5202"/>
                    </a:cubicBezTo>
                    <a:lnTo>
                      <a:pt x="1720" y="87"/>
                    </a:lnTo>
                    <a:cubicBezTo>
                      <a:pt x="1705" y="29"/>
                      <a:pt x="1662" y="0"/>
                      <a:pt x="1619" y="0"/>
                    </a:cubicBezTo>
                    <a:close/>
                    <a:moveTo>
                      <a:pt x="971" y="426"/>
                    </a:moveTo>
                    <a:cubicBezTo>
                      <a:pt x="923" y="426"/>
                      <a:pt x="874" y="459"/>
                      <a:pt x="882" y="520"/>
                    </a:cubicBezTo>
                    <a:lnTo>
                      <a:pt x="1243" y="5346"/>
                    </a:lnTo>
                    <a:cubicBezTo>
                      <a:pt x="1243" y="5390"/>
                      <a:pt x="1286" y="5418"/>
                      <a:pt x="1330" y="5418"/>
                    </a:cubicBezTo>
                    <a:lnTo>
                      <a:pt x="1344" y="5418"/>
                    </a:lnTo>
                    <a:cubicBezTo>
                      <a:pt x="1387" y="5418"/>
                      <a:pt x="1416" y="5375"/>
                      <a:pt x="1416" y="5332"/>
                    </a:cubicBezTo>
                    <a:lnTo>
                      <a:pt x="1055" y="506"/>
                    </a:lnTo>
                    <a:cubicBezTo>
                      <a:pt x="1055" y="452"/>
                      <a:pt x="1014" y="426"/>
                      <a:pt x="971" y="426"/>
                    </a:cubicBezTo>
                    <a:close/>
                    <a:moveTo>
                      <a:pt x="5436" y="6572"/>
                    </a:moveTo>
                    <a:cubicBezTo>
                      <a:pt x="5430" y="6572"/>
                      <a:pt x="5424" y="6572"/>
                      <a:pt x="5419" y="6574"/>
                    </a:cubicBezTo>
                    <a:lnTo>
                      <a:pt x="116" y="7167"/>
                    </a:lnTo>
                    <a:cubicBezTo>
                      <a:pt x="0" y="7167"/>
                      <a:pt x="0" y="7355"/>
                      <a:pt x="116" y="7355"/>
                    </a:cubicBezTo>
                    <a:lnTo>
                      <a:pt x="145" y="7355"/>
                    </a:lnTo>
                    <a:lnTo>
                      <a:pt x="5433" y="6748"/>
                    </a:lnTo>
                    <a:cubicBezTo>
                      <a:pt x="5491" y="6748"/>
                      <a:pt x="5520" y="6690"/>
                      <a:pt x="5520" y="6647"/>
                    </a:cubicBezTo>
                    <a:cubicBezTo>
                      <a:pt x="5507" y="6609"/>
                      <a:pt x="5473" y="6572"/>
                      <a:pt x="5436" y="6572"/>
                    </a:cubicBezTo>
                    <a:close/>
                    <a:moveTo>
                      <a:pt x="5476" y="7947"/>
                    </a:moveTo>
                    <a:lnTo>
                      <a:pt x="419" y="8496"/>
                    </a:lnTo>
                    <a:cubicBezTo>
                      <a:pt x="362" y="8496"/>
                      <a:pt x="333" y="8539"/>
                      <a:pt x="333" y="8597"/>
                    </a:cubicBezTo>
                    <a:cubicBezTo>
                      <a:pt x="347" y="8641"/>
                      <a:pt x="376" y="8669"/>
                      <a:pt x="419" y="8669"/>
                    </a:cubicBezTo>
                    <a:lnTo>
                      <a:pt x="434" y="8669"/>
                    </a:lnTo>
                    <a:lnTo>
                      <a:pt x="5491" y="8135"/>
                    </a:lnTo>
                    <a:cubicBezTo>
                      <a:pt x="5534" y="8120"/>
                      <a:pt x="5578" y="8077"/>
                      <a:pt x="5578" y="8034"/>
                    </a:cubicBezTo>
                    <a:cubicBezTo>
                      <a:pt x="5563" y="7976"/>
                      <a:pt x="5520" y="7947"/>
                      <a:pt x="5476" y="7947"/>
                    </a:cubicBezTo>
                    <a:close/>
                    <a:moveTo>
                      <a:pt x="5614" y="9273"/>
                    </a:moveTo>
                    <a:cubicBezTo>
                      <a:pt x="5607" y="9273"/>
                      <a:pt x="5600" y="9274"/>
                      <a:pt x="5592" y="9276"/>
                    </a:cubicBezTo>
                    <a:lnTo>
                      <a:pt x="838" y="9695"/>
                    </a:lnTo>
                    <a:cubicBezTo>
                      <a:pt x="723" y="9695"/>
                      <a:pt x="723" y="9869"/>
                      <a:pt x="838" y="9869"/>
                    </a:cubicBezTo>
                    <a:lnTo>
                      <a:pt x="853" y="9869"/>
                    </a:lnTo>
                    <a:lnTo>
                      <a:pt x="5606" y="9450"/>
                    </a:lnTo>
                    <a:cubicBezTo>
                      <a:pt x="5664" y="9450"/>
                      <a:pt x="5693" y="9406"/>
                      <a:pt x="5693" y="9349"/>
                    </a:cubicBezTo>
                    <a:cubicBezTo>
                      <a:pt x="5693" y="9311"/>
                      <a:pt x="5661" y="9273"/>
                      <a:pt x="5614" y="927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5" name="TextBox 84">
            <a:extLst>
              <a:ext uri="{FF2B5EF4-FFF2-40B4-BE49-F238E27FC236}">
                <a16:creationId xmlns:a16="http://schemas.microsoft.com/office/drawing/2014/main" id="{4024C9AE-47C0-5712-5465-F83C44372959}"/>
              </a:ext>
            </a:extLst>
          </p:cNvPr>
          <p:cNvSpPr txBox="1"/>
          <p:nvPr/>
        </p:nvSpPr>
        <p:spPr>
          <a:xfrm>
            <a:off x="972458" y="1627415"/>
            <a:ext cx="7703004" cy="3037498"/>
          </a:xfrm>
          <a:prstGeom prst="rect">
            <a:avLst/>
          </a:prstGeom>
          <a:noFill/>
        </p:spPr>
        <p:txBody>
          <a:bodyPr wrap="square">
            <a:spAutoFit/>
          </a:bodyPr>
          <a:lstStyle/>
          <a:p>
            <a:pPr algn="just">
              <a:lnSpc>
                <a:spcPct val="200000"/>
              </a:lnSpc>
            </a:pPr>
            <a:r>
              <a:rPr lang="en-US" sz="1400" dirty="0">
                <a:latin typeface="Bangers" panose="00000500000000000000" pitchFamily="2" charset="0"/>
                <a:cs typeface="Times New Roman" panose="02020603050405020304" pitchFamily="18" charset="0"/>
              </a:rPr>
              <a:t>1. Space Invaders is a 1978 </a:t>
            </a:r>
            <a:r>
              <a:rPr lang="en-US" sz="1400" dirty="0" err="1">
                <a:latin typeface="Bangers" panose="00000500000000000000" pitchFamily="2" charset="0"/>
                <a:cs typeface="Times New Roman" panose="02020603050405020304" pitchFamily="18" charset="0"/>
              </a:rPr>
              <a:t>shoot’em</a:t>
            </a:r>
            <a:r>
              <a:rPr lang="en-US" sz="1400" dirty="0">
                <a:latin typeface="Bangers" panose="00000500000000000000" pitchFamily="2" charset="0"/>
                <a:cs typeface="Times New Roman" panose="02020603050405020304" pitchFamily="18" charset="0"/>
              </a:rPr>
              <a:t> up arcade game developed by </a:t>
            </a:r>
            <a:r>
              <a:rPr lang="en-US" sz="1400" dirty="0">
                <a:solidFill>
                  <a:schemeClr val="bg1">
                    <a:lumMod val="50000"/>
                  </a:schemeClr>
                </a:solidFill>
                <a:latin typeface="Bangers" panose="00000500000000000000" pitchFamily="2" charset="0"/>
                <a:cs typeface="Times New Roman" panose="02020603050405020304" pitchFamily="18" charset="0"/>
              </a:rPr>
              <a:t>Tomohiro </a:t>
            </a:r>
            <a:r>
              <a:rPr lang="en-US" sz="1400" dirty="0" err="1">
                <a:solidFill>
                  <a:schemeClr val="bg1">
                    <a:lumMod val="50000"/>
                  </a:schemeClr>
                </a:solidFill>
                <a:latin typeface="Bangers" panose="00000500000000000000" pitchFamily="2" charset="0"/>
                <a:cs typeface="Times New Roman" panose="02020603050405020304" pitchFamily="18" charset="0"/>
              </a:rPr>
              <a:t>Nishikado</a:t>
            </a:r>
            <a:r>
              <a:rPr lang="en-US" sz="1400" dirty="0">
                <a:latin typeface="Bangers" panose="00000500000000000000" pitchFamily="2" charset="0"/>
                <a:cs typeface="Times New Roman" panose="02020603050405020304" pitchFamily="18" charset="0"/>
              </a:rPr>
              <a:t>. It was manufactured and sold by Taito in Japan, and licensed to the Midway division of Bally for overseas distribution. </a:t>
            </a:r>
          </a:p>
          <a:p>
            <a:pPr algn="just">
              <a:lnSpc>
                <a:spcPct val="200000"/>
              </a:lnSpc>
            </a:pPr>
            <a:endParaRPr lang="en-US" dirty="0">
              <a:latin typeface="Bangers" panose="00000500000000000000" pitchFamily="2" charset="0"/>
              <a:cs typeface="Times New Roman" panose="02020603050405020304" pitchFamily="18" charset="0"/>
            </a:endParaRPr>
          </a:p>
          <a:p>
            <a:pPr algn="just">
              <a:lnSpc>
                <a:spcPct val="200000"/>
              </a:lnSpc>
            </a:pPr>
            <a:r>
              <a:rPr lang="en-US" sz="1400" dirty="0">
                <a:latin typeface="Bangers" panose="00000500000000000000" pitchFamily="2" charset="0"/>
                <a:cs typeface="Times New Roman" panose="02020603050405020304" pitchFamily="18" charset="0"/>
              </a:rPr>
              <a:t>2. Space Invaders was the first fixed shooter and set the template for the </a:t>
            </a:r>
            <a:r>
              <a:rPr lang="en-US" sz="1400" dirty="0" err="1">
                <a:solidFill>
                  <a:schemeClr val="bg1">
                    <a:lumMod val="50000"/>
                  </a:schemeClr>
                </a:solidFill>
                <a:latin typeface="Bangers" panose="00000500000000000000" pitchFamily="2" charset="0"/>
                <a:cs typeface="Times New Roman" panose="02020603050405020304" pitchFamily="18" charset="0"/>
              </a:rPr>
              <a:t>shoot’em</a:t>
            </a:r>
            <a:r>
              <a:rPr lang="en-US" sz="1400" dirty="0">
                <a:solidFill>
                  <a:schemeClr val="bg1">
                    <a:lumMod val="50000"/>
                  </a:schemeClr>
                </a:solidFill>
                <a:latin typeface="Bangers" panose="00000500000000000000" pitchFamily="2" charset="0"/>
                <a:cs typeface="Times New Roman" panose="02020603050405020304" pitchFamily="18" charset="0"/>
              </a:rPr>
              <a:t> up genre</a:t>
            </a:r>
            <a:r>
              <a:rPr lang="en-US" sz="1400" dirty="0">
                <a:latin typeface="Bangers" panose="00000500000000000000" pitchFamily="2" charset="0"/>
                <a:cs typeface="Times New Roman" panose="02020603050405020304" pitchFamily="18" charset="0"/>
              </a:rPr>
              <a:t>.</a:t>
            </a:r>
          </a:p>
          <a:p>
            <a:pPr algn="just">
              <a:lnSpc>
                <a:spcPct val="200000"/>
              </a:lnSpc>
            </a:pPr>
            <a:endParaRPr lang="en-US" sz="1400" dirty="0">
              <a:latin typeface="Bangers" panose="00000500000000000000" pitchFamily="2" charset="0"/>
              <a:cs typeface="Times New Roman" panose="02020603050405020304" pitchFamily="18" charset="0"/>
            </a:endParaRPr>
          </a:p>
          <a:p>
            <a:pPr algn="just">
              <a:lnSpc>
                <a:spcPct val="200000"/>
              </a:lnSpc>
            </a:pPr>
            <a:r>
              <a:rPr lang="en-US" dirty="0">
                <a:latin typeface="Bangers" panose="00000500000000000000" pitchFamily="2" charset="0"/>
                <a:cs typeface="Times New Roman" panose="02020603050405020304" pitchFamily="18" charset="0"/>
              </a:rPr>
              <a:t>3. </a:t>
            </a:r>
            <a:r>
              <a:rPr lang="en-US" sz="1400" dirty="0">
                <a:latin typeface="Bangers" panose="00000500000000000000" pitchFamily="2" charset="0"/>
                <a:cs typeface="Times New Roman" panose="02020603050405020304" pitchFamily="18" charset="0"/>
              </a:rPr>
              <a:t>The goal is to </a:t>
            </a:r>
            <a:r>
              <a:rPr lang="en-US" sz="1400" dirty="0">
                <a:solidFill>
                  <a:schemeClr val="bg1">
                    <a:lumMod val="50000"/>
                  </a:schemeClr>
                </a:solidFill>
                <a:latin typeface="Bangers" panose="00000500000000000000" pitchFamily="2" charset="0"/>
                <a:cs typeface="Times New Roman" panose="02020603050405020304" pitchFamily="18" charset="0"/>
              </a:rPr>
              <a:t>defeat wave after wave </a:t>
            </a:r>
            <a:r>
              <a:rPr lang="en-US" sz="1400" dirty="0">
                <a:latin typeface="Bangers" panose="00000500000000000000" pitchFamily="2" charset="0"/>
                <a:cs typeface="Times New Roman" panose="02020603050405020304" pitchFamily="18" charset="0"/>
              </a:rPr>
              <a:t>of descending aliens with a horizontally moving laser to earn as many points as possible.</a:t>
            </a:r>
            <a:endParaRPr lang="en-IN" sz="1400" dirty="0">
              <a:latin typeface="Bangers" panose="00000500000000000000" pitchFamily="2"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6" name="Google Shape;726;p32"/>
          <p:cNvSpPr txBox="1">
            <a:spLocks noGrp="1"/>
          </p:cNvSpPr>
          <p:nvPr>
            <p:ph type="title"/>
          </p:nvPr>
        </p:nvSpPr>
        <p:spPr>
          <a:xfrm>
            <a:off x="888293" y="76549"/>
            <a:ext cx="6151855" cy="129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this Project?</a:t>
            </a:r>
            <a:endParaRPr dirty="0"/>
          </a:p>
        </p:txBody>
      </p:sp>
      <p:grpSp>
        <p:nvGrpSpPr>
          <p:cNvPr id="728" name="Google Shape;728;p32"/>
          <p:cNvGrpSpPr/>
          <p:nvPr/>
        </p:nvGrpSpPr>
        <p:grpSpPr>
          <a:xfrm rot="262894">
            <a:off x="7707847" y="4428221"/>
            <a:ext cx="612019" cy="603817"/>
            <a:chOff x="6921723" y="1518988"/>
            <a:chExt cx="612004" cy="603804"/>
          </a:xfrm>
        </p:grpSpPr>
        <p:sp>
          <p:nvSpPr>
            <p:cNvPr id="729" name="Google Shape;729;p32"/>
            <p:cNvSpPr/>
            <p:nvPr/>
          </p:nvSpPr>
          <p:spPr>
            <a:xfrm flipH="1">
              <a:off x="6921723" y="1518988"/>
              <a:ext cx="597447" cy="593406"/>
            </a:xfrm>
            <a:custGeom>
              <a:avLst/>
              <a:gdLst/>
              <a:ahLst/>
              <a:cxnLst/>
              <a:rect l="l" t="t" r="r" b="b"/>
              <a:pathLst>
                <a:path w="12713" h="12627" extrusionOk="0">
                  <a:moveTo>
                    <a:pt x="7894" y="0"/>
                  </a:moveTo>
                  <a:cubicBezTo>
                    <a:pt x="5090" y="0"/>
                    <a:pt x="0" y="877"/>
                    <a:pt x="1197" y="7442"/>
                  </a:cubicBezTo>
                  <a:cubicBezTo>
                    <a:pt x="1896" y="11290"/>
                    <a:pt x="3971" y="12626"/>
                    <a:pt x="6248" y="12626"/>
                  </a:cubicBezTo>
                  <a:cubicBezTo>
                    <a:pt x="8631" y="12626"/>
                    <a:pt x="11235" y="11162"/>
                    <a:pt x="12713" y="9581"/>
                  </a:cubicBezTo>
                  <a:cubicBezTo>
                    <a:pt x="12713" y="9581"/>
                    <a:pt x="5662" y="8266"/>
                    <a:pt x="6124" y="5390"/>
                  </a:cubicBezTo>
                  <a:cubicBezTo>
                    <a:pt x="6586" y="2515"/>
                    <a:pt x="9635" y="117"/>
                    <a:pt x="9635" y="117"/>
                  </a:cubicBezTo>
                  <a:cubicBezTo>
                    <a:pt x="9635" y="117"/>
                    <a:pt x="8916" y="0"/>
                    <a:pt x="7894" y="0"/>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66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2"/>
            <p:cNvSpPr/>
            <p:nvPr/>
          </p:nvSpPr>
          <p:spPr>
            <a:xfrm flipH="1">
              <a:off x="6936280" y="1529386"/>
              <a:ext cx="597447" cy="593406"/>
            </a:xfrm>
            <a:custGeom>
              <a:avLst/>
              <a:gdLst/>
              <a:ahLst/>
              <a:cxnLst/>
              <a:rect l="l" t="t" r="r" b="b"/>
              <a:pathLst>
                <a:path w="12713" h="12627" extrusionOk="0">
                  <a:moveTo>
                    <a:pt x="7894" y="0"/>
                  </a:moveTo>
                  <a:cubicBezTo>
                    <a:pt x="5090" y="0"/>
                    <a:pt x="0" y="877"/>
                    <a:pt x="1197" y="7442"/>
                  </a:cubicBezTo>
                  <a:cubicBezTo>
                    <a:pt x="1896" y="11290"/>
                    <a:pt x="3971" y="12626"/>
                    <a:pt x="6248" y="12626"/>
                  </a:cubicBezTo>
                  <a:cubicBezTo>
                    <a:pt x="8631" y="12626"/>
                    <a:pt x="11235" y="11162"/>
                    <a:pt x="12713" y="9581"/>
                  </a:cubicBezTo>
                  <a:cubicBezTo>
                    <a:pt x="12713" y="9581"/>
                    <a:pt x="5662" y="8266"/>
                    <a:pt x="6124" y="5390"/>
                  </a:cubicBezTo>
                  <a:cubicBezTo>
                    <a:pt x="6586" y="2515"/>
                    <a:pt x="9635" y="117"/>
                    <a:pt x="9635" y="117"/>
                  </a:cubicBezTo>
                  <a:cubicBezTo>
                    <a:pt x="9635" y="117"/>
                    <a:pt x="8916" y="0"/>
                    <a:pt x="78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1" name="Google Shape;731;p32"/>
          <p:cNvGrpSpPr/>
          <p:nvPr/>
        </p:nvGrpSpPr>
        <p:grpSpPr>
          <a:xfrm>
            <a:off x="6245436" y="130152"/>
            <a:ext cx="2198909" cy="1292700"/>
            <a:chOff x="6695709" y="535028"/>
            <a:chExt cx="1386090" cy="1832614"/>
          </a:xfrm>
        </p:grpSpPr>
        <p:sp>
          <p:nvSpPr>
            <p:cNvPr id="732" name="Google Shape;732;p32"/>
            <p:cNvSpPr/>
            <p:nvPr/>
          </p:nvSpPr>
          <p:spPr>
            <a:xfrm>
              <a:off x="6695711" y="535574"/>
              <a:ext cx="1386012" cy="1831521"/>
            </a:xfrm>
            <a:custGeom>
              <a:avLst/>
              <a:gdLst/>
              <a:ahLst/>
              <a:cxnLst/>
              <a:rect l="l" t="t" r="r" b="b"/>
              <a:pathLst>
                <a:path w="17758" h="23466" extrusionOk="0">
                  <a:moveTo>
                    <a:pt x="0" y="1"/>
                  </a:moveTo>
                  <a:lnTo>
                    <a:pt x="1358" y="7977"/>
                  </a:lnTo>
                  <a:cubicBezTo>
                    <a:pt x="1546" y="9523"/>
                    <a:pt x="1835" y="10895"/>
                    <a:pt x="2240" y="11574"/>
                  </a:cubicBezTo>
                  <a:cubicBezTo>
                    <a:pt x="3323" y="13337"/>
                    <a:pt x="8771" y="16617"/>
                    <a:pt x="10432" y="17585"/>
                  </a:cubicBezTo>
                  <a:cubicBezTo>
                    <a:pt x="7918" y="21067"/>
                    <a:pt x="14348" y="23466"/>
                    <a:pt x="14348" y="23466"/>
                  </a:cubicBezTo>
                  <a:cubicBezTo>
                    <a:pt x="14348" y="23466"/>
                    <a:pt x="11588" y="19882"/>
                    <a:pt x="13307" y="18452"/>
                  </a:cubicBezTo>
                  <a:cubicBezTo>
                    <a:pt x="13603" y="18208"/>
                    <a:pt x="13929" y="18108"/>
                    <a:pt x="14265" y="18108"/>
                  </a:cubicBezTo>
                  <a:cubicBezTo>
                    <a:pt x="15885" y="18108"/>
                    <a:pt x="17758" y="20446"/>
                    <a:pt x="17758" y="20446"/>
                  </a:cubicBezTo>
                  <a:cubicBezTo>
                    <a:pt x="17758" y="20446"/>
                    <a:pt x="17206" y="15126"/>
                    <a:pt x="14348" y="15126"/>
                  </a:cubicBezTo>
                  <a:cubicBezTo>
                    <a:pt x="14139" y="15126"/>
                    <a:pt x="13917" y="15154"/>
                    <a:pt x="13683" y="15215"/>
                  </a:cubicBezTo>
                  <a:cubicBezTo>
                    <a:pt x="12975" y="13149"/>
                    <a:pt x="10519" y="6113"/>
                    <a:pt x="9637" y="5304"/>
                  </a:cubicBezTo>
                  <a:cubicBezTo>
                    <a:pt x="9305" y="5000"/>
                    <a:pt x="8308" y="4422"/>
                    <a:pt x="7109" y="3786"/>
                  </a:cubicBezTo>
                  <a:lnTo>
                    <a:pt x="7239" y="3685"/>
                  </a:lnTo>
                  <a:lnTo>
                    <a:pt x="0" y="1"/>
                  </a:lnTo>
                  <a:close/>
                </a:path>
              </a:pathLst>
            </a:custGeom>
            <a:solidFill>
              <a:schemeClr val="lt2"/>
            </a:solidFill>
            <a:ln w="114300" cap="flat" cmpd="sng">
              <a:solidFill>
                <a:schemeClr val="lt2"/>
              </a:solidFill>
              <a:prstDash val="solid"/>
              <a:round/>
              <a:headEnd type="none" w="sm" len="sm"/>
              <a:tailEnd type="none" w="sm" len="sm"/>
            </a:ln>
            <a:effectLst>
              <a:outerShdw blurRad="57150" dist="38100" dir="348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3" name="Google Shape;733;p32"/>
            <p:cNvGrpSpPr/>
            <p:nvPr/>
          </p:nvGrpSpPr>
          <p:grpSpPr>
            <a:xfrm>
              <a:off x="6695709" y="535028"/>
              <a:ext cx="1386090" cy="1832614"/>
              <a:chOff x="4578475" y="1211950"/>
              <a:chExt cx="443975" cy="587000"/>
            </a:xfrm>
          </p:grpSpPr>
          <p:sp>
            <p:nvSpPr>
              <p:cNvPr id="734" name="Google Shape;734;p32"/>
              <p:cNvSpPr/>
              <p:nvPr/>
            </p:nvSpPr>
            <p:spPr>
              <a:xfrm>
                <a:off x="4606300" y="1235425"/>
                <a:ext cx="315725" cy="420125"/>
              </a:xfrm>
              <a:custGeom>
                <a:avLst/>
                <a:gdLst/>
                <a:ahLst/>
                <a:cxnLst/>
                <a:rect l="l" t="t" r="r" b="b"/>
                <a:pathLst>
                  <a:path w="12629" h="16805" extrusionOk="0">
                    <a:moveTo>
                      <a:pt x="0" y="1"/>
                    </a:moveTo>
                    <a:cubicBezTo>
                      <a:pt x="0" y="1"/>
                      <a:pt x="15" y="8540"/>
                      <a:pt x="1257" y="10577"/>
                    </a:cubicBezTo>
                    <a:cubicBezTo>
                      <a:pt x="2500" y="12615"/>
                      <a:pt x="9869" y="16805"/>
                      <a:pt x="9869" y="16805"/>
                    </a:cubicBezTo>
                    <a:lnTo>
                      <a:pt x="12628" y="14883"/>
                    </a:lnTo>
                    <a:cubicBezTo>
                      <a:pt x="12628" y="14883"/>
                      <a:pt x="9435" y="5390"/>
                      <a:pt x="8438" y="4480"/>
                    </a:cubicBezTo>
                    <a:cubicBezTo>
                      <a:pt x="7441" y="3570"/>
                      <a:pt x="1"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2"/>
              <p:cNvSpPr/>
              <p:nvPr/>
            </p:nvSpPr>
            <p:spPr>
              <a:xfrm>
                <a:off x="4603050" y="1232275"/>
                <a:ext cx="322950" cy="426675"/>
              </a:xfrm>
              <a:custGeom>
                <a:avLst/>
                <a:gdLst/>
                <a:ahLst/>
                <a:cxnLst/>
                <a:rect l="l" t="t" r="r" b="b"/>
                <a:pathLst>
                  <a:path w="12918" h="17067" extrusionOk="0">
                    <a:moveTo>
                      <a:pt x="275" y="358"/>
                    </a:moveTo>
                    <a:lnTo>
                      <a:pt x="275" y="358"/>
                    </a:lnTo>
                    <a:cubicBezTo>
                      <a:pt x="1459" y="936"/>
                      <a:pt x="7600" y="3898"/>
                      <a:pt x="8482" y="4722"/>
                    </a:cubicBezTo>
                    <a:cubicBezTo>
                      <a:pt x="9247" y="5415"/>
                      <a:pt x="11487" y="11671"/>
                      <a:pt x="12599" y="14966"/>
                    </a:cubicBezTo>
                    <a:lnTo>
                      <a:pt x="9999" y="16772"/>
                    </a:lnTo>
                    <a:cubicBezTo>
                      <a:pt x="9204" y="16310"/>
                      <a:pt x="2644" y="12495"/>
                      <a:pt x="1503" y="10631"/>
                    </a:cubicBezTo>
                    <a:cubicBezTo>
                      <a:pt x="405" y="8840"/>
                      <a:pt x="289" y="1716"/>
                      <a:pt x="275" y="358"/>
                    </a:cubicBezTo>
                    <a:close/>
                    <a:moveTo>
                      <a:pt x="137" y="1"/>
                    </a:moveTo>
                    <a:cubicBezTo>
                      <a:pt x="116" y="1"/>
                      <a:pt x="94" y="4"/>
                      <a:pt x="72" y="11"/>
                    </a:cubicBezTo>
                    <a:cubicBezTo>
                      <a:pt x="29" y="40"/>
                      <a:pt x="0" y="84"/>
                      <a:pt x="0" y="141"/>
                    </a:cubicBezTo>
                    <a:cubicBezTo>
                      <a:pt x="0" y="474"/>
                      <a:pt x="29" y="8738"/>
                      <a:pt x="1272" y="10776"/>
                    </a:cubicBezTo>
                    <a:cubicBezTo>
                      <a:pt x="2514" y="12813"/>
                      <a:pt x="9623" y="16873"/>
                      <a:pt x="9926" y="17046"/>
                    </a:cubicBezTo>
                    <a:cubicBezTo>
                      <a:pt x="9941" y="17061"/>
                      <a:pt x="9970" y="17061"/>
                      <a:pt x="9999" y="17061"/>
                    </a:cubicBezTo>
                    <a:cubicBezTo>
                      <a:pt x="10007" y="17065"/>
                      <a:pt x="10016" y="17067"/>
                      <a:pt x="10024" y="17067"/>
                    </a:cubicBezTo>
                    <a:cubicBezTo>
                      <a:pt x="10043" y="17067"/>
                      <a:pt x="10061" y="17057"/>
                      <a:pt x="10071" y="17046"/>
                    </a:cubicBezTo>
                    <a:lnTo>
                      <a:pt x="12845" y="15139"/>
                    </a:lnTo>
                    <a:cubicBezTo>
                      <a:pt x="12888" y="15096"/>
                      <a:pt x="12917" y="15038"/>
                      <a:pt x="12903" y="14980"/>
                    </a:cubicBezTo>
                    <a:cubicBezTo>
                      <a:pt x="12773" y="14590"/>
                      <a:pt x="9681" y="5430"/>
                      <a:pt x="8669" y="4505"/>
                    </a:cubicBezTo>
                    <a:cubicBezTo>
                      <a:pt x="7672" y="3595"/>
                      <a:pt x="506" y="156"/>
                      <a:pt x="202" y="11"/>
                    </a:cubicBezTo>
                    <a:cubicBezTo>
                      <a:pt x="181" y="4"/>
                      <a:pt x="159" y="1"/>
                      <a:pt x="1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2"/>
              <p:cNvSpPr/>
              <p:nvPr/>
            </p:nvSpPr>
            <p:spPr>
              <a:xfrm>
                <a:off x="4722600" y="1590525"/>
                <a:ext cx="299850" cy="208425"/>
              </a:xfrm>
              <a:custGeom>
                <a:avLst/>
                <a:gdLst/>
                <a:ahLst/>
                <a:cxnLst/>
                <a:rect l="l" t="t" r="r" b="b"/>
                <a:pathLst>
                  <a:path w="11994" h="8337" extrusionOk="0">
                    <a:moveTo>
                      <a:pt x="8577" y="1"/>
                    </a:moveTo>
                    <a:cubicBezTo>
                      <a:pt x="7995" y="1"/>
                      <a:pt x="7318" y="221"/>
                      <a:pt x="6531" y="751"/>
                    </a:cubicBezTo>
                    <a:cubicBezTo>
                      <a:pt x="1" y="5129"/>
                      <a:pt x="8583" y="8337"/>
                      <a:pt x="8583" y="8337"/>
                    </a:cubicBezTo>
                    <a:cubicBezTo>
                      <a:pt x="8583" y="8337"/>
                      <a:pt x="5824" y="4754"/>
                      <a:pt x="7543" y="3323"/>
                    </a:cubicBezTo>
                    <a:cubicBezTo>
                      <a:pt x="7839" y="3080"/>
                      <a:pt x="8164" y="2979"/>
                      <a:pt x="8500" y="2979"/>
                    </a:cubicBezTo>
                    <a:cubicBezTo>
                      <a:pt x="10121" y="2979"/>
                      <a:pt x="11993" y="5317"/>
                      <a:pt x="11993" y="5317"/>
                    </a:cubicBezTo>
                    <a:cubicBezTo>
                      <a:pt x="11993" y="5317"/>
                      <a:pt x="11435" y="1"/>
                      <a:pt x="85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2"/>
              <p:cNvSpPr/>
              <p:nvPr/>
            </p:nvSpPr>
            <p:spPr>
              <a:xfrm>
                <a:off x="4578475" y="1211950"/>
                <a:ext cx="181000" cy="202325"/>
              </a:xfrm>
              <a:custGeom>
                <a:avLst/>
                <a:gdLst/>
                <a:ahLst/>
                <a:cxnLst/>
                <a:rect l="l" t="t" r="r" b="b"/>
                <a:pathLst>
                  <a:path w="7240" h="8093" extrusionOk="0">
                    <a:moveTo>
                      <a:pt x="1" y="1"/>
                    </a:moveTo>
                    <a:lnTo>
                      <a:pt x="1373" y="8092"/>
                    </a:lnTo>
                    <a:lnTo>
                      <a:pt x="7239" y="3700"/>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2"/>
              <p:cNvSpPr/>
              <p:nvPr/>
            </p:nvSpPr>
            <p:spPr>
              <a:xfrm>
                <a:off x="4668425" y="1364400"/>
                <a:ext cx="124275" cy="124275"/>
              </a:xfrm>
              <a:custGeom>
                <a:avLst/>
                <a:gdLst/>
                <a:ahLst/>
                <a:cxnLst/>
                <a:rect l="l" t="t" r="r" b="b"/>
                <a:pathLst>
                  <a:path w="4971" h="4971" extrusionOk="0">
                    <a:moveTo>
                      <a:pt x="2486" y="0"/>
                    </a:moveTo>
                    <a:cubicBezTo>
                      <a:pt x="1113" y="0"/>
                      <a:pt x="0" y="1113"/>
                      <a:pt x="0" y="2485"/>
                    </a:cubicBezTo>
                    <a:cubicBezTo>
                      <a:pt x="0" y="3858"/>
                      <a:pt x="1113" y="4971"/>
                      <a:pt x="2486" y="4971"/>
                    </a:cubicBezTo>
                    <a:cubicBezTo>
                      <a:pt x="3858" y="4971"/>
                      <a:pt x="4971" y="3858"/>
                      <a:pt x="4971" y="2485"/>
                    </a:cubicBezTo>
                    <a:cubicBezTo>
                      <a:pt x="4971" y="1113"/>
                      <a:pt x="3858" y="0"/>
                      <a:pt x="24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2"/>
              <p:cNvSpPr/>
              <p:nvPr/>
            </p:nvSpPr>
            <p:spPr>
              <a:xfrm>
                <a:off x="4698050" y="1391475"/>
                <a:ext cx="67925" cy="68300"/>
              </a:xfrm>
              <a:custGeom>
                <a:avLst/>
                <a:gdLst/>
                <a:ahLst/>
                <a:cxnLst/>
                <a:rect l="l" t="t" r="r" b="b"/>
                <a:pathLst>
                  <a:path w="2717" h="2732" extrusionOk="0">
                    <a:moveTo>
                      <a:pt x="1358" y="1"/>
                    </a:moveTo>
                    <a:cubicBezTo>
                      <a:pt x="607" y="1"/>
                      <a:pt x="0" y="622"/>
                      <a:pt x="0" y="1373"/>
                    </a:cubicBezTo>
                    <a:cubicBezTo>
                      <a:pt x="0" y="2110"/>
                      <a:pt x="607" y="2732"/>
                      <a:pt x="1358" y="2732"/>
                    </a:cubicBezTo>
                    <a:cubicBezTo>
                      <a:pt x="2110" y="2732"/>
                      <a:pt x="2717" y="2110"/>
                      <a:pt x="2717" y="1373"/>
                    </a:cubicBezTo>
                    <a:cubicBezTo>
                      <a:pt x="2717" y="622"/>
                      <a:pt x="2110" y="1"/>
                      <a:pt x="1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32"/>
              <p:cNvSpPr/>
              <p:nvPr/>
            </p:nvSpPr>
            <p:spPr>
              <a:xfrm>
                <a:off x="4769575" y="1492625"/>
                <a:ext cx="94650" cy="94675"/>
              </a:xfrm>
              <a:custGeom>
                <a:avLst/>
                <a:gdLst/>
                <a:ahLst/>
                <a:cxnLst/>
                <a:rect l="l" t="t" r="r" b="b"/>
                <a:pathLst>
                  <a:path w="3786" h="3787" extrusionOk="0">
                    <a:moveTo>
                      <a:pt x="1893" y="0"/>
                    </a:moveTo>
                    <a:cubicBezTo>
                      <a:pt x="838" y="0"/>
                      <a:pt x="0" y="853"/>
                      <a:pt x="0" y="1893"/>
                    </a:cubicBezTo>
                    <a:cubicBezTo>
                      <a:pt x="0" y="2934"/>
                      <a:pt x="838" y="3786"/>
                      <a:pt x="1893" y="3786"/>
                    </a:cubicBezTo>
                    <a:cubicBezTo>
                      <a:pt x="2933" y="3786"/>
                      <a:pt x="3786" y="2934"/>
                      <a:pt x="3786" y="1893"/>
                    </a:cubicBezTo>
                    <a:cubicBezTo>
                      <a:pt x="3786" y="853"/>
                      <a:pt x="2933" y="0"/>
                      <a:pt x="18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2"/>
              <p:cNvSpPr/>
              <p:nvPr/>
            </p:nvSpPr>
            <p:spPr>
              <a:xfrm>
                <a:off x="4791950" y="1513225"/>
                <a:ext cx="52050" cy="52025"/>
              </a:xfrm>
              <a:custGeom>
                <a:avLst/>
                <a:gdLst/>
                <a:ahLst/>
                <a:cxnLst/>
                <a:rect l="l" t="t" r="r" b="b"/>
                <a:pathLst>
                  <a:path w="2082" h="2081" extrusionOk="0">
                    <a:moveTo>
                      <a:pt x="1041" y="0"/>
                    </a:moveTo>
                    <a:cubicBezTo>
                      <a:pt x="463" y="0"/>
                      <a:pt x="1" y="477"/>
                      <a:pt x="1" y="1040"/>
                    </a:cubicBezTo>
                    <a:cubicBezTo>
                      <a:pt x="1" y="1618"/>
                      <a:pt x="463" y="2081"/>
                      <a:pt x="1041" y="2081"/>
                    </a:cubicBezTo>
                    <a:cubicBezTo>
                      <a:pt x="1619" y="2081"/>
                      <a:pt x="2081" y="1618"/>
                      <a:pt x="2081" y="1040"/>
                    </a:cubicBezTo>
                    <a:cubicBezTo>
                      <a:pt x="2081" y="477"/>
                      <a:pt x="1619" y="0"/>
                      <a:pt x="10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2"/>
              <p:cNvSpPr/>
              <p:nvPr/>
            </p:nvSpPr>
            <p:spPr>
              <a:xfrm>
                <a:off x="4717575" y="1398775"/>
                <a:ext cx="41525" cy="28125"/>
              </a:xfrm>
              <a:custGeom>
                <a:avLst/>
                <a:gdLst/>
                <a:ahLst/>
                <a:cxnLst/>
                <a:rect l="l" t="t" r="r" b="b"/>
                <a:pathLst>
                  <a:path w="1661" h="1125" extrusionOk="0">
                    <a:moveTo>
                      <a:pt x="780" y="0"/>
                    </a:moveTo>
                    <a:cubicBezTo>
                      <a:pt x="412" y="0"/>
                      <a:pt x="113" y="289"/>
                      <a:pt x="101" y="301"/>
                    </a:cubicBezTo>
                    <a:cubicBezTo>
                      <a:pt x="0" y="402"/>
                      <a:pt x="89" y="545"/>
                      <a:pt x="195" y="545"/>
                    </a:cubicBezTo>
                    <a:cubicBezTo>
                      <a:pt x="226" y="545"/>
                      <a:pt x="259" y="533"/>
                      <a:pt x="288" y="503"/>
                    </a:cubicBezTo>
                    <a:cubicBezTo>
                      <a:pt x="288" y="503"/>
                      <a:pt x="540" y="275"/>
                      <a:pt x="798" y="275"/>
                    </a:cubicBezTo>
                    <a:cubicBezTo>
                      <a:pt x="831" y="275"/>
                      <a:pt x="863" y="279"/>
                      <a:pt x="895" y="287"/>
                    </a:cubicBezTo>
                    <a:cubicBezTo>
                      <a:pt x="1097" y="345"/>
                      <a:pt x="1256" y="590"/>
                      <a:pt x="1372" y="1009"/>
                    </a:cubicBezTo>
                    <a:cubicBezTo>
                      <a:pt x="1386" y="1081"/>
                      <a:pt x="1444" y="1110"/>
                      <a:pt x="1502" y="1125"/>
                    </a:cubicBezTo>
                    <a:lnTo>
                      <a:pt x="1545" y="1110"/>
                    </a:lnTo>
                    <a:cubicBezTo>
                      <a:pt x="1618" y="1096"/>
                      <a:pt x="1661" y="1024"/>
                      <a:pt x="1647" y="951"/>
                    </a:cubicBezTo>
                    <a:cubicBezTo>
                      <a:pt x="1502" y="417"/>
                      <a:pt x="1271" y="113"/>
                      <a:pt x="967" y="27"/>
                    </a:cubicBezTo>
                    <a:cubicBezTo>
                      <a:pt x="904" y="8"/>
                      <a:pt x="841" y="0"/>
                      <a:pt x="7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2"/>
              <p:cNvSpPr/>
              <p:nvPr/>
            </p:nvSpPr>
            <p:spPr>
              <a:xfrm>
                <a:off x="4798700" y="1521650"/>
                <a:ext cx="37725" cy="25175"/>
              </a:xfrm>
              <a:custGeom>
                <a:avLst/>
                <a:gdLst/>
                <a:ahLst/>
                <a:cxnLst/>
                <a:rect l="l" t="t" r="r" b="b"/>
                <a:pathLst>
                  <a:path w="1509" h="1007" extrusionOk="0">
                    <a:moveTo>
                      <a:pt x="710" y="0"/>
                    </a:moveTo>
                    <a:cubicBezTo>
                      <a:pt x="367" y="0"/>
                      <a:pt x="91" y="300"/>
                      <a:pt x="78" y="313"/>
                    </a:cubicBezTo>
                    <a:cubicBezTo>
                      <a:pt x="1" y="423"/>
                      <a:pt x="91" y="541"/>
                      <a:pt x="189" y="541"/>
                    </a:cubicBezTo>
                    <a:cubicBezTo>
                      <a:pt x="220" y="541"/>
                      <a:pt x="252" y="529"/>
                      <a:pt x="280" y="501"/>
                    </a:cubicBezTo>
                    <a:cubicBezTo>
                      <a:pt x="387" y="367"/>
                      <a:pt x="544" y="283"/>
                      <a:pt x="716" y="283"/>
                    </a:cubicBezTo>
                    <a:cubicBezTo>
                      <a:pt x="730" y="283"/>
                      <a:pt x="743" y="283"/>
                      <a:pt x="757" y="284"/>
                    </a:cubicBezTo>
                    <a:cubicBezTo>
                      <a:pt x="930" y="313"/>
                      <a:pt x="1089" y="530"/>
                      <a:pt x="1205" y="906"/>
                    </a:cubicBezTo>
                    <a:cubicBezTo>
                      <a:pt x="1233" y="963"/>
                      <a:pt x="1277" y="1007"/>
                      <a:pt x="1349" y="1007"/>
                    </a:cubicBezTo>
                    <a:lnTo>
                      <a:pt x="1392" y="1007"/>
                    </a:lnTo>
                    <a:cubicBezTo>
                      <a:pt x="1465" y="978"/>
                      <a:pt x="1508" y="891"/>
                      <a:pt x="1479" y="819"/>
                    </a:cubicBezTo>
                    <a:cubicBezTo>
                      <a:pt x="1320" y="342"/>
                      <a:pt x="1089" y="68"/>
                      <a:pt x="814" y="10"/>
                    </a:cubicBezTo>
                    <a:cubicBezTo>
                      <a:pt x="779" y="3"/>
                      <a:pt x="744" y="0"/>
                      <a:pt x="7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2"/>
              <p:cNvSpPr/>
              <p:nvPr/>
            </p:nvSpPr>
            <p:spPr>
              <a:xfrm>
                <a:off x="4610425" y="1278850"/>
                <a:ext cx="44650" cy="84475"/>
              </a:xfrm>
              <a:custGeom>
                <a:avLst/>
                <a:gdLst/>
                <a:ahLst/>
                <a:cxnLst/>
                <a:rect l="l" t="t" r="r" b="b"/>
                <a:pathLst>
                  <a:path w="1786" h="3379" extrusionOk="0">
                    <a:moveTo>
                      <a:pt x="153" y="1"/>
                    </a:moveTo>
                    <a:cubicBezTo>
                      <a:pt x="77" y="1"/>
                      <a:pt x="1" y="56"/>
                      <a:pt x="9" y="157"/>
                    </a:cubicBezTo>
                    <a:cubicBezTo>
                      <a:pt x="139" y="1269"/>
                      <a:pt x="269" y="1356"/>
                      <a:pt x="312" y="1385"/>
                    </a:cubicBezTo>
                    <a:cubicBezTo>
                      <a:pt x="341" y="1414"/>
                      <a:pt x="370" y="1414"/>
                      <a:pt x="399" y="1414"/>
                    </a:cubicBezTo>
                    <a:cubicBezTo>
                      <a:pt x="442" y="1414"/>
                      <a:pt x="485" y="1399"/>
                      <a:pt x="514" y="1356"/>
                    </a:cubicBezTo>
                    <a:cubicBezTo>
                      <a:pt x="558" y="1298"/>
                      <a:pt x="543" y="1212"/>
                      <a:pt x="485" y="1183"/>
                    </a:cubicBezTo>
                    <a:cubicBezTo>
                      <a:pt x="384" y="836"/>
                      <a:pt x="312" y="489"/>
                      <a:pt x="298" y="128"/>
                    </a:cubicBezTo>
                    <a:cubicBezTo>
                      <a:pt x="284" y="41"/>
                      <a:pt x="218" y="1"/>
                      <a:pt x="153" y="1"/>
                    </a:cubicBezTo>
                    <a:close/>
                    <a:moveTo>
                      <a:pt x="1374" y="1225"/>
                    </a:moveTo>
                    <a:cubicBezTo>
                      <a:pt x="1302" y="1225"/>
                      <a:pt x="1229" y="1277"/>
                      <a:pt x="1237" y="1370"/>
                    </a:cubicBezTo>
                    <a:cubicBezTo>
                      <a:pt x="1352" y="2483"/>
                      <a:pt x="1497" y="2570"/>
                      <a:pt x="1540" y="2613"/>
                    </a:cubicBezTo>
                    <a:cubicBezTo>
                      <a:pt x="1569" y="2627"/>
                      <a:pt x="1598" y="2627"/>
                      <a:pt x="1627" y="2627"/>
                    </a:cubicBezTo>
                    <a:cubicBezTo>
                      <a:pt x="1670" y="2627"/>
                      <a:pt x="1714" y="2613"/>
                      <a:pt x="1742" y="2570"/>
                    </a:cubicBezTo>
                    <a:cubicBezTo>
                      <a:pt x="1786" y="2512"/>
                      <a:pt x="1771" y="2425"/>
                      <a:pt x="1714" y="2396"/>
                    </a:cubicBezTo>
                    <a:cubicBezTo>
                      <a:pt x="1656" y="2310"/>
                      <a:pt x="1555" y="1775"/>
                      <a:pt x="1511" y="1342"/>
                    </a:cubicBezTo>
                    <a:cubicBezTo>
                      <a:pt x="1498" y="1262"/>
                      <a:pt x="1436" y="1225"/>
                      <a:pt x="1374" y="1225"/>
                    </a:cubicBezTo>
                    <a:close/>
                    <a:moveTo>
                      <a:pt x="580" y="1961"/>
                    </a:moveTo>
                    <a:cubicBezTo>
                      <a:pt x="573" y="1961"/>
                      <a:pt x="565" y="1961"/>
                      <a:pt x="558" y="1963"/>
                    </a:cubicBezTo>
                    <a:cubicBezTo>
                      <a:pt x="485" y="1963"/>
                      <a:pt x="428" y="2035"/>
                      <a:pt x="428" y="2107"/>
                    </a:cubicBezTo>
                    <a:cubicBezTo>
                      <a:pt x="543" y="3220"/>
                      <a:pt x="688" y="3321"/>
                      <a:pt x="731" y="3350"/>
                    </a:cubicBezTo>
                    <a:cubicBezTo>
                      <a:pt x="760" y="3364"/>
                      <a:pt x="789" y="3379"/>
                      <a:pt x="818" y="3379"/>
                    </a:cubicBezTo>
                    <a:cubicBezTo>
                      <a:pt x="875" y="3379"/>
                      <a:pt x="904" y="3350"/>
                      <a:pt x="933" y="3307"/>
                    </a:cubicBezTo>
                    <a:cubicBezTo>
                      <a:pt x="977" y="3249"/>
                      <a:pt x="962" y="3177"/>
                      <a:pt x="904" y="3133"/>
                    </a:cubicBezTo>
                    <a:cubicBezTo>
                      <a:pt x="847" y="3046"/>
                      <a:pt x="760" y="2526"/>
                      <a:pt x="702" y="2078"/>
                    </a:cubicBezTo>
                    <a:cubicBezTo>
                      <a:pt x="702" y="2014"/>
                      <a:pt x="644" y="1961"/>
                      <a:pt x="580" y="196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2"/>
              <p:cNvSpPr/>
              <p:nvPr/>
            </p:nvSpPr>
            <p:spPr>
              <a:xfrm>
                <a:off x="4930525" y="1616400"/>
                <a:ext cx="62300" cy="48550"/>
              </a:xfrm>
              <a:custGeom>
                <a:avLst/>
                <a:gdLst/>
                <a:ahLst/>
                <a:cxnLst/>
                <a:rect l="l" t="t" r="r" b="b"/>
                <a:pathLst>
                  <a:path w="2492" h="1942" extrusionOk="0">
                    <a:moveTo>
                      <a:pt x="566" y="0"/>
                    </a:moveTo>
                    <a:cubicBezTo>
                      <a:pt x="428" y="0"/>
                      <a:pt x="289" y="17"/>
                      <a:pt x="151" y="49"/>
                    </a:cubicBezTo>
                    <a:cubicBezTo>
                      <a:pt x="1" y="117"/>
                      <a:pt x="56" y="326"/>
                      <a:pt x="208" y="326"/>
                    </a:cubicBezTo>
                    <a:cubicBezTo>
                      <a:pt x="217" y="326"/>
                      <a:pt x="227" y="325"/>
                      <a:pt x="237" y="323"/>
                    </a:cubicBezTo>
                    <a:cubicBezTo>
                      <a:pt x="345" y="296"/>
                      <a:pt x="455" y="283"/>
                      <a:pt x="565" y="283"/>
                    </a:cubicBezTo>
                    <a:cubicBezTo>
                      <a:pt x="811" y="283"/>
                      <a:pt x="1058" y="348"/>
                      <a:pt x="1278" y="468"/>
                    </a:cubicBezTo>
                    <a:cubicBezTo>
                      <a:pt x="1711" y="713"/>
                      <a:pt x="2015" y="1176"/>
                      <a:pt x="2202" y="1840"/>
                    </a:cubicBezTo>
                    <a:cubicBezTo>
                      <a:pt x="2217" y="1898"/>
                      <a:pt x="2275" y="1942"/>
                      <a:pt x="2332" y="1942"/>
                    </a:cubicBezTo>
                    <a:lnTo>
                      <a:pt x="2376" y="1942"/>
                    </a:lnTo>
                    <a:cubicBezTo>
                      <a:pt x="2448" y="1913"/>
                      <a:pt x="2491" y="1840"/>
                      <a:pt x="2477" y="1768"/>
                    </a:cubicBezTo>
                    <a:cubicBezTo>
                      <a:pt x="2275" y="1017"/>
                      <a:pt x="1913" y="497"/>
                      <a:pt x="1422" y="222"/>
                    </a:cubicBezTo>
                    <a:cubicBezTo>
                      <a:pt x="1156" y="74"/>
                      <a:pt x="863" y="0"/>
                      <a:pt x="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37E0763A-9BFF-1B8B-F26E-289F5E26D316}"/>
              </a:ext>
            </a:extLst>
          </p:cNvPr>
          <p:cNvSpPr txBox="1"/>
          <p:nvPr/>
        </p:nvSpPr>
        <p:spPr>
          <a:xfrm>
            <a:off x="509485" y="1373848"/>
            <a:ext cx="7633855" cy="3722622"/>
          </a:xfrm>
          <a:prstGeom prst="rect">
            <a:avLst/>
          </a:prstGeom>
          <a:noFill/>
        </p:spPr>
        <p:txBody>
          <a:bodyPr wrap="square" rtlCol="0">
            <a:spAutoFit/>
          </a:bodyPr>
          <a:lstStyle/>
          <a:p>
            <a:pPr>
              <a:lnSpc>
                <a:spcPct val="150000"/>
              </a:lnSpc>
            </a:pPr>
            <a:r>
              <a:rPr lang="en-IN" sz="2000" dirty="0">
                <a:latin typeface="Bangers" panose="00000500000000000000" pitchFamily="2" charset="0"/>
              </a:rPr>
              <a:t>We made this project out of sheer nostalgia, this is our humble and simple approach to revive and relive our Childhood. A game that has brought happiness to people of multiple generations and multiple age groups. This is our attempt in recreating a game, an experience that has ruled over the arcade genre for several years Another reason of recreating this project is because of the simple and undemanding nature of the code Which helps novice coders like us to elevate and learn the basics before going to the advance mechanisms.</a:t>
            </a:r>
          </a:p>
          <a:p>
            <a:pPr>
              <a:lnSpc>
                <a:spcPct val="150000"/>
              </a:lnSpc>
            </a:pPr>
            <a:endParaRPr lang="en-IN" sz="2000" dirty="0">
              <a:latin typeface="Bangers" panose="000005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49"/>
        <p:cNvGrpSpPr/>
        <p:nvPr/>
      </p:nvGrpSpPr>
      <p:grpSpPr>
        <a:xfrm>
          <a:off x="0" y="0"/>
          <a:ext cx="0" cy="0"/>
          <a:chOff x="0" y="0"/>
          <a:chExt cx="0" cy="0"/>
        </a:xfrm>
      </p:grpSpPr>
      <p:sp>
        <p:nvSpPr>
          <p:cNvPr id="750" name="Google Shape;750;p33"/>
          <p:cNvSpPr txBox="1">
            <a:spLocks noGrp="1"/>
          </p:cNvSpPr>
          <p:nvPr>
            <p:ph type="title"/>
          </p:nvPr>
        </p:nvSpPr>
        <p:spPr>
          <a:xfrm>
            <a:off x="1285674" y="2061780"/>
            <a:ext cx="6530100" cy="216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500" dirty="0">
                <a:solidFill>
                  <a:schemeClr val="accent4"/>
                </a:solidFill>
              </a:rPr>
              <a:t> Objective and working</a:t>
            </a:r>
            <a:endParaRPr sz="6500" dirty="0">
              <a:solidFill>
                <a:schemeClr val="accent2"/>
              </a:solidFill>
            </a:endParaRPr>
          </a:p>
        </p:txBody>
      </p:sp>
      <p:grpSp>
        <p:nvGrpSpPr>
          <p:cNvPr id="751" name="Google Shape;751;p33"/>
          <p:cNvGrpSpPr/>
          <p:nvPr/>
        </p:nvGrpSpPr>
        <p:grpSpPr>
          <a:xfrm>
            <a:off x="6951967" y="2932938"/>
            <a:ext cx="1390446" cy="1688708"/>
            <a:chOff x="7256767" y="3009138"/>
            <a:chExt cx="1390446" cy="1688708"/>
          </a:xfrm>
        </p:grpSpPr>
        <p:sp>
          <p:nvSpPr>
            <p:cNvPr id="752" name="Google Shape;752;p33"/>
            <p:cNvSpPr/>
            <p:nvPr/>
          </p:nvSpPr>
          <p:spPr>
            <a:xfrm>
              <a:off x="7267861" y="3009568"/>
              <a:ext cx="1355230" cy="1687712"/>
            </a:xfrm>
            <a:custGeom>
              <a:avLst/>
              <a:gdLst/>
              <a:ahLst/>
              <a:cxnLst/>
              <a:rect l="l" t="t" r="r" b="b"/>
              <a:pathLst>
                <a:path w="27208" h="33883" extrusionOk="0">
                  <a:moveTo>
                    <a:pt x="13207" y="1"/>
                  </a:moveTo>
                  <a:cubicBezTo>
                    <a:pt x="10606" y="1"/>
                    <a:pt x="8207" y="1229"/>
                    <a:pt x="6473" y="3468"/>
                  </a:cubicBezTo>
                  <a:cubicBezTo>
                    <a:pt x="4349" y="6199"/>
                    <a:pt x="3584" y="8713"/>
                    <a:pt x="4205" y="10938"/>
                  </a:cubicBezTo>
                  <a:cubicBezTo>
                    <a:pt x="5072" y="14117"/>
                    <a:pt x="8511" y="15663"/>
                    <a:pt x="8988" y="15865"/>
                  </a:cubicBezTo>
                  <a:cubicBezTo>
                    <a:pt x="9002" y="16198"/>
                    <a:pt x="9103" y="17556"/>
                    <a:pt x="9276" y="18090"/>
                  </a:cubicBezTo>
                  <a:cubicBezTo>
                    <a:pt x="8814" y="18582"/>
                    <a:pt x="7629" y="19752"/>
                    <a:pt x="6994" y="20027"/>
                  </a:cubicBezTo>
                  <a:cubicBezTo>
                    <a:pt x="6965" y="20041"/>
                    <a:pt x="6921" y="20041"/>
                    <a:pt x="6892" y="20041"/>
                  </a:cubicBezTo>
                  <a:cubicBezTo>
                    <a:pt x="6358" y="20041"/>
                    <a:pt x="5318" y="18611"/>
                    <a:pt x="4667" y="17556"/>
                  </a:cubicBezTo>
                  <a:cubicBezTo>
                    <a:pt x="4913" y="17382"/>
                    <a:pt x="4913" y="17339"/>
                    <a:pt x="4927" y="17325"/>
                  </a:cubicBezTo>
                  <a:cubicBezTo>
                    <a:pt x="4927" y="17296"/>
                    <a:pt x="4927" y="17267"/>
                    <a:pt x="4913" y="17252"/>
                  </a:cubicBezTo>
                  <a:cubicBezTo>
                    <a:pt x="4870" y="17195"/>
                    <a:pt x="4523" y="16602"/>
                    <a:pt x="4393" y="16371"/>
                  </a:cubicBezTo>
                  <a:cubicBezTo>
                    <a:pt x="4378" y="16342"/>
                    <a:pt x="4364" y="16328"/>
                    <a:pt x="4335" y="16328"/>
                  </a:cubicBezTo>
                  <a:cubicBezTo>
                    <a:pt x="4306" y="16328"/>
                    <a:pt x="4277" y="16328"/>
                    <a:pt x="4263" y="16342"/>
                  </a:cubicBezTo>
                  <a:lnTo>
                    <a:pt x="3945" y="16573"/>
                  </a:lnTo>
                  <a:cubicBezTo>
                    <a:pt x="3902" y="15764"/>
                    <a:pt x="3800" y="14970"/>
                    <a:pt x="3670" y="14189"/>
                  </a:cubicBezTo>
                  <a:cubicBezTo>
                    <a:pt x="3714" y="14175"/>
                    <a:pt x="3772" y="14175"/>
                    <a:pt x="3815" y="14160"/>
                  </a:cubicBezTo>
                  <a:cubicBezTo>
                    <a:pt x="4162" y="14016"/>
                    <a:pt x="4176" y="13525"/>
                    <a:pt x="3829" y="13366"/>
                  </a:cubicBezTo>
                  <a:cubicBezTo>
                    <a:pt x="3774" y="13343"/>
                    <a:pt x="3718" y="13332"/>
                    <a:pt x="3664" y="13332"/>
                  </a:cubicBezTo>
                  <a:cubicBezTo>
                    <a:pt x="3380" y="13332"/>
                    <a:pt x="3144" y="13623"/>
                    <a:pt x="3266" y="13915"/>
                  </a:cubicBezTo>
                  <a:cubicBezTo>
                    <a:pt x="3309" y="14016"/>
                    <a:pt x="3381" y="14088"/>
                    <a:pt x="3468" y="14132"/>
                  </a:cubicBezTo>
                  <a:cubicBezTo>
                    <a:pt x="3309" y="14608"/>
                    <a:pt x="3237" y="15836"/>
                    <a:pt x="3237" y="15836"/>
                  </a:cubicBezTo>
                  <a:cubicBezTo>
                    <a:pt x="3237" y="15836"/>
                    <a:pt x="2789" y="14406"/>
                    <a:pt x="2543" y="13900"/>
                  </a:cubicBezTo>
                  <a:cubicBezTo>
                    <a:pt x="2933" y="13686"/>
                    <a:pt x="2748" y="13110"/>
                    <a:pt x="2350" y="13110"/>
                  </a:cubicBezTo>
                  <a:cubicBezTo>
                    <a:pt x="2319" y="13110"/>
                    <a:pt x="2287" y="13113"/>
                    <a:pt x="2254" y="13120"/>
                  </a:cubicBezTo>
                  <a:cubicBezTo>
                    <a:pt x="1778" y="13221"/>
                    <a:pt x="1821" y="13915"/>
                    <a:pt x="2312" y="13944"/>
                  </a:cubicBezTo>
                  <a:cubicBezTo>
                    <a:pt x="2226" y="14507"/>
                    <a:pt x="2486" y="15851"/>
                    <a:pt x="2486" y="15851"/>
                  </a:cubicBezTo>
                  <a:cubicBezTo>
                    <a:pt x="2486" y="15851"/>
                    <a:pt x="1691" y="14724"/>
                    <a:pt x="1229" y="14204"/>
                  </a:cubicBezTo>
                  <a:cubicBezTo>
                    <a:pt x="1446" y="13894"/>
                    <a:pt x="1191" y="13530"/>
                    <a:pt x="881" y="13530"/>
                  </a:cubicBezTo>
                  <a:cubicBezTo>
                    <a:pt x="801" y="13530"/>
                    <a:pt x="717" y="13555"/>
                    <a:pt x="636" y="13611"/>
                  </a:cubicBezTo>
                  <a:cubicBezTo>
                    <a:pt x="287" y="13870"/>
                    <a:pt x="494" y="14385"/>
                    <a:pt x="874" y="14385"/>
                  </a:cubicBezTo>
                  <a:cubicBezTo>
                    <a:pt x="918" y="14385"/>
                    <a:pt x="964" y="14378"/>
                    <a:pt x="1012" y="14363"/>
                  </a:cubicBezTo>
                  <a:cubicBezTo>
                    <a:pt x="1229" y="15085"/>
                    <a:pt x="1821" y="16501"/>
                    <a:pt x="1821" y="16501"/>
                  </a:cubicBezTo>
                  <a:cubicBezTo>
                    <a:pt x="1532" y="16284"/>
                    <a:pt x="1229" y="16097"/>
                    <a:pt x="911" y="15923"/>
                  </a:cubicBezTo>
                  <a:cubicBezTo>
                    <a:pt x="981" y="15642"/>
                    <a:pt x="778" y="15388"/>
                    <a:pt x="500" y="15388"/>
                  </a:cubicBezTo>
                  <a:cubicBezTo>
                    <a:pt x="493" y="15388"/>
                    <a:pt x="485" y="15388"/>
                    <a:pt x="477" y="15389"/>
                  </a:cubicBezTo>
                  <a:cubicBezTo>
                    <a:pt x="188" y="15403"/>
                    <a:pt x="0" y="15706"/>
                    <a:pt x="116" y="15967"/>
                  </a:cubicBezTo>
                  <a:cubicBezTo>
                    <a:pt x="185" y="16128"/>
                    <a:pt x="337" y="16234"/>
                    <a:pt x="505" y="16234"/>
                  </a:cubicBezTo>
                  <a:cubicBezTo>
                    <a:pt x="548" y="16234"/>
                    <a:pt x="592" y="16227"/>
                    <a:pt x="636" y="16212"/>
                  </a:cubicBezTo>
                  <a:cubicBezTo>
                    <a:pt x="968" y="16703"/>
                    <a:pt x="1922" y="17513"/>
                    <a:pt x="2298" y="17773"/>
                  </a:cubicBezTo>
                  <a:lnTo>
                    <a:pt x="1994" y="17989"/>
                  </a:lnTo>
                  <a:cubicBezTo>
                    <a:pt x="1965" y="18018"/>
                    <a:pt x="1951" y="18062"/>
                    <a:pt x="1965" y="18105"/>
                  </a:cubicBezTo>
                  <a:lnTo>
                    <a:pt x="2399" y="18957"/>
                  </a:lnTo>
                  <a:cubicBezTo>
                    <a:pt x="2413" y="18986"/>
                    <a:pt x="2428" y="19001"/>
                    <a:pt x="2457" y="19015"/>
                  </a:cubicBezTo>
                  <a:lnTo>
                    <a:pt x="2471" y="19015"/>
                  </a:lnTo>
                  <a:cubicBezTo>
                    <a:pt x="2500" y="19015"/>
                    <a:pt x="2514" y="19001"/>
                    <a:pt x="2529" y="19001"/>
                  </a:cubicBezTo>
                  <a:lnTo>
                    <a:pt x="2803" y="18813"/>
                  </a:lnTo>
                  <a:cubicBezTo>
                    <a:pt x="3150" y="19767"/>
                    <a:pt x="3613" y="20677"/>
                    <a:pt x="4176" y="21529"/>
                  </a:cubicBezTo>
                  <a:cubicBezTo>
                    <a:pt x="4162" y="21558"/>
                    <a:pt x="4176" y="21587"/>
                    <a:pt x="4205" y="21602"/>
                  </a:cubicBezTo>
                  <a:cubicBezTo>
                    <a:pt x="4219" y="21616"/>
                    <a:pt x="4219" y="21616"/>
                    <a:pt x="4234" y="21630"/>
                  </a:cubicBezTo>
                  <a:cubicBezTo>
                    <a:pt x="4725" y="22338"/>
                    <a:pt x="5318" y="22945"/>
                    <a:pt x="6026" y="23437"/>
                  </a:cubicBezTo>
                  <a:cubicBezTo>
                    <a:pt x="6401" y="23697"/>
                    <a:pt x="6849" y="23827"/>
                    <a:pt x="7297" y="23827"/>
                  </a:cubicBezTo>
                  <a:cubicBezTo>
                    <a:pt x="8410" y="23827"/>
                    <a:pt x="9479" y="23061"/>
                    <a:pt x="10302" y="22281"/>
                  </a:cubicBezTo>
                  <a:cubicBezTo>
                    <a:pt x="10317" y="22440"/>
                    <a:pt x="10346" y="22584"/>
                    <a:pt x="10375" y="22743"/>
                  </a:cubicBezTo>
                  <a:cubicBezTo>
                    <a:pt x="11169" y="27540"/>
                    <a:pt x="11617" y="27627"/>
                    <a:pt x="11791" y="27656"/>
                  </a:cubicBezTo>
                  <a:lnTo>
                    <a:pt x="11819" y="27656"/>
                  </a:lnTo>
                  <a:cubicBezTo>
                    <a:pt x="11791" y="27901"/>
                    <a:pt x="11747" y="28161"/>
                    <a:pt x="11718" y="28407"/>
                  </a:cubicBezTo>
                  <a:cubicBezTo>
                    <a:pt x="11473" y="30083"/>
                    <a:pt x="11444" y="30762"/>
                    <a:pt x="11487" y="31022"/>
                  </a:cubicBezTo>
                  <a:cubicBezTo>
                    <a:pt x="11458" y="31051"/>
                    <a:pt x="11458" y="31094"/>
                    <a:pt x="11473" y="31138"/>
                  </a:cubicBezTo>
                  <a:cubicBezTo>
                    <a:pt x="11487" y="31152"/>
                    <a:pt x="11516" y="31167"/>
                    <a:pt x="11530" y="31181"/>
                  </a:cubicBezTo>
                  <a:cubicBezTo>
                    <a:pt x="11559" y="31195"/>
                    <a:pt x="11574" y="31224"/>
                    <a:pt x="11603" y="31239"/>
                  </a:cubicBezTo>
                  <a:cubicBezTo>
                    <a:pt x="11935" y="31354"/>
                    <a:pt x="15143" y="31600"/>
                    <a:pt x="15807" y="31629"/>
                  </a:cubicBezTo>
                  <a:lnTo>
                    <a:pt x="15937" y="33811"/>
                  </a:lnTo>
                  <a:cubicBezTo>
                    <a:pt x="15937" y="33840"/>
                    <a:pt x="15966" y="33883"/>
                    <a:pt x="15995" y="33883"/>
                  </a:cubicBezTo>
                  <a:lnTo>
                    <a:pt x="16024" y="33883"/>
                  </a:lnTo>
                  <a:cubicBezTo>
                    <a:pt x="16053" y="33883"/>
                    <a:pt x="16082" y="33868"/>
                    <a:pt x="16096" y="33854"/>
                  </a:cubicBezTo>
                  <a:lnTo>
                    <a:pt x="18683" y="30603"/>
                  </a:lnTo>
                  <a:cubicBezTo>
                    <a:pt x="18711" y="30589"/>
                    <a:pt x="18711" y="30560"/>
                    <a:pt x="18697" y="30531"/>
                  </a:cubicBezTo>
                  <a:cubicBezTo>
                    <a:pt x="18697" y="30502"/>
                    <a:pt x="18683" y="30473"/>
                    <a:pt x="18654" y="30459"/>
                  </a:cubicBezTo>
                  <a:lnTo>
                    <a:pt x="15417" y="29072"/>
                  </a:lnTo>
                  <a:lnTo>
                    <a:pt x="15432" y="29072"/>
                  </a:lnTo>
                  <a:cubicBezTo>
                    <a:pt x="15475" y="29057"/>
                    <a:pt x="15489" y="28999"/>
                    <a:pt x="15461" y="28956"/>
                  </a:cubicBezTo>
                  <a:lnTo>
                    <a:pt x="15446" y="28941"/>
                  </a:lnTo>
                  <a:cubicBezTo>
                    <a:pt x="15648" y="28436"/>
                    <a:pt x="15952" y="27583"/>
                    <a:pt x="16183" y="26919"/>
                  </a:cubicBezTo>
                  <a:cubicBezTo>
                    <a:pt x="16848" y="26760"/>
                    <a:pt x="17541" y="26586"/>
                    <a:pt x="18191" y="26427"/>
                  </a:cubicBezTo>
                  <a:cubicBezTo>
                    <a:pt x="18235" y="26572"/>
                    <a:pt x="18264" y="26731"/>
                    <a:pt x="18307" y="26890"/>
                  </a:cubicBezTo>
                  <a:cubicBezTo>
                    <a:pt x="18957" y="29534"/>
                    <a:pt x="19130" y="29534"/>
                    <a:pt x="19261" y="29534"/>
                  </a:cubicBezTo>
                  <a:cubicBezTo>
                    <a:pt x="19607" y="29534"/>
                    <a:pt x="22670" y="28551"/>
                    <a:pt x="23306" y="28364"/>
                  </a:cubicBezTo>
                  <a:lnTo>
                    <a:pt x="24231" y="30329"/>
                  </a:lnTo>
                  <a:cubicBezTo>
                    <a:pt x="24245" y="30357"/>
                    <a:pt x="24274" y="30386"/>
                    <a:pt x="24318" y="30386"/>
                  </a:cubicBezTo>
                  <a:cubicBezTo>
                    <a:pt x="24346" y="30386"/>
                    <a:pt x="24375" y="30357"/>
                    <a:pt x="24390" y="30314"/>
                  </a:cubicBezTo>
                  <a:lnTo>
                    <a:pt x="25589" y="26341"/>
                  </a:lnTo>
                  <a:cubicBezTo>
                    <a:pt x="25618" y="26283"/>
                    <a:pt x="25575" y="26225"/>
                    <a:pt x="25517" y="26225"/>
                  </a:cubicBezTo>
                  <a:lnTo>
                    <a:pt x="23595" y="26167"/>
                  </a:lnTo>
                  <a:cubicBezTo>
                    <a:pt x="23581" y="26146"/>
                    <a:pt x="23559" y="26135"/>
                    <a:pt x="23537" y="26135"/>
                  </a:cubicBezTo>
                  <a:cubicBezTo>
                    <a:pt x="23516" y="26135"/>
                    <a:pt x="23494" y="26146"/>
                    <a:pt x="23480" y="26167"/>
                  </a:cubicBezTo>
                  <a:lnTo>
                    <a:pt x="21991" y="26110"/>
                  </a:lnTo>
                  <a:cubicBezTo>
                    <a:pt x="21991" y="25878"/>
                    <a:pt x="21948" y="25546"/>
                    <a:pt x="21905" y="25185"/>
                  </a:cubicBezTo>
                  <a:cubicBezTo>
                    <a:pt x="22064" y="25098"/>
                    <a:pt x="22150" y="25011"/>
                    <a:pt x="22165" y="24939"/>
                  </a:cubicBezTo>
                  <a:cubicBezTo>
                    <a:pt x="22165" y="24679"/>
                    <a:pt x="22107" y="24419"/>
                    <a:pt x="22020" y="24173"/>
                  </a:cubicBezTo>
                  <a:lnTo>
                    <a:pt x="22020" y="24173"/>
                  </a:lnTo>
                  <a:cubicBezTo>
                    <a:pt x="22306" y="24185"/>
                    <a:pt x="22607" y="24192"/>
                    <a:pt x="22909" y="24192"/>
                  </a:cubicBezTo>
                  <a:cubicBezTo>
                    <a:pt x="24117" y="24192"/>
                    <a:pt x="25349" y="24072"/>
                    <a:pt x="25777" y="23610"/>
                  </a:cubicBezTo>
                  <a:cubicBezTo>
                    <a:pt x="26702" y="22627"/>
                    <a:pt x="26586" y="19637"/>
                    <a:pt x="26586" y="19636"/>
                  </a:cubicBezTo>
                  <a:lnTo>
                    <a:pt x="26586" y="19636"/>
                  </a:lnTo>
                  <a:cubicBezTo>
                    <a:pt x="26586" y="19637"/>
                    <a:pt x="25199" y="21399"/>
                    <a:pt x="24029" y="21630"/>
                  </a:cubicBezTo>
                  <a:cubicBezTo>
                    <a:pt x="23901" y="21655"/>
                    <a:pt x="23759" y="21665"/>
                    <a:pt x="23608" y="21665"/>
                  </a:cubicBezTo>
                  <a:cubicBezTo>
                    <a:pt x="22770" y="21665"/>
                    <a:pt x="21648" y="21333"/>
                    <a:pt x="21023" y="21125"/>
                  </a:cubicBezTo>
                  <a:cubicBezTo>
                    <a:pt x="20850" y="20633"/>
                    <a:pt x="20662" y="20142"/>
                    <a:pt x="20489" y="19651"/>
                  </a:cubicBezTo>
                  <a:cubicBezTo>
                    <a:pt x="22150" y="19376"/>
                    <a:pt x="23451" y="18813"/>
                    <a:pt x="24390" y="17975"/>
                  </a:cubicBezTo>
                  <a:lnTo>
                    <a:pt x="24404" y="17975"/>
                  </a:lnTo>
                  <a:cubicBezTo>
                    <a:pt x="24419" y="17960"/>
                    <a:pt x="24419" y="17946"/>
                    <a:pt x="24433" y="17946"/>
                  </a:cubicBezTo>
                  <a:cubicBezTo>
                    <a:pt x="24722" y="17671"/>
                    <a:pt x="24997" y="17368"/>
                    <a:pt x="25213" y="17036"/>
                  </a:cubicBezTo>
                  <a:cubicBezTo>
                    <a:pt x="26384" y="15273"/>
                    <a:pt x="26124" y="13163"/>
                    <a:pt x="25950" y="12311"/>
                  </a:cubicBezTo>
                  <a:lnTo>
                    <a:pt x="25950" y="12311"/>
                  </a:lnTo>
                  <a:lnTo>
                    <a:pt x="26485" y="12354"/>
                  </a:lnTo>
                  <a:cubicBezTo>
                    <a:pt x="26514" y="12354"/>
                    <a:pt x="26528" y="12340"/>
                    <a:pt x="26557" y="12325"/>
                  </a:cubicBezTo>
                  <a:cubicBezTo>
                    <a:pt x="26572" y="12311"/>
                    <a:pt x="26586" y="12282"/>
                    <a:pt x="26586" y="12268"/>
                  </a:cubicBezTo>
                  <a:lnTo>
                    <a:pt x="26543" y="11300"/>
                  </a:lnTo>
                  <a:cubicBezTo>
                    <a:pt x="26543" y="11256"/>
                    <a:pt x="26514" y="11227"/>
                    <a:pt x="26470" y="11213"/>
                  </a:cubicBezTo>
                  <a:lnTo>
                    <a:pt x="26095" y="11170"/>
                  </a:lnTo>
                  <a:cubicBezTo>
                    <a:pt x="26297" y="10765"/>
                    <a:pt x="26759" y="9609"/>
                    <a:pt x="26817" y="9002"/>
                  </a:cubicBezTo>
                  <a:cubicBezTo>
                    <a:pt x="27048" y="8973"/>
                    <a:pt x="27207" y="8757"/>
                    <a:pt x="27178" y="8525"/>
                  </a:cubicBezTo>
                  <a:cubicBezTo>
                    <a:pt x="27133" y="8283"/>
                    <a:pt x="26947" y="8171"/>
                    <a:pt x="26762" y="8171"/>
                  </a:cubicBezTo>
                  <a:cubicBezTo>
                    <a:pt x="26539" y="8171"/>
                    <a:pt x="26317" y="8334"/>
                    <a:pt x="26340" y="8627"/>
                  </a:cubicBezTo>
                  <a:cubicBezTo>
                    <a:pt x="26340" y="8713"/>
                    <a:pt x="26384" y="8785"/>
                    <a:pt x="26442" y="8858"/>
                  </a:cubicBezTo>
                  <a:cubicBezTo>
                    <a:pt x="26254" y="9161"/>
                    <a:pt x="26080" y="9479"/>
                    <a:pt x="25921" y="9811"/>
                  </a:cubicBezTo>
                  <a:cubicBezTo>
                    <a:pt x="25921" y="9811"/>
                    <a:pt x="25762" y="8294"/>
                    <a:pt x="25618" y="7543"/>
                  </a:cubicBezTo>
                  <a:cubicBezTo>
                    <a:pt x="26066" y="7442"/>
                    <a:pt x="26051" y="6777"/>
                    <a:pt x="25589" y="6719"/>
                  </a:cubicBezTo>
                  <a:cubicBezTo>
                    <a:pt x="25568" y="6717"/>
                    <a:pt x="25548" y="6716"/>
                    <a:pt x="25529" y="6716"/>
                  </a:cubicBezTo>
                  <a:cubicBezTo>
                    <a:pt x="25097" y="6716"/>
                    <a:pt x="24943" y="7306"/>
                    <a:pt x="25343" y="7500"/>
                  </a:cubicBezTo>
                  <a:cubicBezTo>
                    <a:pt x="25185" y="8179"/>
                    <a:pt x="25040" y="9551"/>
                    <a:pt x="25040" y="9551"/>
                  </a:cubicBezTo>
                  <a:cubicBezTo>
                    <a:pt x="25040" y="9551"/>
                    <a:pt x="24607" y="8251"/>
                    <a:pt x="24274" y="7803"/>
                  </a:cubicBezTo>
                  <a:cubicBezTo>
                    <a:pt x="24638" y="7556"/>
                    <a:pt x="24441" y="7016"/>
                    <a:pt x="24060" y="7016"/>
                  </a:cubicBezTo>
                  <a:cubicBezTo>
                    <a:pt x="24018" y="7016"/>
                    <a:pt x="23974" y="7023"/>
                    <a:pt x="23927" y="7037"/>
                  </a:cubicBezTo>
                  <a:cubicBezTo>
                    <a:pt x="23456" y="7180"/>
                    <a:pt x="23550" y="7861"/>
                    <a:pt x="24028" y="7861"/>
                  </a:cubicBezTo>
                  <a:cubicBezTo>
                    <a:pt x="24033" y="7861"/>
                    <a:pt x="24038" y="7861"/>
                    <a:pt x="24043" y="7861"/>
                  </a:cubicBezTo>
                  <a:cubicBezTo>
                    <a:pt x="24115" y="8540"/>
                    <a:pt x="24216" y="9219"/>
                    <a:pt x="24361" y="9898"/>
                  </a:cubicBezTo>
                  <a:cubicBezTo>
                    <a:pt x="24361" y="9898"/>
                    <a:pt x="23711" y="8858"/>
                    <a:pt x="23350" y="8511"/>
                  </a:cubicBezTo>
                  <a:cubicBezTo>
                    <a:pt x="23393" y="8424"/>
                    <a:pt x="23422" y="8323"/>
                    <a:pt x="23407" y="8236"/>
                  </a:cubicBezTo>
                  <a:cubicBezTo>
                    <a:pt x="23380" y="8001"/>
                    <a:pt x="23183" y="7862"/>
                    <a:pt x="22983" y="7862"/>
                  </a:cubicBezTo>
                  <a:cubicBezTo>
                    <a:pt x="22863" y="7862"/>
                    <a:pt x="22742" y="7912"/>
                    <a:pt x="22656" y="8020"/>
                  </a:cubicBezTo>
                  <a:cubicBezTo>
                    <a:pt x="22439" y="8305"/>
                    <a:pt x="22642" y="8704"/>
                    <a:pt x="22979" y="8704"/>
                  </a:cubicBezTo>
                  <a:cubicBezTo>
                    <a:pt x="23001" y="8704"/>
                    <a:pt x="23023" y="8702"/>
                    <a:pt x="23046" y="8699"/>
                  </a:cubicBezTo>
                  <a:cubicBezTo>
                    <a:pt x="23104" y="8699"/>
                    <a:pt x="23147" y="8684"/>
                    <a:pt x="23191" y="8655"/>
                  </a:cubicBezTo>
                  <a:cubicBezTo>
                    <a:pt x="23451" y="9421"/>
                    <a:pt x="23754" y="10158"/>
                    <a:pt x="24101" y="10895"/>
                  </a:cubicBezTo>
                  <a:lnTo>
                    <a:pt x="23711" y="10837"/>
                  </a:lnTo>
                  <a:cubicBezTo>
                    <a:pt x="23682" y="10837"/>
                    <a:pt x="23653" y="10837"/>
                    <a:pt x="23638" y="10866"/>
                  </a:cubicBezTo>
                  <a:cubicBezTo>
                    <a:pt x="23624" y="10881"/>
                    <a:pt x="23610" y="10895"/>
                    <a:pt x="23610" y="10924"/>
                  </a:cubicBezTo>
                  <a:cubicBezTo>
                    <a:pt x="23610" y="11184"/>
                    <a:pt x="23581" y="11878"/>
                    <a:pt x="23581" y="11935"/>
                  </a:cubicBezTo>
                  <a:cubicBezTo>
                    <a:pt x="23566" y="11964"/>
                    <a:pt x="23581" y="11993"/>
                    <a:pt x="23595" y="12008"/>
                  </a:cubicBezTo>
                  <a:cubicBezTo>
                    <a:pt x="23610" y="12022"/>
                    <a:pt x="23624" y="12051"/>
                    <a:pt x="23797" y="12080"/>
                  </a:cubicBezTo>
                  <a:cubicBezTo>
                    <a:pt x="23465" y="12976"/>
                    <a:pt x="22902" y="14189"/>
                    <a:pt x="22121" y="14998"/>
                  </a:cubicBezTo>
                  <a:cubicBezTo>
                    <a:pt x="22121" y="14998"/>
                    <a:pt x="22107" y="15013"/>
                    <a:pt x="22092" y="15013"/>
                  </a:cubicBezTo>
                  <a:cubicBezTo>
                    <a:pt x="22092" y="15027"/>
                    <a:pt x="22078" y="15042"/>
                    <a:pt x="22064" y="15056"/>
                  </a:cubicBezTo>
                  <a:cubicBezTo>
                    <a:pt x="21861" y="15273"/>
                    <a:pt x="21630" y="15446"/>
                    <a:pt x="21370" y="15605"/>
                  </a:cubicBezTo>
                  <a:cubicBezTo>
                    <a:pt x="20705" y="15952"/>
                    <a:pt x="19997" y="16183"/>
                    <a:pt x="19246" y="16299"/>
                  </a:cubicBezTo>
                  <a:cubicBezTo>
                    <a:pt x="19232" y="16255"/>
                    <a:pt x="19217" y="16198"/>
                    <a:pt x="19188" y="16154"/>
                  </a:cubicBezTo>
                  <a:lnTo>
                    <a:pt x="19029" y="14146"/>
                  </a:lnTo>
                  <a:cubicBezTo>
                    <a:pt x="22483" y="9927"/>
                    <a:pt x="21645" y="6430"/>
                    <a:pt x="20835" y="4725"/>
                  </a:cubicBezTo>
                  <a:cubicBezTo>
                    <a:pt x="19492" y="1893"/>
                    <a:pt x="16429" y="1"/>
                    <a:pt x="13207" y="1"/>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66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3" name="Google Shape;753;p33"/>
            <p:cNvGrpSpPr/>
            <p:nvPr/>
          </p:nvGrpSpPr>
          <p:grpSpPr>
            <a:xfrm>
              <a:off x="7256767" y="3009138"/>
              <a:ext cx="1390446" cy="1688708"/>
              <a:chOff x="1616175" y="3861875"/>
              <a:chExt cx="697875" cy="847575"/>
            </a:xfrm>
          </p:grpSpPr>
          <p:sp>
            <p:nvSpPr>
              <p:cNvPr id="754" name="Google Shape;754;p33"/>
              <p:cNvSpPr/>
              <p:nvPr/>
            </p:nvSpPr>
            <p:spPr>
              <a:xfrm>
                <a:off x="2118250" y="4352750"/>
                <a:ext cx="164375" cy="113700"/>
              </a:xfrm>
              <a:custGeom>
                <a:avLst/>
                <a:gdLst/>
                <a:ahLst/>
                <a:cxnLst/>
                <a:rect l="l" t="t" r="r" b="b"/>
                <a:pathLst>
                  <a:path w="6575" h="4548" extrusionOk="0">
                    <a:moveTo>
                      <a:pt x="6459" y="1"/>
                    </a:moveTo>
                    <a:cubicBezTo>
                      <a:pt x="6459" y="1"/>
                      <a:pt x="5058" y="1764"/>
                      <a:pt x="3902" y="1980"/>
                    </a:cubicBezTo>
                    <a:cubicBezTo>
                      <a:pt x="3770" y="2006"/>
                      <a:pt x="3624" y="2018"/>
                      <a:pt x="3467" y="2018"/>
                    </a:cubicBezTo>
                    <a:cubicBezTo>
                      <a:pt x="2237" y="2018"/>
                      <a:pt x="405" y="1301"/>
                      <a:pt x="405" y="1301"/>
                    </a:cubicBezTo>
                    <a:lnTo>
                      <a:pt x="1" y="4379"/>
                    </a:lnTo>
                    <a:cubicBezTo>
                      <a:pt x="1" y="4379"/>
                      <a:pt x="1377" y="4548"/>
                      <a:pt x="2788" y="4548"/>
                    </a:cubicBezTo>
                    <a:cubicBezTo>
                      <a:pt x="3987" y="4548"/>
                      <a:pt x="5211" y="4426"/>
                      <a:pt x="5636" y="3974"/>
                    </a:cubicBezTo>
                    <a:cubicBezTo>
                      <a:pt x="6575" y="2977"/>
                      <a:pt x="6459" y="1"/>
                      <a:pt x="6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3"/>
              <p:cNvSpPr/>
              <p:nvPr/>
            </p:nvSpPr>
            <p:spPr>
              <a:xfrm>
                <a:off x="1703950" y="3861875"/>
                <a:ext cx="472850" cy="397725"/>
              </a:xfrm>
              <a:custGeom>
                <a:avLst/>
                <a:gdLst/>
                <a:ahLst/>
                <a:cxnLst/>
                <a:rect l="l" t="t" r="r" b="b"/>
                <a:pathLst>
                  <a:path w="18914" h="15909" extrusionOk="0">
                    <a:moveTo>
                      <a:pt x="9637" y="174"/>
                    </a:moveTo>
                    <a:cubicBezTo>
                      <a:pt x="12787" y="174"/>
                      <a:pt x="15793" y="2037"/>
                      <a:pt x="17093" y="4797"/>
                    </a:cubicBezTo>
                    <a:cubicBezTo>
                      <a:pt x="17888" y="6473"/>
                      <a:pt x="18711" y="9883"/>
                      <a:pt x="15316" y="14044"/>
                    </a:cubicBezTo>
                    <a:lnTo>
                      <a:pt x="5505" y="15720"/>
                    </a:lnTo>
                    <a:cubicBezTo>
                      <a:pt x="5187" y="15590"/>
                      <a:pt x="1676" y="14073"/>
                      <a:pt x="795" y="10894"/>
                    </a:cubicBezTo>
                    <a:cubicBezTo>
                      <a:pt x="202" y="8727"/>
                      <a:pt x="954" y="6271"/>
                      <a:pt x="3034" y="3583"/>
                    </a:cubicBezTo>
                    <a:cubicBezTo>
                      <a:pt x="4739" y="1387"/>
                      <a:pt x="7094" y="174"/>
                      <a:pt x="9637" y="174"/>
                    </a:cubicBezTo>
                    <a:close/>
                    <a:moveTo>
                      <a:pt x="9637" y="0"/>
                    </a:moveTo>
                    <a:cubicBezTo>
                      <a:pt x="7037" y="0"/>
                      <a:pt x="4638" y="1243"/>
                      <a:pt x="2890" y="3482"/>
                    </a:cubicBezTo>
                    <a:cubicBezTo>
                      <a:pt x="766" y="6213"/>
                      <a:pt x="0" y="8727"/>
                      <a:pt x="621" y="10952"/>
                    </a:cubicBezTo>
                    <a:cubicBezTo>
                      <a:pt x="1561" y="14348"/>
                      <a:pt x="5418" y="15879"/>
                      <a:pt x="5462" y="15894"/>
                    </a:cubicBezTo>
                    <a:lnTo>
                      <a:pt x="5491" y="15894"/>
                    </a:lnTo>
                    <a:lnTo>
                      <a:pt x="5505" y="15908"/>
                    </a:lnTo>
                    <a:lnTo>
                      <a:pt x="15388" y="14218"/>
                    </a:lnTo>
                    <a:cubicBezTo>
                      <a:pt x="15402" y="14218"/>
                      <a:pt x="15417" y="14203"/>
                      <a:pt x="15431" y="14189"/>
                    </a:cubicBezTo>
                    <a:cubicBezTo>
                      <a:pt x="18913" y="9941"/>
                      <a:pt x="18075" y="6444"/>
                      <a:pt x="17266" y="4725"/>
                    </a:cubicBezTo>
                    <a:cubicBezTo>
                      <a:pt x="15923" y="1907"/>
                      <a:pt x="12859" y="0"/>
                      <a:pt x="963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3"/>
              <p:cNvSpPr/>
              <p:nvPr/>
            </p:nvSpPr>
            <p:spPr>
              <a:xfrm>
                <a:off x="1754825" y="3936550"/>
                <a:ext cx="347575" cy="277525"/>
              </a:xfrm>
              <a:custGeom>
                <a:avLst/>
                <a:gdLst/>
                <a:ahLst/>
                <a:cxnLst/>
                <a:rect l="l" t="t" r="r" b="b"/>
                <a:pathLst>
                  <a:path w="13903" h="11101" extrusionOk="0">
                    <a:moveTo>
                      <a:pt x="6665" y="1"/>
                    </a:moveTo>
                    <a:cubicBezTo>
                      <a:pt x="0" y="1"/>
                      <a:pt x="2343" y="11101"/>
                      <a:pt x="2343" y="11101"/>
                    </a:cubicBezTo>
                    <a:cubicBezTo>
                      <a:pt x="2343" y="11101"/>
                      <a:pt x="11301" y="10869"/>
                      <a:pt x="12602" y="6130"/>
                    </a:cubicBezTo>
                    <a:cubicBezTo>
                      <a:pt x="13902" y="1391"/>
                      <a:pt x="8296" y="192"/>
                      <a:pt x="8296" y="192"/>
                    </a:cubicBezTo>
                    <a:cubicBezTo>
                      <a:pt x="7700" y="62"/>
                      <a:pt x="7158" y="1"/>
                      <a:pt x="66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3"/>
              <p:cNvSpPr/>
              <p:nvPr/>
            </p:nvSpPr>
            <p:spPr>
              <a:xfrm>
                <a:off x="2060100" y="4431875"/>
                <a:ext cx="192550" cy="187125"/>
              </a:xfrm>
              <a:custGeom>
                <a:avLst/>
                <a:gdLst/>
                <a:ahLst/>
                <a:cxnLst/>
                <a:rect l="l" t="t" r="r" b="b"/>
                <a:pathLst>
                  <a:path w="7702" h="7485" extrusionOk="0">
                    <a:moveTo>
                      <a:pt x="3670" y="0"/>
                    </a:moveTo>
                    <a:lnTo>
                      <a:pt x="1" y="1474"/>
                    </a:lnTo>
                    <a:cubicBezTo>
                      <a:pt x="1" y="1474"/>
                      <a:pt x="1084" y="6647"/>
                      <a:pt x="1445" y="6647"/>
                    </a:cubicBezTo>
                    <a:cubicBezTo>
                      <a:pt x="1807" y="6647"/>
                      <a:pt x="5534" y="5447"/>
                      <a:pt x="5534" y="5447"/>
                    </a:cubicBezTo>
                    <a:lnTo>
                      <a:pt x="6502" y="7485"/>
                    </a:lnTo>
                    <a:lnTo>
                      <a:pt x="7702" y="3511"/>
                    </a:lnTo>
                    <a:lnTo>
                      <a:pt x="4090" y="3396"/>
                    </a:lnTo>
                    <a:cubicBezTo>
                      <a:pt x="4090" y="2543"/>
                      <a:pt x="3670" y="0"/>
                      <a:pt x="3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3"/>
              <p:cNvSpPr/>
              <p:nvPr/>
            </p:nvSpPr>
            <p:spPr>
              <a:xfrm>
                <a:off x="2057575" y="4429425"/>
                <a:ext cx="197250" cy="191750"/>
              </a:xfrm>
              <a:custGeom>
                <a:avLst/>
                <a:gdLst/>
                <a:ahLst/>
                <a:cxnLst/>
                <a:rect l="l" t="t" r="r" b="b"/>
                <a:pathLst>
                  <a:path w="7890" h="7670" extrusionOk="0">
                    <a:moveTo>
                      <a:pt x="3699" y="228"/>
                    </a:moveTo>
                    <a:cubicBezTo>
                      <a:pt x="3786" y="720"/>
                      <a:pt x="4089" y="2771"/>
                      <a:pt x="4089" y="3494"/>
                    </a:cubicBezTo>
                    <a:cubicBezTo>
                      <a:pt x="4104" y="3537"/>
                      <a:pt x="4133" y="3580"/>
                      <a:pt x="4191" y="3580"/>
                    </a:cubicBezTo>
                    <a:lnTo>
                      <a:pt x="7687" y="3696"/>
                    </a:lnTo>
                    <a:lnTo>
                      <a:pt x="6575" y="7337"/>
                    </a:lnTo>
                    <a:lnTo>
                      <a:pt x="5708" y="5502"/>
                    </a:lnTo>
                    <a:cubicBezTo>
                      <a:pt x="5693" y="5473"/>
                      <a:pt x="5664" y="5444"/>
                      <a:pt x="5635" y="5444"/>
                    </a:cubicBezTo>
                    <a:lnTo>
                      <a:pt x="5606" y="5444"/>
                    </a:lnTo>
                    <a:cubicBezTo>
                      <a:pt x="4133" y="5921"/>
                      <a:pt x="1864" y="6629"/>
                      <a:pt x="1546" y="6644"/>
                    </a:cubicBezTo>
                    <a:cubicBezTo>
                      <a:pt x="1315" y="6456"/>
                      <a:pt x="679" y="3942"/>
                      <a:pt x="203" y="1615"/>
                    </a:cubicBezTo>
                    <a:lnTo>
                      <a:pt x="3699" y="228"/>
                    </a:lnTo>
                    <a:close/>
                    <a:moveTo>
                      <a:pt x="3784" y="1"/>
                    </a:moveTo>
                    <a:cubicBezTo>
                      <a:pt x="3771" y="1"/>
                      <a:pt x="3757" y="4"/>
                      <a:pt x="3743" y="12"/>
                    </a:cubicBezTo>
                    <a:lnTo>
                      <a:pt x="58" y="1485"/>
                    </a:lnTo>
                    <a:cubicBezTo>
                      <a:pt x="15" y="1500"/>
                      <a:pt x="0" y="1543"/>
                      <a:pt x="0" y="1586"/>
                    </a:cubicBezTo>
                    <a:cubicBezTo>
                      <a:pt x="0" y="1601"/>
                      <a:pt x="275" y="2887"/>
                      <a:pt x="593" y="4173"/>
                    </a:cubicBezTo>
                    <a:cubicBezTo>
                      <a:pt x="1243" y="6831"/>
                      <a:pt x="1416" y="6831"/>
                      <a:pt x="1546" y="6831"/>
                    </a:cubicBezTo>
                    <a:cubicBezTo>
                      <a:pt x="1879" y="6831"/>
                      <a:pt x="4956" y="5849"/>
                      <a:pt x="5578" y="5647"/>
                    </a:cubicBezTo>
                    <a:lnTo>
                      <a:pt x="6517" y="7626"/>
                    </a:lnTo>
                    <a:cubicBezTo>
                      <a:pt x="6531" y="7655"/>
                      <a:pt x="6560" y="7669"/>
                      <a:pt x="6603" y="7669"/>
                    </a:cubicBezTo>
                    <a:cubicBezTo>
                      <a:pt x="6632" y="7669"/>
                      <a:pt x="6676" y="7640"/>
                      <a:pt x="6676" y="7612"/>
                    </a:cubicBezTo>
                    <a:lnTo>
                      <a:pt x="7889" y="3638"/>
                    </a:lnTo>
                    <a:cubicBezTo>
                      <a:pt x="7889" y="3609"/>
                      <a:pt x="7889" y="3580"/>
                      <a:pt x="7875" y="3551"/>
                    </a:cubicBezTo>
                    <a:cubicBezTo>
                      <a:pt x="7860" y="3537"/>
                      <a:pt x="7832" y="3523"/>
                      <a:pt x="7803" y="3523"/>
                    </a:cubicBezTo>
                    <a:lnTo>
                      <a:pt x="4277" y="3393"/>
                    </a:lnTo>
                    <a:cubicBezTo>
                      <a:pt x="4248" y="2482"/>
                      <a:pt x="3887" y="185"/>
                      <a:pt x="3873" y="84"/>
                    </a:cubicBezTo>
                    <a:cubicBezTo>
                      <a:pt x="3858" y="55"/>
                      <a:pt x="3844" y="26"/>
                      <a:pt x="3815" y="12"/>
                    </a:cubicBezTo>
                    <a:cubicBezTo>
                      <a:pt x="3808" y="4"/>
                      <a:pt x="3797" y="1"/>
                      <a:pt x="378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3"/>
              <p:cNvSpPr/>
              <p:nvPr/>
            </p:nvSpPr>
            <p:spPr>
              <a:xfrm>
                <a:off x="1896825" y="4507375"/>
                <a:ext cx="182800" cy="199775"/>
              </a:xfrm>
              <a:custGeom>
                <a:avLst/>
                <a:gdLst/>
                <a:ahLst/>
                <a:cxnLst/>
                <a:rect l="l" t="t" r="r" b="b"/>
                <a:pathLst>
                  <a:path w="7312" h="7991" extrusionOk="0">
                    <a:moveTo>
                      <a:pt x="911" y="0"/>
                    </a:moveTo>
                    <a:cubicBezTo>
                      <a:pt x="911" y="0"/>
                      <a:pt x="1" y="5202"/>
                      <a:pt x="333" y="5332"/>
                    </a:cubicBezTo>
                    <a:cubicBezTo>
                      <a:pt x="665" y="5476"/>
                      <a:pt x="4581" y="5736"/>
                      <a:pt x="4581" y="5736"/>
                    </a:cubicBezTo>
                    <a:lnTo>
                      <a:pt x="4725" y="7990"/>
                    </a:lnTo>
                    <a:lnTo>
                      <a:pt x="7312" y="4739"/>
                    </a:lnTo>
                    <a:lnTo>
                      <a:pt x="4003" y="3294"/>
                    </a:lnTo>
                    <a:cubicBezTo>
                      <a:pt x="4306" y="2514"/>
                      <a:pt x="5173" y="0"/>
                      <a:pt x="5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3"/>
              <p:cNvSpPr/>
              <p:nvPr/>
            </p:nvSpPr>
            <p:spPr>
              <a:xfrm>
                <a:off x="1897550" y="4505200"/>
                <a:ext cx="184250" cy="204250"/>
              </a:xfrm>
              <a:custGeom>
                <a:avLst/>
                <a:gdLst/>
                <a:ahLst/>
                <a:cxnLst/>
                <a:rect l="l" t="t" r="r" b="b"/>
                <a:pathLst>
                  <a:path w="7370" h="8170" extrusionOk="0">
                    <a:moveTo>
                      <a:pt x="954" y="174"/>
                    </a:moveTo>
                    <a:lnTo>
                      <a:pt x="5029" y="188"/>
                    </a:lnTo>
                    <a:cubicBezTo>
                      <a:pt x="4855" y="694"/>
                      <a:pt x="4162" y="2673"/>
                      <a:pt x="3887" y="3352"/>
                    </a:cubicBezTo>
                    <a:cubicBezTo>
                      <a:pt x="3873" y="3396"/>
                      <a:pt x="3887" y="3454"/>
                      <a:pt x="3945" y="3468"/>
                    </a:cubicBezTo>
                    <a:lnTo>
                      <a:pt x="7138" y="4870"/>
                    </a:lnTo>
                    <a:lnTo>
                      <a:pt x="4769" y="7846"/>
                    </a:lnTo>
                    <a:lnTo>
                      <a:pt x="4653" y="5823"/>
                    </a:lnTo>
                    <a:cubicBezTo>
                      <a:pt x="4653" y="5765"/>
                      <a:pt x="4610" y="5736"/>
                      <a:pt x="4566" y="5736"/>
                    </a:cubicBezTo>
                    <a:cubicBezTo>
                      <a:pt x="3020" y="5621"/>
                      <a:pt x="651" y="5448"/>
                      <a:pt x="362" y="5346"/>
                    </a:cubicBezTo>
                    <a:lnTo>
                      <a:pt x="347" y="5361"/>
                    </a:lnTo>
                    <a:cubicBezTo>
                      <a:pt x="203" y="5086"/>
                      <a:pt x="550" y="2514"/>
                      <a:pt x="954" y="174"/>
                    </a:cubicBezTo>
                    <a:close/>
                    <a:moveTo>
                      <a:pt x="882" y="0"/>
                    </a:moveTo>
                    <a:cubicBezTo>
                      <a:pt x="839" y="0"/>
                      <a:pt x="795" y="29"/>
                      <a:pt x="795" y="73"/>
                    </a:cubicBezTo>
                    <a:cubicBezTo>
                      <a:pt x="781" y="87"/>
                      <a:pt x="564" y="1387"/>
                      <a:pt x="376" y="2688"/>
                    </a:cubicBezTo>
                    <a:cubicBezTo>
                      <a:pt x="1" y="5404"/>
                      <a:pt x="160" y="5462"/>
                      <a:pt x="275" y="5505"/>
                    </a:cubicBezTo>
                    <a:cubicBezTo>
                      <a:pt x="593" y="5635"/>
                      <a:pt x="3815" y="5867"/>
                      <a:pt x="4465" y="5910"/>
                    </a:cubicBezTo>
                    <a:lnTo>
                      <a:pt x="4610" y="8092"/>
                    </a:lnTo>
                    <a:cubicBezTo>
                      <a:pt x="4610" y="8121"/>
                      <a:pt x="4624" y="8164"/>
                      <a:pt x="4668" y="8164"/>
                    </a:cubicBezTo>
                    <a:lnTo>
                      <a:pt x="4696" y="8164"/>
                    </a:lnTo>
                    <a:cubicBezTo>
                      <a:pt x="4705" y="8168"/>
                      <a:pt x="4712" y="8170"/>
                      <a:pt x="4719" y="8170"/>
                    </a:cubicBezTo>
                    <a:cubicBezTo>
                      <a:pt x="4735" y="8170"/>
                      <a:pt x="4748" y="8160"/>
                      <a:pt x="4769" y="8149"/>
                    </a:cubicBezTo>
                    <a:lnTo>
                      <a:pt x="7355" y="4898"/>
                    </a:lnTo>
                    <a:cubicBezTo>
                      <a:pt x="7369" y="4870"/>
                      <a:pt x="7369" y="4841"/>
                      <a:pt x="7369" y="4812"/>
                    </a:cubicBezTo>
                    <a:cubicBezTo>
                      <a:pt x="7355" y="4783"/>
                      <a:pt x="7341" y="4768"/>
                      <a:pt x="7312" y="4754"/>
                    </a:cubicBezTo>
                    <a:lnTo>
                      <a:pt x="4090" y="3338"/>
                    </a:lnTo>
                    <a:cubicBezTo>
                      <a:pt x="4422" y="2486"/>
                      <a:pt x="5231" y="159"/>
                      <a:pt x="5231" y="130"/>
                    </a:cubicBezTo>
                    <a:cubicBezTo>
                      <a:pt x="5245" y="101"/>
                      <a:pt x="5245" y="73"/>
                      <a:pt x="5217" y="44"/>
                    </a:cubicBezTo>
                    <a:cubicBezTo>
                      <a:pt x="5202" y="29"/>
                      <a:pt x="5173" y="15"/>
                      <a:pt x="5144" y="15"/>
                    </a:cubicBezTo>
                    <a:lnTo>
                      <a:pt x="88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3"/>
              <p:cNvSpPr/>
              <p:nvPr/>
            </p:nvSpPr>
            <p:spPr>
              <a:xfrm>
                <a:off x="2043850" y="4133500"/>
                <a:ext cx="270200" cy="220725"/>
              </a:xfrm>
              <a:custGeom>
                <a:avLst/>
                <a:gdLst/>
                <a:ahLst/>
                <a:cxnLst/>
                <a:rect l="l" t="t" r="r" b="b"/>
                <a:pathLst>
                  <a:path w="10808" h="8829" extrusionOk="0">
                    <a:moveTo>
                      <a:pt x="7124" y="1"/>
                    </a:moveTo>
                    <a:cubicBezTo>
                      <a:pt x="7124" y="1"/>
                      <a:pt x="6184" y="3757"/>
                      <a:pt x="4234" y="4812"/>
                    </a:cubicBezTo>
                    <a:cubicBezTo>
                      <a:pt x="2903" y="5532"/>
                      <a:pt x="1418" y="5646"/>
                      <a:pt x="608" y="5646"/>
                    </a:cubicBezTo>
                    <a:cubicBezTo>
                      <a:pt x="231" y="5646"/>
                      <a:pt x="0" y="5621"/>
                      <a:pt x="0" y="5621"/>
                    </a:cubicBezTo>
                    <a:lnTo>
                      <a:pt x="0" y="5621"/>
                    </a:lnTo>
                    <a:lnTo>
                      <a:pt x="2269" y="8829"/>
                    </a:lnTo>
                    <a:cubicBezTo>
                      <a:pt x="10808" y="8063"/>
                      <a:pt x="8612" y="1070"/>
                      <a:pt x="8612" y="1070"/>
                    </a:cubicBezTo>
                    <a:lnTo>
                      <a:pt x="7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3"/>
              <p:cNvSpPr/>
              <p:nvPr/>
            </p:nvSpPr>
            <p:spPr>
              <a:xfrm>
                <a:off x="2041325" y="4131425"/>
                <a:ext cx="241675" cy="224975"/>
              </a:xfrm>
              <a:custGeom>
                <a:avLst/>
                <a:gdLst/>
                <a:ahLst/>
                <a:cxnLst/>
                <a:rect l="l" t="t" r="r" b="b"/>
                <a:pathLst>
                  <a:path w="9667" h="8999" extrusionOk="0">
                    <a:moveTo>
                      <a:pt x="7268" y="243"/>
                    </a:moveTo>
                    <a:lnTo>
                      <a:pt x="8641" y="1211"/>
                    </a:lnTo>
                    <a:cubicBezTo>
                      <a:pt x="8713" y="1500"/>
                      <a:pt x="9392" y="4071"/>
                      <a:pt x="8005" y="6138"/>
                    </a:cubicBezTo>
                    <a:cubicBezTo>
                      <a:pt x="6979" y="7655"/>
                      <a:pt x="5101" y="8565"/>
                      <a:pt x="2413" y="8811"/>
                    </a:cubicBezTo>
                    <a:lnTo>
                      <a:pt x="275" y="5820"/>
                    </a:lnTo>
                    <a:lnTo>
                      <a:pt x="694" y="5820"/>
                    </a:lnTo>
                    <a:cubicBezTo>
                      <a:pt x="1488" y="5820"/>
                      <a:pt x="3020" y="5719"/>
                      <a:pt x="4378" y="4967"/>
                    </a:cubicBezTo>
                    <a:cubicBezTo>
                      <a:pt x="6170" y="3999"/>
                      <a:pt x="7095" y="922"/>
                      <a:pt x="7268" y="243"/>
                    </a:cubicBezTo>
                    <a:close/>
                    <a:moveTo>
                      <a:pt x="7225" y="1"/>
                    </a:moveTo>
                    <a:cubicBezTo>
                      <a:pt x="7210" y="1"/>
                      <a:pt x="7196" y="4"/>
                      <a:pt x="7181" y="11"/>
                    </a:cubicBezTo>
                    <a:cubicBezTo>
                      <a:pt x="7152" y="11"/>
                      <a:pt x="7138" y="40"/>
                      <a:pt x="7123" y="69"/>
                    </a:cubicBezTo>
                    <a:cubicBezTo>
                      <a:pt x="7109" y="112"/>
                      <a:pt x="6184" y="3782"/>
                      <a:pt x="4291" y="4808"/>
                    </a:cubicBezTo>
                    <a:cubicBezTo>
                      <a:pt x="2962" y="5531"/>
                      <a:pt x="1474" y="5646"/>
                      <a:pt x="694" y="5646"/>
                    </a:cubicBezTo>
                    <a:cubicBezTo>
                      <a:pt x="506" y="5646"/>
                      <a:pt x="304" y="5632"/>
                      <a:pt x="116" y="5617"/>
                    </a:cubicBezTo>
                    <a:cubicBezTo>
                      <a:pt x="72" y="5617"/>
                      <a:pt x="44" y="5632"/>
                      <a:pt x="29" y="5661"/>
                    </a:cubicBezTo>
                    <a:cubicBezTo>
                      <a:pt x="0" y="5690"/>
                      <a:pt x="0" y="5733"/>
                      <a:pt x="29" y="5762"/>
                    </a:cubicBezTo>
                    <a:lnTo>
                      <a:pt x="2298" y="8955"/>
                    </a:lnTo>
                    <a:cubicBezTo>
                      <a:pt x="2312" y="8984"/>
                      <a:pt x="2341" y="8998"/>
                      <a:pt x="2370" y="8998"/>
                    </a:cubicBezTo>
                    <a:lnTo>
                      <a:pt x="2384" y="8998"/>
                    </a:lnTo>
                    <a:cubicBezTo>
                      <a:pt x="5158" y="8753"/>
                      <a:pt x="7095" y="7814"/>
                      <a:pt x="8164" y="6239"/>
                    </a:cubicBezTo>
                    <a:cubicBezTo>
                      <a:pt x="9666" y="3970"/>
                      <a:pt x="8799" y="1153"/>
                      <a:pt x="8799" y="1124"/>
                    </a:cubicBezTo>
                    <a:cubicBezTo>
                      <a:pt x="8785" y="1109"/>
                      <a:pt x="8785" y="1081"/>
                      <a:pt x="8756" y="1081"/>
                    </a:cubicBezTo>
                    <a:lnTo>
                      <a:pt x="7268" y="11"/>
                    </a:lnTo>
                    <a:cubicBezTo>
                      <a:pt x="7253" y="4"/>
                      <a:pt x="7239" y="1"/>
                      <a:pt x="722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a:off x="1678650" y="4283400"/>
                <a:ext cx="225800" cy="172125"/>
              </a:xfrm>
              <a:custGeom>
                <a:avLst/>
                <a:gdLst/>
                <a:ahLst/>
                <a:cxnLst/>
                <a:rect l="l" t="t" r="r" b="b"/>
                <a:pathLst>
                  <a:path w="9032" h="6885" extrusionOk="0">
                    <a:moveTo>
                      <a:pt x="1576" y="1"/>
                    </a:moveTo>
                    <a:lnTo>
                      <a:pt x="1" y="969"/>
                    </a:lnTo>
                    <a:cubicBezTo>
                      <a:pt x="1" y="969"/>
                      <a:pt x="969" y="4812"/>
                      <a:pt x="3497" y="6503"/>
                    </a:cubicBezTo>
                    <a:cubicBezTo>
                      <a:pt x="3900" y="6772"/>
                      <a:pt x="4314" y="6885"/>
                      <a:pt x="4727" y="6885"/>
                    </a:cubicBezTo>
                    <a:cubicBezTo>
                      <a:pt x="6906" y="6885"/>
                      <a:pt x="9031" y="3729"/>
                      <a:pt x="9031" y="3729"/>
                    </a:cubicBezTo>
                    <a:lnTo>
                      <a:pt x="6994" y="1084"/>
                    </a:lnTo>
                    <a:cubicBezTo>
                      <a:pt x="6994" y="1084"/>
                      <a:pt x="5303" y="2891"/>
                      <a:pt x="4465" y="3252"/>
                    </a:cubicBezTo>
                    <a:cubicBezTo>
                      <a:pt x="4425" y="3269"/>
                      <a:pt x="4381" y="3277"/>
                      <a:pt x="4336" y="3277"/>
                    </a:cubicBezTo>
                    <a:cubicBezTo>
                      <a:pt x="3423" y="3277"/>
                      <a:pt x="1576" y="1"/>
                      <a:pt x="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3"/>
              <p:cNvSpPr/>
              <p:nvPr/>
            </p:nvSpPr>
            <p:spPr>
              <a:xfrm>
                <a:off x="1676125" y="4280875"/>
                <a:ext cx="230850" cy="177025"/>
              </a:xfrm>
              <a:custGeom>
                <a:avLst/>
                <a:gdLst/>
                <a:ahLst/>
                <a:cxnLst/>
                <a:rect l="l" t="t" r="r" b="b"/>
                <a:pathLst>
                  <a:path w="9234" h="7081" extrusionOk="0">
                    <a:moveTo>
                      <a:pt x="1633" y="232"/>
                    </a:moveTo>
                    <a:cubicBezTo>
                      <a:pt x="1980" y="810"/>
                      <a:pt x="3555" y="3468"/>
                      <a:pt x="4436" y="3468"/>
                    </a:cubicBezTo>
                    <a:cubicBezTo>
                      <a:pt x="4494" y="3468"/>
                      <a:pt x="4537" y="3454"/>
                      <a:pt x="4595" y="3439"/>
                    </a:cubicBezTo>
                    <a:cubicBezTo>
                      <a:pt x="5361" y="3107"/>
                      <a:pt x="6748" y="1691"/>
                      <a:pt x="7080" y="1330"/>
                    </a:cubicBezTo>
                    <a:lnTo>
                      <a:pt x="9017" y="3830"/>
                    </a:lnTo>
                    <a:cubicBezTo>
                      <a:pt x="8728" y="4249"/>
                      <a:pt x="6777" y="6893"/>
                      <a:pt x="4826" y="6893"/>
                    </a:cubicBezTo>
                    <a:cubicBezTo>
                      <a:pt x="4407" y="6893"/>
                      <a:pt x="3988" y="6763"/>
                      <a:pt x="3642" y="6532"/>
                    </a:cubicBezTo>
                    <a:cubicBezTo>
                      <a:pt x="1359" y="5014"/>
                      <a:pt x="347" y="1619"/>
                      <a:pt x="217" y="1113"/>
                    </a:cubicBezTo>
                    <a:lnTo>
                      <a:pt x="1633" y="232"/>
                    </a:lnTo>
                    <a:close/>
                    <a:moveTo>
                      <a:pt x="1668" y="0"/>
                    </a:moveTo>
                    <a:cubicBezTo>
                      <a:pt x="1651" y="0"/>
                      <a:pt x="1634" y="5"/>
                      <a:pt x="1619" y="15"/>
                    </a:cubicBezTo>
                    <a:lnTo>
                      <a:pt x="58" y="983"/>
                    </a:lnTo>
                    <a:cubicBezTo>
                      <a:pt x="29" y="998"/>
                      <a:pt x="1" y="1041"/>
                      <a:pt x="15" y="1084"/>
                    </a:cubicBezTo>
                    <a:cubicBezTo>
                      <a:pt x="29" y="1128"/>
                      <a:pt x="1026" y="5000"/>
                      <a:pt x="3555" y="6676"/>
                    </a:cubicBezTo>
                    <a:cubicBezTo>
                      <a:pt x="3931" y="6936"/>
                      <a:pt x="4364" y="7081"/>
                      <a:pt x="4826" y="7081"/>
                    </a:cubicBezTo>
                    <a:cubicBezTo>
                      <a:pt x="7037" y="7081"/>
                      <a:pt x="9118" y="4017"/>
                      <a:pt x="9204" y="3873"/>
                    </a:cubicBezTo>
                    <a:cubicBezTo>
                      <a:pt x="9233" y="3844"/>
                      <a:pt x="9233" y="3801"/>
                      <a:pt x="9204" y="3772"/>
                    </a:cubicBezTo>
                    <a:lnTo>
                      <a:pt x="7167" y="1128"/>
                    </a:lnTo>
                    <a:cubicBezTo>
                      <a:pt x="7138" y="1099"/>
                      <a:pt x="7124" y="1084"/>
                      <a:pt x="7095" y="1084"/>
                    </a:cubicBezTo>
                    <a:cubicBezTo>
                      <a:pt x="7066" y="1084"/>
                      <a:pt x="7037" y="1099"/>
                      <a:pt x="7023" y="1113"/>
                    </a:cubicBezTo>
                    <a:cubicBezTo>
                      <a:pt x="7008" y="1142"/>
                      <a:pt x="5347" y="2919"/>
                      <a:pt x="4523" y="3266"/>
                    </a:cubicBezTo>
                    <a:cubicBezTo>
                      <a:pt x="4494" y="3281"/>
                      <a:pt x="4465" y="3281"/>
                      <a:pt x="4436" y="3281"/>
                    </a:cubicBezTo>
                    <a:cubicBezTo>
                      <a:pt x="3743" y="3281"/>
                      <a:pt x="2255" y="954"/>
                      <a:pt x="1749" y="44"/>
                    </a:cubicBezTo>
                    <a:cubicBezTo>
                      <a:pt x="1730" y="16"/>
                      <a:pt x="1699" y="0"/>
                      <a:pt x="166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3"/>
              <p:cNvSpPr/>
              <p:nvPr/>
            </p:nvSpPr>
            <p:spPr>
              <a:xfrm>
                <a:off x="1958600" y="4133150"/>
                <a:ext cx="56725" cy="115250"/>
              </a:xfrm>
              <a:custGeom>
                <a:avLst/>
                <a:gdLst/>
                <a:ahLst/>
                <a:cxnLst/>
                <a:rect l="l" t="t" r="r" b="b"/>
                <a:pathLst>
                  <a:path w="2269" h="4610" extrusionOk="0">
                    <a:moveTo>
                      <a:pt x="1763" y="0"/>
                    </a:moveTo>
                    <a:lnTo>
                      <a:pt x="0" y="318"/>
                    </a:lnTo>
                    <a:lnTo>
                      <a:pt x="232" y="4609"/>
                    </a:lnTo>
                    <a:lnTo>
                      <a:pt x="2269" y="4436"/>
                    </a:lnTo>
                    <a:lnTo>
                      <a:pt x="1763" y="0"/>
                    </a:lnTo>
                    <a:close/>
                  </a:path>
                </a:pathLst>
              </a:custGeom>
              <a:solidFill>
                <a:srgbClr val="76A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3"/>
              <p:cNvSpPr/>
              <p:nvPr/>
            </p:nvSpPr>
            <p:spPr>
              <a:xfrm>
                <a:off x="1891250" y="4131975"/>
                <a:ext cx="45350" cy="53575"/>
              </a:xfrm>
              <a:custGeom>
                <a:avLst/>
                <a:gdLst/>
                <a:ahLst/>
                <a:cxnLst/>
                <a:rect l="l" t="t" r="r" b="b"/>
                <a:pathLst>
                  <a:path w="1814" h="2143" extrusionOk="0">
                    <a:moveTo>
                      <a:pt x="1585" y="1"/>
                    </a:moveTo>
                    <a:cubicBezTo>
                      <a:pt x="1579" y="1"/>
                      <a:pt x="1573" y="2"/>
                      <a:pt x="1567" y="4"/>
                    </a:cubicBezTo>
                    <a:cubicBezTo>
                      <a:pt x="1510" y="4"/>
                      <a:pt x="1481" y="47"/>
                      <a:pt x="1481" y="105"/>
                    </a:cubicBezTo>
                    <a:cubicBezTo>
                      <a:pt x="1553" y="813"/>
                      <a:pt x="1510" y="1853"/>
                      <a:pt x="1235" y="1954"/>
                    </a:cubicBezTo>
                    <a:cubicBezTo>
                      <a:pt x="1223" y="1958"/>
                      <a:pt x="1208" y="1961"/>
                      <a:pt x="1190" y="1961"/>
                    </a:cubicBezTo>
                    <a:cubicBezTo>
                      <a:pt x="1061" y="1961"/>
                      <a:pt x="780" y="1822"/>
                      <a:pt x="209" y="871"/>
                    </a:cubicBezTo>
                    <a:cubicBezTo>
                      <a:pt x="186" y="834"/>
                      <a:pt x="155" y="819"/>
                      <a:pt x="125" y="819"/>
                    </a:cubicBezTo>
                    <a:cubicBezTo>
                      <a:pt x="60" y="819"/>
                      <a:pt x="1" y="888"/>
                      <a:pt x="50" y="957"/>
                    </a:cubicBezTo>
                    <a:cubicBezTo>
                      <a:pt x="542" y="1767"/>
                      <a:pt x="903" y="2142"/>
                      <a:pt x="1192" y="2142"/>
                    </a:cubicBezTo>
                    <a:cubicBezTo>
                      <a:pt x="1235" y="2142"/>
                      <a:pt x="1264" y="2128"/>
                      <a:pt x="1293" y="2113"/>
                    </a:cubicBezTo>
                    <a:cubicBezTo>
                      <a:pt x="1813" y="1940"/>
                      <a:pt x="1683" y="394"/>
                      <a:pt x="1654" y="76"/>
                    </a:cubicBezTo>
                    <a:cubicBezTo>
                      <a:pt x="1654" y="38"/>
                      <a:pt x="1622" y="1"/>
                      <a:pt x="1585" y="1"/>
                    </a:cubicBezTo>
                    <a:close/>
                  </a:path>
                </a:pathLst>
              </a:custGeom>
              <a:solidFill>
                <a:srgbClr val="261D2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3"/>
              <p:cNvSpPr/>
              <p:nvPr/>
            </p:nvSpPr>
            <p:spPr>
              <a:xfrm>
                <a:off x="1915975" y="4033000"/>
                <a:ext cx="81950" cy="84675"/>
              </a:xfrm>
              <a:custGeom>
                <a:avLst/>
                <a:gdLst/>
                <a:ahLst/>
                <a:cxnLst/>
                <a:rect l="l" t="t" r="r" b="b"/>
                <a:pathLst>
                  <a:path w="3278" h="3387" extrusionOk="0">
                    <a:moveTo>
                      <a:pt x="2672" y="1"/>
                    </a:moveTo>
                    <a:cubicBezTo>
                      <a:pt x="1915" y="1"/>
                      <a:pt x="615" y="429"/>
                      <a:pt x="0" y="3154"/>
                    </a:cubicBezTo>
                    <a:cubicBezTo>
                      <a:pt x="0" y="3154"/>
                      <a:pt x="516" y="3386"/>
                      <a:pt x="1136" y="3386"/>
                    </a:cubicBezTo>
                    <a:cubicBezTo>
                      <a:pt x="2084" y="3386"/>
                      <a:pt x="3278" y="2842"/>
                      <a:pt x="3251" y="91"/>
                    </a:cubicBezTo>
                    <a:cubicBezTo>
                      <a:pt x="3251" y="91"/>
                      <a:pt x="3019" y="1"/>
                      <a:pt x="2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3"/>
              <p:cNvSpPr/>
              <p:nvPr/>
            </p:nvSpPr>
            <p:spPr>
              <a:xfrm>
                <a:off x="1784500" y="4001650"/>
                <a:ext cx="123925" cy="108400"/>
              </a:xfrm>
              <a:custGeom>
                <a:avLst/>
                <a:gdLst/>
                <a:ahLst/>
                <a:cxnLst/>
                <a:rect l="l" t="t" r="r" b="b"/>
                <a:pathLst>
                  <a:path w="4957" h="4336" extrusionOk="0">
                    <a:moveTo>
                      <a:pt x="2485" y="1"/>
                    </a:moveTo>
                    <a:lnTo>
                      <a:pt x="2485" y="1"/>
                    </a:lnTo>
                    <a:cubicBezTo>
                      <a:pt x="0" y="3830"/>
                      <a:pt x="3583" y="4335"/>
                      <a:pt x="3583" y="4335"/>
                    </a:cubicBezTo>
                    <a:cubicBezTo>
                      <a:pt x="4956" y="492"/>
                      <a:pt x="2486" y="1"/>
                      <a:pt x="2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3"/>
              <p:cNvSpPr/>
              <p:nvPr/>
            </p:nvSpPr>
            <p:spPr>
              <a:xfrm>
                <a:off x="1939825" y="4047350"/>
                <a:ext cx="37275" cy="42100"/>
              </a:xfrm>
              <a:custGeom>
                <a:avLst/>
                <a:gdLst/>
                <a:ahLst/>
                <a:cxnLst/>
                <a:rect l="l" t="t" r="r" b="b"/>
                <a:pathLst>
                  <a:path w="1491" h="1684" extrusionOk="0">
                    <a:moveTo>
                      <a:pt x="1351" y="1"/>
                    </a:moveTo>
                    <a:cubicBezTo>
                      <a:pt x="1340" y="1"/>
                      <a:pt x="1328" y="3"/>
                      <a:pt x="1315" y="8"/>
                    </a:cubicBezTo>
                    <a:cubicBezTo>
                      <a:pt x="1257" y="37"/>
                      <a:pt x="87" y="499"/>
                      <a:pt x="0" y="1583"/>
                    </a:cubicBezTo>
                    <a:cubicBezTo>
                      <a:pt x="0" y="1626"/>
                      <a:pt x="29" y="1669"/>
                      <a:pt x="87" y="1684"/>
                    </a:cubicBezTo>
                    <a:cubicBezTo>
                      <a:pt x="130" y="1684"/>
                      <a:pt x="173" y="1640"/>
                      <a:pt x="173" y="1597"/>
                    </a:cubicBezTo>
                    <a:cubicBezTo>
                      <a:pt x="260" y="629"/>
                      <a:pt x="1373" y="181"/>
                      <a:pt x="1387" y="181"/>
                    </a:cubicBezTo>
                    <a:cubicBezTo>
                      <a:pt x="1490" y="143"/>
                      <a:pt x="1444" y="1"/>
                      <a:pt x="1351" y="1"/>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3"/>
              <p:cNvSpPr/>
              <p:nvPr/>
            </p:nvSpPr>
            <p:spPr>
              <a:xfrm>
                <a:off x="1848300" y="4022725"/>
                <a:ext cx="25800" cy="47600"/>
              </a:xfrm>
              <a:custGeom>
                <a:avLst/>
                <a:gdLst/>
                <a:ahLst/>
                <a:cxnLst/>
                <a:rect l="l" t="t" r="r" b="b"/>
                <a:pathLst>
                  <a:path w="1032" h="1904" extrusionOk="0">
                    <a:moveTo>
                      <a:pt x="124" y="0"/>
                    </a:moveTo>
                    <a:cubicBezTo>
                      <a:pt x="59" y="0"/>
                      <a:pt x="0" y="81"/>
                      <a:pt x="63" y="155"/>
                    </a:cubicBezTo>
                    <a:cubicBezTo>
                      <a:pt x="63" y="155"/>
                      <a:pt x="844" y="1123"/>
                      <a:pt x="757" y="1802"/>
                    </a:cubicBezTo>
                    <a:cubicBezTo>
                      <a:pt x="757" y="1845"/>
                      <a:pt x="786" y="1889"/>
                      <a:pt x="844" y="1903"/>
                    </a:cubicBezTo>
                    <a:lnTo>
                      <a:pt x="858" y="1903"/>
                    </a:lnTo>
                    <a:cubicBezTo>
                      <a:pt x="901" y="1889"/>
                      <a:pt x="930" y="1860"/>
                      <a:pt x="945" y="1816"/>
                    </a:cubicBezTo>
                    <a:cubicBezTo>
                      <a:pt x="1031" y="1065"/>
                      <a:pt x="237" y="83"/>
                      <a:pt x="193" y="39"/>
                    </a:cubicBezTo>
                    <a:cubicBezTo>
                      <a:pt x="174" y="12"/>
                      <a:pt x="149" y="0"/>
                      <a:pt x="124"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1858900" y="4244400"/>
                <a:ext cx="311400" cy="307300"/>
              </a:xfrm>
              <a:custGeom>
                <a:avLst/>
                <a:gdLst/>
                <a:ahLst/>
                <a:cxnLst/>
                <a:rect l="l" t="t" r="r" b="b"/>
                <a:pathLst>
                  <a:path w="12456" h="12292" extrusionOk="0">
                    <a:moveTo>
                      <a:pt x="8988" y="0"/>
                    </a:moveTo>
                    <a:lnTo>
                      <a:pt x="1" y="2731"/>
                    </a:lnTo>
                    <a:cubicBezTo>
                      <a:pt x="1" y="2731"/>
                      <a:pt x="1113" y="12094"/>
                      <a:pt x="2023" y="12282"/>
                    </a:cubicBezTo>
                    <a:cubicBezTo>
                      <a:pt x="2058" y="12288"/>
                      <a:pt x="2104" y="12292"/>
                      <a:pt x="2162" y="12292"/>
                    </a:cubicBezTo>
                    <a:cubicBezTo>
                      <a:pt x="3614" y="12292"/>
                      <a:pt x="12186" y="10262"/>
                      <a:pt x="12311" y="9609"/>
                    </a:cubicBezTo>
                    <a:cubicBezTo>
                      <a:pt x="12455" y="8930"/>
                      <a:pt x="8988" y="0"/>
                      <a:pt x="89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1856375" y="4242125"/>
                <a:ext cx="316100" cy="311850"/>
              </a:xfrm>
              <a:custGeom>
                <a:avLst/>
                <a:gdLst/>
                <a:ahLst/>
                <a:cxnLst/>
                <a:rect l="l" t="t" r="r" b="b"/>
                <a:pathLst>
                  <a:path w="12644" h="12474" extrusionOk="0">
                    <a:moveTo>
                      <a:pt x="9031" y="207"/>
                    </a:moveTo>
                    <a:cubicBezTo>
                      <a:pt x="10418" y="3790"/>
                      <a:pt x="12412" y="9209"/>
                      <a:pt x="12325" y="9685"/>
                    </a:cubicBezTo>
                    <a:cubicBezTo>
                      <a:pt x="12282" y="9888"/>
                      <a:pt x="10837" y="10451"/>
                      <a:pt x="7803" y="11202"/>
                    </a:cubicBezTo>
                    <a:cubicBezTo>
                      <a:pt x="5332" y="11824"/>
                      <a:pt x="2962" y="12286"/>
                      <a:pt x="2269" y="12286"/>
                    </a:cubicBezTo>
                    <a:lnTo>
                      <a:pt x="2139" y="12286"/>
                    </a:lnTo>
                    <a:cubicBezTo>
                      <a:pt x="1532" y="12156"/>
                      <a:pt x="636" y="6492"/>
                      <a:pt x="203" y="2894"/>
                    </a:cubicBezTo>
                    <a:lnTo>
                      <a:pt x="9031" y="207"/>
                    </a:lnTo>
                    <a:close/>
                    <a:moveTo>
                      <a:pt x="9097" y="1"/>
                    </a:moveTo>
                    <a:cubicBezTo>
                      <a:pt x="9090" y="1"/>
                      <a:pt x="9082" y="2"/>
                      <a:pt x="9074" y="5"/>
                    </a:cubicBezTo>
                    <a:lnTo>
                      <a:pt x="73" y="2735"/>
                    </a:lnTo>
                    <a:cubicBezTo>
                      <a:pt x="29" y="2750"/>
                      <a:pt x="0" y="2793"/>
                      <a:pt x="15" y="2837"/>
                    </a:cubicBezTo>
                    <a:cubicBezTo>
                      <a:pt x="15" y="2851"/>
                      <a:pt x="304" y="5206"/>
                      <a:pt x="680" y="7547"/>
                    </a:cubicBezTo>
                    <a:cubicBezTo>
                      <a:pt x="1474" y="12329"/>
                      <a:pt x="1937" y="12416"/>
                      <a:pt x="2110" y="12459"/>
                    </a:cubicBezTo>
                    <a:cubicBezTo>
                      <a:pt x="2153" y="12459"/>
                      <a:pt x="2211" y="12474"/>
                      <a:pt x="2269" y="12474"/>
                    </a:cubicBezTo>
                    <a:cubicBezTo>
                      <a:pt x="3540" y="12474"/>
                      <a:pt x="12354" y="10509"/>
                      <a:pt x="12499" y="9729"/>
                    </a:cubicBezTo>
                    <a:cubicBezTo>
                      <a:pt x="12643" y="9035"/>
                      <a:pt x="9537" y="973"/>
                      <a:pt x="9175" y="62"/>
                    </a:cubicBezTo>
                    <a:cubicBezTo>
                      <a:pt x="9163" y="27"/>
                      <a:pt x="9132" y="1"/>
                      <a:pt x="909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p:nvPr/>
            </p:nvSpPr>
            <p:spPr>
              <a:xfrm>
                <a:off x="1841200" y="4214775"/>
                <a:ext cx="251075" cy="103600"/>
              </a:xfrm>
              <a:custGeom>
                <a:avLst/>
                <a:gdLst/>
                <a:ahLst/>
                <a:cxnLst/>
                <a:rect l="l" t="t" r="r" b="b"/>
                <a:pathLst>
                  <a:path w="10043" h="4144" extrusionOk="0">
                    <a:moveTo>
                      <a:pt x="9884" y="1"/>
                    </a:moveTo>
                    <a:lnTo>
                      <a:pt x="1" y="1691"/>
                    </a:lnTo>
                    <a:cubicBezTo>
                      <a:pt x="1" y="1691"/>
                      <a:pt x="131" y="3743"/>
                      <a:pt x="362" y="4104"/>
                    </a:cubicBezTo>
                    <a:cubicBezTo>
                      <a:pt x="380" y="4131"/>
                      <a:pt x="450" y="4143"/>
                      <a:pt x="563" y="4143"/>
                    </a:cubicBezTo>
                    <a:cubicBezTo>
                      <a:pt x="1963" y="4143"/>
                      <a:pt x="10042" y="2226"/>
                      <a:pt x="10042" y="2226"/>
                    </a:cubicBezTo>
                    <a:lnTo>
                      <a:pt x="98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1839025" y="4212600"/>
                <a:ext cx="255775" cy="108050"/>
              </a:xfrm>
              <a:custGeom>
                <a:avLst/>
                <a:gdLst/>
                <a:ahLst/>
                <a:cxnLst/>
                <a:rect l="l" t="t" r="r" b="b"/>
                <a:pathLst>
                  <a:path w="10231" h="4322" extrusionOk="0">
                    <a:moveTo>
                      <a:pt x="9884" y="203"/>
                    </a:moveTo>
                    <a:lnTo>
                      <a:pt x="10043" y="2240"/>
                    </a:lnTo>
                    <a:cubicBezTo>
                      <a:pt x="9219" y="2443"/>
                      <a:pt x="1951" y="4133"/>
                      <a:pt x="651" y="4133"/>
                    </a:cubicBezTo>
                    <a:lnTo>
                      <a:pt x="521" y="4133"/>
                    </a:lnTo>
                    <a:cubicBezTo>
                      <a:pt x="348" y="3830"/>
                      <a:pt x="232" y="2457"/>
                      <a:pt x="189" y="1850"/>
                    </a:cubicBezTo>
                    <a:lnTo>
                      <a:pt x="9884" y="203"/>
                    </a:lnTo>
                    <a:close/>
                    <a:moveTo>
                      <a:pt x="9956" y="1"/>
                    </a:moveTo>
                    <a:lnTo>
                      <a:pt x="73" y="1691"/>
                    </a:lnTo>
                    <a:cubicBezTo>
                      <a:pt x="30" y="1691"/>
                      <a:pt x="1" y="1735"/>
                      <a:pt x="1" y="1793"/>
                    </a:cubicBezTo>
                    <a:cubicBezTo>
                      <a:pt x="15" y="1995"/>
                      <a:pt x="131" y="3873"/>
                      <a:pt x="377" y="4234"/>
                    </a:cubicBezTo>
                    <a:cubicBezTo>
                      <a:pt x="420" y="4292"/>
                      <a:pt x="492" y="4321"/>
                      <a:pt x="651" y="4321"/>
                    </a:cubicBezTo>
                    <a:cubicBezTo>
                      <a:pt x="2053" y="4321"/>
                      <a:pt x="9826" y="2486"/>
                      <a:pt x="10158" y="2399"/>
                    </a:cubicBezTo>
                    <a:cubicBezTo>
                      <a:pt x="10202" y="2385"/>
                      <a:pt x="10231" y="2356"/>
                      <a:pt x="10231" y="2313"/>
                    </a:cubicBezTo>
                    <a:lnTo>
                      <a:pt x="10057" y="88"/>
                    </a:lnTo>
                    <a:cubicBezTo>
                      <a:pt x="10043" y="30"/>
                      <a:pt x="9999" y="1"/>
                      <a:pt x="995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1919950" y="4318000"/>
                <a:ext cx="158600" cy="116775"/>
              </a:xfrm>
              <a:custGeom>
                <a:avLst/>
                <a:gdLst/>
                <a:ahLst/>
                <a:cxnLst/>
                <a:rect l="l" t="t" r="r" b="b"/>
                <a:pathLst>
                  <a:path w="6344" h="4671" extrusionOk="0">
                    <a:moveTo>
                      <a:pt x="5231" y="192"/>
                    </a:moveTo>
                    <a:lnTo>
                      <a:pt x="6141" y="3356"/>
                    </a:lnTo>
                    <a:cubicBezTo>
                      <a:pt x="5505" y="3515"/>
                      <a:pt x="1691" y="4483"/>
                      <a:pt x="954" y="4483"/>
                    </a:cubicBezTo>
                    <a:lnTo>
                      <a:pt x="896" y="4483"/>
                    </a:lnTo>
                    <a:cubicBezTo>
                      <a:pt x="810" y="4165"/>
                      <a:pt x="376" y="2070"/>
                      <a:pt x="188" y="1145"/>
                    </a:cubicBezTo>
                    <a:lnTo>
                      <a:pt x="5231" y="192"/>
                    </a:lnTo>
                    <a:close/>
                    <a:moveTo>
                      <a:pt x="5313" y="0"/>
                    </a:moveTo>
                    <a:cubicBezTo>
                      <a:pt x="5304" y="0"/>
                      <a:pt x="5296" y="1"/>
                      <a:pt x="5289" y="4"/>
                    </a:cubicBezTo>
                    <a:lnTo>
                      <a:pt x="73" y="986"/>
                    </a:lnTo>
                    <a:cubicBezTo>
                      <a:pt x="29" y="1001"/>
                      <a:pt x="0" y="1044"/>
                      <a:pt x="0" y="1102"/>
                    </a:cubicBezTo>
                    <a:cubicBezTo>
                      <a:pt x="29" y="1232"/>
                      <a:pt x="636" y="4324"/>
                      <a:pt x="737" y="4584"/>
                    </a:cubicBezTo>
                    <a:cubicBezTo>
                      <a:pt x="766" y="4671"/>
                      <a:pt x="896" y="4671"/>
                      <a:pt x="954" y="4671"/>
                    </a:cubicBezTo>
                    <a:cubicBezTo>
                      <a:pt x="1778" y="4671"/>
                      <a:pt x="6098" y="3544"/>
                      <a:pt x="6286" y="3500"/>
                    </a:cubicBezTo>
                    <a:cubicBezTo>
                      <a:pt x="6300" y="3500"/>
                      <a:pt x="6329" y="3486"/>
                      <a:pt x="6343" y="3457"/>
                    </a:cubicBezTo>
                    <a:cubicBezTo>
                      <a:pt x="6343" y="3443"/>
                      <a:pt x="6343" y="3414"/>
                      <a:pt x="6343" y="3385"/>
                    </a:cubicBezTo>
                    <a:lnTo>
                      <a:pt x="5390" y="62"/>
                    </a:lnTo>
                    <a:cubicBezTo>
                      <a:pt x="5390" y="26"/>
                      <a:pt x="5351" y="0"/>
                      <a:pt x="531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817000" y="4342500"/>
                <a:ext cx="38325" cy="91925"/>
              </a:xfrm>
              <a:custGeom>
                <a:avLst/>
                <a:gdLst/>
                <a:ahLst/>
                <a:cxnLst/>
                <a:rect l="l" t="t" r="r" b="b"/>
                <a:pathLst>
                  <a:path w="1533" h="3677" extrusionOk="0">
                    <a:moveTo>
                      <a:pt x="105" y="1"/>
                    </a:moveTo>
                    <a:cubicBezTo>
                      <a:pt x="94" y="1"/>
                      <a:pt x="84" y="3"/>
                      <a:pt x="73" y="6"/>
                    </a:cubicBezTo>
                    <a:cubicBezTo>
                      <a:pt x="15" y="21"/>
                      <a:pt x="1" y="79"/>
                      <a:pt x="15" y="122"/>
                    </a:cubicBezTo>
                    <a:lnTo>
                      <a:pt x="1344" y="3619"/>
                    </a:lnTo>
                    <a:cubicBezTo>
                      <a:pt x="1359" y="3647"/>
                      <a:pt x="1388" y="3676"/>
                      <a:pt x="1431" y="3676"/>
                    </a:cubicBezTo>
                    <a:lnTo>
                      <a:pt x="1460" y="3676"/>
                    </a:lnTo>
                    <a:cubicBezTo>
                      <a:pt x="1503" y="3662"/>
                      <a:pt x="1532" y="3604"/>
                      <a:pt x="1518" y="3561"/>
                    </a:cubicBezTo>
                    <a:lnTo>
                      <a:pt x="188" y="50"/>
                    </a:lnTo>
                    <a:cubicBezTo>
                      <a:pt x="167" y="17"/>
                      <a:pt x="137" y="1"/>
                      <a:pt x="10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3"/>
              <p:cNvSpPr/>
              <p:nvPr/>
            </p:nvSpPr>
            <p:spPr>
              <a:xfrm>
                <a:off x="1773650" y="4362575"/>
                <a:ext cx="19025" cy="90275"/>
              </a:xfrm>
              <a:custGeom>
                <a:avLst/>
                <a:gdLst/>
                <a:ahLst/>
                <a:cxnLst/>
                <a:rect l="l" t="t" r="r" b="b"/>
                <a:pathLst>
                  <a:path w="761" h="3611" extrusionOk="0">
                    <a:moveTo>
                      <a:pt x="659" y="1"/>
                    </a:moveTo>
                    <a:cubicBezTo>
                      <a:pt x="619" y="1"/>
                      <a:pt x="577" y="27"/>
                      <a:pt x="564" y="85"/>
                    </a:cubicBezTo>
                    <a:lnTo>
                      <a:pt x="1" y="3509"/>
                    </a:lnTo>
                    <a:cubicBezTo>
                      <a:pt x="1" y="3567"/>
                      <a:pt x="30" y="3610"/>
                      <a:pt x="87" y="3610"/>
                    </a:cubicBezTo>
                    <a:lnTo>
                      <a:pt x="102" y="3610"/>
                    </a:lnTo>
                    <a:cubicBezTo>
                      <a:pt x="145" y="3610"/>
                      <a:pt x="174" y="3581"/>
                      <a:pt x="189" y="3538"/>
                    </a:cubicBezTo>
                    <a:lnTo>
                      <a:pt x="752" y="114"/>
                    </a:lnTo>
                    <a:cubicBezTo>
                      <a:pt x="760" y="42"/>
                      <a:pt x="710" y="1"/>
                      <a:pt x="65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3"/>
              <p:cNvSpPr/>
              <p:nvPr/>
            </p:nvSpPr>
            <p:spPr>
              <a:xfrm>
                <a:off x="1718025" y="4350200"/>
                <a:ext cx="48350" cy="52425"/>
              </a:xfrm>
              <a:custGeom>
                <a:avLst/>
                <a:gdLst/>
                <a:ahLst/>
                <a:cxnLst/>
                <a:rect l="l" t="t" r="r" b="b"/>
                <a:pathLst>
                  <a:path w="1934" h="2097" extrusionOk="0">
                    <a:moveTo>
                      <a:pt x="1810" y="0"/>
                    </a:moveTo>
                    <a:cubicBezTo>
                      <a:pt x="1789" y="0"/>
                      <a:pt x="1767" y="9"/>
                      <a:pt x="1749" y="31"/>
                    </a:cubicBezTo>
                    <a:lnTo>
                      <a:pt x="44" y="1952"/>
                    </a:lnTo>
                    <a:cubicBezTo>
                      <a:pt x="1" y="1981"/>
                      <a:pt x="1" y="2039"/>
                      <a:pt x="44" y="2082"/>
                    </a:cubicBezTo>
                    <a:cubicBezTo>
                      <a:pt x="58" y="2097"/>
                      <a:pt x="73" y="2097"/>
                      <a:pt x="102" y="2097"/>
                    </a:cubicBezTo>
                    <a:cubicBezTo>
                      <a:pt x="131" y="2097"/>
                      <a:pt x="160" y="2097"/>
                      <a:pt x="174" y="2068"/>
                    </a:cubicBezTo>
                    <a:lnTo>
                      <a:pt x="1879" y="146"/>
                    </a:lnTo>
                    <a:cubicBezTo>
                      <a:pt x="1933" y="81"/>
                      <a:pt x="1874" y="0"/>
                      <a:pt x="18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1694900" y="4320825"/>
                <a:ext cx="49150" cy="36650"/>
              </a:xfrm>
              <a:custGeom>
                <a:avLst/>
                <a:gdLst/>
                <a:ahLst/>
                <a:cxnLst/>
                <a:rect l="l" t="t" r="r" b="b"/>
                <a:pathLst>
                  <a:path w="1966" h="1466" extrusionOk="0">
                    <a:moveTo>
                      <a:pt x="1873" y="1"/>
                    </a:moveTo>
                    <a:cubicBezTo>
                      <a:pt x="1853" y="1"/>
                      <a:pt x="1834" y="8"/>
                      <a:pt x="1821" y="21"/>
                    </a:cubicBezTo>
                    <a:lnTo>
                      <a:pt x="59" y="1307"/>
                    </a:lnTo>
                    <a:cubicBezTo>
                      <a:pt x="15" y="1336"/>
                      <a:pt x="1" y="1394"/>
                      <a:pt x="30" y="1437"/>
                    </a:cubicBezTo>
                    <a:cubicBezTo>
                      <a:pt x="44" y="1451"/>
                      <a:pt x="73" y="1466"/>
                      <a:pt x="102" y="1466"/>
                    </a:cubicBezTo>
                    <a:cubicBezTo>
                      <a:pt x="131" y="1466"/>
                      <a:pt x="145" y="1466"/>
                      <a:pt x="160" y="1451"/>
                    </a:cubicBezTo>
                    <a:lnTo>
                      <a:pt x="1923" y="165"/>
                    </a:lnTo>
                    <a:cubicBezTo>
                      <a:pt x="1966" y="137"/>
                      <a:pt x="1966" y="79"/>
                      <a:pt x="1937" y="35"/>
                    </a:cubicBezTo>
                    <a:cubicBezTo>
                      <a:pt x="1921" y="12"/>
                      <a:pt x="1896" y="1"/>
                      <a:pt x="18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1873700" y="4263150"/>
                <a:ext cx="37250" cy="31850"/>
              </a:xfrm>
              <a:custGeom>
                <a:avLst/>
                <a:gdLst/>
                <a:ahLst/>
                <a:cxnLst/>
                <a:rect l="l" t="t" r="r" b="b"/>
                <a:pathLst>
                  <a:path w="1490" h="1274" extrusionOk="0">
                    <a:moveTo>
                      <a:pt x="853" y="190"/>
                    </a:moveTo>
                    <a:cubicBezTo>
                      <a:pt x="1099" y="190"/>
                      <a:pt x="1316" y="392"/>
                      <a:pt x="1301" y="652"/>
                    </a:cubicBezTo>
                    <a:cubicBezTo>
                      <a:pt x="1301" y="925"/>
                      <a:pt x="1078" y="1106"/>
                      <a:pt x="843" y="1106"/>
                    </a:cubicBezTo>
                    <a:cubicBezTo>
                      <a:pt x="731" y="1106"/>
                      <a:pt x="615" y="1064"/>
                      <a:pt x="521" y="970"/>
                    </a:cubicBezTo>
                    <a:cubicBezTo>
                      <a:pt x="232" y="681"/>
                      <a:pt x="449" y="190"/>
                      <a:pt x="853" y="190"/>
                    </a:cubicBezTo>
                    <a:close/>
                    <a:moveTo>
                      <a:pt x="845" y="0"/>
                    </a:moveTo>
                    <a:cubicBezTo>
                      <a:pt x="689" y="0"/>
                      <a:pt x="532" y="59"/>
                      <a:pt x="406" y="190"/>
                    </a:cubicBezTo>
                    <a:cubicBezTo>
                      <a:pt x="1" y="594"/>
                      <a:pt x="276" y="1273"/>
                      <a:pt x="853" y="1273"/>
                    </a:cubicBezTo>
                    <a:cubicBezTo>
                      <a:pt x="1200" y="1273"/>
                      <a:pt x="1489" y="999"/>
                      <a:pt x="1489" y="637"/>
                    </a:cubicBezTo>
                    <a:cubicBezTo>
                      <a:pt x="1489" y="256"/>
                      <a:pt x="1172" y="0"/>
                      <a:pt x="84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1944500" y="4251950"/>
                <a:ext cx="37250" cy="31850"/>
              </a:xfrm>
              <a:custGeom>
                <a:avLst/>
                <a:gdLst/>
                <a:ahLst/>
                <a:cxnLst/>
                <a:rect l="l" t="t" r="r" b="b"/>
                <a:pathLst>
                  <a:path w="1490" h="1274" extrusionOk="0">
                    <a:moveTo>
                      <a:pt x="853" y="190"/>
                    </a:moveTo>
                    <a:cubicBezTo>
                      <a:pt x="1099" y="190"/>
                      <a:pt x="1316" y="392"/>
                      <a:pt x="1301" y="652"/>
                    </a:cubicBezTo>
                    <a:cubicBezTo>
                      <a:pt x="1301" y="925"/>
                      <a:pt x="1078" y="1106"/>
                      <a:pt x="843" y="1106"/>
                    </a:cubicBezTo>
                    <a:cubicBezTo>
                      <a:pt x="730" y="1106"/>
                      <a:pt x="615" y="1064"/>
                      <a:pt x="521" y="970"/>
                    </a:cubicBezTo>
                    <a:cubicBezTo>
                      <a:pt x="232" y="681"/>
                      <a:pt x="449" y="190"/>
                      <a:pt x="853" y="190"/>
                    </a:cubicBezTo>
                    <a:close/>
                    <a:moveTo>
                      <a:pt x="841" y="1"/>
                    </a:moveTo>
                    <a:cubicBezTo>
                      <a:pt x="683" y="1"/>
                      <a:pt x="522" y="59"/>
                      <a:pt x="391" y="190"/>
                    </a:cubicBezTo>
                    <a:cubicBezTo>
                      <a:pt x="1" y="594"/>
                      <a:pt x="275" y="1273"/>
                      <a:pt x="853" y="1273"/>
                    </a:cubicBezTo>
                    <a:cubicBezTo>
                      <a:pt x="1200" y="1273"/>
                      <a:pt x="1489" y="999"/>
                      <a:pt x="1489" y="638"/>
                    </a:cubicBezTo>
                    <a:cubicBezTo>
                      <a:pt x="1489" y="256"/>
                      <a:pt x="1171" y="1"/>
                      <a:pt x="8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2013875" y="4238225"/>
                <a:ext cx="37225" cy="32200"/>
              </a:xfrm>
              <a:custGeom>
                <a:avLst/>
                <a:gdLst/>
                <a:ahLst/>
                <a:cxnLst/>
                <a:rect l="l" t="t" r="r" b="b"/>
                <a:pathLst>
                  <a:path w="1489" h="1288" extrusionOk="0">
                    <a:moveTo>
                      <a:pt x="853" y="190"/>
                    </a:moveTo>
                    <a:cubicBezTo>
                      <a:pt x="1113" y="190"/>
                      <a:pt x="1315" y="392"/>
                      <a:pt x="1315" y="652"/>
                    </a:cubicBezTo>
                    <a:cubicBezTo>
                      <a:pt x="1315" y="925"/>
                      <a:pt x="1091" y="1106"/>
                      <a:pt x="857" y="1106"/>
                    </a:cubicBezTo>
                    <a:cubicBezTo>
                      <a:pt x="744" y="1106"/>
                      <a:pt x="629" y="1064"/>
                      <a:pt x="535" y="970"/>
                    </a:cubicBezTo>
                    <a:cubicBezTo>
                      <a:pt x="250" y="685"/>
                      <a:pt x="442" y="204"/>
                      <a:pt x="835" y="204"/>
                    </a:cubicBezTo>
                    <a:cubicBezTo>
                      <a:pt x="841" y="204"/>
                      <a:pt x="847" y="204"/>
                      <a:pt x="853" y="204"/>
                    </a:cubicBezTo>
                    <a:lnTo>
                      <a:pt x="853" y="190"/>
                    </a:lnTo>
                    <a:close/>
                    <a:moveTo>
                      <a:pt x="849" y="1"/>
                    </a:moveTo>
                    <a:cubicBezTo>
                      <a:pt x="694" y="1"/>
                      <a:pt x="535" y="59"/>
                      <a:pt x="405" y="190"/>
                    </a:cubicBezTo>
                    <a:cubicBezTo>
                      <a:pt x="0" y="594"/>
                      <a:pt x="289" y="1288"/>
                      <a:pt x="853" y="1288"/>
                    </a:cubicBezTo>
                    <a:cubicBezTo>
                      <a:pt x="1214" y="1273"/>
                      <a:pt x="1488" y="999"/>
                      <a:pt x="1488" y="652"/>
                    </a:cubicBezTo>
                    <a:cubicBezTo>
                      <a:pt x="1488" y="260"/>
                      <a:pt x="1176" y="1"/>
                      <a:pt x="84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1627150" y="4205275"/>
                <a:ext cx="86925" cy="103450"/>
              </a:xfrm>
              <a:custGeom>
                <a:avLst/>
                <a:gdLst/>
                <a:ahLst/>
                <a:cxnLst/>
                <a:rect l="l" t="t" r="r" b="b"/>
                <a:pathLst>
                  <a:path w="3477" h="4138" extrusionOk="0">
                    <a:moveTo>
                      <a:pt x="1899" y="1"/>
                    </a:moveTo>
                    <a:cubicBezTo>
                      <a:pt x="1895" y="1"/>
                      <a:pt x="1891" y="2"/>
                      <a:pt x="1887" y="5"/>
                    </a:cubicBezTo>
                    <a:cubicBezTo>
                      <a:pt x="1613" y="236"/>
                      <a:pt x="1974" y="2129"/>
                      <a:pt x="1974" y="2129"/>
                    </a:cubicBezTo>
                    <a:cubicBezTo>
                      <a:pt x="1974" y="2129"/>
                      <a:pt x="626" y="207"/>
                      <a:pt x="430" y="207"/>
                    </a:cubicBezTo>
                    <a:cubicBezTo>
                      <a:pt x="429" y="207"/>
                      <a:pt x="429" y="207"/>
                      <a:pt x="428" y="207"/>
                    </a:cubicBezTo>
                    <a:cubicBezTo>
                      <a:pt x="255" y="236"/>
                      <a:pt x="1309" y="2779"/>
                      <a:pt x="1309" y="2779"/>
                    </a:cubicBezTo>
                    <a:cubicBezTo>
                      <a:pt x="1309" y="2779"/>
                      <a:pt x="425" y="2104"/>
                      <a:pt x="114" y="2104"/>
                    </a:cubicBezTo>
                    <a:cubicBezTo>
                      <a:pt x="42" y="2104"/>
                      <a:pt x="1" y="2140"/>
                      <a:pt x="9" y="2230"/>
                    </a:cubicBezTo>
                    <a:cubicBezTo>
                      <a:pt x="38" y="2721"/>
                      <a:pt x="1757" y="4094"/>
                      <a:pt x="1916" y="4137"/>
                    </a:cubicBezTo>
                    <a:cubicBezTo>
                      <a:pt x="1919" y="4138"/>
                      <a:pt x="1922" y="4138"/>
                      <a:pt x="1925" y="4138"/>
                    </a:cubicBezTo>
                    <a:cubicBezTo>
                      <a:pt x="2119" y="4138"/>
                      <a:pt x="3477" y="3270"/>
                      <a:pt x="3477" y="3270"/>
                    </a:cubicBezTo>
                    <a:cubicBezTo>
                      <a:pt x="3477" y="3270"/>
                      <a:pt x="3272" y="228"/>
                      <a:pt x="3062" y="228"/>
                    </a:cubicBezTo>
                    <a:cubicBezTo>
                      <a:pt x="3055" y="228"/>
                      <a:pt x="3049" y="231"/>
                      <a:pt x="3043" y="236"/>
                    </a:cubicBezTo>
                    <a:cubicBezTo>
                      <a:pt x="2826" y="409"/>
                      <a:pt x="2725" y="2100"/>
                      <a:pt x="2725" y="2100"/>
                    </a:cubicBezTo>
                    <a:cubicBezTo>
                      <a:pt x="2725" y="2100"/>
                      <a:pt x="2067" y="1"/>
                      <a:pt x="1899" y="1"/>
                    </a:cubicBezTo>
                    <a:close/>
                  </a:path>
                </a:pathLst>
              </a:custGeom>
              <a:solidFill>
                <a:srgbClr val="76A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1677200" y="4260650"/>
                <a:ext cx="20475" cy="31825"/>
              </a:xfrm>
              <a:custGeom>
                <a:avLst/>
                <a:gdLst/>
                <a:ahLst/>
                <a:cxnLst/>
                <a:rect l="l" t="t" r="r" b="b"/>
                <a:pathLst>
                  <a:path w="819" h="1273" extrusionOk="0">
                    <a:moveTo>
                      <a:pt x="680" y="1"/>
                    </a:moveTo>
                    <a:cubicBezTo>
                      <a:pt x="660" y="1"/>
                      <a:pt x="639" y="9"/>
                      <a:pt x="622" y="29"/>
                    </a:cubicBezTo>
                    <a:cubicBezTo>
                      <a:pt x="593" y="58"/>
                      <a:pt x="1" y="723"/>
                      <a:pt x="377" y="1229"/>
                    </a:cubicBezTo>
                    <a:cubicBezTo>
                      <a:pt x="391" y="1258"/>
                      <a:pt x="420" y="1272"/>
                      <a:pt x="449" y="1272"/>
                    </a:cubicBezTo>
                    <a:cubicBezTo>
                      <a:pt x="463" y="1272"/>
                      <a:pt x="492" y="1258"/>
                      <a:pt x="507" y="1258"/>
                    </a:cubicBezTo>
                    <a:cubicBezTo>
                      <a:pt x="535" y="1229"/>
                      <a:pt x="550" y="1171"/>
                      <a:pt x="521" y="1128"/>
                    </a:cubicBezTo>
                    <a:cubicBezTo>
                      <a:pt x="232" y="737"/>
                      <a:pt x="752" y="159"/>
                      <a:pt x="752" y="159"/>
                    </a:cubicBezTo>
                    <a:cubicBezTo>
                      <a:pt x="819" y="93"/>
                      <a:pt x="749" y="1"/>
                      <a:pt x="68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1695275" y="4195275"/>
                <a:ext cx="21325" cy="21325"/>
              </a:xfrm>
              <a:custGeom>
                <a:avLst/>
                <a:gdLst/>
                <a:ahLst/>
                <a:cxnLst/>
                <a:rect l="l" t="t" r="r" b="b"/>
                <a:pathLst>
                  <a:path w="853" h="853" extrusionOk="0">
                    <a:moveTo>
                      <a:pt x="434" y="0"/>
                    </a:moveTo>
                    <a:cubicBezTo>
                      <a:pt x="188" y="0"/>
                      <a:pt x="0" y="188"/>
                      <a:pt x="0" y="434"/>
                    </a:cubicBezTo>
                    <a:cubicBezTo>
                      <a:pt x="0" y="665"/>
                      <a:pt x="188" y="853"/>
                      <a:pt x="434" y="853"/>
                    </a:cubicBezTo>
                    <a:cubicBezTo>
                      <a:pt x="665" y="853"/>
                      <a:pt x="853" y="665"/>
                      <a:pt x="853" y="434"/>
                    </a:cubicBezTo>
                    <a:cubicBezTo>
                      <a:pt x="853" y="188"/>
                      <a:pt x="665" y="0"/>
                      <a:pt x="434" y="0"/>
                    </a:cubicBezTo>
                    <a:close/>
                  </a:path>
                </a:pathLst>
              </a:custGeom>
              <a:solidFill>
                <a:srgbClr val="76A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3"/>
              <p:cNvSpPr/>
              <p:nvPr/>
            </p:nvSpPr>
            <p:spPr>
              <a:xfrm>
                <a:off x="1662400" y="4189500"/>
                <a:ext cx="20975" cy="21325"/>
              </a:xfrm>
              <a:custGeom>
                <a:avLst/>
                <a:gdLst/>
                <a:ahLst/>
                <a:cxnLst/>
                <a:rect l="l" t="t" r="r" b="b"/>
                <a:pathLst>
                  <a:path w="839" h="853" extrusionOk="0">
                    <a:moveTo>
                      <a:pt x="420" y="0"/>
                    </a:moveTo>
                    <a:cubicBezTo>
                      <a:pt x="188" y="0"/>
                      <a:pt x="0" y="188"/>
                      <a:pt x="0" y="419"/>
                    </a:cubicBezTo>
                    <a:cubicBezTo>
                      <a:pt x="0" y="650"/>
                      <a:pt x="188" y="853"/>
                      <a:pt x="420" y="853"/>
                    </a:cubicBezTo>
                    <a:cubicBezTo>
                      <a:pt x="651" y="853"/>
                      <a:pt x="839" y="650"/>
                      <a:pt x="839" y="419"/>
                    </a:cubicBezTo>
                    <a:cubicBezTo>
                      <a:pt x="839" y="188"/>
                      <a:pt x="651" y="0"/>
                      <a:pt x="4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3"/>
              <p:cNvSpPr/>
              <p:nvPr/>
            </p:nvSpPr>
            <p:spPr>
              <a:xfrm>
                <a:off x="1625925" y="4200325"/>
                <a:ext cx="20975" cy="21350"/>
              </a:xfrm>
              <a:custGeom>
                <a:avLst/>
                <a:gdLst/>
                <a:ahLst/>
                <a:cxnLst/>
                <a:rect l="l" t="t" r="r" b="b"/>
                <a:pathLst>
                  <a:path w="839" h="854" extrusionOk="0">
                    <a:moveTo>
                      <a:pt x="419" y="1"/>
                    </a:moveTo>
                    <a:cubicBezTo>
                      <a:pt x="188" y="1"/>
                      <a:pt x="0" y="188"/>
                      <a:pt x="0" y="420"/>
                    </a:cubicBezTo>
                    <a:cubicBezTo>
                      <a:pt x="0" y="665"/>
                      <a:pt x="188" y="853"/>
                      <a:pt x="419" y="853"/>
                    </a:cubicBezTo>
                    <a:cubicBezTo>
                      <a:pt x="650" y="853"/>
                      <a:pt x="838" y="665"/>
                      <a:pt x="838" y="420"/>
                    </a:cubicBezTo>
                    <a:cubicBezTo>
                      <a:pt x="838" y="188"/>
                      <a:pt x="650" y="1"/>
                      <a:pt x="419" y="1"/>
                    </a:cubicBezTo>
                    <a:close/>
                  </a:path>
                </a:pathLst>
              </a:custGeom>
              <a:solidFill>
                <a:srgbClr val="76A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1616175" y="4246575"/>
                <a:ext cx="21325" cy="21325"/>
              </a:xfrm>
              <a:custGeom>
                <a:avLst/>
                <a:gdLst/>
                <a:ahLst/>
                <a:cxnLst/>
                <a:rect l="l" t="t" r="r" b="b"/>
                <a:pathLst>
                  <a:path w="853" h="853" extrusionOk="0">
                    <a:moveTo>
                      <a:pt x="419" y="0"/>
                    </a:moveTo>
                    <a:cubicBezTo>
                      <a:pt x="188" y="0"/>
                      <a:pt x="0" y="188"/>
                      <a:pt x="0" y="419"/>
                    </a:cubicBezTo>
                    <a:cubicBezTo>
                      <a:pt x="0" y="665"/>
                      <a:pt x="188" y="853"/>
                      <a:pt x="419" y="853"/>
                    </a:cubicBezTo>
                    <a:cubicBezTo>
                      <a:pt x="665" y="853"/>
                      <a:pt x="853" y="665"/>
                      <a:pt x="853" y="419"/>
                    </a:cubicBezTo>
                    <a:cubicBezTo>
                      <a:pt x="853" y="188"/>
                      <a:pt x="665" y="0"/>
                      <a:pt x="419" y="0"/>
                    </a:cubicBezTo>
                    <a:close/>
                  </a:path>
                </a:pathLst>
              </a:custGeom>
              <a:solidFill>
                <a:srgbClr val="76A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1665300" y="4272200"/>
                <a:ext cx="71175" cy="62875"/>
              </a:xfrm>
              <a:custGeom>
                <a:avLst/>
                <a:gdLst/>
                <a:ahLst/>
                <a:cxnLst/>
                <a:rect l="l" t="t" r="r" b="b"/>
                <a:pathLst>
                  <a:path w="2847" h="2515" extrusionOk="0">
                    <a:moveTo>
                      <a:pt x="2283" y="1"/>
                    </a:moveTo>
                    <a:lnTo>
                      <a:pt x="0" y="1648"/>
                    </a:lnTo>
                    <a:lnTo>
                      <a:pt x="434" y="2515"/>
                    </a:lnTo>
                    <a:cubicBezTo>
                      <a:pt x="434" y="2515"/>
                      <a:pt x="2846" y="955"/>
                      <a:pt x="2803" y="882"/>
                    </a:cubicBezTo>
                    <a:cubicBezTo>
                      <a:pt x="2760" y="824"/>
                      <a:pt x="2283" y="1"/>
                      <a:pt x="22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1662750" y="4270050"/>
                <a:ext cx="74800" cy="67200"/>
              </a:xfrm>
              <a:custGeom>
                <a:avLst/>
                <a:gdLst/>
                <a:ahLst/>
                <a:cxnLst/>
                <a:rect l="l" t="t" r="r" b="b"/>
                <a:pathLst>
                  <a:path w="2992" h="2688" extrusionOk="0">
                    <a:moveTo>
                      <a:pt x="2356" y="217"/>
                    </a:moveTo>
                    <a:cubicBezTo>
                      <a:pt x="2472" y="405"/>
                      <a:pt x="2703" y="809"/>
                      <a:pt x="2790" y="968"/>
                    </a:cubicBezTo>
                    <a:cubicBezTo>
                      <a:pt x="2558" y="1156"/>
                      <a:pt x="1374" y="1951"/>
                      <a:pt x="564" y="2471"/>
                    </a:cubicBezTo>
                    <a:lnTo>
                      <a:pt x="218" y="1763"/>
                    </a:lnTo>
                    <a:lnTo>
                      <a:pt x="2356" y="217"/>
                    </a:lnTo>
                    <a:close/>
                    <a:moveTo>
                      <a:pt x="2399" y="0"/>
                    </a:moveTo>
                    <a:cubicBezTo>
                      <a:pt x="2385" y="0"/>
                      <a:pt x="2356" y="0"/>
                      <a:pt x="2327" y="29"/>
                    </a:cubicBezTo>
                    <a:lnTo>
                      <a:pt x="59" y="1676"/>
                    </a:lnTo>
                    <a:cubicBezTo>
                      <a:pt x="15" y="1691"/>
                      <a:pt x="1" y="1749"/>
                      <a:pt x="30" y="1777"/>
                    </a:cubicBezTo>
                    <a:lnTo>
                      <a:pt x="449" y="2644"/>
                    </a:lnTo>
                    <a:cubicBezTo>
                      <a:pt x="463" y="2659"/>
                      <a:pt x="492" y="2688"/>
                      <a:pt x="507" y="2688"/>
                    </a:cubicBezTo>
                    <a:lnTo>
                      <a:pt x="536" y="2688"/>
                    </a:lnTo>
                    <a:cubicBezTo>
                      <a:pt x="550" y="2688"/>
                      <a:pt x="564" y="2688"/>
                      <a:pt x="579" y="2673"/>
                    </a:cubicBezTo>
                    <a:cubicBezTo>
                      <a:pt x="2963" y="1142"/>
                      <a:pt x="2992" y="1041"/>
                      <a:pt x="2992" y="997"/>
                    </a:cubicBezTo>
                    <a:cubicBezTo>
                      <a:pt x="2992" y="968"/>
                      <a:pt x="2992" y="939"/>
                      <a:pt x="2977" y="925"/>
                    </a:cubicBezTo>
                    <a:cubicBezTo>
                      <a:pt x="2948" y="867"/>
                      <a:pt x="2602" y="275"/>
                      <a:pt x="2472" y="44"/>
                    </a:cubicBezTo>
                    <a:cubicBezTo>
                      <a:pt x="2457" y="29"/>
                      <a:pt x="2428" y="15"/>
                      <a:pt x="239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2187900" y="4040275"/>
                <a:ext cx="101950" cy="104775"/>
              </a:xfrm>
              <a:custGeom>
                <a:avLst/>
                <a:gdLst/>
                <a:ahLst/>
                <a:cxnLst/>
                <a:rect l="l" t="t" r="r" b="b"/>
                <a:pathLst>
                  <a:path w="4078" h="4191" extrusionOk="0">
                    <a:moveTo>
                      <a:pt x="2553" y="0"/>
                    </a:moveTo>
                    <a:cubicBezTo>
                      <a:pt x="2551" y="0"/>
                      <a:pt x="2549" y="1"/>
                      <a:pt x="2546" y="2"/>
                    </a:cubicBezTo>
                    <a:cubicBezTo>
                      <a:pt x="2387" y="74"/>
                      <a:pt x="2113" y="2415"/>
                      <a:pt x="2113" y="2415"/>
                    </a:cubicBezTo>
                    <a:cubicBezTo>
                      <a:pt x="2113" y="2415"/>
                      <a:pt x="1520" y="594"/>
                      <a:pt x="1174" y="522"/>
                    </a:cubicBezTo>
                    <a:cubicBezTo>
                      <a:pt x="1172" y="522"/>
                      <a:pt x="1171" y="521"/>
                      <a:pt x="1169" y="521"/>
                    </a:cubicBezTo>
                    <a:cubicBezTo>
                      <a:pt x="1008" y="521"/>
                      <a:pt x="1434" y="2762"/>
                      <a:pt x="1434" y="2762"/>
                    </a:cubicBezTo>
                    <a:cubicBezTo>
                      <a:pt x="1434" y="2762"/>
                      <a:pt x="538" y="1317"/>
                      <a:pt x="263" y="1259"/>
                    </a:cubicBezTo>
                    <a:cubicBezTo>
                      <a:pt x="261" y="1258"/>
                      <a:pt x="258" y="1258"/>
                      <a:pt x="255" y="1258"/>
                    </a:cubicBezTo>
                    <a:cubicBezTo>
                      <a:pt x="1" y="1258"/>
                      <a:pt x="1333" y="4134"/>
                      <a:pt x="1333" y="4134"/>
                    </a:cubicBezTo>
                    <a:cubicBezTo>
                      <a:pt x="1333" y="4134"/>
                      <a:pt x="2137" y="4190"/>
                      <a:pt x="2665" y="4190"/>
                    </a:cubicBezTo>
                    <a:cubicBezTo>
                      <a:pt x="2896" y="4190"/>
                      <a:pt x="3075" y="4179"/>
                      <a:pt x="3110" y="4149"/>
                    </a:cubicBezTo>
                    <a:cubicBezTo>
                      <a:pt x="3240" y="4047"/>
                      <a:pt x="4078" y="1996"/>
                      <a:pt x="3890" y="1562"/>
                    </a:cubicBezTo>
                    <a:cubicBezTo>
                      <a:pt x="3867" y="1509"/>
                      <a:pt x="3836" y="1486"/>
                      <a:pt x="3800" y="1486"/>
                    </a:cubicBezTo>
                    <a:cubicBezTo>
                      <a:pt x="3542" y="1486"/>
                      <a:pt x="3009" y="2675"/>
                      <a:pt x="3009" y="2675"/>
                    </a:cubicBezTo>
                    <a:cubicBezTo>
                      <a:pt x="3009" y="2675"/>
                      <a:pt x="2727" y="0"/>
                      <a:pt x="2553" y="0"/>
                    </a:cubicBezTo>
                    <a:close/>
                  </a:path>
                </a:pathLst>
              </a:custGeom>
              <a:solidFill>
                <a:srgbClr val="76A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2224450" y="4111350"/>
                <a:ext cx="25325" cy="25425"/>
              </a:xfrm>
              <a:custGeom>
                <a:avLst/>
                <a:gdLst/>
                <a:ahLst/>
                <a:cxnLst/>
                <a:rect l="l" t="t" r="r" b="b"/>
                <a:pathLst>
                  <a:path w="1013" h="1017" extrusionOk="0">
                    <a:moveTo>
                      <a:pt x="100" y="0"/>
                    </a:moveTo>
                    <a:cubicBezTo>
                      <a:pt x="69" y="0"/>
                      <a:pt x="41" y="19"/>
                      <a:pt x="30" y="63"/>
                    </a:cubicBezTo>
                    <a:cubicBezTo>
                      <a:pt x="1" y="106"/>
                      <a:pt x="30" y="164"/>
                      <a:pt x="73" y="179"/>
                    </a:cubicBezTo>
                    <a:cubicBezTo>
                      <a:pt x="87" y="179"/>
                      <a:pt x="810" y="439"/>
                      <a:pt x="738" y="915"/>
                    </a:cubicBezTo>
                    <a:cubicBezTo>
                      <a:pt x="738" y="959"/>
                      <a:pt x="766" y="1002"/>
                      <a:pt x="824" y="1017"/>
                    </a:cubicBezTo>
                    <a:lnTo>
                      <a:pt x="839" y="1017"/>
                    </a:lnTo>
                    <a:cubicBezTo>
                      <a:pt x="882" y="1017"/>
                      <a:pt x="911" y="988"/>
                      <a:pt x="925" y="944"/>
                    </a:cubicBezTo>
                    <a:cubicBezTo>
                      <a:pt x="1012" y="309"/>
                      <a:pt x="174" y="20"/>
                      <a:pt x="131" y="5"/>
                    </a:cubicBezTo>
                    <a:cubicBezTo>
                      <a:pt x="120" y="2"/>
                      <a:pt x="110" y="0"/>
                      <a:pt x="10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3"/>
              <p:cNvSpPr/>
              <p:nvPr/>
            </p:nvSpPr>
            <p:spPr>
              <a:xfrm>
                <a:off x="2178950" y="4058375"/>
                <a:ext cx="21325" cy="20975"/>
              </a:xfrm>
              <a:custGeom>
                <a:avLst/>
                <a:gdLst/>
                <a:ahLst/>
                <a:cxnLst/>
                <a:rect l="l" t="t" r="r" b="b"/>
                <a:pathLst>
                  <a:path w="853" h="839" extrusionOk="0">
                    <a:moveTo>
                      <a:pt x="419" y="0"/>
                    </a:moveTo>
                    <a:cubicBezTo>
                      <a:pt x="188" y="0"/>
                      <a:pt x="0" y="188"/>
                      <a:pt x="0" y="419"/>
                    </a:cubicBezTo>
                    <a:cubicBezTo>
                      <a:pt x="0" y="650"/>
                      <a:pt x="188" y="838"/>
                      <a:pt x="419" y="838"/>
                    </a:cubicBezTo>
                    <a:cubicBezTo>
                      <a:pt x="665" y="838"/>
                      <a:pt x="853" y="650"/>
                      <a:pt x="853" y="419"/>
                    </a:cubicBezTo>
                    <a:cubicBezTo>
                      <a:pt x="853" y="188"/>
                      <a:pt x="665" y="0"/>
                      <a:pt x="419" y="0"/>
                    </a:cubicBezTo>
                    <a:close/>
                  </a:path>
                </a:pathLst>
              </a:custGeom>
              <a:solidFill>
                <a:srgbClr val="76A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3"/>
              <p:cNvSpPr/>
              <p:nvPr/>
            </p:nvSpPr>
            <p:spPr>
              <a:xfrm>
                <a:off x="2205300" y="4037425"/>
                <a:ext cx="20975" cy="20975"/>
              </a:xfrm>
              <a:custGeom>
                <a:avLst/>
                <a:gdLst/>
                <a:ahLst/>
                <a:cxnLst/>
                <a:rect l="l" t="t" r="r" b="b"/>
                <a:pathLst>
                  <a:path w="839" h="839" extrusionOk="0">
                    <a:moveTo>
                      <a:pt x="420" y="0"/>
                    </a:moveTo>
                    <a:cubicBezTo>
                      <a:pt x="189" y="0"/>
                      <a:pt x="1" y="188"/>
                      <a:pt x="1" y="419"/>
                    </a:cubicBezTo>
                    <a:cubicBezTo>
                      <a:pt x="1" y="650"/>
                      <a:pt x="189" y="838"/>
                      <a:pt x="420" y="838"/>
                    </a:cubicBezTo>
                    <a:cubicBezTo>
                      <a:pt x="651" y="838"/>
                      <a:pt x="839" y="650"/>
                      <a:pt x="839" y="419"/>
                    </a:cubicBezTo>
                    <a:cubicBezTo>
                      <a:pt x="839" y="188"/>
                      <a:pt x="651" y="0"/>
                      <a:pt x="420" y="0"/>
                    </a:cubicBezTo>
                    <a:close/>
                  </a:path>
                </a:pathLst>
              </a:custGeom>
              <a:solidFill>
                <a:srgbClr val="76A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2242525" y="4029475"/>
                <a:ext cx="20975" cy="21325"/>
              </a:xfrm>
              <a:custGeom>
                <a:avLst/>
                <a:gdLst/>
                <a:ahLst/>
                <a:cxnLst/>
                <a:rect l="l" t="t" r="r" b="b"/>
                <a:pathLst>
                  <a:path w="839" h="853" extrusionOk="0">
                    <a:moveTo>
                      <a:pt x="419" y="0"/>
                    </a:moveTo>
                    <a:cubicBezTo>
                      <a:pt x="188" y="0"/>
                      <a:pt x="0" y="188"/>
                      <a:pt x="0" y="419"/>
                    </a:cubicBezTo>
                    <a:cubicBezTo>
                      <a:pt x="0" y="665"/>
                      <a:pt x="188" y="853"/>
                      <a:pt x="419" y="853"/>
                    </a:cubicBezTo>
                    <a:cubicBezTo>
                      <a:pt x="650" y="853"/>
                      <a:pt x="838" y="665"/>
                      <a:pt x="838" y="419"/>
                    </a:cubicBezTo>
                    <a:cubicBezTo>
                      <a:pt x="838" y="188"/>
                      <a:pt x="650" y="0"/>
                      <a:pt x="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2273225" y="4065600"/>
                <a:ext cx="20975" cy="20975"/>
              </a:xfrm>
              <a:custGeom>
                <a:avLst/>
                <a:gdLst/>
                <a:ahLst/>
                <a:cxnLst/>
                <a:rect l="l" t="t" r="r" b="b"/>
                <a:pathLst>
                  <a:path w="839" h="839" extrusionOk="0">
                    <a:moveTo>
                      <a:pt x="419" y="0"/>
                    </a:moveTo>
                    <a:cubicBezTo>
                      <a:pt x="188" y="0"/>
                      <a:pt x="0" y="188"/>
                      <a:pt x="0" y="419"/>
                    </a:cubicBezTo>
                    <a:cubicBezTo>
                      <a:pt x="0" y="650"/>
                      <a:pt x="188" y="838"/>
                      <a:pt x="419" y="838"/>
                    </a:cubicBezTo>
                    <a:cubicBezTo>
                      <a:pt x="650" y="838"/>
                      <a:pt x="838" y="650"/>
                      <a:pt x="838" y="419"/>
                    </a:cubicBezTo>
                    <a:cubicBezTo>
                      <a:pt x="838" y="188"/>
                      <a:pt x="650" y="0"/>
                      <a:pt x="419" y="0"/>
                    </a:cubicBezTo>
                    <a:close/>
                  </a:path>
                </a:pathLst>
              </a:custGeom>
              <a:solidFill>
                <a:srgbClr val="76AE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2205675" y="4134950"/>
                <a:ext cx="71900" cy="32900"/>
              </a:xfrm>
              <a:custGeom>
                <a:avLst/>
                <a:gdLst/>
                <a:ahLst/>
                <a:cxnLst/>
                <a:rect l="l" t="t" r="r" b="b"/>
                <a:pathLst>
                  <a:path w="2876" h="1316" extrusionOk="0">
                    <a:moveTo>
                      <a:pt x="44" y="0"/>
                    </a:moveTo>
                    <a:cubicBezTo>
                      <a:pt x="44" y="0"/>
                      <a:pt x="15" y="940"/>
                      <a:pt x="15" y="1026"/>
                    </a:cubicBezTo>
                    <a:cubicBezTo>
                      <a:pt x="0" y="1098"/>
                      <a:pt x="2876" y="1315"/>
                      <a:pt x="2876" y="1315"/>
                    </a:cubicBezTo>
                    <a:lnTo>
                      <a:pt x="2832" y="362"/>
                    </a:lnTo>
                    <a:lnTo>
                      <a:pt x="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2203875" y="4132775"/>
                <a:ext cx="76225" cy="37600"/>
              </a:xfrm>
              <a:custGeom>
                <a:avLst/>
                <a:gdLst/>
                <a:ahLst/>
                <a:cxnLst/>
                <a:rect l="l" t="t" r="r" b="b"/>
                <a:pathLst>
                  <a:path w="3049" h="1504" extrusionOk="0">
                    <a:moveTo>
                      <a:pt x="202" y="203"/>
                    </a:moveTo>
                    <a:lnTo>
                      <a:pt x="2818" y="535"/>
                    </a:lnTo>
                    <a:lnTo>
                      <a:pt x="2847" y="1316"/>
                    </a:lnTo>
                    <a:cubicBezTo>
                      <a:pt x="1893" y="1243"/>
                      <a:pt x="477" y="1113"/>
                      <a:pt x="173" y="1055"/>
                    </a:cubicBezTo>
                    <a:cubicBezTo>
                      <a:pt x="188" y="868"/>
                      <a:pt x="202" y="405"/>
                      <a:pt x="202" y="203"/>
                    </a:cubicBezTo>
                    <a:close/>
                    <a:moveTo>
                      <a:pt x="145" y="1"/>
                    </a:moveTo>
                    <a:cubicBezTo>
                      <a:pt x="116" y="1"/>
                      <a:pt x="87" y="1"/>
                      <a:pt x="72" y="30"/>
                    </a:cubicBezTo>
                    <a:cubicBezTo>
                      <a:pt x="43" y="44"/>
                      <a:pt x="43" y="58"/>
                      <a:pt x="43" y="87"/>
                    </a:cubicBezTo>
                    <a:cubicBezTo>
                      <a:pt x="29" y="347"/>
                      <a:pt x="0" y="1041"/>
                      <a:pt x="0" y="1113"/>
                    </a:cubicBezTo>
                    <a:cubicBezTo>
                      <a:pt x="0" y="1128"/>
                      <a:pt x="15" y="1157"/>
                      <a:pt x="29" y="1171"/>
                    </a:cubicBezTo>
                    <a:cubicBezTo>
                      <a:pt x="58" y="1214"/>
                      <a:pt x="116" y="1287"/>
                      <a:pt x="2948" y="1503"/>
                    </a:cubicBezTo>
                    <a:cubicBezTo>
                      <a:pt x="2962" y="1503"/>
                      <a:pt x="2991" y="1489"/>
                      <a:pt x="3020" y="1474"/>
                    </a:cubicBezTo>
                    <a:cubicBezTo>
                      <a:pt x="3034" y="1460"/>
                      <a:pt x="3049" y="1431"/>
                      <a:pt x="3049" y="1417"/>
                    </a:cubicBezTo>
                    <a:lnTo>
                      <a:pt x="3005" y="449"/>
                    </a:lnTo>
                    <a:cubicBezTo>
                      <a:pt x="3005" y="405"/>
                      <a:pt x="2977" y="376"/>
                      <a:pt x="2933" y="362"/>
                    </a:cubicBezTo>
                    <a:lnTo>
                      <a:pt x="145"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3"/>
              <p:cNvSpPr/>
              <p:nvPr/>
            </p:nvSpPr>
            <p:spPr>
              <a:xfrm>
                <a:off x="1987500" y="4332800"/>
                <a:ext cx="21700" cy="88250"/>
              </a:xfrm>
              <a:custGeom>
                <a:avLst/>
                <a:gdLst/>
                <a:ahLst/>
                <a:cxnLst/>
                <a:rect l="l" t="t" r="r" b="b"/>
                <a:pathLst>
                  <a:path w="868" h="3530" extrusionOk="0">
                    <a:moveTo>
                      <a:pt x="101" y="1"/>
                    </a:moveTo>
                    <a:cubicBezTo>
                      <a:pt x="92" y="1"/>
                      <a:pt x="82" y="2"/>
                      <a:pt x="73" y="4"/>
                    </a:cubicBezTo>
                    <a:cubicBezTo>
                      <a:pt x="29" y="4"/>
                      <a:pt x="0" y="62"/>
                      <a:pt x="15" y="105"/>
                    </a:cubicBezTo>
                    <a:lnTo>
                      <a:pt x="679" y="3458"/>
                    </a:lnTo>
                    <a:cubicBezTo>
                      <a:pt x="694" y="3501"/>
                      <a:pt x="737" y="3530"/>
                      <a:pt x="781" y="3530"/>
                    </a:cubicBezTo>
                    <a:lnTo>
                      <a:pt x="795" y="3530"/>
                    </a:lnTo>
                    <a:cubicBezTo>
                      <a:pt x="838" y="3515"/>
                      <a:pt x="867" y="3472"/>
                      <a:pt x="867" y="3429"/>
                    </a:cubicBezTo>
                    <a:lnTo>
                      <a:pt x="188" y="77"/>
                    </a:lnTo>
                    <a:cubicBezTo>
                      <a:pt x="176" y="29"/>
                      <a:pt x="144" y="1"/>
                      <a:pt x="10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3"/>
              <p:cNvSpPr/>
              <p:nvPr/>
            </p:nvSpPr>
            <p:spPr>
              <a:xfrm>
                <a:off x="2126200" y="4261600"/>
                <a:ext cx="37950" cy="81425"/>
              </a:xfrm>
              <a:custGeom>
                <a:avLst/>
                <a:gdLst/>
                <a:ahLst/>
                <a:cxnLst/>
                <a:rect l="l" t="t" r="r" b="b"/>
                <a:pathLst>
                  <a:path w="1518" h="3257" extrusionOk="0">
                    <a:moveTo>
                      <a:pt x="107" y="0"/>
                    </a:moveTo>
                    <a:cubicBezTo>
                      <a:pt x="95" y="0"/>
                      <a:pt x="84" y="2"/>
                      <a:pt x="73" y="6"/>
                    </a:cubicBezTo>
                    <a:cubicBezTo>
                      <a:pt x="15" y="20"/>
                      <a:pt x="1" y="78"/>
                      <a:pt x="15" y="121"/>
                    </a:cubicBezTo>
                    <a:lnTo>
                      <a:pt x="1330" y="3199"/>
                    </a:lnTo>
                    <a:cubicBezTo>
                      <a:pt x="1344" y="3228"/>
                      <a:pt x="1373" y="3257"/>
                      <a:pt x="1417" y="3257"/>
                    </a:cubicBezTo>
                    <a:cubicBezTo>
                      <a:pt x="1431" y="3257"/>
                      <a:pt x="1431" y="3242"/>
                      <a:pt x="1446" y="3242"/>
                    </a:cubicBezTo>
                    <a:cubicBezTo>
                      <a:pt x="1489" y="3228"/>
                      <a:pt x="1518" y="3170"/>
                      <a:pt x="1489" y="3127"/>
                    </a:cubicBezTo>
                    <a:lnTo>
                      <a:pt x="188" y="49"/>
                    </a:lnTo>
                    <a:cubicBezTo>
                      <a:pt x="178" y="17"/>
                      <a:pt x="142" y="0"/>
                      <a:pt x="10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3"/>
              <p:cNvSpPr/>
              <p:nvPr/>
            </p:nvSpPr>
            <p:spPr>
              <a:xfrm>
                <a:off x="2165575" y="4236775"/>
                <a:ext cx="60700" cy="74475"/>
              </a:xfrm>
              <a:custGeom>
                <a:avLst/>
                <a:gdLst/>
                <a:ahLst/>
                <a:cxnLst/>
                <a:rect l="l" t="t" r="r" b="b"/>
                <a:pathLst>
                  <a:path w="2428" h="2979" extrusionOk="0">
                    <a:moveTo>
                      <a:pt x="101" y="1"/>
                    </a:moveTo>
                    <a:cubicBezTo>
                      <a:pt x="85" y="1"/>
                      <a:pt x="69" y="5"/>
                      <a:pt x="58" y="16"/>
                    </a:cubicBezTo>
                    <a:cubicBezTo>
                      <a:pt x="15" y="45"/>
                      <a:pt x="1" y="103"/>
                      <a:pt x="44" y="146"/>
                    </a:cubicBezTo>
                    <a:lnTo>
                      <a:pt x="2255" y="2949"/>
                    </a:lnTo>
                    <a:cubicBezTo>
                      <a:pt x="2269" y="2964"/>
                      <a:pt x="2298" y="2978"/>
                      <a:pt x="2327" y="2978"/>
                    </a:cubicBezTo>
                    <a:cubicBezTo>
                      <a:pt x="2341" y="2978"/>
                      <a:pt x="2356" y="2978"/>
                      <a:pt x="2385" y="2964"/>
                    </a:cubicBezTo>
                    <a:cubicBezTo>
                      <a:pt x="2413" y="2935"/>
                      <a:pt x="2428" y="2877"/>
                      <a:pt x="2399" y="2834"/>
                    </a:cubicBezTo>
                    <a:lnTo>
                      <a:pt x="174" y="31"/>
                    </a:lnTo>
                    <a:cubicBezTo>
                      <a:pt x="156" y="13"/>
                      <a:pt x="127" y="1"/>
                      <a:pt x="10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3"/>
              <p:cNvSpPr/>
              <p:nvPr/>
            </p:nvSpPr>
            <p:spPr>
              <a:xfrm>
                <a:off x="2186475" y="4209875"/>
                <a:ext cx="76300" cy="40325"/>
              </a:xfrm>
              <a:custGeom>
                <a:avLst/>
                <a:gdLst/>
                <a:ahLst/>
                <a:cxnLst/>
                <a:rect l="l" t="t" r="r" b="b"/>
                <a:pathLst>
                  <a:path w="3052" h="1613" extrusionOk="0">
                    <a:moveTo>
                      <a:pt x="134" y="1"/>
                    </a:moveTo>
                    <a:cubicBezTo>
                      <a:pt x="45" y="1"/>
                      <a:pt x="1" y="117"/>
                      <a:pt x="89" y="168"/>
                    </a:cubicBezTo>
                    <a:lnTo>
                      <a:pt x="2892" y="1613"/>
                    </a:lnTo>
                    <a:lnTo>
                      <a:pt x="2936" y="1613"/>
                    </a:lnTo>
                    <a:cubicBezTo>
                      <a:pt x="3022" y="1613"/>
                      <a:pt x="3051" y="1482"/>
                      <a:pt x="2965" y="1454"/>
                    </a:cubicBezTo>
                    <a:lnTo>
                      <a:pt x="176" y="9"/>
                    </a:lnTo>
                    <a:cubicBezTo>
                      <a:pt x="161" y="3"/>
                      <a:pt x="147" y="1"/>
                      <a:pt x="134"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3"/>
              <p:cNvSpPr/>
              <p:nvPr/>
            </p:nvSpPr>
            <p:spPr>
              <a:xfrm>
                <a:off x="2204225" y="4183650"/>
                <a:ext cx="62525" cy="15975"/>
              </a:xfrm>
              <a:custGeom>
                <a:avLst/>
                <a:gdLst/>
                <a:ahLst/>
                <a:cxnLst/>
                <a:rect l="l" t="t" r="r" b="b"/>
                <a:pathLst>
                  <a:path w="2501" h="639" extrusionOk="0">
                    <a:moveTo>
                      <a:pt x="98" y="0"/>
                    </a:moveTo>
                    <a:cubicBezTo>
                      <a:pt x="58" y="0"/>
                      <a:pt x="15" y="38"/>
                      <a:pt x="15" y="75"/>
                    </a:cubicBezTo>
                    <a:cubicBezTo>
                      <a:pt x="1" y="133"/>
                      <a:pt x="29" y="176"/>
                      <a:pt x="73" y="191"/>
                    </a:cubicBezTo>
                    <a:lnTo>
                      <a:pt x="2385" y="639"/>
                    </a:lnTo>
                    <a:lnTo>
                      <a:pt x="2399" y="639"/>
                    </a:lnTo>
                    <a:cubicBezTo>
                      <a:pt x="2442" y="639"/>
                      <a:pt x="2486" y="610"/>
                      <a:pt x="2486" y="566"/>
                    </a:cubicBezTo>
                    <a:cubicBezTo>
                      <a:pt x="2500" y="509"/>
                      <a:pt x="2471" y="465"/>
                      <a:pt x="2413" y="465"/>
                    </a:cubicBezTo>
                    <a:lnTo>
                      <a:pt x="116" y="3"/>
                    </a:lnTo>
                    <a:cubicBezTo>
                      <a:pt x="110" y="1"/>
                      <a:pt x="104" y="0"/>
                      <a:pt x="9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3"/>
              <p:cNvSpPr/>
              <p:nvPr/>
            </p:nvSpPr>
            <p:spPr>
              <a:xfrm>
                <a:off x="1977375" y="3896900"/>
                <a:ext cx="152100" cy="176300"/>
              </a:xfrm>
              <a:custGeom>
                <a:avLst/>
                <a:gdLst/>
                <a:ahLst/>
                <a:cxnLst/>
                <a:rect l="l" t="t" r="r" b="b"/>
                <a:pathLst>
                  <a:path w="6084" h="7052" extrusionOk="0">
                    <a:moveTo>
                      <a:pt x="102" y="1"/>
                    </a:moveTo>
                    <a:cubicBezTo>
                      <a:pt x="44" y="1"/>
                      <a:pt x="1" y="44"/>
                      <a:pt x="1" y="87"/>
                    </a:cubicBezTo>
                    <a:cubicBezTo>
                      <a:pt x="1" y="145"/>
                      <a:pt x="44" y="174"/>
                      <a:pt x="87" y="189"/>
                    </a:cubicBezTo>
                    <a:cubicBezTo>
                      <a:pt x="131" y="189"/>
                      <a:pt x="3931" y="449"/>
                      <a:pt x="4928" y="3468"/>
                    </a:cubicBezTo>
                    <a:cubicBezTo>
                      <a:pt x="4942" y="3497"/>
                      <a:pt x="4986" y="3526"/>
                      <a:pt x="5014" y="3526"/>
                    </a:cubicBezTo>
                    <a:lnTo>
                      <a:pt x="5043" y="3526"/>
                    </a:lnTo>
                    <a:cubicBezTo>
                      <a:pt x="5087" y="3512"/>
                      <a:pt x="5116" y="3454"/>
                      <a:pt x="5101" y="3411"/>
                    </a:cubicBezTo>
                    <a:cubicBezTo>
                      <a:pt x="4061" y="275"/>
                      <a:pt x="145" y="1"/>
                      <a:pt x="102" y="1"/>
                    </a:cubicBezTo>
                    <a:close/>
                    <a:moveTo>
                      <a:pt x="5878" y="4744"/>
                    </a:moveTo>
                    <a:cubicBezTo>
                      <a:pt x="5822" y="4744"/>
                      <a:pt x="5763" y="4787"/>
                      <a:pt x="5780" y="4855"/>
                    </a:cubicBezTo>
                    <a:cubicBezTo>
                      <a:pt x="5896" y="5549"/>
                      <a:pt x="5852" y="6257"/>
                      <a:pt x="5650" y="6936"/>
                    </a:cubicBezTo>
                    <a:cubicBezTo>
                      <a:pt x="5636" y="6979"/>
                      <a:pt x="5665" y="7023"/>
                      <a:pt x="5708" y="7052"/>
                    </a:cubicBezTo>
                    <a:lnTo>
                      <a:pt x="5737" y="7052"/>
                    </a:lnTo>
                    <a:cubicBezTo>
                      <a:pt x="5780" y="7052"/>
                      <a:pt x="5809" y="7023"/>
                      <a:pt x="5824" y="6979"/>
                    </a:cubicBezTo>
                    <a:cubicBezTo>
                      <a:pt x="6040" y="6286"/>
                      <a:pt x="6084" y="5535"/>
                      <a:pt x="5968" y="4812"/>
                    </a:cubicBezTo>
                    <a:cubicBezTo>
                      <a:pt x="5956" y="4765"/>
                      <a:pt x="5918" y="4744"/>
                      <a:pt x="5878" y="4744"/>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3"/>
              <p:cNvSpPr/>
              <p:nvPr/>
            </p:nvSpPr>
            <p:spPr>
              <a:xfrm>
                <a:off x="2011325" y="4610675"/>
                <a:ext cx="32550" cy="37600"/>
              </a:xfrm>
              <a:custGeom>
                <a:avLst/>
                <a:gdLst/>
                <a:ahLst/>
                <a:cxnLst/>
                <a:rect l="l" t="t" r="r" b="b"/>
                <a:pathLst>
                  <a:path w="1302" h="1504" extrusionOk="0">
                    <a:moveTo>
                      <a:pt x="1" y="1503"/>
                    </a:moveTo>
                    <a:lnTo>
                      <a:pt x="130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3"/>
              <p:cNvSpPr/>
              <p:nvPr/>
            </p:nvSpPr>
            <p:spPr>
              <a:xfrm>
                <a:off x="2008450" y="4608550"/>
                <a:ext cx="37950" cy="42250"/>
              </a:xfrm>
              <a:custGeom>
                <a:avLst/>
                <a:gdLst/>
                <a:ahLst/>
                <a:cxnLst/>
                <a:rect l="l" t="t" r="r" b="b"/>
                <a:pathLst>
                  <a:path w="1518" h="1690" extrusionOk="0">
                    <a:moveTo>
                      <a:pt x="1411" y="0"/>
                    </a:moveTo>
                    <a:cubicBezTo>
                      <a:pt x="1384" y="0"/>
                      <a:pt x="1360" y="12"/>
                      <a:pt x="1344" y="28"/>
                    </a:cubicBezTo>
                    <a:lnTo>
                      <a:pt x="44" y="1530"/>
                    </a:lnTo>
                    <a:cubicBezTo>
                      <a:pt x="0" y="1588"/>
                      <a:pt x="44" y="1689"/>
                      <a:pt x="116" y="1689"/>
                    </a:cubicBezTo>
                    <a:cubicBezTo>
                      <a:pt x="145" y="1689"/>
                      <a:pt x="174" y="1675"/>
                      <a:pt x="188" y="1660"/>
                    </a:cubicBezTo>
                    <a:lnTo>
                      <a:pt x="1474" y="143"/>
                    </a:lnTo>
                    <a:cubicBezTo>
                      <a:pt x="1517" y="114"/>
                      <a:pt x="1503" y="56"/>
                      <a:pt x="1474" y="28"/>
                    </a:cubicBezTo>
                    <a:cubicBezTo>
                      <a:pt x="1455" y="8"/>
                      <a:pt x="1432" y="0"/>
                      <a:pt x="1411"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3"/>
              <p:cNvSpPr/>
              <p:nvPr/>
            </p:nvSpPr>
            <p:spPr>
              <a:xfrm>
                <a:off x="2195925" y="4515250"/>
                <a:ext cx="9775" cy="55000"/>
              </a:xfrm>
              <a:custGeom>
                <a:avLst/>
                <a:gdLst/>
                <a:ahLst/>
                <a:cxnLst/>
                <a:rect l="l" t="t" r="r" b="b"/>
                <a:pathLst>
                  <a:path w="391" h="2200" extrusionOk="0">
                    <a:moveTo>
                      <a:pt x="286" y="0"/>
                    </a:moveTo>
                    <a:cubicBezTo>
                      <a:pt x="249" y="0"/>
                      <a:pt x="215" y="38"/>
                      <a:pt x="203" y="75"/>
                    </a:cubicBezTo>
                    <a:lnTo>
                      <a:pt x="15" y="2098"/>
                    </a:lnTo>
                    <a:cubicBezTo>
                      <a:pt x="0" y="2141"/>
                      <a:pt x="44" y="2185"/>
                      <a:pt x="87" y="2199"/>
                    </a:cubicBezTo>
                    <a:lnTo>
                      <a:pt x="101" y="2199"/>
                    </a:lnTo>
                    <a:cubicBezTo>
                      <a:pt x="145" y="2199"/>
                      <a:pt x="188" y="2156"/>
                      <a:pt x="188" y="2112"/>
                    </a:cubicBezTo>
                    <a:lnTo>
                      <a:pt x="390" y="90"/>
                    </a:lnTo>
                    <a:cubicBezTo>
                      <a:pt x="390" y="46"/>
                      <a:pt x="347" y="3"/>
                      <a:pt x="304" y="3"/>
                    </a:cubicBezTo>
                    <a:cubicBezTo>
                      <a:pt x="298" y="1"/>
                      <a:pt x="292" y="0"/>
                      <a:pt x="28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3"/>
              <p:cNvSpPr/>
              <p:nvPr/>
            </p:nvSpPr>
            <p:spPr>
              <a:xfrm>
                <a:off x="2093325" y="4514325"/>
                <a:ext cx="72150" cy="85900"/>
              </a:xfrm>
              <a:custGeom>
                <a:avLst/>
                <a:gdLst/>
                <a:ahLst/>
                <a:cxnLst/>
                <a:rect l="l" t="t" r="r" b="b"/>
                <a:pathLst>
                  <a:path w="2886" h="3436" extrusionOk="0">
                    <a:moveTo>
                      <a:pt x="2758" y="1"/>
                    </a:moveTo>
                    <a:cubicBezTo>
                      <a:pt x="2733" y="1"/>
                      <a:pt x="2708" y="12"/>
                      <a:pt x="2688" y="40"/>
                    </a:cubicBezTo>
                    <a:lnTo>
                      <a:pt x="44" y="3291"/>
                    </a:lnTo>
                    <a:cubicBezTo>
                      <a:pt x="1" y="3334"/>
                      <a:pt x="15" y="3378"/>
                      <a:pt x="59" y="3421"/>
                    </a:cubicBezTo>
                    <a:cubicBezTo>
                      <a:pt x="73" y="3435"/>
                      <a:pt x="87" y="3435"/>
                      <a:pt x="116" y="3435"/>
                    </a:cubicBezTo>
                    <a:cubicBezTo>
                      <a:pt x="131" y="3435"/>
                      <a:pt x="160" y="3421"/>
                      <a:pt x="174" y="3406"/>
                    </a:cubicBezTo>
                    <a:lnTo>
                      <a:pt x="2833" y="155"/>
                    </a:lnTo>
                    <a:cubicBezTo>
                      <a:pt x="2885" y="82"/>
                      <a:pt x="2823" y="1"/>
                      <a:pt x="275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3"/>
              <p:cNvSpPr/>
              <p:nvPr/>
            </p:nvSpPr>
            <p:spPr>
              <a:xfrm>
                <a:off x="1899725" y="4584450"/>
                <a:ext cx="103150" cy="57300"/>
              </a:xfrm>
              <a:custGeom>
                <a:avLst/>
                <a:gdLst/>
                <a:ahLst/>
                <a:cxnLst/>
                <a:rect l="l" t="t" r="r" b="b"/>
                <a:pathLst>
                  <a:path w="4126" h="2292" extrusionOk="0">
                    <a:moveTo>
                      <a:pt x="3999" y="1"/>
                    </a:moveTo>
                    <a:cubicBezTo>
                      <a:pt x="3982" y="1"/>
                      <a:pt x="3963" y="8"/>
                      <a:pt x="3945" y="24"/>
                    </a:cubicBezTo>
                    <a:lnTo>
                      <a:pt x="87" y="2119"/>
                    </a:lnTo>
                    <a:cubicBezTo>
                      <a:pt x="0" y="2162"/>
                      <a:pt x="44" y="2292"/>
                      <a:pt x="130" y="2292"/>
                    </a:cubicBezTo>
                    <a:cubicBezTo>
                      <a:pt x="145" y="2292"/>
                      <a:pt x="159" y="2292"/>
                      <a:pt x="174" y="2278"/>
                    </a:cubicBezTo>
                    <a:lnTo>
                      <a:pt x="4031" y="168"/>
                    </a:lnTo>
                    <a:cubicBezTo>
                      <a:pt x="4126" y="133"/>
                      <a:pt x="4076" y="1"/>
                      <a:pt x="399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3"/>
              <p:cNvSpPr/>
              <p:nvPr/>
            </p:nvSpPr>
            <p:spPr>
              <a:xfrm>
                <a:off x="2176425" y="4400700"/>
                <a:ext cx="75150" cy="33050"/>
              </a:xfrm>
              <a:custGeom>
                <a:avLst/>
                <a:gdLst/>
                <a:ahLst/>
                <a:cxnLst/>
                <a:rect l="l" t="t" r="r" b="b"/>
                <a:pathLst>
                  <a:path w="3006" h="1322" extrusionOk="0">
                    <a:moveTo>
                      <a:pt x="2896" y="1"/>
                    </a:moveTo>
                    <a:cubicBezTo>
                      <a:pt x="2861" y="1"/>
                      <a:pt x="2829" y="29"/>
                      <a:pt x="2818" y="77"/>
                    </a:cubicBezTo>
                    <a:cubicBezTo>
                      <a:pt x="2760" y="308"/>
                      <a:pt x="2427" y="525"/>
                      <a:pt x="2297" y="583"/>
                    </a:cubicBezTo>
                    <a:cubicBezTo>
                      <a:pt x="2254" y="611"/>
                      <a:pt x="2240" y="655"/>
                      <a:pt x="2268" y="713"/>
                    </a:cubicBezTo>
                    <a:cubicBezTo>
                      <a:pt x="2283" y="742"/>
                      <a:pt x="2312" y="756"/>
                      <a:pt x="2341" y="756"/>
                    </a:cubicBezTo>
                    <a:cubicBezTo>
                      <a:pt x="2355" y="756"/>
                      <a:pt x="2370" y="756"/>
                      <a:pt x="2384" y="742"/>
                    </a:cubicBezTo>
                    <a:cubicBezTo>
                      <a:pt x="2413" y="742"/>
                      <a:pt x="2904" y="481"/>
                      <a:pt x="2991" y="106"/>
                    </a:cubicBezTo>
                    <a:cubicBezTo>
                      <a:pt x="3005" y="62"/>
                      <a:pt x="2976" y="5"/>
                      <a:pt x="2919" y="5"/>
                    </a:cubicBezTo>
                    <a:cubicBezTo>
                      <a:pt x="2911" y="2"/>
                      <a:pt x="2904" y="1"/>
                      <a:pt x="2896" y="1"/>
                    </a:cubicBezTo>
                    <a:close/>
                    <a:moveTo>
                      <a:pt x="1963" y="449"/>
                    </a:moveTo>
                    <a:cubicBezTo>
                      <a:pt x="1940" y="449"/>
                      <a:pt x="1914" y="460"/>
                      <a:pt x="1893" y="481"/>
                    </a:cubicBezTo>
                    <a:cubicBezTo>
                      <a:pt x="1787" y="578"/>
                      <a:pt x="1597" y="605"/>
                      <a:pt x="1431" y="605"/>
                    </a:cubicBezTo>
                    <a:cubicBezTo>
                      <a:pt x="1324" y="605"/>
                      <a:pt x="1227" y="594"/>
                      <a:pt x="1170" y="583"/>
                    </a:cubicBezTo>
                    <a:cubicBezTo>
                      <a:pt x="1166" y="582"/>
                      <a:pt x="1161" y="582"/>
                      <a:pt x="1157" y="582"/>
                    </a:cubicBezTo>
                    <a:cubicBezTo>
                      <a:pt x="1053" y="582"/>
                      <a:pt x="1030" y="743"/>
                      <a:pt x="1141" y="770"/>
                    </a:cubicBezTo>
                    <a:cubicBezTo>
                      <a:pt x="1228" y="785"/>
                      <a:pt x="1329" y="785"/>
                      <a:pt x="1416" y="785"/>
                    </a:cubicBezTo>
                    <a:cubicBezTo>
                      <a:pt x="1438" y="786"/>
                      <a:pt x="1459" y="787"/>
                      <a:pt x="1481" y="787"/>
                    </a:cubicBezTo>
                    <a:cubicBezTo>
                      <a:pt x="1676" y="787"/>
                      <a:pt x="1867" y="729"/>
                      <a:pt x="2023" y="611"/>
                    </a:cubicBezTo>
                    <a:cubicBezTo>
                      <a:pt x="2052" y="568"/>
                      <a:pt x="2052" y="525"/>
                      <a:pt x="2023" y="481"/>
                    </a:cubicBezTo>
                    <a:cubicBezTo>
                      <a:pt x="2008" y="460"/>
                      <a:pt x="1987" y="449"/>
                      <a:pt x="1963" y="449"/>
                    </a:cubicBezTo>
                    <a:close/>
                    <a:moveTo>
                      <a:pt x="110" y="910"/>
                    </a:moveTo>
                    <a:cubicBezTo>
                      <a:pt x="74" y="910"/>
                      <a:pt x="36" y="926"/>
                      <a:pt x="14" y="958"/>
                    </a:cubicBezTo>
                    <a:cubicBezTo>
                      <a:pt x="0" y="1002"/>
                      <a:pt x="14" y="1059"/>
                      <a:pt x="58" y="1088"/>
                    </a:cubicBezTo>
                    <a:cubicBezTo>
                      <a:pt x="246" y="1175"/>
                      <a:pt x="462" y="1233"/>
                      <a:pt x="679" y="1247"/>
                    </a:cubicBezTo>
                    <a:cubicBezTo>
                      <a:pt x="766" y="1247"/>
                      <a:pt x="852" y="1233"/>
                      <a:pt x="939" y="1189"/>
                    </a:cubicBezTo>
                    <a:cubicBezTo>
                      <a:pt x="983" y="1175"/>
                      <a:pt x="997" y="1117"/>
                      <a:pt x="983" y="1074"/>
                    </a:cubicBezTo>
                    <a:cubicBezTo>
                      <a:pt x="972" y="1043"/>
                      <a:pt x="939" y="1019"/>
                      <a:pt x="905" y="1019"/>
                    </a:cubicBezTo>
                    <a:cubicBezTo>
                      <a:pt x="892" y="1019"/>
                      <a:pt x="879" y="1022"/>
                      <a:pt x="867" y="1031"/>
                    </a:cubicBezTo>
                    <a:cubicBezTo>
                      <a:pt x="810" y="1055"/>
                      <a:pt x="746" y="1065"/>
                      <a:pt x="679" y="1065"/>
                    </a:cubicBezTo>
                    <a:cubicBezTo>
                      <a:pt x="473" y="1065"/>
                      <a:pt x="243" y="969"/>
                      <a:pt x="144" y="915"/>
                    </a:cubicBezTo>
                    <a:cubicBezTo>
                      <a:pt x="134" y="911"/>
                      <a:pt x="122" y="910"/>
                      <a:pt x="110" y="910"/>
                    </a:cubicBezTo>
                    <a:close/>
                    <a:moveTo>
                      <a:pt x="2339" y="994"/>
                    </a:moveTo>
                    <a:cubicBezTo>
                      <a:pt x="2315" y="994"/>
                      <a:pt x="2290" y="1002"/>
                      <a:pt x="2268" y="1016"/>
                    </a:cubicBezTo>
                    <a:cubicBezTo>
                      <a:pt x="2163" y="1113"/>
                      <a:pt x="1972" y="1140"/>
                      <a:pt x="1806" y="1140"/>
                    </a:cubicBezTo>
                    <a:cubicBezTo>
                      <a:pt x="1699" y="1140"/>
                      <a:pt x="1603" y="1129"/>
                      <a:pt x="1546" y="1117"/>
                    </a:cubicBezTo>
                    <a:cubicBezTo>
                      <a:pt x="1503" y="1117"/>
                      <a:pt x="1459" y="1146"/>
                      <a:pt x="1445" y="1189"/>
                    </a:cubicBezTo>
                    <a:cubicBezTo>
                      <a:pt x="1445" y="1247"/>
                      <a:pt x="1474" y="1291"/>
                      <a:pt x="1517" y="1305"/>
                    </a:cubicBezTo>
                    <a:cubicBezTo>
                      <a:pt x="1604" y="1319"/>
                      <a:pt x="1705" y="1319"/>
                      <a:pt x="1792" y="1319"/>
                    </a:cubicBezTo>
                    <a:cubicBezTo>
                      <a:pt x="1813" y="1321"/>
                      <a:pt x="1835" y="1322"/>
                      <a:pt x="1857" y="1322"/>
                    </a:cubicBezTo>
                    <a:cubicBezTo>
                      <a:pt x="2051" y="1322"/>
                      <a:pt x="2242" y="1263"/>
                      <a:pt x="2398" y="1146"/>
                    </a:cubicBezTo>
                    <a:cubicBezTo>
                      <a:pt x="2442" y="1117"/>
                      <a:pt x="2442" y="1059"/>
                      <a:pt x="2398" y="1016"/>
                    </a:cubicBezTo>
                    <a:cubicBezTo>
                      <a:pt x="2384" y="1002"/>
                      <a:pt x="2362" y="994"/>
                      <a:pt x="2339" y="994"/>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3"/>
              <p:cNvSpPr/>
              <p:nvPr/>
            </p:nvSpPr>
            <p:spPr>
              <a:xfrm>
                <a:off x="1876600" y="3943050"/>
                <a:ext cx="87075" cy="22150"/>
              </a:xfrm>
              <a:custGeom>
                <a:avLst/>
                <a:gdLst/>
                <a:ahLst/>
                <a:cxnLst/>
                <a:rect l="l" t="t" r="r" b="b"/>
                <a:pathLst>
                  <a:path w="3483" h="886" extrusionOk="0">
                    <a:moveTo>
                      <a:pt x="1515" y="1"/>
                    </a:moveTo>
                    <a:cubicBezTo>
                      <a:pt x="1386" y="1"/>
                      <a:pt x="1253" y="23"/>
                      <a:pt x="1142" y="91"/>
                    </a:cubicBezTo>
                    <a:cubicBezTo>
                      <a:pt x="1099" y="105"/>
                      <a:pt x="1099" y="163"/>
                      <a:pt x="1113" y="206"/>
                    </a:cubicBezTo>
                    <a:cubicBezTo>
                      <a:pt x="1132" y="234"/>
                      <a:pt x="1163" y="250"/>
                      <a:pt x="1194" y="250"/>
                    </a:cubicBezTo>
                    <a:cubicBezTo>
                      <a:pt x="1211" y="250"/>
                      <a:pt x="1228" y="246"/>
                      <a:pt x="1243" y="235"/>
                    </a:cubicBezTo>
                    <a:cubicBezTo>
                      <a:pt x="1312" y="196"/>
                      <a:pt x="1402" y="182"/>
                      <a:pt x="1497" y="182"/>
                    </a:cubicBezTo>
                    <a:cubicBezTo>
                      <a:pt x="1681" y="182"/>
                      <a:pt x="1880" y="236"/>
                      <a:pt x="1966" y="264"/>
                    </a:cubicBezTo>
                    <a:lnTo>
                      <a:pt x="1995" y="264"/>
                    </a:lnTo>
                    <a:cubicBezTo>
                      <a:pt x="2038" y="264"/>
                      <a:pt x="2067" y="235"/>
                      <a:pt x="2081" y="206"/>
                    </a:cubicBezTo>
                    <a:cubicBezTo>
                      <a:pt x="2096" y="163"/>
                      <a:pt x="2081" y="105"/>
                      <a:pt x="2023" y="91"/>
                    </a:cubicBezTo>
                    <a:cubicBezTo>
                      <a:pt x="2014" y="91"/>
                      <a:pt x="1773" y="1"/>
                      <a:pt x="1515" y="1"/>
                    </a:cubicBezTo>
                    <a:close/>
                    <a:moveTo>
                      <a:pt x="2724" y="294"/>
                    </a:moveTo>
                    <a:cubicBezTo>
                      <a:pt x="2682" y="294"/>
                      <a:pt x="2641" y="298"/>
                      <a:pt x="2601" y="308"/>
                    </a:cubicBezTo>
                    <a:cubicBezTo>
                      <a:pt x="2481" y="334"/>
                      <a:pt x="2509" y="498"/>
                      <a:pt x="2607" y="498"/>
                    </a:cubicBezTo>
                    <a:cubicBezTo>
                      <a:pt x="2614" y="498"/>
                      <a:pt x="2622" y="497"/>
                      <a:pt x="2630" y="495"/>
                    </a:cubicBezTo>
                    <a:cubicBezTo>
                      <a:pt x="2660" y="488"/>
                      <a:pt x="2691" y="485"/>
                      <a:pt x="2723" y="485"/>
                    </a:cubicBezTo>
                    <a:cubicBezTo>
                      <a:pt x="2954" y="485"/>
                      <a:pt x="3222" y="650"/>
                      <a:pt x="3324" y="727"/>
                    </a:cubicBezTo>
                    <a:cubicBezTo>
                      <a:pt x="3338" y="741"/>
                      <a:pt x="3353" y="741"/>
                      <a:pt x="3382" y="741"/>
                    </a:cubicBezTo>
                    <a:cubicBezTo>
                      <a:pt x="3410" y="741"/>
                      <a:pt x="3439" y="727"/>
                      <a:pt x="3454" y="698"/>
                    </a:cubicBezTo>
                    <a:lnTo>
                      <a:pt x="3454" y="712"/>
                    </a:lnTo>
                    <a:cubicBezTo>
                      <a:pt x="3483" y="669"/>
                      <a:pt x="3468" y="611"/>
                      <a:pt x="3439" y="582"/>
                    </a:cubicBezTo>
                    <a:cubicBezTo>
                      <a:pt x="3414" y="569"/>
                      <a:pt x="3057" y="294"/>
                      <a:pt x="2724" y="294"/>
                    </a:cubicBezTo>
                    <a:close/>
                    <a:moveTo>
                      <a:pt x="1799" y="600"/>
                    </a:moveTo>
                    <a:cubicBezTo>
                      <a:pt x="1672" y="600"/>
                      <a:pt x="1540" y="621"/>
                      <a:pt x="1431" y="683"/>
                    </a:cubicBezTo>
                    <a:cubicBezTo>
                      <a:pt x="1345" y="732"/>
                      <a:pt x="1405" y="855"/>
                      <a:pt x="1487" y="855"/>
                    </a:cubicBezTo>
                    <a:cubicBezTo>
                      <a:pt x="1502" y="855"/>
                      <a:pt x="1517" y="851"/>
                      <a:pt x="1532" y="842"/>
                    </a:cubicBezTo>
                    <a:cubicBezTo>
                      <a:pt x="1604" y="796"/>
                      <a:pt x="1700" y="779"/>
                      <a:pt x="1800" y="779"/>
                    </a:cubicBezTo>
                    <a:cubicBezTo>
                      <a:pt x="1980" y="779"/>
                      <a:pt x="2171" y="834"/>
                      <a:pt x="2255" y="871"/>
                    </a:cubicBezTo>
                    <a:lnTo>
                      <a:pt x="2283" y="871"/>
                    </a:lnTo>
                    <a:cubicBezTo>
                      <a:pt x="2312" y="871"/>
                      <a:pt x="2356" y="842"/>
                      <a:pt x="2370" y="813"/>
                    </a:cubicBezTo>
                    <a:cubicBezTo>
                      <a:pt x="2385" y="770"/>
                      <a:pt x="2356" y="712"/>
                      <a:pt x="2312" y="698"/>
                    </a:cubicBezTo>
                    <a:cubicBezTo>
                      <a:pt x="2303" y="688"/>
                      <a:pt x="2059" y="600"/>
                      <a:pt x="1799" y="600"/>
                    </a:cubicBezTo>
                    <a:close/>
                    <a:moveTo>
                      <a:pt x="734" y="530"/>
                    </a:moveTo>
                    <a:cubicBezTo>
                      <a:pt x="542" y="530"/>
                      <a:pt x="238" y="561"/>
                      <a:pt x="58" y="741"/>
                    </a:cubicBezTo>
                    <a:cubicBezTo>
                      <a:pt x="1" y="784"/>
                      <a:pt x="44" y="885"/>
                      <a:pt x="116" y="885"/>
                    </a:cubicBezTo>
                    <a:cubicBezTo>
                      <a:pt x="145" y="885"/>
                      <a:pt x="174" y="871"/>
                      <a:pt x="188" y="857"/>
                    </a:cubicBezTo>
                    <a:lnTo>
                      <a:pt x="188" y="871"/>
                    </a:lnTo>
                    <a:cubicBezTo>
                      <a:pt x="323" y="736"/>
                      <a:pt x="588" y="706"/>
                      <a:pt x="768" y="706"/>
                    </a:cubicBezTo>
                    <a:cubicBezTo>
                      <a:pt x="819" y="706"/>
                      <a:pt x="864" y="709"/>
                      <a:pt x="896" y="712"/>
                    </a:cubicBezTo>
                    <a:cubicBezTo>
                      <a:pt x="902" y="714"/>
                      <a:pt x="908" y="715"/>
                      <a:pt x="914" y="715"/>
                    </a:cubicBezTo>
                    <a:cubicBezTo>
                      <a:pt x="954" y="715"/>
                      <a:pt x="998" y="677"/>
                      <a:pt x="998" y="640"/>
                    </a:cubicBezTo>
                    <a:cubicBezTo>
                      <a:pt x="998" y="582"/>
                      <a:pt x="969" y="539"/>
                      <a:pt x="911" y="539"/>
                    </a:cubicBezTo>
                    <a:cubicBezTo>
                      <a:pt x="906" y="539"/>
                      <a:pt x="836" y="530"/>
                      <a:pt x="734" y="53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2" name="Google Shape;812;p33"/>
          <p:cNvGrpSpPr/>
          <p:nvPr/>
        </p:nvGrpSpPr>
        <p:grpSpPr>
          <a:xfrm>
            <a:off x="566889" y="516351"/>
            <a:ext cx="1853037" cy="924399"/>
            <a:chOff x="695164" y="553951"/>
            <a:chExt cx="1853037" cy="924399"/>
          </a:xfrm>
        </p:grpSpPr>
        <p:sp>
          <p:nvSpPr>
            <p:cNvPr id="813" name="Google Shape;813;p33"/>
            <p:cNvSpPr/>
            <p:nvPr/>
          </p:nvSpPr>
          <p:spPr>
            <a:xfrm>
              <a:off x="701905" y="553951"/>
              <a:ext cx="1816229" cy="912510"/>
            </a:xfrm>
            <a:custGeom>
              <a:avLst/>
              <a:gdLst/>
              <a:ahLst/>
              <a:cxnLst/>
              <a:rect l="l" t="t" r="r" b="b"/>
              <a:pathLst>
                <a:path w="44212" h="22213" extrusionOk="0">
                  <a:moveTo>
                    <a:pt x="35225" y="4543"/>
                  </a:moveTo>
                  <a:lnTo>
                    <a:pt x="35225" y="4543"/>
                  </a:lnTo>
                  <a:cubicBezTo>
                    <a:pt x="35427" y="4789"/>
                    <a:pt x="35600" y="5049"/>
                    <a:pt x="35759" y="5324"/>
                  </a:cubicBezTo>
                  <a:cubicBezTo>
                    <a:pt x="35673" y="5208"/>
                    <a:pt x="35586" y="5078"/>
                    <a:pt x="35514" y="4977"/>
                  </a:cubicBezTo>
                  <a:lnTo>
                    <a:pt x="35413" y="4818"/>
                  </a:lnTo>
                  <a:lnTo>
                    <a:pt x="35225" y="4543"/>
                  </a:lnTo>
                  <a:close/>
                  <a:moveTo>
                    <a:pt x="37853" y="5299"/>
                  </a:moveTo>
                  <a:cubicBezTo>
                    <a:pt x="39069" y="5299"/>
                    <a:pt x="40108" y="5599"/>
                    <a:pt x="38591" y="6956"/>
                  </a:cubicBezTo>
                  <a:cubicBezTo>
                    <a:pt x="38071" y="7419"/>
                    <a:pt x="37537" y="7867"/>
                    <a:pt x="37002" y="8286"/>
                  </a:cubicBezTo>
                  <a:cubicBezTo>
                    <a:pt x="36814" y="7534"/>
                    <a:pt x="36540" y="6826"/>
                    <a:pt x="36193" y="6147"/>
                  </a:cubicBezTo>
                  <a:cubicBezTo>
                    <a:pt x="36092" y="5916"/>
                    <a:pt x="35976" y="5699"/>
                    <a:pt x="35846" y="5483"/>
                  </a:cubicBezTo>
                  <a:cubicBezTo>
                    <a:pt x="36027" y="5452"/>
                    <a:pt x="36985" y="5299"/>
                    <a:pt x="37853" y="5299"/>
                  </a:cubicBezTo>
                  <a:close/>
                  <a:moveTo>
                    <a:pt x="15329" y="13068"/>
                  </a:moveTo>
                  <a:cubicBezTo>
                    <a:pt x="15531" y="14210"/>
                    <a:pt x="15907" y="15308"/>
                    <a:pt x="16456" y="16334"/>
                  </a:cubicBezTo>
                  <a:cubicBezTo>
                    <a:pt x="15933" y="16371"/>
                    <a:pt x="15453" y="16389"/>
                    <a:pt x="15022" y="16389"/>
                  </a:cubicBezTo>
                  <a:cubicBezTo>
                    <a:pt x="13785" y="16389"/>
                    <a:pt x="12953" y="16240"/>
                    <a:pt x="12685" y="15972"/>
                  </a:cubicBezTo>
                  <a:cubicBezTo>
                    <a:pt x="11471" y="14759"/>
                    <a:pt x="14794" y="13299"/>
                    <a:pt x="15329" y="13068"/>
                  </a:cubicBezTo>
                  <a:close/>
                  <a:moveTo>
                    <a:pt x="26263" y="0"/>
                  </a:moveTo>
                  <a:cubicBezTo>
                    <a:pt x="23008" y="0"/>
                    <a:pt x="19770" y="1423"/>
                    <a:pt x="17568" y="4197"/>
                  </a:cubicBezTo>
                  <a:cubicBezTo>
                    <a:pt x="17540" y="4197"/>
                    <a:pt x="17525" y="4211"/>
                    <a:pt x="17511" y="4225"/>
                  </a:cubicBezTo>
                  <a:cubicBezTo>
                    <a:pt x="17496" y="4254"/>
                    <a:pt x="17482" y="4269"/>
                    <a:pt x="17496" y="4298"/>
                  </a:cubicBezTo>
                  <a:cubicBezTo>
                    <a:pt x="15965" y="6248"/>
                    <a:pt x="15141" y="8647"/>
                    <a:pt x="15141" y="11118"/>
                  </a:cubicBezTo>
                  <a:cubicBezTo>
                    <a:pt x="15141" y="11126"/>
                    <a:pt x="15141" y="11134"/>
                    <a:pt x="15141" y="11142"/>
                  </a:cubicBezTo>
                  <a:lnTo>
                    <a:pt x="15141" y="11142"/>
                  </a:lnTo>
                  <a:cubicBezTo>
                    <a:pt x="15135" y="10835"/>
                    <a:pt x="15149" y="10529"/>
                    <a:pt x="15170" y="10222"/>
                  </a:cubicBezTo>
                  <a:lnTo>
                    <a:pt x="15170" y="10222"/>
                  </a:lnTo>
                  <a:cubicBezTo>
                    <a:pt x="15169" y="10222"/>
                    <a:pt x="0" y="19788"/>
                    <a:pt x="13434" y="19788"/>
                  </a:cubicBezTo>
                  <a:cubicBezTo>
                    <a:pt x="13862" y="19788"/>
                    <a:pt x="14320" y="19778"/>
                    <a:pt x="14809" y="19758"/>
                  </a:cubicBezTo>
                  <a:cubicBezTo>
                    <a:pt x="16152" y="19700"/>
                    <a:pt x="17482" y="19570"/>
                    <a:pt x="18811" y="19368"/>
                  </a:cubicBezTo>
                  <a:cubicBezTo>
                    <a:pt x="20198" y="20610"/>
                    <a:pt x="21874" y="21492"/>
                    <a:pt x="23695" y="21911"/>
                  </a:cubicBezTo>
                  <a:cubicBezTo>
                    <a:pt x="23709" y="21925"/>
                    <a:pt x="23724" y="21925"/>
                    <a:pt x="23738" y="21925"/>
                  </a:cubicBezTo>
                  <a:lnTo>
                    <a:pt x="23767" y="21925"/>
                  </a:lnTo>
                  <a:cubicBezTo>
                    <a:pt x="24600" y="22119"/>
                    <a:pt x="25439" y="22213"/>
                    <a:pt x="26269" y="22213"/>
                  </a:cubicBezTo>
                  <a:cubicBezTo>
                    <a:pt x="29961" y="22213"/>
                    <a:pt x="33481" y="20359"/>
                    <a:pt x="35557" y="17186"/>
                  </a:cubicBezTo>
                  <a:cubicBezTo>
                    <a:pt x="35586" y="17186"/>
                    <a:pt x="35629" y="17186"/>
                    <a:pt x="35658" y="17200"/>
                  </a:cubicBezTo>
                  <a:cubicBezTo>
                    <a:pt x="35666" y="17203"/>
                    <a:pt x="35674" y="17204"/>
                    <a:pt x="35682" y="17204"/>
                  </a:cubicBezTo>
                  <a:cubicBezTo>
                    <a:pt x="35721" y="17204"/>
                    <a:pt x="35762" y="17178"/>
                    <a:pt x="35774" y="17143"/>
                  </a:cubicBezTo>
                  <a:cubicBezTo>
                    <a:pt x="35788" y="17085"/>
                    <a:pt x="35745" y="17041"/>
                    <a:pt x="35702" y="17027"/>
                  </a:cubicBezTo>
                  <a:lnTo>
                    <a:pt x="35658" y="17027"/>
                  </a:lnTo>
                  <a:cubicBezTo>
                    <a:pt x="35889" y="16666"/>
                    <a:pt x="36092" y="16305"/>
                    <a:pt x="36280" y="15929"/>
                  </a:cubicBezTo>
                  <a:cubicBezTo>
                    <a:pt x="36511" y="15438"/>
                    <a:pt x="36713" y="14946"/>
                    <a:pt x="36857" y="14426"/>
                  </a:cubicBezTo>
                  <a:cubicBezTo>
                    <a:pt x="36872" y="14412"/>
                    <a:pt x="36872" y="14412"/>
                    <a:pt x="36857" y="14397"/>
                  </a:cubicBezTo>
                  <a:cubicBezTo>
                    <a:pt x="36886" y="14325"/>
                    <a:pt x="36901" y="14296"/>
                    <a:pt x="36901" y="14296"/>
                  </a:cubicBezTo>
                  <a:cubicBezTo>
                    <a:pt x="37089" y="13617"/>
                    <a:pt x="37233" y="12938"/>
                    <a:pt x="37305" y="12245"/>
                  </a:cubicBezTo>
                  <a:cubicBezTo>
                    <a:pt x="41712" y="9340"/>
                    <a:pt x="44212" y="6422"/>
                    <a:pt x="43475" y="5165"/>
                  </a:cubicBezTo>
                  <a:cubicBezTo>
                    <a:pt x="42612" y="3694"/>
                    <a:pt x="40144" y="3346"/>
                    <a:pt x="38001" y="3346"/>
                  </a:cubicBezTo>
                  <a:cubicBezTo>
                    <a:pt x="36269" y="3346"/>
                    <a:pt x="34750" y="3573"/>
                    <a:pt x="34459" y="3619"/>
                  </a:cubicBezTo>
                  <a:cubicBezTo>
                    <a:pt x="34329" y="3474"/>
                    <a:pt x="34184" y="3330"/>
                    <a:pt x="34040" y="3185"/>
                  </a:cubicBezTo>
                  <a:cubicBezTo>
                    <a:pt x="34040" y="3185"/>
                    <a:pt x="34040" y="3171"/>
                    <a:pt x="34040" y="3156"/>
                  </a:cubicBezTo>
                  <a:cubicBezTo>
                    <a:pt x="34040" y="3113"/>
                    <a:pt x="33997" y="3084"/>
                    <a:pt x="33939" y="3084"/>
                  </a:cubicBezTo>
                  <a:lnTo>
                    <a:pt x="33924" y="3084"/>
                  </a:lnTo>
                  <a:cubicBezTo>
                    <a:pt x="31768" y="1014"/>
                    <a:pt x="29010" y="0"/>
                    <a:pt x="26263" y="0"/>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66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4" name="Google Shape;814;p33"/>
            <p:cNvGrpSpPr/>
            <p:nvPr/>
          </p:nvGrpSpPr>
          <p:grpSpPr>
            <a:xfrm>
              <a:off x="695164" y="565388"/>
              <a:ext cx="1853037" cy="912962"/>
              <a:chOff x="2268525" y="527800"/>
              <a:chExt cx="1127700" cy="555600"/>
            </a:xfrm>
          </p:grpSpPr>
          <p:sp>
            <p:nvSpPr>
              <p:cNvPr id="815" name="Google Shape;815;p33"/>
              <p:cNvSpPr/>
              <p:nvPr/>
            </p:nvSpPr>
            <p:spPr>
              <a:xfrm>
                <a:off x="2647050" y="527800"/>
                <a:ext cx="555575" cy="555600"/>
              </a:xfrm>
              <a:custGeom>
                <a:avLst/>
                <a:gdLst/>
                <a:ahLst/>
                <a:cxnLst/>
                <a:rect l="l" t="t" r="r" b="b"/>
                <a:pathLst>
                  <a:path w="22223" h="22224" extrusionOk="0">
                    <a:moveTo>
                      <a:pt x="11111" y="1"/>
                    </a:moveTo>
                    <a:cubicBezTo>
                      <a:pt x="4985" y="1"/>
                      <a:pt x="0" y="4971"/>
                      <a:pt x="0" y="11112"/>
                    </a:cubicBezTo>
                    <a:cubicBezTo>
                      <a:pt x="0" y="17238"/>
                      <a:pt x="4985" y="22223"/>
                      <a:pt x="11111" y="22223"/>
                    </a:cubicBezTo>
                    <a:cubicBezTo>
                      <a:pt x="17252" y="22223"/>
                      <a:pt x="22222" y="17238"/>
                      <a:pt x="22222" y="11112"/>
                    </a:cubicBezTo>
                    <a:cubicBezTo>
                      <a:pt x="22222" y="4971"/>
                      <a:pt x="17252" y="1"/>
                      <a:pt x="111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3"/>
              <p:cNvSpPr/>
              <p:nvPr/>
            </p:nvSpPr>
            <p:spPr>
              <a:xfrm>
                <a:off x="2653550" y="553825"/>
                <a:ext cx="537525" cy="508975"/>
              </a:xfrm>
              <a:custGeom>
                <a:avLst/>
                <a:gdLst/>
                <a:ahLst/>
                <a:cxnLst/>
                <a:rect l="l" t="t" r="r" b="b"/>
                <a:pathLst>
                  <a:path w="21501" h="20359" extrusionOk="0">
                    <a:moveTo>
                      <a:pt x="15417" y="0"/>
                    </a:moveTo>
                    <a:cubicBezTo>
                      <a:pt x="14411" y="2099"/>
                      <a:pt x="12752" y="2160"/>
                      <a:pt x="10895" y="2160"/>
                    </a:cubicBezTo>
                    <a:cubicBezTo>
                      <a:pt x="10779" y="2160"/>
                      <a:pt x="10661" y="2160"/>
                      <a:pt x="10543" y="2160"/>
                    </a:cubicBezTo>
                    <a:cubicBezTo>
                      <a:pt x="10302" y="2160"/>
                      <a:pt x="10057" y="2161"/>
                      <a:pt x="9811" y="2168"/>
                    </a:cubicBezTo>
                    <a:cubicBezTo>
                      <a:pt x="7543" y="2225"/>
                      <a:pt x="7470" y="4552"/>
                      <a:pt x="4870" y="5260"/>
                    </a:cubicBezTo>
                    <a:cubicBezTo>
                      <a:pt x="3958" y="5509"/>
                      <a:pt x="3219" y="5590"/>
                      <a:pt x="2643" y="5590"/>
                    </a:cubicBezTo>
                    <a:cubicBezTo>
                      <a:pt x="1587" y="5590"/>
                      <a:pt x="1084" y="5317"/>
                      <a:pt x="1084" y="5317"/>
                    </a:cubicBezTo>
                    <a:cubicBezTo>
                      <a:pt x="754" y="5432"/>
                      <a:pt x="224" y="6931"/>
                      <a:pt x="217" y="6936"/>
                    </a:cubicBezTo>
                    <a:lnTo>
                      <a:pt x="217" y="6936"/>
                    </a:lnTo>
                    <a:cubicBezTo>
                      <a:pt x="217" y="6936"/>
                      <a:pt x="217" y="6936"/>
                      <a:pt x="217" y="6936"/>
                    </a:cubicBezTo>
                    <a:lnTo>
                      <a:pt x="217" y="6936"/>
                    </a:lnTo>
                    <a:cubicBezTo>
                      <a:pt x="217" y="6936"/>
                      <a:pt x="217" y="6936"/>
                      <a:pt x="217" y="6936"/>
                    </a:cubicBezTo>
                    <a:cubicBezTo>
                      <a:pt x="217" y="6936"/>
                      <a:pt x="217" y="6936"/>
                      <a:pt x="217" y="6936"/>
                    </a:cubicBezTo>
                    <a:lnTo>
                      <a:pt x="217" y="6936"/>
                    </a:lnTo>
                    <a:cubicBezTo>
                      <a:pt x="1183" y="8289"/>
                      <a:pt x="2246" y="8802"/>
                      <a:pt x="3327" y="8802"/>
                    </a:cubicBezTo>
                    <a:cubicBezTo>
                      <a:pt x="5466" y="8802"/>
                      <a:pt x="7674" y="6795"/>
                      <a:pt x="9334" y="5317"/>
                    </a:cubicBezTo>
                    <a:cubicBezTo>
                      <a:pt x="10129" y="4610"/>
                      <a:pt x="10693" y="4414"/>
                      <a:pt x="11181" y="4414"/>
                    </a:cubicBezTo>
                    <a:cubicBezTo>
                      <a:pt x="11791" y="4414"/>
                      <a:pt x="12284" y="4720"/>
                      <a:pt x="12962" y="4720"/>
                    </a:cubicBezTo>
                    <a:cubicBezTo>
                      <a:pt x="13450" y="4720"/>
                      <a:pt x="14033" y="4561"/>
                      <a:pt x="14825" y="4017"/>
                    </a:cubicBezTo>
                    <a:cubicBezTo>
                      <a:pt x="17585" y="2124"/>
                      <a:pt x="17368" y="1243"/>
                      <a:pt x="17368" y="1243"/>
                    </a:cubicBezTo>
                    <a:cubicBezTo>
                      <a:pt x="16992" y="752"/>
                      <a:pt x="15417" y="0"/>
                      <a:pt x="15417" y="0"/>
                    </a:cubicBezTo>
                    <a:close/>
                    <a:moveTo>
                      <a:pt x="19607" y="3193"/>
                    </a:moveTo>
                    <a:cubicBezTo>
                      <a:pt x="17108" y="3742"/>
                      <a:pt x="18524" y="4999"/>
                      <a:pt x="16515" y="7759"/>
                    </a:cubicBezTo>
                    <a:cubicBezTo>
                      <a:pt x="15747" y="8813"/>
                      <a:pt x="15093" y="9137"/>
                      <a:pt x="14420" y="9137"/>
                    </a:cubicBezTo>
                    <a:cubicBezTo>
                      <a:pt x="13342" y="9137"/>
                      <a:pt x="12214" y="8307"/>
                      <a:pt x="10483" y="8307"/>
                    </a:cubicBezTo>
                    <a:cubicBezTo>
                      <a:pt x="10447" y="8307"/>
                      <a:pt x="10411" y="8307"/>
                      <a:pt x="10375" y="8308"/>
                    </a:cubicBezTo>
                    <a:cubicBezTo>
                      <a:pt x="7552" y="8351"/>
                      <a:pt x="6149" y="12708"/>
                      <a:pt x="3702" y="12708"/>
                    </a:cubicBezTo>
                    <a:cubicBezTo>
                      <a:pt x="3644" y="12708"/>
                      <a:pt x="3585" y="12706"/>
                      <a:pt x="3526" y="12701"/>
                    </a:cubicBezTo>
                    <a:cubicBezTo>
                      <a:pt x="983" y="12484"/>
                      <a:pt x="102" y="11559"/>
                      <a:pt x="102" y="11559"/>
                    </a:cubicBezTo>
                    <a:lnTo>
                      <a:pt x="102" y="11559"/>
                    </a:lnTo>
                    <a:cubicBezTo>
                      <a:pt x="0" y="12542"/>
                      <a:pt x="434" y="13900"/>
                      <a:pt x="434" y="13900"/>
                    </a:cubicBezTo>
                    <a:cubicBezTo>
                      <a:pt x="434" y="13900"/>
                      <a:pt x="2477" y="15092"/>
                      <a:pt x="4390" y="15092"/>
                    </a:cubicBezTo>
                    <a:cubicBezTo>
                      <a:pt x="4706" y="15092"/>
                      <a:pt x="5019" y="15059"/>
                      <a:pt x="5318" y="14984"/>
                    </a:cubicBezTo>
                    <a:cubicBezTo>
                      <a:pt x="7442" y="14434"/>
                      <a:pt x="7268" y="13510"/>
                      <a:pt x="9060" y="11285"/>
                    </a:cubicBezTo>
                    <a:cubicBezTo>
                      <a:pt x="9568" y="10654"/>
                      <a:pt x="10072" y="10446"/>
                      <a:pt x="10605" y="10446"/>
                    </a:cubicBezTo>
                    <a:cubicBezTo>
                      <a:pt x="11637" y="10446"/>
                      <a:pt x="12775" y="11227"/>
                      <a:pt x="14249" y="11227"/>
                    </a:cubicBezTo>
                    <a:cubicBezTo>
                      <a:pt x="14697" y="11227"/>
                      <a:pt x="15175" y="11155"/>
                      <a:pt x="15692" y="10967"/>
                    </a:cubicBezTo>
                    <a:cubicBezTo>
                      <a:pt x="18784" y="9825"/>
                      <a:pt x="19434" y="8164"/>
                      <a:pt x="19535" y="6704"/>
                    </a:cubicBezTo>
                    <a:cubicBezTo>
                      <a:pt x="19636" y="5231"/>
                      <a:pt x="20807" y="5101"/>
                      <a:pt x="20807" y="5101"/>
                    </a:cubicBezTo>
                    <a:cubicBezTo>
                      <a:pt x="20633" y="4609"/>
                      <a:pt x="19607" y="3193"/>
                      <a:pt x="19607" y="3193"/>
                    </a:cubicBezTo>
                    <a:close/>
                    <a:moveTo>
                      <a:pt x="19356" y="12658"/>
                    </a:moveTo>
                    <a:cubicBezTo>
                      <a:pt x="18886" y="12658"/>
                      <a:pt x="18343" y="12725"/>
                      <a:pt x="17729" y="12903"/>
                    </a:cubicBezTo>
                    <a:cubicBezTo>
                      <a:pt x="15287" y="13611"/>
                      <a:pt x="15620" y="15142"/>
                      <a:pt x="13785" y="16284"/>
                    </a:cubicBezTo>
                    <a:cubicBezTo>
                      <a:pt x="12903" y="16828"/>
                      <a:pt x="11972" y="16958"/>
                      <a:pt x="11021" y="16958"/>
                    </a:cubicBezTo>
                    <a:cubicBezTo>
                      <a:pt x="10147" y="16958"/>
                      <a:pt x="9255" y="16848"/>
                      <a:pt x="8371" y="16848"/>
                    </a:cubicBezTo>
                    <a:cubicBezTo>
                      <a:pt x="8200" y="16848"/>
                      <a:pt x="8030" y="16852"/>
                      <a:pt x="7861" y="16862"/>
                    </a:cubicBezTo>
                    <a:cubicBezTo>
                      <a:pt x="5852" y="16963"/>
                      <a:pt x="4899" y="19333"/>
                      <a:pt x="4899" y="19333"/>
                    </a:cubicBezTo>
                    <a:cubicBezTo>
                      <a:pt x="5433" y="19867"/>
                      <a:pt x="6950" y="20358"/>
                      <a:pt x="6950" y="20358"/>
                    </a:cubicBezTo>
                    <a:cubicBezTo>
                      <a:pt x="7819" y="18573"/>
                      <a:pt x="8857" y="18185"/>
                      <a:pt x="9966" y="18185"/>
                    </a:cubicBezTo>
                    <a:cubicBezTo>
                      <a:pt x="10821" y="18185"/>
                      <a:pt x="11719" y="18416"/>
                      <a:pt x="12615" y="18416"/>
                    </a:cubicBezTo>
                    <a:cubicBezTo>
                      <a:pt x="13031" y="18416"/>
                      <a:pt x="13446" y="18366"/>
                      <a:pt x="13857" y="18220"/>
                    </a:cubicBezTo>
                    <a:cubicBezTo>
                      <a:pt x="16299" y="17339"/>
                      <a:pt x="16414" y="15692"/>
                      <a:pt x="17599" y="14752"/>
                    </a:cubicBezTo>
                    <a:cubicBezTo>
                      <a:pt x="17901" y="14519"/>
                      <a:pt x="18247" y="14432"/>
                      <a:pt x="18596" y="14432"/>
                    </a:cubicBezTo>
                    <a:cubicBezTo>
                      <a:pt x="19632" y="14432"/>
                      <a:pt x="20691" y="15200"/>
                      <a:pt x="20691" y="15200"/>
                    </a:cubicBezTo>
                    <a:cubicBezTo>
                      <a:pt x="21182" y="14434"/>
                      <a:pt x="21500" y="13250"/>
                      <a:pt x="21500" y="13250"/>
                    </a:cubicBezTo>
                    <a:cubicBezTo>
                      <a:pt x="21500" y="13250"/>
                      <a:pt x="20755" y="12658"/>
                      <a:pt x="19356" y="126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3"/>
              <p:cNvSpPr/>
              <p:nvPr/>
            </p:nvSpPr>
            <p:spPr>
              <a:xfrm>
                <a:off x="2655700" y="604725"/>
                <a:ext cx="464825" cy="216075"/>
              </a:xfrm>
              <a:custGeom>
                <a:avLst/>
                <a:gdLst/>
                <a:ahLst/>
                <a:cxnLst/>
                <a:rect l="l" t="t" r="r" b="b"/>
                <a:pathLst>
                  <a:path w="18593" h="8643" extrusionOk="0">
                    <a:moveTo>
                      <a:pt x="18465" y="1"/>
                    </a:moveTo>
                    <a:cubicBezTo>
                      <a:pt x="18461" y="1"/>
                      <a:pt x="18456" y="1"/>
                      <a:pt x="18452" y="1"/>
                    </a:cubicBezTo>
                    <a:cubicBezTo>
                      <a:pt x="18380" y="16"/>
                      <a:pt x="17672" y="160"/>
                      <a:pt x="16776" y="2443"/>
                    </a:cubicBezTo>
                    <a:cubicBezTo>
                      <a:pt x="16382" y="3450"/>
                      <a:pt x="15734" y="4322"/>
                      <a:pt x="13988" y="4322"/>
                    </a:cubicBezTo>
                    <a:cubicBezTo>
                      <a:pt x="13303" y="4322"/>
                      <a:pt x="12448" y="4187"/>
                      <a:pt x="11372" y="3874"/>
                    </a:cubicBezTo>
                    <a:cubicBezTo>
                      <a:pt x="11183" y="3820"/>
                      <a:pt x="10997" y="3795"/>
                      <a:pt x="10815" y="3795"/>
                    </a:cubicBezTo>
                    <a:cubicBezTo>
                      <a:pt x="9616" y="3795"/>
                      <a:pt x="8542" y="4869"/>
                      <a:pt x="7413" y="5998"/>
                    </a:cubicBezTo>
                    <a:cubicBezTo>
                      <a:pt x="6330" y="7081"/>
                      <a:pt x="5217" y="8223"/>
                      <a:pt x="3931" y="8396"/>
                    </a:cubicBezTo>
                    <a:cubicBezTo>
                      <a:pt x="3659" y="8436"/>
                      <a:pt x="3405" y="8454"/>
                      <a:pt x="3167" y="8454"/>
                    </a:cubicBezTo>
                    <a:cubicBezTo>
                      <a:pt x="1006" y="8454"/>
                      <a:pt x="228" y="6957"/>
                      <a:pt x="189" y="6879"/>
                    </a:cubicBezTo>
                    <a:cubicBezTo>
                      <a:pt x="175" y="6847"/>
                      <a:pt x="150" y="6834"/>
                      <a:pt x="124" y="6834"/>
                    </a:cubicBezTo>
                    <a:cubicBezTo>
                      <a:pt x="66" y="6834"/>
                      <a:pt x="0" y="6896"/>
                      <a:pt x="30" y="6966"/>
                    </a:cubicBezTo>
                    <a:cubicBezTo>
                      <a:pt x="247" y="7341"/>
                      <a:pt x="550" y="7674"/>
                      <a:pt x="911" y="7934"/>
                    </a:cubicBezTo>
                    <a:cubicBezTo>
                      <a:pt x="1558" y="8397"/>
                      <a:pt x="2327" y="8642"/>
                      <a:pt x="3126" y="8642"/>
                    </a:cubicBezTo>
                    <a:cubicBezTo>
                      <a:pt x="3149" y="8642"/>
                      <a:pt x="3171" y="8642"/>
                      <a:pt x="3194" y="8642"/>
                    </a:cubicBezTo>
                    <a:cubicBezTo>
                      <a:pt x="3440" y="8627"/>
                      <a:pt x="3700" y="8613"/>
                      <a:pt x="3960" y="8570"/>
                    </a:cubicBezTo>
                    <a:cubicBezTo>
                      <a:pt x="5289" y="8382"/>
                      <a:pt x="6445" y="7226"/>
                      <a:pt x="7543" y="6128"/>
                    </a:cubicBezTo>
                    <a:cubicBezTo>
                      <a:pt x="8648" y="5023"/>
                      <a:pt x="9688" y="3972"/>
                      <a:pt x="10804" y="3972"/>
                    </a:cubicBezTo>
                    <a:cubicBezTo>
                      <a:pt x="10972" y="3972"/>
                      <a:pt x="11142" y="3996"/>
                      <a:pt x="11314" y="4047"/>
                    </a:cubicBezTo>
                    <a:cubicBezTo>
                      <a:pt x="12236" y="4315"/>
                      <a:pt x="13153" y="4521"/>
                      <a:pt x="13987" y="4521"/>
                    </a:cubicBezTo>
                    <a:cubicBezTo>
                      <a:pt x="15270" y="4521"/>
                      <a:pt x="16354" y="4031"/>
                      <a:pt x="16949" y="2516"/>
                    </a:cubicBezTo>
                    <a:cubicBezTo>
                      <a:pt x="17816" y="334"/>
                      <a:pt x="18481" y="189"/>
                      <a:pt x="18481" y="189"/>
                    </a:cubicBezTo>
                    <a:cubicBezTo>
                      <a:pt x="18592" y="175"/>
                      <a:pt x="18570" y="1"/>
                      <a:pt x="1846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3"/>
              <p:cNvSpPr/>
              <p:nvPr/>
            </p:nvSpPr>
            <p:spPr>
              <a:xfrm>
                <a:off x="2704325" y="537025"/>
                <a:ext cx="277225" cy="112900"/>
              </a:xfrm>
              <a:custGeom>
                <a:avLst/>
                <a:gdLst/>
                <a:ahLst/>
                <a:cxnLst/>
                <a:rect l="l" t="t" r="r" b="b"/>
                <a:pathLst>
                  <a:path w="11089" h="4516" extrusionOk="0">
                    <a:moveTo>
                      <a:pt x="10931" y="1"/>
                    </a:moveTo>
                    <a:cubicBezTo>
                      <a:pt x="10869" y="1"/>
                      <a:pt x="10812" y="66"/>
                      <a:pt x="10843" y="138"/>
                    </a:cubicBezTo>
                    <a:cubicBezTo>
                      <a:pt x="10887" y="253"/>
                      <a:pt x="10887" y="383"/>
                      <a:pt x="10843" y="513"/>
                    </a:cubicBezTo>
                    <a:cubicBezTo>
                      <a:pt x="10757" y="744"/>
                      <a:pt x="10468" y="1091"/>
                      <a:pt x="9572" y="1395"/>
                    </a:cubicBezTo>
                    <a:cubicBezTo>
                      <a:pt x="9162" y="1540"/>
                      <a:pt x="8772" y="1584"/>
                      <a:pt x="8397" y="1584"/>
                    </a:cubicBezTo>
                    <a:cubicBezTo>
                      <a:pt x="8137" y="1584"/>
                      <a:pt x="7884" y="1563"/>
                      <a:pt x="7636" y="1539"/>
                    </a:cubicBezTo>
                    <a:cubicBezTo>
                      <a:pt x="7391" y="1520"/>
                      <a:pt x="7149" y="1500"/>
                      <a:pt x="6907" y="1500"/>
                    </a:cubicBezTo>
                    <a:cubicBezTo>
                      <a:pt x="6251" y="1500"/>
                      <a:pt x="5598" y="1644"/>
                      <a:pt x="4890" y="2319"/>
                    </a:cubicBezTo>
                    <a:cubicBezTo>
                      <a:pt x="3802" y="3387"/>
                      <a:pt x="2721" y="4321"/>
                      <a:pt x="1579" y="4321"/>
                    </a:cubicBezTo>
                    <a:cubicBezTo>
                      <a:pt x="1128" y="4321"/>
                      <a:pt x="668" y="4175"/>
                      <a:pt x="195" y="3836"/>
                    </a:cubicBezTo>
                    <a:cubicBezTo>
                      <a:pt x="175" y="3820"/>
                      <a:pt x="155" y="3813"/>
                      <a:pt x="136" y="3813"/>
                    </a:cubicBezTo>
                    <a:cubicBezTo>
                      <a:pt x="57" y="3813"/>
                      <a:pt x="0" y="3934"/>
                      <a:pt x="93" y="3981"/>
                    </a:cubicBezTo>
                    <a:cubicBezTo>
                      <a:pt x="527" y="4313"/>
                      <a:pt x="1047" y="4501"/>
                      <a:pt x="1582" y="4516"/>
                    </a:cubicBezTo>
                    <a:cubicBezTo>
                      <a:pt x="2781" y="4516"/>
                      <a:pt x="3893" y="3547"/>
                      <a:pt x="5020" y="2449"/>
                    </a:cubicBezTo>
                    <a:cubicBezTo>
                      <a:pt x="5665" y="1826"/>
                      <a:pt x="6257" y="1681"/>
                      <a:pt x="6878" y="1681"/>
                    </a:cubicBezTo>
                    <a:cubicBezTo>
                      <a:pt x="7120" y="1681"/>
                      <a:pt x="7366" y="1703"/>
                      <a:pt x="7621" y="1727"/>
                    </a:cubicBezTo>
                    <a:cubicBezTo>
                      <a:pt x="7874" y="1745"/>
                      <a:pt x="8132" y="1765"/>
                      <a:pt x="8399" y="1765"/>
                    </a:cubicBezTo>
                    <a:cubicBezTo>
                      <a:pt x="8786" y="1765"/>
                      <a:pt x="9193" y="1722"/>
                      <a:pt x="9630" y="1568"/>
                    </a:cubicBezTo>
                    <a:cubicBezTo>
                      <a:pt x="10395" y="1308"/>
                      <a:pt x="10872" y="961"/>
                      <a:pt x="11017" y="571"/>
                    </a:cubicBezTo>
                    <a:cubicBezTo>
                      <a:pt x="11089" y="398"/>
                      <a:pt x="11074" y="210"/>
                      <a:pt x="11002" y="36"/>
                    </a:cubicBezTo>
                    <a:cubicBezTo>
                      <a:pt x="10981" y="11"/>
                      <a:pt x="10956" y="1"/>
                      <a:pt x="1093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3"/>
              <p:cNvSpPr/>
              <p:nvPr/>
            </p:nvSpPr>
            <p:spPr>
              <a:xfrm>
                <a:off x="2717125" y="706550"/>
                <a:ext cx="467450" cy="283275"/>
              </a:xfrm>
              <a:custGeom>
                <a:avLst/>
                <a:gdLst/>
                <a:ahLst/>
                <a:cxnLst/>
                <a:rect l="l" t="t" r="r" b="b"/>
                <a:pathLst>
                  <a:path w="18698" h="11331" extrusionOk="0">
                    <a:moveTo>
                      <a:pt x="18592" y="0"/>
                    </a:moveTo>
                    <a:cubicBezTo>
                      <a:pt x="18553" y="0"/>
                      <a:pt x="18509" y="38"/>
                      <a:pt x="18509" y="75"/>
                    </a:cubicBezTo>
                    <a:cubicBezTo>
                      <a:pt x="18495" y="119"/>
                      <a:pt x="17816" y="4164"/>
                      <a:pt x="14926" y="5855"/>
                    </a:cubicBezTo>
                    <a:cubicBezTo>
                      <a:pt x="14059" y="6359"/>
                      <a:pt x="13275" y="6525"/>
                      <a:pt x="12555" y="6525"/>
                    </a:cubicBezTo>
                    <a:cubicBezTo>
                      <a:pt x="11812" y="6525"/>
                      <a:pt x="11136" y="6349"/>
                      <a:pt x="10505" y="6187"/>
                    </a:cubicBezTo>
                    <a:cubicBezTo>
                      <a:pt x="9919" y="6025"/>
                      <a:pt x="9347" y="5878"/>
                      <a:pt x="8779" y="5878"/>
                    </a:cubicBezTo>
                    <a:cubicBezTo>
                      <a:pt x="8535" y="5878"/>
                      <a:pt x="8292" y="5905"/>
                      <a:pt x="8048" y="5970"/>
                    </a:cubicBezTo>
                    <a:cubicBezTo>
                      <a:pt x="7355" y="6144"/>
                      <a:pt x="7181" y="6736"/>
                      <a:pt x="6994" y="7415"/>
                    </a:cubicBezTo>
                    <a:cubicBezTo>
                      <a:pt x="6589" y="8860"/>
                      <a:pt x="6011" y="10840"/>
                      <a:pt x="130" y="11157"/>
                    </a:cubicBezTo>
                    <a:cubicBezTo>
                      <a:pt x="0" y="11157"/>
                      <a:pt x="0" y="11331"/>
                      <a:pt x="130" y="11331"/>
                    </a:cubicBezTo>
                    <a:cubicBezTo>
                      <a:pt x="6141" y="11013"/>
                      <a:pt x="6762" y="8875"/>
                      <a:pt x="7167" y="7459"/>
                    </a:cubicBezTo>
                    <a:cubicBezTo>
                      <a:pt x="7369" y="6779"/>
                      <a:pt x="7499" y="6303"/>
                      <a:pt x="8092" y="6144"/>
                    </a:cubicBezTo>
                    <a:cubicBezTo>
                      <a:pt x="8314" y="6085"/>
                      <a:pt x="8538" y="6060"/>
                      <a:pt x="8764" y="6060"/>
                    </a:cubicBezTo>
                    <a:cubicBezTo>
                      <a:pt x="9315" y="6060"/>
                      <a:pt x="9877" y="6207"/>
                      <a:pt x="10461" y="6360"/>
                    </a:cubicBezTo>
                    <a:cubicBezTo>
                      <a:pt x="11104" y="6528"/>
                      <a:pt x="11794" y="6707"/>
                      <a:pt x="12556" y="6707"/>
                    </a:cubicBezTo>
                    <a:cubicBezTo>
                      <a:pt x="13303" y="6707"/>
                      <a:pt x="14119" y="6536"/>
                      <a:pt x="15027" y="6014"/>
                    </a:cubicBezTo>
                    <a:cubicBezTo>
                      <a:pt x="17989" y="4280"/>
                      <a:pt x="18683" y="147"/>
                      <a:pt x="18683" y="104"/>
                    </a:cubicBezTo>
                    <a:cubicBezTo>
                      <a:pt x="18697" y="61"/>
                      <a:pt x="18654" y="3"/>
                      <a:pt x="18610" y="3"/>
                    </a:cubicBezTo>
                    <a:cubicBezTo>
                      <a:pt x="18605" y="1"/>
                      <a:pt x="18598" y="0"/>
                      <a:pt x="1859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3"/>
              <p:cNvSpPr/>
              <p:nvPr/>
            </p:nvSpPr>
            <p:spPr>
              <a:xfrm>
                <a:off x="2859800" y="951775"/>
                <a:ext cx="303100" cy="124400"/>
              </a:xfrm>
              <a:custGeom>
                <a:avLst/>
                <a:gdLst/>
                <a:ahLst/>
                <a:cxnLst/>
                <a:rect l="l" t="t" r="r" b="b"/>
                <a:pathLst>
                  <a:path w="12124" h="4976" extrusionOk="0">
                    <a:moveTo>
                      <a:pt x="11461" y="1"/>
                    </a:moveTo>
                    <a:cubicBezTo>
                      <a:pt x="10246" y="1"/>
                      <a:pt x="8896" y="905"/>
                      <a:pt x="8077" y="2331"/>
                    </a:cubicBezTo>
                    <a:cubicBezTo>
                      <a:pt x="7478" y="3380"/>
                      <a:pt x="6298" y="3719"/>
                      <a:pt x="5023" y="3719"/>
                    </a:cubicBezTo>
                    <a:cubicBezTo>
                      <a:pt x="4207" y="3719"/>
                      <a:pt x="3353" y="3580"/>
                      <a:pt x="2587" y="3400"/>
                    </a:cubicBezTo>
                    <a:cubicBezTo>
                      <a:pt x="2346" y="3345"/>
                      <a:pt x="2119" y="3318"/>
                      <a:pt x="1906" y="3318"/>
                    </a:cubicBezTo>
                    <a:cubicBezTo>
                      <a:pt x="1506" y="3318"/>
                      <a:pt x="1155" y="3414"/>
                      <a:pt x="853" y="3602"/>
                    </a:cubicBezTo>
                    <a:cubicBezTo>
                      <a:pt x="420" y="3906"/>
                      <a:pt x="116" y="4354"/>
                      <a:pt x="1" y="4874"/>
                    </a:cubicBezTo>
                    <a:cubicBezTo>
                      <a:pt x="1" y="4917"/>
                      <a:pt x="30" y="4961"/>
                      <a:pt x="73" y="4975"/>
                    </a:cubicBezTo>
                    <a:lnTo>
                      <a:pt x="102" y="4975"/>
                    </a:lnTo>
                    <a:cubicBezTo>
                      <a:pt x="145" y="4975"/>
                      <a:pt x="174" y="4946"/>
                      <a:pt x="189" y="4903"/>
                    </a:cubicBezTo>
                    <a:cubicBezTo>
                      <a:pt x="290" y="4440"/>
                      <a:pt x="564" y="4036"/>
                      <a:pt x="969" y="3761"/>
                    </a:cubicBezTo>
                    <a:cubicBezTo>
                      <a:pt x="1231" y="3584"/>
                      <a:pt x="1547" y="3497"/>
                      <a:pt x="1910" y="3497"/>
                    </a:cubicBezTo>
                    <a:cubicBezTo>
                      <a:pt x="2108" y="3497"/>
                      <a:pt x="2319" y="3523"/>
                      <a:pt x="2544" y="3574"/>
                    </a:cubicBezTo>
                    <a:cubicBezTo>
                      <a:pt x="3324" y="3758"/>
                      <a:pt x="4195" y="3898"/>
                      <a:pt x="5030" y="3898"/>
                    </a:cubicBezTo>
                    <a:cubicBezTo>
                      <a:pt x="6359" y="3898"/>
                      <a:pt x="7598" y="3541"/>
                      <a:pt x="8236" y="2432"/>
                    </a:cubicBezTo>
                    <a:cubicBezTo>
                      <a:pt x="9018" y="1054"/>
                      <a:pt x="10301" y="178"/>
                      <a:pt x="11454" y="178"/>
                    </a:cubicBezTo>
                    <a:cubicBezTo>
                      <a:pt x="11643" y="178"/>
                      <a:pt x="11828" y="201"/>
                      <a:pt x="12008" y="250"/>
                    </a:cubicBezTo>
                    <a:cubicBezTo>
                      <a:pt x="12015" y="253"/>
                      <a:pt x="12023" y="254"/>
                      <a:pt x="12031" y="254"/>
                    </a:cubicBezTo>
                    <a:cubicBezTo>
                      <a:pt x="12069" y="254"/>
                      <a:pt x="12109" y="226"/>
                      <a:pt x="12109" y="178"/>
                    </a:cubicBezTo>
                    <a:cubicBezTo>
                      <a:pt x="12123" y="135"/>
                      <a:pt x="12094" y="77"/>
                      <a:pt x="12051" y="77"/>
                    </a:cubicBezTo>
                    <a:cubicBezTo>
                      <a:pt x="11860" y="26"/>
                      <a:pt x="11663" y="1"/>
                      <a:pt x="1146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3"/>
              <p:cNvSpPr/>
              <p:nvPr/>
            </p:nvSpPr>
            <p:spPr>
              <a:xfrm>
                <a:off x="2268525" y="611400"/>
                <a:ext cx="1127700" cy="410975"/>
              </a:xfrm>
              <a:custGeom>
                <a:avLst/>
                <a:gdLst/>
                <a:ahLst/>
                <a:cxnLst/>
                <a:rect l="l" t="t" r="r" b="b"/>
                <a:pathLst>
                  <a:path w="45108" h="16439" extrusionOk="0">
                    <a:moveTo>
                      <a:pt x="37988" y="1"/>
                    </a:moveTo>
                    <a:cubicBezTo>
                      <a:pt x="36056" y="1"/>
                      <a:pt x="34387" y="284"/>
                      <a:pt x="34387" y="284"/>
                    </a:cubicBezTo>
                    <a:cubicBezTo>
                      <a:pt x="34387" y="284"/>
                      <a:pt x="35586" y="1497"/>
                      <a:pt x="35803" y="2147"/>
                    </a:cubicBezTo>
                    <a:cubicBezTo>
                      <a:pt x="35816" y="2147"/>
                      <a:pt x="36901" y="1957"/>
                      <a:pt x="37867" y="1957"/>
                    </a:cubicBezTo>
                    <a:cubicBezTo>
                      <a:pt x="39079" y="1957"/>
                      <a:pt x="40103" y="2256"/>
                      <a:pt x="38592" y="3607"/>
                    </a:cubicBezTo>
                    <a:cubicBezTo>
                      <a:pt x="30647" y="10700"/>
                      <a:pt x="19776" y="13046"/>
                      <a:pt x="15003" y="13046"/>
                    </a:cubicBezTo>
                    <a:cubicBezTo>
                      <a:pt x="13777" y="13046"/>
                      <a:pt x="12954" y="12891"/>
                      <a:pt x="12685" y="12623"/>
                    </a:cubicBezTo>
                    <a:cubicBezTo>
                      <a:pt x="11370" y="11308"/>
                      <a:pt x="15387" y="9690"/>
                      <a:pt x="15387" y="9690"/>
                    </a:cubicBezTo>
                    <a:cubicBezTo>
                      <a:pt x="15156" y="8765"/>
                      <a:pt x="15084" y="7811"/>
                      <a:pt x="15170" y="6872"/>
                    </a:cubicBezTo>
                    <a:lnTo>
                      <a:pt x="15170" y="6872"/>
                    </a:lnTo>
                    <a:cubicBezTo>
                      <a:pt x="15170" y="6872"/>
                      <a:pt x="1" y="16438"/>
                      <a:pt x="13434" y="16438"/>
                    </a:cubicBezTo>
                    <a:cubicBezTo>
                      <a:pt x="13863" y="16438"/>
                      <a:pt x="14321" y="16428"/>
                      <a:pt x="14809" y="16408"/>
                    </a:cubicBezTo>
                    <a:cubicBezTo>
                      <a:pt x="30601" y="15744"/>
                      <a:pt x="45108" y="4618"/>
                      <a:pt x="43461" y="1815"/>
                    </a:cubicBezTo>
                    <a:cubicBezTo>
                      <a:pt x="42595" y="349"/>
                      <a:pt x="40130" y="1"/>
                      <a:pt x="379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3"/>
              <p:cNvSpPr/>
              <p:nvPr/>
            </p:nvSpPr>
            <p:spPr>
              <a:xfrm>
                <a:off x="2507975" y="639175"/>
                <a:ext cx="813125" cy="348500"/>
              </a:xfrm>
              <a:custGeom>
                <a:avLst/>
                <a:gdLst/>
                <a:ahLst/>
                <a:cxnLst/>
                <a:rect l="l" t="t" r="r" b="b"/>
                <a:pathLst>
                  <a:path w="32525" h="13940" extrusionOk="0">
                    <a:moveTo>
                      <a:pt x="28439" y="1"/>
                    </a:moveTo>
                    <a:cubicBezTo>
                      <a:pt x="27904" y="1"/>
                      <a:pt x="27516" y="112"/>
                      <a:pt x="27482" y="126"/>
                    </a:cubicBezTo>
                    <a:cubicBezTo>
                      <a:pt x="27424" y="141"/>
                      <a:pt x="27410" y="184"/>
                      <a:pt x="27424" y="242"/>
                    </a:cubicBezTo>
                    <a:cubicBezTo>
                      <a:pt x="27436" y="277"/>
                      <a:pt x="27468" y="303"/>
                      <a:pt x="27503" y="303"/>
                    </a:cubicBezTo>
                    <a:cubicBezTo>
                      <a:pt x="27510" y="303"/>
                      <a:pt x="27518" y="302"/>
                      <a:pt x="27525" y="300"/>
                    </a:cubicBezTo>
                    <a:cubicBezTo>
                      <a:pt x="27539" y="293"/>
                      <a:pt x="27915" y="182"/>
                      <a:pt x="28437" y="182"/>
                    </a:cubicBezTo>
                    <a:cubicBezTo>
                      <a:pt x="28999" y="182"/>
                      <a:pt x="29728" y="310"/>
                      <a:pt x="30357" y="834"/>
                    </a:cubicBezTo>
                    <a:cubicBezTo>
                      <a:pt x="30487" y="935"/>
                      <a:pt x="30545" y="1094"/>
                      <a:pt x="30531" y="1253"/>
                    </a:cubicBezTo>
                    <a:cubicBezTo>
                      <a:pt x="30459" y="2380"/>
                      <a:pt x="27468" y="4605"/>
                      <a:pt x="24939" y="6166"/>
                    </a:cubicBezTo>
                    <a:cubicBezTo>
                      <a:pt x="24852" y="6209"/>
                      <a:pt x="24896" y="6339"/>
                      <a:pt x="24982" y="6339"/>
                    </a:cubicBezTo>
                    <a:cubicBezTo>
                      <a:pt x="24997" y="6339"/>
                      <a:pt x="25011" y="6325"/>
                      <a:pt x="25026" y="6325"/>
                    </a:cubicBezTo>
                    <a:cubicBezTo>
                      <a:pt x="25965" y="5747"/>
                      <a:pt x="30617" y="2814"/>
                      <a:pt x="30719" y="1268"/>
                    </a:cubicBezTo>
                    <a:cubicBezTo>
                      <a:pt x="30733" y="1036"/>
                      <a:pt x="30646" y="820"/>
                      <a:pt x="30473" y="690"/>
                    </a:cubicBezTo>
                    <a:cubicBezTo>
                      <a:pt x="29799" y="137"/>
                      <a:pt x="29029" y="1"/>
                      <a:pt x="28439" y="1"/>
                    </a:cubicBezTo>
                    <a:close/>
                    <a:moveTo>
                      <a:pt x="31286" y="7"/>
                    </a:moveTo>
                    <a:cubicBezTo>
                      <a:pt x="31188" y="7"/>
                      <a:pt x="31148" y="158"/>
                      <a:pt x="31268" y="198"/>
                    </a:cubicBezTo>
                    <a:cubicBezTo>
                      <a:pt x="31730" y="328"/>
                      <a:pt x="31990" y="545"/>
                      <a:pt x="32033" y="863"/>
                    </a:cubicBezTo>
                    <a:cubicBezTo>
                      <a:pt x="32322" y="2525"/>
                      <a:pt x="27222" y="6195"/>
                      <a:pt x="27179" y="6238"/>
                    </a:cubicBezTo>
                    <a:cubicBezTo>
                      <a:pt x="27135" y="6252"/>
                      <a:pt x="27121" y="6310"/>
                      <a:pt x="27150" y="6354"/>
                    </a:cubicBezTo>
                    <a:cubicBezTo>
                      <a:pt x="27179" y="6382"/>
                      <a:pt x="27193" y="6397"/>
                      <a:pt x="27222" y="6397"/>
                    </a:cubicBezTo>
                    <a:cubicBezTo>
                      <a:pt x="27251" y="6397"/>
                      <a:pt x="27280" y="6382"/>
                      <a:pt x="27294" y="6368"/>
                    </a:cubicBezTo>
                    <a:lnTo>
                      <a:pt x="27280" y="6368"/>
                    </a:lnTo>
                    <a:cubicBezTo>
                      <a:pt x="27497" y="6224"/>
                      <a:pt x="32525" y="2597"/>
                      <a:pt x="32221" y="820"/>
                    </a:cubicBezTo>
                    <a:cubicBezTo>
                      <a:pt x="32149" y="430"/>
                      <a:pt x="31846" y="169"/>
                      <a:pt x="31311" y="11"/>
                    </a:cubicBezTo>
                    <a:cubicBezTo>
                      <a:pt x="31302" y="8"/>
                      <a:pt x="31294" y="7"/>
                      <a:pt x="31286" y="7"/>
                    </a:cubicBezTo>
                    <a:close/>
                    <a:moveTo>
                      <a:pt x="3375" y="8845"/>
                    </a:moveTo>
                    <a:cubicBezTo>
                      <a:pt x="3364" y="8845"/>
                      <a:pt x="3351" y="8848"/>
                      <a:pt x="3338" y="8853"/>
                    </a:cubicBezTo>
                    <a:cubicBezTo>
                      <a:pt x="3309" y="8853"/>
                      <a:pt x="911" y="10067"/>
                      <a:pt x="1821" y="12104"/>
                    </a:cubicBezTo>
                    <a:cubicBezTo>
                      <a:pt x="2110" y="12769"/>
                      <a:pt x="3252" y="13000"/>
                      <a:pt x="4639" y="13000"/>
                    </a:cubicBezTo>
                    <a:cubicBezTo>
                      <a:pt x="7398" y="13000"/>
                      <a:pt x="11169" y="12090"/>
                      <a:pt x="11401" y="12032"/>
                    </a:cubicBezTo>
                    <a:cubicBezTo>
                      <a:pt x="11444" y="12017"/>
                      <a:pt x="11473" y="11974"/>
                      <a:pt x="11473" y="11931"/>
                    </a:cubicBezTo>
                    <a:cubicBezTo>
                      <a:pt x="11461" y="11883"/>
                      <a:pt x="11419" y="11855"/>
                      <a:pt x="11381" y="11855"/>
                    </a:cubicBezTo>
                    <a:cubicBezTo>
                      <a:pt x="11373" y="11855"/>
                      <a:pt x="11365" y="11856"/>
                      <a:pt x="11357" y="11859"/>
                    </a:cubicBezTo>
                    <a:cubicBezTo>
                      <a:pt x="11343" y="11859"/>
                      <a:pt x="9190" y="12379"/>
                      <a:pt x="6950" y="12653"/>
                    </a:cubicBezTo>
                    <a:cubicBezTo>
                      <a:pt x="6047" y="12765"/>
                      <a:pt x="5258" y="12820"/>
                      <a:pt x="4590" y="12820"/>
                    </a:cubicBezTo>
                    <a:cubicBezTo>
                      <a:pt x="3100" y="12820"/>
                      <a:pt x="2210" y="12546"/>
                      <a:pt x="1980" y="12017"/>
                    </a:cubicBezTo>
                    <a:cubicBezTo>
                      <a:pt x="1142" y="10154"/>
                      <a:pt x="3324" y="9055"/>
                      <a:pt x="3425" y="9012"/>
                    </a:cubicBezTo>
                    <a:cubicBezTo>
                      <a:pt x="3501" y="8962"/>
                      <a:pt x="3455" y="8845"/>
                      <a:pt x="3375" y="8845"/>
                    </a:cubicBezTo>
                    <a:close/>
                    <a:moveTo>
                      <a:pt x="526" y="11641"/>
                    </a:moveTo>
                    <a:cubicBezTo>
                      <a:pt x="510" y="11641"/>
                      <a:pt x="494" y="11645"/>
                      <a:pt x="477" y="11656"/>
                    </a:cubicBezTo>
                    <a:cubicBezTo>
                      <a:pt x="449" y="11671"/>
                      <a:pt x="1" y="12046"/>
                      <a:pt x="145" y="12523"/>
                    </a:cubicBezTo>
                    <a:cubicBezTo>
                      <a:pt x="333" y="13159"/>
                      <a:pt x="1503" y="13607"/>
                      <a:pt x="3642" y="13852"/>
                    </a:cubicBezTo>
                    <a:cubicBezTo>
                      <a:pt x="4249" y="13910"/>
                      <a:pt x="4870" y="13939"/>
                      <a:pt x="5477" y="13939"/>
                    </a:cubicBezTo>
                    <a:cubicBezTo>
                      <a:pt x="9739" y="13939"/>
                      <a:pt x="13626" y="12494"/>
                      <a:pt x="13669" y="12465"/>
                    </a:cubicBezTo>
                    <a:lnTo>
                      <a:pt x="13655" y="12465"/>
                    </a:lnTo>
                    <a:cubicBezTo>
                      <a:pt x="13712" y="12451"/>
                      <a:pt x="13727" y="12393"/>
                      <a:pt x="13712" y="12350"/>
                    </a:cubicBezTo>
                    <a:cubicBezTo>
                      <a:pt x="13702" y="12319"/>
                      <a:pt x="13669" y="12295"/>
                      <a:pt x="13635" y="12295"/>
                    </a:cubicBezTo>
                    <a:cubicBezTo>
                      <a:pt x="13622" y="12295"/>
                      <a:pt x="13609" y="12298"/>
                      <a:pt x="13597" y="12306"/>
                    </a:cubicBezTo>
                    <a:cubicBezTo>
                      <a:pt x="13559" y="12319"/>
                      <a:pt x="9708" y="13764"/>
                      <a:pt x="5508" y="13764"/>
                    </a:cubicBezTo>
                    <a:cubicBezTo>
                      <a:pt x="4899" y="13764"/>
                      <a:pt x="4283" y="13734"/>
                      <a:pt x="3671" y="13665"/>
                    </a:cubicBezTo>
                    <a:cubicBezTo>
                      <a:pt x="1099" y="13376"/>
                      <a:pt x="434" y="12855"/>
                      <a:pt x="318" y="12465"/>
                    </a:cubicBezTo>
                    <a:cubicBezTo>
                      <a:pt x="203" y="12104"/>
                      <a:pt x="579" y="11801"/>
                      <a:pt x="579" y="11801"/>
                    </a:cubicBezTo>
                    <a:cubicBezTo>
                      <a:pt x="649" y="11730"/>
                      <a:pt x="595" y="11641"/>
                      <a:pt x="526" y="1164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3" name="Google Shape;823;p33"/>
          <p:cNvSpPr/>
          <p:nvPr/>
        </p:nvSpPr>
        <p:spPr>
          <a:xfrm>
            <a:off x="1700475" y="3725157"/>
            <a:ext cx="254897" cy="256681"/>
          </a:xfrm>
          <a:custGeom>
            <a:avLst/>
            <a:gdLst/>
            <a:ahLst/>
            <a:cxnLst/>
            <a:rect l="l" t="t" r="r" b="b"/>
            <a:pathLst>
              <a:path w="2024" h="2038" extrusionOk="0">
                <a:moveTo>
                  <a:pt x="1084" y="261"/>
                </a:moveTo>
                <a:cubicBezTo>
                  <a:pt x="1099" y="347"/>
                  <a:pt x="1128" y="463"/>
                  <a:pt x="1157" y="535"/>
                </a:cubicBezTo>
                <a:cubicBezTo>
                  <a:pt x="1171" y="636"/>
                  <a:pt x="1200" y="723"/>
                  <a:pt x="1243" y="824"/>
                </a:cubicBezTo>
                <a:cubicBezTo>
                  <a:pt x="1258" y="853"/>
                  <a:pt x="1301" y="867"/>
                  <a:pt x="1503" y="940"/>
                </a:cubicBezTo>
                <a:cubicBezTo>
                  <a:pt x="1576" y="969"/>
                  <a:pt x="1677" y="998"/>
                  <a:pt x="1763" y="1041"/>
                </a:cubicBezTo>
                <a:cubicBezTo>
                  <a:pt x="1648" y="1084"/>
                  <a:pt x="1460" y="1156"/>
                  <a:pt x="1301" y="1214"/>
                </a:cubicBezTo>
                <a:cubicBezTo>
                  <a:pt x="1272" y="1229"/>
                  <a:pt x="1258" y="1243"/>
                  <a:pt x="1243" y="1272"/>
                </a:cubicBezTo>
                <a:cubicBezTo>
                  <a:pt x="1171" y="1445"/>
                  <a:pt x="1070" y="1662"/>
                  <a:pt x="998" y="1778"/>
                </a:cubicBezTo>
                <a:cubicBezTo>
                  <a:pt x="954" y="1662"/>
                  <a:pt x="896" y="1431"/>
                  <a:pt x="839" y="1243"/>
                </a:cubicBezTo>
                <a:cubicBezTo>
                  <a:pt x="839" y="1200"/>
                  <a:pt x="810" y="1171"/>
                  <a:pt x="766" y="1171"/>
                </a:cubicBezTo>
                <a:cubicBezTo>
                  <a:pt x="579" y="1142"/>
                  <a:pt x="362" y="1084"/>
                  <a:pt x="246" y="1055"/>
                </a:cubicBezTo>
                <a:cubicBezTo>
                  <a:pt x="434" y="954"/>
                  <a:pt x="622" y="867"/>
                  <a:pt x="824" y="781"/>
                </a:cubicBezTo>
                <a:cubicBezTo>
                  <a:pt x="839" y="766"/>
                  <a:pt x="868" y="752"/>
                  <a:pt x="868" y="737"/>
                </a:cubicBezTo>
                <a:cubicBezTo>
                  <a:pt x="940" y="564"/>
                  <a:pt x="1027" y="376"/>
                  <a:pt x="1084" y="261"/>
                </a:cubicBezTo>
                <a:close/>
                <a:moveTo>
                  <a:pt x="1099" y="1"/>
                </a:moveTo>
                <a:cubicBezTo>
                  <a:pt x="1041" y="1"/>
                  <a:pt x="954" y="1"/>
                  <a:pt x="723" y="636"/>
                </a:cubicBezTo>
                <a:cubicBezTo>
                  <a:pt x="44" y="911"/>
                  <a:pt x="15" y="998"/>
                  <a:pt x="1" y="1041"/>
                </a:cubicBezTo>
                <a:cubicBezTo>
                  <a:pt x="1" y="1070"/>
                  <a:pt x="1" y="1099"/>
                  <a:pt x="15" y="1128"/>
                </a:cubicBezTo>
                <a:cubicBezTo>
                  <a:pt x="44" y="1156"/>
                  <a:pt x="87" y="1229"/>
                  <a:pt x="680" y="1344"/>
                </a:cubicBezTo>
                <a:cubicBezTo>
                  <a:pt x="853" y="2038"/>
                  <a:pt x="925" y="2038"/>
                  <a:pt x="983" y="2038"/>
                </a:cubicBezTo>
                <a:lnTo>
                  <a:pt x="998" y="2038"/>
                </a:lnTo>
                <a:cubicBezTo>
                  <a:pt x="1055" y="2038"/>
                  <a:pt x="1113" y="2038"/>
                  <a:pt x="1402" y="1373"/>
                </a:cubicBezTo>
                <a:cubicBezTo>
                  <a:pt x="1604" y="1315"/>
                  <a:pt x="1792" y="1229"/>
                  <a:pt x="1980" y="1128"/>
                </a:cubicBezTo>
                <a:cubicBezTo>
                  <a:pt x="2009" y="1099"/>
                  <a:pt x="2023" y="1070"/>
                  <a:pt x="2023" y="1026"/>
                </a:cubicBezTo>
                <a:cubicBezTo>
                  <a:pt x="1995" y="940"/>
                  <a:pt x="1908" y="896"/>
                  <a:pt x="1561" y="781"/>
                </a:cubicBezTo>
                <a:lnTo>
                  <a:pt x="1388" y="709"/>
                </a:lnTo>
                <a:cubicBezTo>
                  <a:pt x="1373" y="665"/>
                  <a:pt x="1344" y="578"/>
                  <a:pt x="1330" y="506"/>
                </a:cubicBezTo>
                <a:cubicBezTo>
                  <a:pt x="1301" y="347"/>
                  <a:pt x="1258" y="188"/>
                  <a:pt x="1185" y="44"/>
                </a:cubicBezTo>
                <a:cubicBezTo>
                  <a:pt x="1157" y="29"/>
                  <a:pt x="1128"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07;p30">
            <a:extLst>
              <a:ext uri="{FF2B5EF4-FFF2-40B4-BE49-F238E27FC236}">
                <a16:creationId xmlns:a16="http://schemas.microsoft.com/office/drawing/2014/main" id="{DB9C16D7-D6E2-A115-C82A-788163207B87}"/>
              </a:ext>
            </a:extLst>
          </p:cNvPr>
          <p:cNvSpPr txBox="1">
            <a:spLocks/>
          </p:cNvSpPr>
          <p:nvPr/>
        </p:nvSpPr>
        <p:spPr>
          <a:xfrm>
            <a:off x="3729750" y="1011154"/>
            <a:ext cx="1684500" cy="1125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8000" dirty="0">
                <a:latin typeface="Changa One" panose="020B0604020202020204" charset="0"/>
              </a:rPr>
              <a:t>02</a:t>
            </a:r>
            <a:endParaRPr lang="en" sz="8000" dirty="0">
              <a:latin typeface="Changa One"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0" name="TextBox 79">
            <a:extLst>
              <a:ext uri="{FF2B5EF4-FFF2-40B4-BE49-F238E27FC236}">
                <a16:creationId xmlns:a16="http://schemas.microsoft.com/office/drawing/2014/main" id="{A88BE748-8675-9ED1-1CA3-10C41A72135F}"/>
              </a:ext>
            </a:extLst>
          </p:cNvPr>
          <p:cNvSpPr txBox="1"/>
          <p:nvPr/>
        </p:nvSpPr>
        <p:spPr>
          <a:xfrm>
            <a:off x="1164124" y="949335"/>
            <a:ext cx="6761018" cy="3631763"/>
          </a:xfrm>
          <a:prstGeom prst="rect">
            <a:avLst/>
          </a:prstGeom>
          <a:noFill/>
        </p:spPr>
        <p:txBody>
          <a:bodyPr wrap="square">
            <a:spAutoFit/>
          </a:bodyPr>
          <a:lstStyle/>
          <a:p>
            <a:pPr algn="ctr"/>
            <a:r>
              <a:rPr lang="en-US" sz="2300" dirty="0">
                <a:latin typeface="Segoe UI Black" panose="020B0A02040204020203" pitchFamily="34" charset="0"/>
                <a:ea typeface="Segoe UI Black" panose="020B0A02040204020203" pitchFamily="34" charset="0"/>
                <a:cs typeface="Times New Roman" panose="02020603050405020304" pitchFamily="18" charset="0"/>
              </a:rPr>
              <a:t>The aim is to destroy the rows of aliens as they move horizontally across the screen, moving faster and faster as you pass levels. Once you destroy one wave of aliens get ready to face another faster and more  difficult wave of aliens. If you allow any space invaders to reach the bottom of the screen or enemies bullets consume your lives, the alien invasion has been successful and the game end.  </a:t>
            </a:r>
            <a:endParaRPr lang="en-IN" sz="2300" dirty="0">
              <a:latin typeface="Segoe UI Black" panose="020B0A02040204020203" pitchFamily="34" charset="0"/>
              <a:ea typeface="Segoe UI Black" panose="020B0A02040204020203" pitchFamily="34" charset="0"/>
              <a:cs typeface="Times New Roman" panose="02020603050405020304" pitchFamily="18" charset="0"/>
            </a:endParaRPr>
          </a:p>
        </p:txBody>
      </p:sp>
      <p:grpSp>
        <p:nvGrpSpPr>
          <p:cNvPr id="84" name="Google Shape;908;p35">
            <a:extLst>
              <a:ext uri="{FF2B5EF4-FFF2-40B4-BE49-F238E27FC236}">
                <a16:creationId xmlns:a16="http://schemas.microsoft.com/office/drawing/2014/main" id="{5FC80F3A-98A9-0AFD-3B5A-B4AD9F9E014E}"/>
              </a:ext>
            </a:extLst>
          </p:cNvPr>
          <p:cNvGrpSpPr/>
          <p:nvPr/>
        </p:nvGrpSpPr>
        <p:grpSpPr>
          <a:xfrm>
            <a:off x="8121554" y="2068054"/>
            <a:ext cx="685138" cy="420921"/>
            <a:chOff x="1662881" y="2155517"/>
            <a:chExt cx="685138" cy="420921"/>
          </a:xfrm>
        </p:grpSpPr>
        <p:grpSp>
          <p:nvGrpSpPr>
            <p:cNvPr id="85" name="Google Shape;909;p35">
              <a:extLst>
                <a:ext uri="{FF2B5EF4-FFF2-40B4-BE49-F238E27FC236}">
                  <a16:creationId xmlns:a16="http://schemas.microsoft.com/office/drawing/2014/main" id="{1F2299BD-0D13-7366-0A8C-D8C75E7FD502}"/>
                </a:ext>
              </a:extLst>
            </p:cNvPr>
            <p:cNvGrpSpPr/>
            <p:nvPr/>
          </p:nvGrpSpPr>
          <p:grpSpPr>
            <a:xfrm>
              <a:off x="1662881" y="2155517"/>
              <a:ext cx="680388" cy="416221"/>
              <a:chOff x="7003021" y="2508849"/>
              <a:chExt cx="383749" cy="234742"/>
            </a:xfrm>
          </p:grpSpPr>
          <p:sp>
            <p:nvSpPr>
              <p:cNvPr id="95" name="Google Shape;910;p35">
                <a:extLst>
                  <a:ext uri="{FF2B5EF4-FFF2-40B4-BE49-F238E27FC236}">
                    <a16:creationId xmlns:a16="http://schemas.microsoft.com/office/drawing/2014/main" id="{5F0999B0-8D90-98B8-E98B-3E0B341E16BD}"/>
                  </a:ext>
                </a:extLst>
              </p:cNvPr>
              <p:cNvSpPr/>
              <p:nvPr/>
            </p:nvSpPr>
            <p:spPr>
              <a:xfrm>
                <a:off x="7009267" y="2514445"/>
                <a:ext cx="204134" cy="223654"/>
              </a:xfrm>
              <a:custGeom>
                <a:avLst/>
                <a:gdLst/>
                <a:ahLst/>
                <a:cxnLst/>
                <a:rect l="l" t="t" r="r" b="b"/>
                <a:pathLst>
                  <a:path w="7843" h="8593" extrusionOk="0">
                    <a:moveTo>
                      <a:pt x="7132" y="0"/>
                    </a:moveTo>
                    <a:cubicBezTo>
                      <a:pt x="6281" y="0"/>
                      <a:pt x="5010" y="546"/>
                      <a:pt x="3350" y="1619"/>
                    </a:cubicBezTo>
                    <a:cubicBezTo>
                      <a:pt x="2048" y="2463"/>
                      <a:pt x="852" y="3406"/>
                      <a:pt x="257" y="3892"/>
                    </a:cubicBezTo>
                    <a:cubicBezTo>
                      <a:pt x="0" y="4099"/>
                      <a:pt x="0" y="4490"/>
                      <a:pt x="257" y="4698"/>
                    </a:cubicBezTo>
                    <a:cubicBezTo>
                      <a:pt x="852" y="5187"/>
                      <a:pt x="2048" y="6130"/>
                      <a:pt x="3350" y="6971"/>
                    </a:cubicBezTo>
                    <a:cubicBezTo>
                      <a:pt x="5010" y="8047"/>
                      <a:pt x="6284" y="8593"/>
                      <a:pt x="7132" y="8593"/>
                    </a:cubicBezTo>
                    <a:cubicBezTo>
                      <a:pt x="7371" y="8586"/>
                      <a:pt x="7611" y="8554"/>
                      <a:pt x="7843" y="8491"/>
                    </a:cubicBezTo>
                    <a:cubicBezTo>
                      <a:pt x="7048" y="8286"/>
                      <a:pt x="6020" y="7780"/>
                      <a:pt x="4771" y="6971"/>
                    </a:cubicBezTo>
                    <a:cubicBezTo>
                      <a:pt x="3469" y="6130"/>
                      <a:pt x="2273" y="5187"/>
                      <a:pt x="1675" y="4698"/>
                    </a:cubicBezTo>
                    <a:cubicBezTo>
                      <a:pt x="1422" y="4490"/>
                      <a:pt x="1422" y="4099"/>
                      <a:pt x="1675" y="3892"/>
                    </a:cubicBezTo>
                    <a:cubicBezTo>
                      <a:pt x="2273" y="3406"/>
                      <a:pt x="3469" y="2463"/>
                      <a:pt x="4771" y="1619"/>
                    </a:cubicBezTo>
                    <a:cubicBezTo>
                      <a:pt x="6017" y="813"/>
                      <a:pt x="7048" y="303"/>
                      <a:pt x="7843" y="99"/>
                    </a:cubicBezTo>
                    <a:cubicBezTo>
                      <a:pt x="7611" y="39"/>
                      <a:pt x="7371" y="4"/>
                      <a:pt x="7132" y="0"/>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66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11;p35">
                <a:extLst>
                  <a:ext uri="{FF2B5EF4-FFF2-40B4-BE49-F238E27FC236}">
                    <a16:creationId xmlns:a16="http://schemas.microsoft.com/office/drawing/2014/main" id="{C5587068-1A3C-7B84-394F-CBB7A4C5FDD2}"/>
                  </a:ext>
                </a:extLst>
              </p:cNvPr>
              <p:cNvSpPr/>
              <p:nvPr/>
            </p:nvSpPr>
            <p:spPr>
              <a:xfrm>
                <a:off x="7003021" y="2508849"/>
                <a:ext cx="383749" cy="234742"/>
              </a:xfrm>
              <a:custGeom>
                <a:avLst/>
                <a:gdLst/>
                <a:ahLst/>
                <a:cxnLst/>
                <a:rect l="l" t="t" r="r" b="b"/>
                <a:pathLst>
                  <a:path w="14744" h="9019" extrusionOk="0">
                    <a:moveTo>
                      <a:pt x="7372" y="458"/>
                    </a:moveTo>
                    <a:cubicBezTo>
                      <a:pt x="9247" y="458"/>
                      <a:pt x="12991" y="3396"/>
                      <a:pt x="14096" y="4297"/>
                    </a:cubicBezTo>
                    <a:cubicBezTo>
                      <a:pt x="14230" y="4406"/>
                      <a:pt x="14230" y="4614"/>
                      <a:pt x="14096" y="4723"/>
                    </a:cubicBezTo>
                    <a:lnTo>
                      <a:pt x="14096" y="4726"/>
                    </a:lnTo>
                    <a:cubicBezTo>
                      <a:pt x="12991" y="5623"/>
                      <a:pt x="9247" y="8561"/>
                      <a:pt x="7372" y="8561"/>
                    </a:cubicBezTo>
                    <a:cubicBezTo>
                      <a:pt x="5497" y="8561"/>
                      <a:pt x="1757" y="5623"/>
                      <a:pt x="652" y="4726"/>
                    </a:cubicBezTo>
                    <a:cubicBezTo>
                      <a:pt x="514" y="4614"/>
                      <a:pt x="514" y="4406"/>
                      <a:pt x="652" y="4297"/>
                    </a:cubicBezTo>
                    <a:cubicBezTo>
                      <a:pt x="1753" y="3396"/>
                      <a:pt x="5497" y="458"/>
                      <a:pt x="7372" y="458"/>
                    </a:cubicBezTo>
                    <a:close/>
                    <a:moveTo>
                      <a:pt x="7372" y="1"/>
                    </a:moveTo>
                    <a:cubicBezTo>
                      <a:pt x="5402" y="1"/>
                      <a:pt x="1813" y="2756"/>
                      <a:pt x="360" y="3942"/>
                    </a:cubicBezTo>
                    <a:cubicBezTo>
                      <a:pt x="1" y="4234"/>
                      <a:pt x="1" y="4786"/>
                      <a:pt x="360" y="5081"/>
                    </a:cubicBezTo>
                    <a:cubicBezTo>
                      <a:pt x="1813" y="6264"/>
                      <a:pt x="5402" y="9019"/>
                      <a:pt x="7372" y="9019"/>
                    </a:cubicBezTo>
                    <a:cubicBezTo>
                      <a:pt x="9342" y="9019"/>
                      <a:pt x="12931" y="6264"/>
                      <a:pt x="14384" y="5081"/>
                    </a:cubicBezTo>
                    <a:cubicBezTo>
                      <a:pt x="14743" y="4786"/>
                      <a:pt x="14743" y="4234"/>
                      <a:pt x="14384" y="3942"/>
                    </a:cubicBezTo>
                    <a:cubicBezTo>
                      <a:pt x="12935" y="2756"/>
                      <a:pt x="9342" y="1"/>
                      <a:pt x="7372" y="1"/>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66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912;p35">
              <a:extLst>
                <a:ext uri="{FF2B5EF4-FFF2-40B4-BE49-F238E27FC236}">
                  <a16:creationId xmlns:a16="http://schemas.microsoft.com/office/drawing/2014/main" id="{DD3AAB37-C2ED-93DD-8568-5FA25D7D4DE9}"/>
                </a:ext>
              </a:extLst>
            </p:cNvPr>
            <p:cNvGrpSpPr/>
            <p:nvPr/>
          </p:nvGrpSpPr>
          <p:grpSpPr>
            <a:xfrm>
              <a:off x="1667631" y="2160217"/>
              <a:ext cx="680388" cy="416221"/>
              <a:chOff x="7003021" y="2508849"/>
              <a:chExt cx="383749" cy="234742"/>
            </a:xfrm>
          </p:grpSpPr>
          <p:sp>
            <p:nvSpPr>
              <p:cNvPr id="87" name="Google Shape;913;p35">
                <a:extLst>
                  <a:ext uri="{FF2B5EF4-FFF2-40B4-BE49-F238E27FC236}">
                    <a16:creationId xmlns:a16="http://schemas.microsoft.com/office/drawing/2014/main" id="{C7D86D17-2B6C-9DFD-C11A-2C92EE94B126}"/>
                  </a:ext>
                </a:extLst>
              </p:cNvPr>
              <p:cNvSpPr/>
              <p:nvPr/>
            </p:nvSpPr>
            <p:spPr>
              <a:xfrm>
                <a:off x="7009345" y="2514445"/>
                <a:ext cx="371178" cy="223654"/>
              </a:xfrm>
              <a:custGeom>
                <a:avLst/>
                <a:gdLst/>
                <a:ahLst/>
                <a:cxnLst/>
                <a:rect l="l" t="t" r="r" b="b"/>
                <a:pathLst>
                  <a:path w="14261" h="8593" extrusionOk="0">
                    <a:moveTo>
                      <a:pt x="7129" y="0"/>
                    </a:moveTo>
                    <a:cubicBezTo>
                      <a:pt x="6281" y="0"/>
                      <a:pt x="5007" y="546"/>
                      <a:pt x="3347" y="1619"/>
                    </a:cubicBezTo>
                    <a:cubicBezTo>
                      <a:pt x="2048" y="2463"/>
                      <a:pt x="852" y="3406"/>
                      <a:pt x="254" y="3892"/>
                    </a:cubicBezTo>
                    <a:cubicBezTo>
                      <a:pt x="1" y="4099"/>
                      <a:pt x="1" y="4490"/>
                      <a:pt x="254" y="4698"/>
                    </a:cubicBezTo>
                    <a:cubicBezTo>
                      <a:pt x="852" y="5187"/>
                      <a:pt x="2045" y="6130"/>
                      <a:pt x="3347" y="6971"/>
                    </a:cubicBezTo>
                    <a:cubicBezTo>
                      <a:pt x="5007" y="8047"/>
                      <a:pt x="6281" y="8593"/>
                      <a:pt x="7129" y="8593"/>
                    </a:cubicBezTo>
                    <a:cubicBezTo>
                      <a:pt x="7977" y="8593"/>
                      <a:pt x="9254" y="8047"/>
                      <a:pt x="10911" y="6971"/>
                    </a:cubicBezTo>
                    <a:cubicBezTo>
                      <a:pt x="12213" y="6130"/>
                      <a:pt x="13410" y="5187"/>
                      <a:pt x="14004" y="4698"/>
                    </a:cubicBezTo>
                    <a:cubicBezTo>
                      <a:pt x="14261" y="4490"/>
                      <a:pt x="14261" y="4099"/>
                      <a:pt x="14004" y="3892"/>
                    </a:cubicBezTo>
                    <a:cubicBezTo>
                      <a:pt x="13410" y="3406"/>
                      <a:pt x="12213" y="2463"/>
                      <a:pt x="10911" y="1619"/>
                    </a:cubicBezTo>
                    <a:cubicBezTo>
                      <a:pt x="9251" y="546"/>
                      <a:pt x="7977" y="0"/>
                      <a:pt x="71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14;p35">
                <a:extLst>
                  <a:ext uri="{FF2B5EF4-FFF2-40B4-BE49-F238E27FC236}">
                    <a16:creationId xmlns:a16="http://schemas.microsoft.com/office/drawing/2014/main" id="{224C9D1A-B3CA-F235-A88E-731AE6CCAFF9}"/>
                  </a:ext>
                </a:extLst>
              </p:cNvPr>
              <p:cNvSpPr/>
              <p:nvPr/>
            </p:nvSpPr>
            <p:spPr>
              <a:xfrm>
                <a:off x="7009267" y="2514445"/>
                <a:ext cx="204134" cy="223654"/>
              </a:xfrm>
              <a:custGeom>
                <a:avLst/>
                <a:gdLst/>
                <a:ahLst/>
                <a:cxnLst/>
                <a:rect l="l" t="t" r="r" b="b"/>
                <a:pathLst>
                  <a:path w="7843" h="8593" extrusionOk="0">
                    <a:moveTo>
                      <a:pt x="7132" y="0"/>
                    </a:moveTo>
                    <a:cubicBezTo>
                      <a:pt x="6281" y="0"/>
                      <a:pt x="5010" y="546"/>
                      <a:pt x="3350" y="1619"/>
                    </a:cubicBezTo>
                    <a:cubicBezTo>
                      <a:pt x="2048" y="2463"/>
                      <a:pt x="852" y="3406"/>
                      <a:pt x="257" y="3892"/>
                    </a:cubicBezTo>
                    <a:cubicBezTo>
                      <a:pt x="0" y="4099"/>
                      <a:pt x="0" y="4490"/>
                      <a:pt x="257" y="4698"/>
                    </a:cubicBezTo>
                    <a:cubicBezTo>
                      <a:pt x="852" y="5187"/>
                      <a:pt x="2048" y="6130"/>
                      <a:pt x="3350" y="6971"/>
                    </a:cubicBezTo>
                    <a:cubicBezTo>
                      <a:pt x="5010" y="8047"/>
                      <a:pt x="6284" y="8593"/>
                      <a:pt x="7132" y="8593"/>
                    </a:cubicBezTo>
                    <a:cubicBezTo>
                      <a:pt x="7371" y="8586"/>
                      <a:pt x="7611" y="8554"/>
                      <a:pt x="7843" y="8491"/>
                    </a:cubicBezTo>
                    <a:cubicBezTo>
                      <a:pt x="7048" y="8286"/>
                      <a:pt x="6020" y="7780"/>
                      <a:pt x="4771" y="6971"/>
                    </a:cubicBezTo>
                    <a:cubicBezTo>
                      <a:pt x="3469" y="6130"/>
                      <a:pt x="2273" y="5187"/>
                      <a:pt x="1675" y="4698"/>
                    </a:cubicBezTo>
                    <a:cubicBezTo>
                      <a:pt x="1422" y="4490"/>
                      <a:pt x="1422" y="4099"/>
                      <a:pt x="1675" y="3892"/>
                    </a:cubicBezTo>
                    <a:cubicBezTo>
                      <a:pt x="2273" y="3406"/>
                      <a:pt x="3469" y="2463"/>
                      <a:pt x="4771" y="1619"/>
                    </a:cubicBezTo>
                    <a:cubicBezTo>
                      <a:pt x="6017" y="813"/>
                      <a:pt x="7048" y="303"/>
                      <a:pt x="7843" y="99"/>
                    </a:cubicBezTo>
                    <a:cubicBezTo>
                      <a:pt x="7611" y="39"/>
                      <a:pt x="7371" y="4"/>
                      <a:pt x="7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15;p35">
                <a:extLst>
                  <a:ext uri="{FF2B5EF4-FFF2-40B4-BE49-F238E27FC236}">
                    <a16:creationId xmlns:a16="http://schemas.microsoft.com/office/drawing/2014/main" id="{796CC28F-B555-6E4B-F800-C776AE453165}"/>
                  </a:ext>
                </a:extLst>
              </p:cNvPr>
              <p:cNvSpPr/>
              <p:nvPr/>
            </p:nvSpPr>
            <p:spPr>
              <a:xfrm>
                <a:off x="7108614" y="2546251"/>
                <a:ext cx="166342" cy="159991"/>
              </a:xfrm>
              <a:custGeom>
                <a:avLst/>
                <a:gdLst/>
                <a:ahLst/>
                <a:cxnLst/>
                <a:rect l="l" t="t" r="r" b="b"/>
                <a:pathLst>
                  <a:path w="6391" h="6147" extrusionOk="0">
                    <a:moveTo>
                      <a:pt x="3314" y="1"/>
                    </a:moveTo>
                    <a:cubicBezTo>
                      <a:pt x="2516" y="1"/>
                      <a:pt x="1732" y="312"/>
                      <a:pt x="1144" y="900"/>
                    </a:cubicBezTo>
                    <a:cubicBezTo>
                      <a:pt x="264" y="1780"/>
                      <a:pt x="1" y="3103"/>
                      <a:pt x="476" y="4250"/>
                    </a:cubicBezTo>
                    <a:cubicBezTo>
                      <a:pt x="954" y="5397"/>
                      <a:pt x="2073" y="6146"/>
                      <a:pt x="3315" y="6146"/>
                    </a:cubicBezTo>
                    <a:cubicBezTo>
                      <a:pt x="5011" y="6143"/>
                      <a:pt x="6387" y="4770"/>
                      <a:pt x="6390" y="3075"/>
                    </a:cubicBezTo>
                    <a:cubicBezTo>
                      <a:pt x="6390" y="1829"/>
                      <a:pt x="5641" y="710"/>
                      <a:pt x="4490" y="235"/>
                    </a:cubicBezTo>
                    <a:cubicBezTo>
                      <a:pt x="4110" y="78"/>
                      <a:pt x="3710" y="1"/>
                      <a:pt x="3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16;p35">
                <a:extLst>
                  <a:ext uri="{FF2B5EF4-FFF2-40B4-BE49-F238E27FC236}">
                    <a16:creationId xmlns:a16="http://schemas.microsoft.com/office/drawing/2014/main" id="{F9C08BE7-94C3-7220-D2F9-6AD6467ABA18}"/>
                  </a:ext>
                </a:extLst>
              </p:cNvPr>
              <p:cNvSpPr/>
              <p:nvPr/>
            </p:nvSpPr>
            <p:spPr>
              <a:xfrm>
                <a:off x="7151377" y="2585865"/>
                <a:ext cx="83913" cy="80711"/>
              </a:xfrm>
              <a:custGeom>
                <a:avLst/>
                <a:gdLst/>
                <a:ahLst/>
                <a:cxnLst/>
                <a:rect l="l" t="t" r="r" b="b"/>
                <a:pathLst>
                  <a:path w="3224" h="3101" extrusionOk="0">
                    <a:moveTo>
                      <a:pt x="1671" y="1"/>
                    </a:moveTo>
                    <a:cubicBezTo>
                      <a:pt x="1269" y="1"/>
                      <a:pt x="874" y="159"/>
                      <a:pt x="578" y="455"/>
                    </a:cubicBezTo>
                    <a:cubicBezTo>
                      <a:pt x="134" y="898"/>
                      <a:pt x="1" y="1567"/>
                      <a:pt x="240" y="2144"/>
                    </a:cubicBezTo>
                    <a:cubicBezTo>
                      <a:pt x="479" y="2724"/>
                      <a:pt x="1046" y="3101"/>
                      <a:pt x="1672" y="3101"/>
                    </a:cubicBezTo>
                    <a:cubicBezTo>
                      <a:pt x="2531" y="3101"/>
                      <a:pt x="3224" y="2407"/>
                      <a:pt x="3224" y="1553"/>
                    </a:cubicBezTo>
                    <a:cubicBezTo>
                      <a:pt x="3224" y="923"/>
                      <a:pt x="2847" y="360"/>
                      <a:pt x="2267" y="120"/>
                    </a:cubicBezTo>
                    <a:cubicBezTo>
                      <a:pt x="2074" y="40"/>
                      <a:pt x="1872"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7;p35">
                <a:extLst>
                  <a:ext uri="{FF2B5EF4-FFF2-40B4-BE49-F238E27FC236}">
                    <a16:creationId xmlns:a16="http://schemas.microsoft.com/office/drawing/2014/main" id="{82A3F4D3-C251-D14E-D9FA-F2D287E9A3DA}"/>
                  </a:ext>
                </a:extLst>
              </p:cNvPr>
              <p:cNvSpPr/>
              <p:nvPr/>
            </p:nvSpPr>
            <p:spPr>
              <a:xfrm>
                <a:off x="7204864" y="2588390"/>
                <a:ext cx="32534" cy="27901"/>
              </a:xfrm>
              <a:custGeom>
                <a:avLst/>
                <a:gdLst/>
                <a:ahLst/>
                <a:cxnLst/>
                <a:rect l="l" t="t" r="r" b="b"/>
                <a:pathLst>
                  <a:path w="1250" h="1072" extrusionOk="0">
                    <a:moveTo>
                      <a:pt x="540" y="1"/>
                    </a:moveTo>
                    <a:cubicBezTo>
                      <a:pt x="265" y="1"/>
                      <a:pt x="1" y="213"/>
                      <a:pt x="1" y="537"/>
                    </a:cubicBezTo>
                    <a:cubicBezTo>
                      <a:pt x="1" y="833"/>
                      <a:pt x="240" y="1072"/>
                      <a:pt x="535" y="1072"/>
                    </a:cubicBezTo>
                    <a:cubicBezTo>
                      <a:pt x="1010" y="1072"/>
                      <a:pt x="1250" y="495"/>
                      <a:pt x="915" y="157"/>
                    </a:cubicBezTo>
                    <a:cubicBezTo>
                      <a:pt x="806" y="49"/>
                      <a:pt x="672" y="1"/>
                      <a:pt x="5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18;p35">
                <a:extLst>
                  <a:ext uri="{FF2B5EF4-FFF2-40B4-BE49-F238E27FC236}">
                    <a16:creationId xmlns:a16="http://schemas.microsoft.com/office/drawing/2014/main" id="{73585105-C78D-3A8F-564A-835BEDE62964}"/>
                  </a:ext>
                </a:extLst>
              </p:cNvPr>
              <p:cNvSpPr/>
              <p:nvPr/>
            </p:nvSpPr>
            <p:spPr>
              <a:xfrm>
                <a:off x="7003021" y="2508849"/>
                <a:ext cx="383749" cy="234742"/>
              </a:xfrm>
              <a:custGeom>
                <a:avLst/>
                <a:gdLst/>
                <a:ahLst/>
                <a:cxnLst/>
                <a:rect l="l" t="t" r="r" b="b"/>
                <a:pathLst>
                  <a:path w="14744" h="9019" extrusionOk="0">
                    <a:moveTo>
                      <a:pt x="7372" y="458"/>
                    </a:moveTo>
                    <a:cubicBezTo>
                      <a:pt x="9247" y="458"/>
                      <a:pt x="12991" y="3396"/>
                      <a:pt x="14096" y="4297"/>
                    </a:cubicBezTo>
                    <a:cubicBezTo>
                      <a:pt x="14230" y="4406"/>
                      <a:pt x="14230" y="4614"/>
                      <a:pt x="14096" y="4723"/>
                    </a:cubicBezTo>
                    <a:lnTo>
                      <a:pt x="14096" y="4726"/>
                    </a:lnTo>
                    <a:cubicBezTo>
                      <a:pt x="12991" y="5623"/>
                      <a:pt x="9247" y="8561"/>
                      <a:pt x="7372" y="8561"/>
                    </a:cubicBezTo>
                    <a:cubicBezTo>
                      <a:pt x="5497" y="8561"/>
                      <a:pt x="1757" y="5623"/>
                      <a:pt x="652" y="4726"/>
                    </a:cubicBezTo>
                    <a:cubicBezTo>
                      <a:pt x="514" y="4614"/>
                      <a:pt x="514" y="4406"/>
                      <a:pt x="652" y="4297"/>
                    </a:cubicBezTo>
                    <a:cubicBezTo>
                      <a:pt x="1753" y="3396"/>
                      <a:pt x="5497" y="458"/>
                      <a:pt x="7372" y="458"/>
                    </a:cubicBezTo>
                    <a:close/>
                    <a:moveTo>
                      <a:pt x="7372" y="1"/>
                    </a:moveTo>
                    <a:cubicBezTo>
                      <a:pt x="5402" y="1"/>
                      <a:pt x="1813" y="2756"/>
                      <a:pt x="360" y="3942"/>
                    </a:cubicBezTo>
                    <a:cubicBezTo>
                      <a:pt x="1" y="4234"/>
                      <a:pt x="1" y="4786"/>
                      <a:pt x="360" y="5081"/>
                    </a:cubicBezTo>
                    <a:cubicBezTo>
                      <a:pt x="1813" y="6264"/>
                      <a:pt x="5402" y="9019"/>
                      <a:pt x="7372" y="9019"/>
                    </a:cubicBezTo>
                    <a:cubicBezTo>
                      <a:pt x="9342" y="9019"/>
                      <a:pt x="12931" y="6264"/>
                      <a:pt x="14384" y="5081"/>
                    </a:cubicBezTo>
                    <a:cubicBezTo>
                      <a:pt x="14743" y="4786"/>
                      <a:pt x="14743" y="4234"/>
                      <a:pt x="14384" y="3942"/>
                    </a:cubicBezTo>
                    <a:cubicBezTo>
                      <a:pt x="12935" y="2756"/>
                      <a:pt x="9342" y="1"/>
                      <a:pt x="7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19;p35">
                <a:extLst>
                  <a:ext uri="{FF2B5EF4-FFF2-40B4-BE49-F238E27FC236}">
                    <a16:creationId xmlns:a16="http://schemas.microsoft.com/office/drawing/2014/main" id="{8A8EEA6E-AED0-9863-8620-0CBAF3FF969F}"/>
                  </a:ext>
                </a:extLst>
              </p:cNvPr>
              <p:cNvSpPr/>
              <p:nvPr/>
            </p:nvSpPr>
            <p:spPr>
              <a:xfrm>
                <a:off x="7103305" y="2540733"/>
                <a:ext cx="187528" cy="171131"/>
              </a:xfrm>
              <a:custGeom>
                <a:avLst/>
                <a:gdLst/>
                <a:ahLst/>
                <a:cxnLst/>
                <a:rect l="l" t="t" r="r" b="b"/>
                <a:pathLst>
                  <a:path w="7205" h="6575" extrusionOk="0">
                    <a:moveTo>
                      <a:pt x="3410" y="0"/>
                    </a:moveTo>
                    <a:cubicBezTo>
                      <a:pt x="2147" y="42"/>
                      <a:pt x="1017" y="806"/>
                      <a:pt x="511" y="1964"/>
                    </a:cubicBezTo>
                    <a:cubicBezTo>
                      <a:pt x="1" y="3121"/>
                      <a:pt x="205" y="4469"/>
                      <a:pt x="1028" y="5426"/>
                    </a:cubicBezTo>
                    <a:cubicBezTo>
                      <a:pt x="1074" y="5477"/>
                      <a:pt x="1137" y="5504"/>
                      <a:pt x="1200" y="5504"/>
                    </a:cubicBezTo>
                    <a:cubicBezTo>
                      <a:pt x="1258" y="5504"/>
                      <a:pt x="1315" y="5482"/>
                      <a:pt x="1359" y="5436"/>
                    </a:cubicBezTo>
                    <a:lnTo>
                      <a:pt x="1362" y="5433"/>
                    </a:lnTo>
                    <a:cubicBezTo>
                      <a:pt x="1447" y="5348"/>
                      <a:pt x="1450" y="5215"/>
                      <a:pt x="1373" y="5127"/>
                    </a:cubicBezTo>
                    <a:cubicBezTo>
                      <a:pt x="423" y="4015"/>
                      <a:pt x="476" y="2365"/>
                      <a:pt x="1496" y="1320"/>
                    </a:cubicBezTo>
                    <a:cubicBezTo>
                      <a:pt x="2047" y="754"/>
                      <a:pt x="2782" y="465"/>
                      <a:pt x="3521" y="465"/>
                    </a:cubicBezTo>
                    <a:cubicBezTo>
                      <a:pt x="4146" y="465"/>
                      <a:pt x="4773" y="672"/>
                      <a:pt x="5292" y="1091"/>
                    </a:cubicBezTo>
                    <a:cubicBezTo>
                      <a:pt x="6429" y="2009"/>
                      <a:pt x="6682" y="3638"/>
                      <a:pt x="5873" y="4856"/>
                    </a:cubicBezTo>
                    <a:cubicBezTo>
                      <a:pt x="5331" y="5668"/>
                      <a:pt x="4435" y="6116"/>
                      <a:pt x="3517" y="6116"/>
                    </a:cubicBezTo>
                    <a:cubicBezTo>
                      <a:pt x="3063" y="6116"/>
                      <a:pt x="2603" y="6007"/>
                      <a:pt x="2178" y="5778"/>
                    </a:cubicBezTo>
                    <a:cubicBezTo>
                      <a:pt x="2145" y="5759"/>
                      <a:pt x="2108" y="5750"/>
                      <a:pt x="2071" y="5750"/>
                    </a:cubicBezTo>
                    <a:cubicBezTo>
                      <a:pt x="2012" y="5750"/>
                      <a:pt x="1954" y="5773"/>
                      <a:pt x="1911" y="5816"/>
                    </a:cubicBezTo>
                    <a:lnTo>
                      <a:pt x="1908" y="5820"/>
                    </a:lnTo>
                    <a:cubicBezTo>
                      <a:pt x="1802" y="5929"/>
                      <a:pt x="1827" y="6108"/>
                      <a:pt x="1960" y="6179"/>
                    </a:cubicBezTo>
                    <a:cubicBezTo>
                      <a:pt x="2461" y="6449"/>
                      <a:pt x="2994" y="6575"/>
                      <a:pt x="3516" y="6575"/>
                    </a:cubicBezTo>
                    <a:cubicBezTo>
                      <a:pt x="4977" y="6575"/>
                      <a:pt x="6354" y="5590"/>
                      <a:pt x="6717" y="4039"/>
                    </a:cubicBezTo>
                    <a:cubicBezTo>
                      <a:pt x="7205" y="1970"/>
                      <a:pt x="5632" y="2"/>
                      <a:pt x="3526" y="2"/>
                    </a:cubicBezTo>
                    <a:cubicBezTo>
                      <a:pt x="3487" y="2"/>
                      <a:pt x="3449" y="2"/>
                      <a:pt x="3410" y="4"/>
                    </a:cubicBezTo>
                    <a:lnTo>
                      <a:pt x="34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20;p35">
                <a:extLst>
                  <a:ext uri="{FF2B5EF4-FFF2-40B4-BE49-F238E27FC236}">
                    <a16:creationId xmlns:a16="http://schemas.microsoft.com/office/drawing/2014/main" id="{1C949F50-F1FF-F093-AF5D-EA8E5BD36E43}"/>
                  </a:ext>
                </a:extLst>
              </p:cNvPr>
              <p:cNvSpPr/>
              <p:nvPr/>
            </p:nvSpPr>
            <p:spPr>
              <a:xfrm>
                <a:off x="7145521" y="2580477"/>
                <a:ext cx="95183" cy="91591"/>
              </a:xfrm>
              <a:custGeom>
                <a:avLst/>
                <a:gdLst/>
                <a:ahLst/>
                <a:cxnLst/>
                <a:rect l="l" t="t" r="r" b="b"/>
                <a:pathLst>
                  <a:path w="3657" h="3519" extrusionOk="0">
                    <a:moveTo>
                      <a:pt x="1897" y="0"/>
                    </a:moveTo>
                    <a:cubicBezTo>
                      <a:pt x="1186" y="0"/>
                      <a:pt x="546" y="430"/>
                      <a:pt x="271" y="1087"/>
                    </a:cubicBezTo>
                    <a:cubicBezTo>
                      <a:pt x="1" y="1742"/>
                      <a:pt x="152" y="2502"/>
                      <a:pt x="655" y="3005"/>
                    </a:cubicBezTo>
                    <a:cubicBezTo>
                      <a:pt x="991" y="3341"/>
                      <a:pt x="1440" y="3519"/>
                      <a:pt x="1898" y="3519"/>
                    </a:cubicBezTo>
                    <a:cubicBezTo>
                      <a:pt x="2125" y="3519"/>
                      <a:pt x="2354" y="3475"/>
                      <a:pt x="2573" y="3385"/>
                    </a:cubicBezTo>
                    <a:cubicBezTo>
                      <a:pt x="3227" y="3114"/>
                      <a:pt x="3656" y="2470"/>
                      <a:pt x="3656" y="1760"/>
                    </a:cubicBezTo>
                    <a:cubicBezTo>
                      <a:pt x="3656" y="1635"/>
                      <a:pt x="3558" y="1531"/>
                      <a:pt x="3434" y="1531"/>
                    </a:cubicBezTo>
                    <a:cubicBezTo>
                      <a:pt x="3432" y="1531"/>
                      <a:pt x="3430" y="1531"/>
                      <a:pt x="3428" y="1531"/>
                    </a:cubicBezTo>
                    <a:cubicBezTo>
                      <a:pt x="3301" y="1531"/>
                      <a:pt x="3199" y="1633"/>
                      <a:pt x="3199" y="1760"/>
                    </a:cubicBezTo>
                    <a:cubicBezTo>
                      <a:pt x="3199" y="2284"/>
                      <a:pt x="2882" y="2759"/>
                      <a:pt x="2397" y="2959"/>
                    </a:cubicBezTo>
                    <a:cubicBezTo>
                      <a:pt x="2236" y="3025"/>
                      <a:pt x="2068" y="3058"/>
                      <a:pt x="1901" y="3058"/>
                    </a:cubicBezTo>
                    <a:cubicBezTo>
                      <a:pt x="1562" y="3058"/>
                      <a:pt x="1229" y="2925"/>
                      <a:pt x="979" y="2678"/>
                    </a:cubicBezTo>
                    <a:cubicBezTo>
                      <a:pt x="162" y="1858"/>
                      <a:pt x="739" y="458"/>
                      <a:pt x="1897" y="458"/>
                    </a:cubicBezTo>
                    <a:cubicBezTo>
                      <a:pt x="2024" y="458"/>
                      <a:pt x="2126" y="356"/>
                      <a:pt x="2126" y="229"/>
                    </a:cubicBezTo>
                    <a:cubicBezTo>
                      <a:pt x="2126" y="102"/>
                      <a:pt x="2024" y="0"/>
                      <a:pt x="18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 name="Google Shape;999;p36">
            <a:extLst>
              <a:ext uri="{FF2B5EF4-FFF2-40B4-BE49-F238E27FC236}">
                <a16:creationId xmlns:a16="http://schemas.microsoft.com/office/drawing/2014/main" id="{9BC609E3-EB63-885B-FC89-B968C1CE408F}"/>
              </a:ext>
            </a:extLst>
          </p:cNvPr>
          <p:cNvGrpSpPr/>
          <p:nvPr/>
        </p:nvGrpSpPr>
        <p:grpSpPr>
          <a:xfrm rot="20763631" flipH="1">
            <a:off x="5025" y="2141557"/>
            <a:ext cx="1369689" cy="860385"/>
            <a:chOff x="7216623" y="1993216"/>
            <a:chExt cx="1369645" cy="860358"/>
          </a:xfrm>
        </p:grpSpPr>
        <p:sp>
          <p:nvSpPr>
            <p:cNvPr id="98" name="Google Shape;1000;p36">
              <a:extLst>
                <a:ext uri="{FF2B5EF4-FFF2-40B4-BE49-F238E27FC236}">
                  <a16:creationId xmlns:a16="http://schemas.microsoft.com/office/drawing/2014/main" id="{135B5784-9D2F-0D1F-8EA4-799FB1912E3A}"/>
                </a:ext>
              </a:extLst>
            </p:cNvPr>
            <p:cNvSpPr/>
            <p:nvPr/>
          </p:nvSpPr>
          <p:spPr>
            <a:xfrm flipH="1">
              <a:off x="7216682" y="1993216"/>
              <a:ext cx="1121783" cy="860358"/>
            </a:xfrm>
            <a:custGeom>
              <a:avLst/>
              <a:gdLst/>
              <a:ahLst/>
              <a:cxnLst/>
              <a:rect l="l" t="t" r="r" b="b"/>
              <a:pathLst>
                <a:path w="18799" h="14418" extrusionOk="0">
                  <a:moveTo>
                    <a:pt x="6418" y="1"/>
                  </a:moveTo>
                  <a:cubicBezTo>
                    <a:pt x="6221" y="1"/>
                    <a:pt x="6013" y="26"/>
                    <a:pt x="5795" y="80"/>
                  </a:cubicBezTo>
                  <a:cubicBezTo>
                    <a:pt x="3382" y="673"/>
                    <a:pt x="1" y="3880"/>
                    <a:pt x="897" y="4169"/>
                  </a:cubicBezTo>
                  <a:cubicBezTo>
                    <a:pt x="1007" y="4205"/>
                    <a:pt x="1147" y="4220"/>
                    <a:pt x="1308" y="4220"/>
                  </a:cubicBezTo>
                  <a:cubicBezTo>
                    <a:pt x="2077" y="4220"/>
                    <a:pt x="3335" y="3886"/>
                    <a:pt x="4266" y="3886"/>
                  </a:cubicBezTo>
                  <a:cubicBezTo>
                    <a:pt x="4490" y="3886"/>
                    <a:pt x="4695" y="3905"/>
                    <a:pt x="4870" y="3953"/>
                  </a:cubicBezTo>
                  <a:cubicBezTo>
                    <a:pt x="4755" y="4054"/>
                    <a:pt x="4639" y="4155"/>
                    <a:pt x="4552" y="4271"/>
                  </a:cubicBezTo>
                  <a:cubicBezTo>
                    <a:pt x="4509" y="4328"/>
                    <a:pt x="4495" y="4401"/>
                    <a:pt x="4523" y="4473"/>
                  </a:cubicBezTo>
                  <a:cubicBezTo>
                    <a:pt x="4755" y="4892"/>
                    <a:pt x="4986" y="5325"/>
                    <a:pt x="5231" y="5759"/>
                  </a:cubicBezTo>
                  <a:cubicBezTo>
                    <a:pt x="4466" y="6192"/>
                    <a:pt x="4090" y="6525"/>
                    <a:pt x="4104" y="6741"/>
                  </a:cubicBezTo>
                  <a:cubicBezTo>
                    <a:pt x="4119" y="6958"/>
                    <a:pt x="4668" y="7969"/>
                    <a:pt x="5058" y="8605"/>
                  </a:cubicBezTo>
                  <a:cubicBezTo>
                    <a:pt x="6055" y="10238"/>
                    <a:pt x="6344" y="10238"/>
                    <a:pt x="6460" y="10238"/>
                  </a:cubicBezTo>
                  <a:lnTo>
                    <a:pt x="6517" y="10238"/>
                  </a:lnTo>
                  <a:cubicBezTo>
                    <a:pt x="6749" y="10195"/>
                    <a:pt x="7124" y="9935"/>
                    <a:pt x="7471" y="9689"/>
                  </a:cubicBezTo>
                  <a:cubicBezTo>
                    <a:pt x="8006" y="10527"/>
                    <a:pt x="8410" y="11076"/>
                    <a:pt x="8583" y="11105"/>
                  </a:cubicBezTo>
                  <a:lnTo>
                    <a:pt x="8612" y="11105"/>
                  </a:lnTo>
                  <a:cubicBezTo>
                    <a:pt x="8670" y="11105"/>
                    <a:pt x="8728" y="11090"/>
                    <a:pt x="8771" y="11062"/>
                  </a:cubicBezTo>
                  <a:lnTo>
                    <a:pt x="8771" y="11062"/>
                  </a:lnTo>
                  <a:cubicBezTo>
                    <a:pt x="8309" y="12087"/>
                    <a:pt x="6893" y="13417"/>
                    <a:pt x="6749" y="14125"/>
                  </a:cubicBezTo>
                  <a:cubicBezTo>
                    <a:pt x="6711" y="14327"/>
                    <a:pt x="6892" y="14418"/>
                    <a:pt x="7218" y="14418"/>
                  </a:cubicBezTo>
                  <a:cubicBezTo>
                    <a:pt x="8382" y="14418"/>
                    <a:pt x="11383" y="13250"/>
                    <a:pt x="12716" y="11827"/>
                  </a:cubicBezTo>
                  <a:cubicBezTo>
                    <a:pt x="13799" y="10671"/>
                    <a:pt x="13323" y="9227"/>
                    <a:pt x="12831" y="8345"/>
                  </a:cubicBezTo>
                  <a:cubicBezTo>
                    <a:pt x="13799" y="7594"/>
                    <a:pt x="14739" y="6799"/>
                    <a:pt x="15620" y="5961"/>
                  </a:cubicBezTo>
                  <a:lnTo>
                    <a:pt x="15663" y="5961"/>
                  </a:lnTo>
                  <a:cubicBezTo>
                    <a:pt x="16068" y="5802"/>
                    <a:pt x="18799" y="2941"/>
                    <a:pt x="18019" y="1540"/>
                  </a:cubicBezTo>
                  <a:cubicBezTo>
                    <a:pt x="17704" y="974"/>
                    <a:pt x="16747" y="665"/>
                    <a:pt x="15447" y="665"/>
                  </a:cubicBezTo>
                  <a:cubicBezTo>
                    <a:pt x="14656" y="665"/>
                    <a:pt x="13737" y="779"/>
                    <a:pt x="12759" y="1020"/>
                  </a:cubicBezTo>
                  <a:lnTo>
                    <a:pt x="12774" y="1049"/>
                  </a:lnTo>
                  <a:cubicBezTo>
                    <a:pt x="11517" y="1251"/>
                    <a:pt x="10274" y="1540"/>
                    <a:pt x="9060" y="1930"/>
                  </a:cubicBezTo>
                  <a:cubicBezTo>
                    <a:pt x="8644" y="1186"/>
                    <a:pt x="7776" y="1"/>
                    <a:pt x="6418" y="1"/>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66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001;p36">
              <a:extLst>
                <a:ext uri="{FF2B5EF4-FFF2-40B4-BE49-F238E27FC236}">
                  <a16:creationId xmlns:a16="http://schemas.microsoft.com/office/drawing/2014/main" id="{5B09ED74-6FB5-E8D4-3860-D5A762FC591F}"/>
                </a:ext>
              </a:extLst>
            </p:cNvPr>
            <p:cNvSpPr/>
            <p:nvPr/>
          </p:nvSpPr>
          <p:spPr>
            <a:xfrm flipH="1">
              <a:off x="7855476" y="2320591"/>
              <a:ext cx="229381" cy="273539"/>
            </a:xfrm>
            <a:custGeom>
              <a:avLst/>
              <a:gdLst/>
              <a:ahLst/>
              <a:cxnLst/>
              <a:rect l="l" t="t" r="r" b="b"/>
              <a:pathLst>
                <a:path w="3844" h="4584" extrusionOk="0">
                  <a:moveTo>
                    <a:pt x="1878" y="1"/>
                  </a:moveTo>
                  <a:cubicBezTo>
                    <a:pt x="1878" y="1"/>
                    <a:pt x="0" y="940"/>
                    <a:pt x="29" y="1243"/>
                  </a:cubicBezTo>
                  <a:cubicBezTo>
                    <a:pt x="43" y="1556"/>
                    <a:pt x="1736" y="4583"/>
                    <a:pt x="2203" y="4583"/>
                  </a:cubicBezTo>
                  <a:cubicBezTo>
                    <a:pt x="2211" y="4583"/>
                    <a:pt x="2218" y="4583"/>
                    <a:pt x="2225" y="4581"/>
                  </a:cubicBezTo>
                  <a:cubicBezTo>
                    <a:pt x="2659" y="4480"/>
                    <a:pt x="3843" y="3468"/>
                    <a:pt x="3843" y="3468"/>
                  </a:cubicBezTo>
                  <a:lnTo>
                    <a:pt x="18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2;p36">
              <a:extLst>
                <a:ext uri="{FF2B5EF4-FFF2-40B4-BE49-F238E27FC236}">
                  <a16:creationId xmlns:a16="http://schemas.microsoft.com/office/drawing/2014/main" id="{48F72F97-4252-3080-1AD0-AF5B0DCB0F66}"/>
                </a:ext>
              </a:extLst>
            </p:cNvPr>
            <p:cNvSpPr/>
            <p:nvPr/>
          </p:nvSpPr>
          <p:spPr>
            <a:xfrm flipH="1">
              <a:off x="7844258" y="2309910"/>
              <a:ext cx="250983" cy="294424"/>
            </a:xfrm>
            <a:custGeom>
              <a:avLst/>
              <a:gdLst/>
              <a:ahLst/>
              <a:cxnLst/>
              <a:rect l="l" t="t" r="r" b="b"/>
              <a:pathLst>
                <a:path w="4206" h="4934" extrusionOk="0">
                  <a:moveTo>
                    <a:pt x="1980" y="411"/>
                  </a:moveTo>
                  <a:lnTo>
                    <a:pt x="3786" y="3604"/>
                  </a:lnTo>
                  <a:cubicBezTo>
                    <a:pt x="3338" y="3980"/>
                    <a:pt x="2645" y="4514"/>
                    <a:pt x="2370" y="4587"/>
                  </a:cubicBezTo>
                  <a:cubicBezTo>
                    <a:pt x="1966" y="4442"/>
                    <a:pt x="420" y="1784"/>
                    <a:pt x="362" y="1451"/>
                  </a:cubicBezTo>
                  <a:cubicBezTo>
                    <a:pt x="434" y="1278"/>
                    <a:pt x="1229" y="801"/>
                    <a:pt x="1980" y="411"/>
                  </a:cubicBezTo>
                  <a:close/>
                  <a:moveTo>
                    <a:pt x="2060" y="1"/>
                  </a:moveTo>
                  <a:cubicBezTo>
                    <a:pt x="2034" y="1"/>
                    <a:pt x="2007" y="7"/>
                    <a:pt x="1980" y="21"/>
                  </a:cubicBezTo>
                  <a:cubicBezTo>
                    <a:pt x="665" y="671"/>
                    <a:pt x="1" y="1162"/>
                    <a:pt x="15" y="1437"/>
                  </a:cubicBezTo>
                  <a:cubicBezTo>
                    <a:pt x="44" y="1682"/>
                    <a:pt x="593" y="2665"/>
                    <a:pt x="969" y="3301"/>
                  </a:cubicBezTo>
                  <a:cubicBezTo>
                    <a:pt x="1966" y="4933"/>
                    <a:pt x="2269" y="4933"/>
                    <a:pt x="2385" y="4933"/>
                  </a:cubicBezTo>
                  <a:lnTo>
                    <a:pt x="2428" y="4933"/>
                  </a:lnTo>
                  <a:cubicBezTo>
                    <a:pt x="2890" y="4832"/>
                    <a:pt x="4003" y="3893"/>
                    <a:pt x="4133" y="3778"/>
                  </a:cubicBezTo>
                  <a:cubicBezTo>
                    <a:pt x="4191" y="3720"/>
                    <a:pt x="4205" y="3633"/>
                    <a:pt x="4176" y="3561"/>
                  </a:cubicBezTo>
                  <a:lnTo>
                    <a:pt x="2211" y="93"/>
                  </a:lnTo>
                  <a:cubicBezTo>
                    <a:pt x="2171" y="33"/>
                    <a:pt x="2118" y="1"/>
                    <a:pt x="2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03;p36">
              <a:extLst>
                <a:ext uri="{FF2B5EF4-FFF2-40B4-BE49-F238E27FC236}">
                  <a16:creationId xmlns:a16="http://schemas.microsoft.com/office/drawing/2014/main" id="{4B721838-83CE-C058-2F60-3C9A1D4267CE}"/>
                </a:ext>
              </a:extLst>
            </p:cNvPr>
            <p:cNvSpPr/>
            <p:nvPr/>
          </p:nvSpPr>
          <p:spPr>
            <a:xfrm flipH="1">
              <a:off x="7780468" y="1993407"/>
              <a:ext cx="557878" cy="259158"/>
            </a:xfrm>
            <a:custGeom>
              <a:avLst/>
              <a:gdLst/>
              <a:ahLst/>
              <a:cxnLst/>
              <a:rect l="l" t="t" r="r" b="b"/>
              <a:pathLst>
                <a:path w="9349" h="4343" extrusionOk="0">
                  <a:moveTo>
                    <a:pt x="6416" y="0"/>
                  </a:moveTo>
                  <a:cubicBezTo>
                    <a:pt x="6219" y="0"/>
                    <a:pt x="6012" y="25"/>
                    <a:pt x="5794" y="80"/>
                  </a:cubicBezTo>
                  <a:cubicBezTo>
                    <a:pt x="3396" y="672"/>
                    <a:pt x="0" y="3880"/>
                    <a:pt x="896" y="4169"/>
                  </a:cubicBezTo>
                  <a:cubicBezTo>
                    <a:pt x="1008" y="4205"/>
                    <a:pt x="1149" y="4220"/>
                    <a:pt x="1312" y="4220"/>
                  </a:cubicBezTo>
                  <a:cubicBezTo>
                    <a:pt x="2088" y="4220"/>
                    <a:pt x="3354" y="3884"/>
                    <a:pt x="4283" y="3884"/>
                  </a:cubicBezTo>
                  <a:cubicBezTo>
                    <a:pt x="4724" y="3884"/>
                    <a:pt x="5089" y="3959"/>
                    <a:pt x="5288" y="4183"/>
                  </a:cubicBezTo>
                  <a:cubicBezTo>
                    <a:pt x="5387" y="4295"/>
                    <a:pt x="5538" y="4342"/>
                    <a:pt x="5725" y="4342"/>
                  </a:cubicBezTo>
                  <a:cubicBezTo>
                    <a:pt x="6869" y="4342"/>
                    <a:pt x="9348" y="2536"/>
                    <a:pt x="9348" y="2536"/>
                  </a:cubicBezTo>
                  <a:cubicBezTo>
                    <a:pt x="9348" y="2536"/>
                    <a:pt x="8403" y="0"/>
                    <a:pt x="6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04;p36">
              <a:extLst>
                <a:ext uri="{FF2B5EF4-FFF2-40B4-BE49-F238E27FC236}">
                  <a16:creationId xmlns:a16="http://schemas.microsoft.com/office/drawing/2014/main" id="{0E317554-CDE7-73E9-6149-5B2C4000B394}"/>
                </a:ext>
              </a:extLst>
            </p:cNvPr>
            <p:cNvSpPr/>
            <p:nvPr/>
          </p:nvSpPr>
          <p:spPr>
            <a:xfrm flipH="1">
              <a:off x="7478704" y="2443039"/>
              <a:ext cx="459478" cy="410368"/>
            </a:xfrm>
            <a:custGeom>
              <a:avLst/>
              <a:gdLst/>
              <a:ahLst/>
              <a:cxnLst/>
              <a:rect l="l" t="t" r="r" b="b"/>
              <a:pathLst>
                <a:path w="7700" h="6877" extrusionOk="0">
                  <a:moveTo>
                    <a:pt x="5590" y="0"/>
                  </a:moveTo>
                  <a:cubicBezTo>
                    <a:pt x="5590" y="0"/>
                    <a:pt x="1804" y="1720"/>
                    <a:pt x="2151" y="2731"/>
                  </a:cubicBezTo>
                  <a:cubicBezTo>
                    <a:pt x="2512" y="3743"/>
                    <a:pt x="215" y="5664"/>
                    <a:pt x="42" y="6589"/>
                  </a:cubicBezTo>
                  <a:cubicBezTo>
                    <a:pt x="1" y="6787"/>
                    <a:pt x="179" y="6876"/>
                    <a:pt x="500" y="6876"/>
                  </a:cubicBezTo>
                  <a:cubicBezTo>
                    <a:pt x="1657" y="6876"/>
                    <a:pt x="4671" y="5717"/>
                    <a:pt x="5995" y="4292"/>
                  </a:cubicBezTo>
                  <a:cubicBezTo>
                    <a:pt x="7700" y="2486"/>
                    <a:pt x="5590" y="0"/>
                    <a:pt x="5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05;p36">
              <a:extLst>
                <a:ext uri="{FF2B5EF4-FFF2-40B4-BE49-F238E27FC236}">
                  <a16:creationId xmlns:a16="http://schemas.microsoft.com/office/drawing/2014/main" id="{3A9D5104-6E2B-7814-4013-30E35730F3C8}"/>
                </a:ext>
              </a:extLst>
            </p:cNvPr>
            <p:cNvSpPr/>
            <p:nvPr/>
          </p:nvSpPr>
          <p:spPr>
            <a:xfrm flipH="1">
              <a:off x="7270089" y="2053080"/>
              <a:ext cx="788930" cy="592667"/>
            </a:xfrm>
            <a:custGeom>
              <a:avLst/>
              <a:gdLst/>
              <a:ahLst/>
              <a:cxnLst/>
              <a:rect l="l" t="t" r="r" b="b"/>
              <a:pathLst>
                <a:path w="13221" h="9932" extrusionOk="0">
                  <a:moveTo>
                    <a:pt x="10526" y="1"/>
                  </a:moveTo>
                  <a:cubicBezTo>
                    <a:pt x="7089" y="1"/>
                    <a:pt x="1373" y="1734"/>
                    <a:pt x="1" y="3386"/>
                  </a:cubicBezTo>
                  <a:cubicBezTo>
                    <a:pt x="1" y="3386"/>
                    <a:pt x="3483" y="9859"/>
                    <a:pt x="3916" y="9931"/>
                  </a:cubicBezTo>
                  <a:cubicBezTo>
                    <a:pt x="3918" y="9931"/>
                    <a:pt x="3921" y="9931"/>
                    <a:pt x="3923" y="9931"/>
                  </a:cubicBezTo>
                  <a:cubicBezTo>
                    <a:pt x="4450" y="9931"/>
                    <a:pt x="13221" y="4037"/>
                    <a:pt x="13178" y="1233"/>
                  </a:cubicBezTo>
                  <a:cubicBezTo>
                    <a:pt x="13169" y="355"/>
                    <a:pt x="12081" y="1"/>
                    <a:pt x="105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06;p36">
              <a:extLst>
                <a:ext uri="{FF2B5EF4-FFF2-40B4-BE49-F238E27FC236}">
                  <a16:creationId xmlns:a16="http://schemas.microsoft.com/office/drawing/2014/main" id="{5BA7B7A2-44B0-3B89-8C37-6A895DC32768}"/>
                </a:ext>
              </a:extLst>
            </p:cNvPr>
            <p:cNvSpPr/>
            <p:nvPr/>
          </p:nvSpPr>
          <p:spPr>
            <a:xfrm flipH="1">
              <a:off x="7261437" y="2042995"/>
              <a:ext cx="808801" cy="613075"/>
            </a:xfrm>
            <a:custGeom>
              <a:avLst/>
              <a:gdLst/>
              <a:ahLst/>
              <a:cxnLst/>
              <a:rect l="l" t="t" r="r" b="b"/>
              <a:pathLst>
                <a:path w="13554" h="10274" extrusionOk="0">
                  <a:moveTo>
                    <a:pt x="10707" y="347"/>
                  </a:moveTo>
                  <a:cubicBezTo>
                    <a:pt x="11632" y="347"/>
                    <a:pt x="13178" y="477"/>
                    <a:pt x="13192" y="1402"/>
                  </a:cubicBezTo>
                  <a:cubicBezTo>
                    <a:pt x="13207" y="2500"/>
                    <a:pt x="11690" y="4349"/>
                    <a:pt x="8916" y="6603"/>
                  </a:cubicBezTo>
                  <a:cubicBezTo>
                    <a:pt x="6662" y="8438"/>
                    <a:pt x="4523" y="9782"/>
                    <a:pt x="4133" y="9912"/>
                  </a:cubicBezTo>
                  <a:cubicBezTo>
                    <a:pt x="3743" y="9580"/>
                    <a:pt x="1951" y="6473"/>
                    <a:pt x="391" y="3584"/>
                  </a:cubicBezTo>
                  <a:cubicBezTo>
                    <a:pt x="1821" y="2052"/>
                    <a:pt x="7225" y="347"/>
                    <a:pt x="10707" y="347"/>
                  </a:cubicBezTo>
                  <a:close/>
                  <a:moveTo>
                    <a:pt x="10707" y="0"/>
                  </a:moveTo>
                  <a:cubicBezTo>
                    <a:pt x="7384" y="0"/>
                    <a:pt x="1503" y="1705"/>
                    <a:pt x="44" y="3439"/>
                  </a:cubicBezTo>
                  <a:cubicBezTo>
                    <a:pt x="1" y="3497"/>
                    <a:pt x="1" y="3569"/>
                    <a:pt x="30" y="3641"/>
                  </a:cubicBezTo>
                  <a:cubicBezTo>
                    <a:pt x="1633" y="6632"/>
                    <a:pt x="3642" y="10201"/>
                    <a:pt x="4090" y="10273"/>
                  </a:cubicBezTo>
                  <a:lnTo>
                    <a:pt x="4119" y="10273"/>
                  </a:lnTo>
                  <a:cubicBezTo>
                    <a:pt x="4595" y="10273"/>
                    <a:pt x="8916" y="7369"/>
                    <a:pt x="11444" y="4812"/>
                  </a:cubicBezTo>
                  <a:cubicBezTo>
                    <a:pt x="12846" y="3396"/>
                    <a:pt x="13554" y="2240"/>
                    <a:pt x="13539" y="1402"/>
                  </a:cubicBezTo>
                  <a:cubicBezTo>
                    <a:pt x="13539" y="766"/>
                    <a:pt x="13033" y="0"/>
                    <a:pt x="10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07;p36">
              <a:extLst>
                <a:ext uri="{FF2B5EF4-FFF2-40B4-BE49-F238E27FC236}">
                  <a16:creationId xmlns:a16="http://schemas.microsoft.com/office/drawing/2014/main" id="{02C5A6E5-E49D-46CE-427A-16CB88264BD9}"/>
                </a:ext>
              </a:extLst>
            </p:cNvPr>
            <p:cNvSpPr/>
            <p:nvPr/>
          </p:nvSpPr>
          <p:spPr>
            <a:xfrm flipH="1">
              <a:off x="7216623" y="2033030"/>
              <a:ext cx="360422" cy="316264"/>
            </a:xfrm>
            <a:custGeom>
              <a:avLst/>
              <a:gdLst/>
              <a:ahLst/>
              <a:cxnLst/>
              <a:rect l="l" t="t" r="r" b="b"/>
              <a:pathLst>
                <a:path w="6040" h="5300" extrusionOk="0">
                  <a:moveTo>
                    <a:pt x="2694" y="0"/>
                  </a:moveTo>
                  <a:cubicBezTo>
                    <a:pt x="1904" y="0"/>
                    <a:pt x="984" y="115"/>
                    <a:pt x="0" y="355"/>
                  </a:cubicBezTo>
                  <a:cubicBezTo>
                    <a:pt x="0" y="355"/>
                    <a:pt x="2445" y="5300"/>
                    <a:pt x="2887" y="5300"/>
                  </a:cubicBezTo>
                  <a:cubicBezTo>
                    <a:pt x="2893" y="5300"/>
                    <a:pt x="2899" y="5299"/>
                    <a:pt x="2905" y="5297"/>
                  </a:cubicBezTo>
                  <a:cubicBezTo>
                    <a:pt x="3309" y="5138"/>
                    <a:pt x="6040" y="2277"/>
                    <a:pt x="5260" y="875"/>
                  </a:cubicBezTo>
                  <a:cubicBezTo>
                    <a:pt x="4945" y="309"/>
                    <a:pt x="3994" y="0"/>
                    <a:pt x="2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08;p36">
              <a:extLst>
                <a:ext uri="{FF2B5EF4-FFF2-40B4-BE49-F238E27FC236}">
                  <a16:creationId xmlns:a16="http://schemas.microsoft.com/office/drawing/2014/main" id="{5D8A8184-371E-3D0B-0F7D-2C0315F59C21}"/>
                </a:ext>
              </a:extLst>
            </p:cNvPr>
            <p:cNvSpPr/>
            <p:nvPr/>
          </p:nvSpPr>
          <p:spPr>
            <a:xfrm flipH="1">
              <a:off x="7569227" y="2199874"/>
              <a:ext cx="314772" cy="263036"/>
            </a:xfrm>
            <a:custGeom>
              <a:avLst/>
              <a:gdLst/>
              <a:ahLst/>
              <a:cxnLst/>
              <a:rect l="l" t="t" r="r" b="b"/>
              <a:pathLst>
                <a:path w="5275" h="4408" extrusionOk="0">
                  <a:moveTo>
                    <a:pt x="2799" y="347"/>
                  </a:moveTo>
                  <a:cubicBezTo>
                    <a:pt x="3448" y="347"/>
                    <a:pt x="4038" y="705"/>
                    <a:pt x="4364" y="1258"/>
                  </a:cubicBezTo>
                  <a:cubicBezTo>
                    <a:pt x="5150" y="2583"/>
                    <a:pt x="4089" y="4060"/>
                    <a:pt x="2781" y="4060"/>
                  </a:cubicBezTo>
                  <a:cubicBezTo>
                    <a:pt x="2478" y="4060"/>
                    <a:pt x="2160" y="3981"/>
                    <a:pt x="1850" y="3801"/>
                  </a:cubicBezTo>
                  <a:cubicBezTo>
                    <a:pt x="203" y="2862"/>
                    <a:pt x="868" y="348"/>
                    <a:pt x="2760" y="348"/>
                  </a:cubicBezTo>
                  <a:cubicBezTo>
                    <a:pt x="2773" y="347"/>
                    <a:pt x="2786" y="347"/>
                    <a:pt x="2799" y="347"/>
                  </a:cubicBezTo>
                  <a:close/>
                  <a:moveTo>
                    <a:pt x="2760" y="1"/>
                  </a:moveTo>
                  <a:cubicBezTo>
                    <a:pt x="1055" y="1"/>
                    <a:pt x="1" y="1850"/>
                    <a:pt x="868" y="3324"/>
                  </a:cubicBezTo>
                  <a:cubicBezTo>
                    <a:pt x="1258" y="3989"/>
                    <a:pt x="1980" y="4408"/>
                    <a:pt x="2760" y="4408"/>
                  </a:cubicBezTo>
                  <a:cubicBezTo>
                    <a:pt x="3150" y="4408"/>
                    <a:pt x="3541" y="4292"/>
                    <a:pt x="3873" y="4104"/>
                  </a:cubicBezTo>
                  <a:cubicBezTo>
                    <a:pt x="4928" y="3483"/>
                    <a:pt x="5274" y="2125"/>
                    <a:pt x="4668" y="1085"/>
                  </a:cubicBezTo>
                  <a:cubicBezTo>
                    <a:pt x="4263" y="406"/>
                    <a:pt x="3541" y="1"/>
                    <a:pt x="2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09;p36">
              <a:extLst>
                <a:ext uri="{FF2B5EF4-FFF2-40B4-BE49-F238E27FC236}">
                  <a16:creationId xmlns:a16="http://schemas.microsoft.com/office/drawing/2014/main" id="{E4914556-968E-EE71-7D65-9AB22780F236}"/>
                </a:ext>
              </a:extLst>
            </p:cNvPr>
            <p:cNvSpPr/>
            <p:nvPr/>
          </p:nvSpPr>
          <p:spPr>
            <a:xfrm flipH="1">
              <a:off x="7606284" y="2273211"/>
              <a:ext cx="81990" cy="132831"/>
            </a:xfrm>
            <a:custGeom>
              <a:avLst/>
              <a:gdLst/>
              <a:ahLst/>
              <a:cxnLst/>
              <a:rect l="l" t="t" r="r" b="b"/>
              <a:pathLst>
                <a:path w="1374" h="2226" extrusionOk="0">
                  <a:moveTo>
                    <a:pt x="354" y="0"/>
                  </a:moveTo>
                  <a:cubicBezTo>
                    <a:pt x="311" y="0"/>
                    <a:pt x="268" y="15"/>
                    <a:pt x="232" y="43"/>
                  </a:cubicBezTo>
                  <a:cubicBezTo>
                    <a:pt x="159" y="116"/>
                    <a:pt x="159" y="231"/>
                    <a:pt x="232" y="304"/>
                  </a:cubicBezTo>
                  <a:cubicBezTo>
                    <a:pt x="246" y="318"/>
                    <a:pt x="896" y="997"/>
                    <a:pt x="73" y="1936"/>
                  </a:cubicBezTo>
                  <a:cubicBezTo>
                    <a:pt x="0" y="2008"/>
                    <a:pt x="15" y="2124"/>
                    <a:pt x="87" y="2182"/>
                  </a:cubicBezTo>
                  <a:cubicBezTo>
                    <a:pt x="116" y="2211"/>
                    <a:pt x="159" y="2225"/>
                    <a:pt x="203" y="2225"/>
                  </a:cubicBezTo>
                  <a:cubicBezTo>
                    <a:pt x="246" y="2225"/>
                    <a:pt x="289" y="2196"/>
                    <a:pt x="333" y="2167"/>
                  </a:cubicBezTo>
                  <a:cubicBezTo>
                    <a:pt x="1373" y="968"/>
                    <a:pt x="492" y="58"/>
                    <a:pt x="477" y="43"/>
                  </a:cubicBezTo>
                  <a:cubicBezTo>
                    <a:pt x="441" y="15"/>
                    <a:pt x="398" y="0"/>
                    <a:pt x="3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10;p36">
              <a:extLst>
                <a:ext uri="{FF2B5EF4-FFF2-40B4-BE49-F238E27FC236}">
                  <a16:creationId xmlns:a16="http://schemas.microsoft.com/office/drawing/2014/main" id="{0438EE83-4B0A-66BD-8909-C9061B7A8D14}"/>
                </a:ext>
              </a:extLst>
            </p:cNvPr>
            <p:cNvSpPr/>
            <p:nvPr/>
          </p:nvSpPr>
          <p:spPr>
            <a:xfrm flipH="1">
              <a:off x="7294197" y="2107561"/>
              <a:ext cx="70772" cy="135516"/>
            </a:xfrm>
            <a:custGeom>
              <a:avLst/>
              <a:gdLst/>
              <a:ahLst/>
              <a:cxnLst/>
              <a:rect l="l" t="t" r="r" b="b"/>
              <a:pathLst>
                <a:path w="1186" h="2271" extrusionOk="0">
                  <a:moveTo>
                    <a:pt x="980" y="0"/>
                  </a:moveTo>
                  <a:cubicBezTo>
                    <a:pt x="972" y="0"/>
                    <a:pt x="963" y="1"/>
                    <a:pt x="954" y="2"/>
                  </a:cubicBezTo>
                  <a:cubicBezTo>
                    <a:pt x="868" y="2"/>
                    <a:pt x="795" y="89"/>
                    <a:pt x="795" y="190"/>
                  </a:cubicBezTo>
                  <a:cubicBezTo>
                    <a:pt x="824" y="854"/>
                    <a:pt x="564" y="1505"/>
                    <a:pt x="73" y="1967"/>
                  </a:cubicBezTo>
                  <a:cubicBezTo>
                    <a:pt x="15" y="2025"/>
                    <a:pt x="1" y="2140"/>
                    <a:pt x="73" y="2213"/>
                  </a:cubicBezTo>
                  <a:cubicBezTo>
                    <a:pt x="102" y="2241"/>
                    <a:pt x="145" y="2270"/>
                    <a:pt x="203" y="2270"/>
                  </a:cubicBezTo>
                  <a:cubicBezTo>
                    <a:pt x="232" y="2270"/>
                    <a:pt x="275" y="2241"/>
                    <a:pt x="319" y="2227"/>
                  </a:cubicBezTo>
                  <a:cubicBezTo>
                    <a:pt x="882" y="1692"/>
                    <a:pt x="1186" y="927"/>
                    <a:pt x="1142" y="161"/>
                  </a:cubicBezTo>
                  <a:cubicBezTo>
                    <a:pt x="1142" y="68"/>
                    <a:pt x="1070" y="0"/>
                    <a:pt x="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11;p36">
              <a:extLst>
                <a:ext uri="{FF2B5EF4-FFF2-40B4-BE49-F238E27FC236}">
                  <a16:creationId xmlns:a16="http://schemas.microsoft.com/office/drawing/2014/main" id="{C40E7281-213B-19A8-7FBB-C812F9C41E27}"/>
                </a:ext>
              </a:extLst>
            </p:cNvPr>
            <p:cNvGrpSpPr/>
            <p:nvPr/>
          </p:nvGrpSpPr>
          <p:grpSpPr>
            <a:xfrm>
              <a:off x="8073442" y="2502335"/>
              <a:ext cx="512826" cy="345337"/>
              <a:chOff x="8073442" y="2502335"/>
              <a:chExt cx="512826" cy="345337"/>
            </a:xfrm>
          </p:grpSpPr>
          <p:sp>
            <p:nvSpPr>
              <p:cNvPr id="110" name="Google Shape;1012;p36">
                <a:extLst>
                  <a:ext uri="{FF2B5EF4-FFF2-40B4-BE49-F238E27FC236}">
                    <a16:creationId xmlns:a16="http://schemas.microsoft.com/office/drawing/2014/main" id="{7C48D1F2-B122-3DFD-7802-01B3E44ECB65}"/>
                  </a:ext>
                </a:extLst>
              </p:cNvPr>
              <p:cNvSpPr/>
              <p:nvPr/>
            </p:nvSpPr>
            <p:spPr>
              <a:xfrm flipH="1">
                <a:off x="8073502" y="2502335"/>
                <a:ext cx="512766" cy="345205"/>
              </a:xfrm>
              <a:custGeom>
                <a:avLst/>
                <a:gdLst/>
                <a:ahLst/>
                <a:cxnLst/>
                <a:rect l="l" t="t" r="r" b="b"/>
                <a:pathLst>
                  <a:path w="8593" h="5785" extrusionOk="0">
                    <a:moveTo>
                      <a:pt x="5022" y="0"/>
                    </a:moveTo>
                    <a:cubicBezTo>
                      <a:pt x="4805" y="0"/>
                      <a:pt x="4563" y="23"/>
                      <a:pt x="4292" y="77"/>
                    </a:cubicBezTo>
                    <a:cubicBezTo>
                      <a:pt x="2226" y="481"/>
                      <a:pt x="1373" y="2995"/>
                      <a:pt x="694" y="3732"/>
                    </a:cubicBezTo>
                    <a:cubicBezTo>
                      <a:pt x="1" y="4484"/>
                      <a:pt x="1937" y="5770"/>
                      <a:pt x="4667" y="5784"/>
                    </a:cubicBezTo>
                    <a:cubicBezTo>
                      <a:pt x="4675" y="5784"/>
                      <a:pt x="4683" y="5784"/>
                      <a:pt x="4691" y="5784"/>
                    </a:cubicBezTo>
                    <a:cubicBezTo>
                      <a:pt x="7405" y="5784"/>
                      <a:pt x="8592" y="3335"/>
                      <a:pt x="6763" y="1001"/>
                    </a:cubicBezTo>
                    <a:cubicBezTo>
                      <a:pt x="6763" y="1001"/>
                      <a:pt x="6447" y="0"/>
                      <a:pt x="5022" y="0"/>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66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013;p36">
                <a:extLst>
                  <a:ext uri="{FF2B5EF4-FFF2-40B4-BE49-F238E27FC236}">
                    <a16:creationId xmlns:a16="http://schemas.microsoft.com/office/drawing/2014/main" id="{C5E2159D-069D-A112-9490-277B9EEBBDD3}"/>
                  </a:ext>
                </a:extLst>
              </p:cNvPr>
              <p:cNvSpPr/>
              <p:nvPr/>
            </p:nvSpPr>
            <p:spPr>
              <a:xfrm flipH="1">
                <a:off x="8073442" y="2502467"/>
                <a:ext cx="512766" cy="345205"/>
              </a:xfrm>
              <a:custGeom>
                <a:avLst/>
                <a:gdLst/>
                <a:ahLst/>
                <a:cxnLst/>
                <a:rect l="l" t="t" r="r" b="b"/>
                <a:pathLst>
                  <a:path w="8593" h="5785" extrusionOk="0">
                    <a:moveTo>
                      <a:pt x="5023" y="1"/>
                    </a:moveTo>
                    <a:cubicBezTo>
                      <a:pt x="4806" y="1"/>
                      <a:pt x="4563" y="24"/>
                      <a:pt x="4292" y="77"/>
                    </a:cubicBezTo>
                    <a:cubicBezTo>
                      <a:pt x="2226" y="482"/>
                      <a:pt x="1388" y="2996"/>
                      <a:pt x="694" y="3733"/>
                    </a:cubicBezTo>
                    <a:cubicBezTo>
                      <a:pt x="1" y="4484"/>
                      <a:pt x="1937" y="5770"/>
                      <a:pt x="4668" y="5784"/>
                    </a:cubicBezTo>
                    <a:cubicBezTo>
                      <a:pt x="4676" y="5784"/>
                      <a:pt x="4684" y="5784"/>
                      <a:pt x="4692" y="5784"/>
                    </a:cubicBezTo>
                    <a:cubicBezTo>
                      <a:pt x="7405" y="5784"/>
                      <a:pt x="8592" y="3336"/>
                      <a:pt x="6777" y="1002"/>
                    </a:cubicBezTo>
                    <a:cubicBezTo>
                      <a:pt x="6777" y="1002"/>
                      <a:pt x="6451" y="1"/>
                      <a:pt x="50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014;p36">
                <a:extLst>
                  <a:ext uri="{FF2B5EF4-FFF2-40B4-BE49-F238E27FC236}">
                    <a16:creationId xmlns:a16="http://schemas.microsoft.com/office/drawing/2014/main" id="{D2CA2980-9B1F-15F4-1B78-6B976ED43EB7}"/>
                  </a:ext>
                </a:extLst>
              </p:cNvPr>
              <p:cNvSpPr/>
              <p:nvPr/>
            </p:nvSpPr>
            <p:spPr>
              <a:xfrm flipH="1">
                <a:off x="8170768" y="2572164"/>
                <a:ext cx="234394" cy="161712"/>
              </a:xfrm>
              <a:custGeom>
                <a:avLst/>
                <a:gdLst/>
                <a:ahLst/>
                <a:cxnLst/>
                <a:rect l="l" t="t" r="r" b="b"/>
                <a:pathLst>
                  <a:path w="3928" h="2710" extrusionOk="0">
                    <a:moveTo>
                      <a:pt x="2352" y="1"/>
                    </a:moveTo>
                    <a:cubicBezTo>
                      <a:pt x="2250" y="1"/>
                      <a:pt x="2136" y="12"/>
                      <a:pt x="2009" y="36"/>
                    </a:cubicBezTo>
                    <a:cubicBezTo>
                      <a:pt x="1041" y="224"/>
                      <a:pt x="651" y="1394"/>
                      <a:pt x="319" y="1756"/>
                    </a:cubicBezTo>
                    <a:cubicBezTo>
                      <a:pt x="1" y="2102"/>
                      <a:pt x="911" y="2709"/>
                      <a:pt x="2183" y="2709"/>
                    </a:cubicBezTo>
                    <a:cubicBezTo>
                      <a:pt x="2188" y="2709"/>
                      <a:pt x="2194" y="2709"/>
                      <a:pt x="2199" y="2709"/>
                    </a:cubicBezTo>
                    <a:cubicBezTo>
                      <a:pt x="3473" y="2709"/>
                      <a:pt x="3928" y="1059"/>
                      <a:pt x="3165" y="470"/>
                    </a:cubicBezTo>
                    <a:cubicBezTo>
                      <a:pt x="3165" y="470"/>
                      <a:pt x="3023" y="1"/>
                      <a:pt x="2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91AF4ED3-6E13-7858-12D1-A9B488DF1571}"/>
              </a:ext>
            </a:extLst>
          </p:cNvPr>
          <p:cNvSpPr txBox="1"/>
          <p:nvPr/>
        </p:nvSpPr>
        <p:spPr>
          <a:xfrm>
            <a:off x="3352800" y="138545"/>
            <a:ext cx="1874231" cy="861774"/>
          </a:xfrm>
          <a:prstGeom prst="rect">
            <a:avLst/>
          </a:prstGeom>
          <a:noFill/>
        </p:spPr>
        <p:txBody>
          <a:bodyPr wrap="none" rtlCol="0">
            <a:spAutoFit/>
          </a:bodyPr>
          <a:lstStyle/>
          <a:p>
            <a:r>
              <a:rPr lang="en-IN" sz="5000" dirty="0">
                <a:solidFill>
                  <a:schemeClr val="bg1">
                    <a:lumMod val="75000"/>
                  </a:schemeClr>
                </a:solidFill>
                <a:latin typeface="Bodoni MT Black" panose="02070A03080606020203" pitchFamily="18" charset="0"/>
              </a:rPr>
              <a:t> AIM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98"/>
        <p:cNvGrpSpPr/>
        <p:nvPr/>
      </p:nvGrpSpPr>
      <p:grpSpPr>
        <a:xfrm>
          <a:off x="0" y="0"/>
          <a:ext cx="0" cy="0"/>
          <a:chOff x="0" y="0"/>
          <a:chExt cx="0" cy="0"/>
        </a:xfrm>
      </p:grpSpPr>
      <p:grpSp>
        <p:nvGrpSpPr>
          <p:cNvPr id="1017" name="Google Shape;1017;p36"/>
          <p:cNvGrpSpPr/>
          <p:nvPr/>
        </p:nvGrpSpPr>
        <p:grpSpPr>
          <a:xfrm flipH="1">
            <a:off x="715088" y="3448132"/>
            <a:ext cx="1211088" cy="983881"/>
            <a:chOff x="5115913" y="2713357"/>
            <a:chExt cx="1211088" cy="983881"/>
          </a:xfrm>
        </p:grpSpPr>
        <p:sp>
          <p:nvSpPr>
            <p:cNvPr id="1018" name="Google Shape;1018;p36"/>
            <p:cNvSpPr/>
            <p:nvPr/>
          </p:nvSpPr>
          <p:spPr>
            <a:xfrm>
              <a:off x="5116469" y="2713375"/>
              <a:ext cx="1210250" cy="983863"/>
            </a:xfrm>
            <a:custGeom>
              <a:avLst/>
              <a:gdLst/>
              <a:ahLst/>
              <a:cxnLst/>
              <a:rect l="l" t="t" r="r" b="b"/>
              <a:pathLst>
                <a:path w="20229" h="16445" extrusionOk="0">
                  <a:moveTo>
                    <a:pt x="17777" y="0"/>
                  </a:moveTo>
                  <a:cubicBezTo>
                    <a:pt x="16644" y="0"/>
                    <a:pt x="15458" y="744"/>
                    <a:pt x="15013" y="1018"/>
                  </a:cubicBezTo>
                  <a:cubicBezTo>
                    <a:pt x="14322" y="1446"/>
                    <a:pt x="13926" y="1598"/>
                    <a:pt x="13664" y="1598"/>
                  </a:cubicBezTo>
                  <a:cubicBezTo>
                    <a:pt x="13013" y="1598"/>
                    <a:pt x="13190" y="656"/>
                    <a:pt x="11723" y="656"/>
                  </a:cubicBezTo>
                  <a:cubicBezTo>
                    <a:pt x="11707" y="656"/>
                    <a:pt x="11691" y="656"/>
                    <a:pt x="11675" y="657"/>
                  </a:cubicBezTo>
                  <a:cubicBezTo>
                    <a:pt x="9908" y="669"/>
                    <a:pt x="8652" y="2910"/>
                    <a:pt x="8538" y="2910"/>
                  </a:cubicBezTo>
                  <a:cubicBezTo>
                    <a:pt x="8521" y="2910"/>
                    <a:pt x="8530" y="2858"/>
                    <a:pt x="8569" y="2737"/>
                  </a:cubicBezTo>
                  <a:cubicBezTo>
                    <a:pt x="8752" y="2121"/>
                    <a:pt x="8524" y="1016"/>
                    <a:pt x="7975" y="1016"/>
                  </a:cubicBezTo>
                  <a:cubicBezTo>
                    <a:pt x="7700" y="1016"/>
                    <a:pt x="7345" y="1292"/>
                    <a:pt x="6921" y="2044"/>
                  </a:cubicBezTo>
                  <a:cubicBezTo>
                    <a:pt x="5664" y="4298"/>
                    <a:pt x="5404" y="2882"/>
                    <a:pt x="2702" y="4746"/>
                  </a:cubicBezTo>
                  <a:cubicBezTo>
                    <a:pt x="1" y="6624"/>
                    <a:pt x="723" y="9557"/>
                    <a:pt x="723" y="9557"/>
                  </a:cubicBezTo>
                  <a:cubicBezTo>
                    <a:pt x="781" y="10366"/>
                    <a:pt x="954" y="11161"/>
                    <a:pt x="1229" y="11912"/>
                  </a:cubicBezTo>
                  <a:lnTo>
                    <a:pt x="1229" y="11984"/>
                  </a:lnTo>
                  <a:cubicBezTo>
                    <a:pt x="1229" y="12028"/>
                    <a:pt x="1258" y="12071"/>
                    <a:pt x="1301" y="12071"/>
                  </a:cubicBezTo>
                  <a:cubicBezTo>
                    <a:pt x="2576" y="15220"/>
                    <a:pt x="5590" y="16444"/>
                    <a:pt x="7950" y="16444"/>
                  </a:cubicBezTo>
                  <a:cubicBezTo>
                    <a:pt x="9066" y="16444"/>
                    <a:pt x="10035" y="16171"/>
                    <a:pt x="10606" y="15698"/>
                  </a:cubicBezTo>
                  <a:cubicBezTo>
                    <a:pt x="12643" y="13993"/>
                    <a:pt x="15909" y="15380"/>
                    <a:pt x="15576" y="13675"/>
                  </a:cubicBezTo>
                  <a:cubicBezTo>
                    <a:pt x="15479" y="13177"/>
                    <a:pt x="15063" y="13046"/>
                    <a:pt x="14606" y="13046"/>
                  </a:cubicBezTo>
                  <a:cubicBezTo>
                    <a:pt x="14099" y="13046"/>
                    <a:pt x="13541" y="13207"/>
                    <a:pt x="13308" y="13207"/>
                  </a:cubicBezTo>
                  <a:cubicBezTo>
                    <a:pt x="13030" y="13207"/>
                    <a:pt x="13214" y="12980"/>
                    <a:pt x="14493" y="11984"/>
                  </a:cubicBezTo>
                  <a:cubicBezTo>
                    <a:pt x="17830" y="9398"/>
                    <a:pt x="15172" y="8806"/>
                    <a:pt x="16313" y="7216"/>
                  </a:cubicBezTo>
                  <a:cubicBezTo>
                    <a:pt x="17469" y="5627"/>
                    <a:pt x="19405" y="5266"/>
                    <a:pt x="19073" y="4254"/>
                  </a:cubicBezTo>
                  <a:cubicBezTo>
                    <a:pt x="18975" y="3942"/>
                    <a:pt x="18793" y="3824"/>
                    <a:pt x="18551" y="3824"/>
                  </a:cubicBezTo>
                  <a:cubicBezTo>
                    <a:pt x="18008" y="3824"/>
                    <a:pt x="17159" y="4412"/>
                    <a:pt x="16241" y="4731"/>
                  </a:cubicBezTo>
                  <a:cubicBezTo>
                    <a:pt x="16125" y="4772"/>
                    <a:pt x="16026" y="4790"/>
                    <a:pt x="15945" y="4790"/>
                  </a:cubicBezTo>
                  <a:cubicBezTo>
                    <a:pt x="15094" y="4790"/>
                    <a:pt x="16089" y="2741"/>
                    <a:pt x="17975" y="1870"/>
                  </a:cubicBezTo>
                  <a:cubicBezTo>
                    <a:pt x="20229" y="830"/>
                    <a:pt x="20185" y="873"/>
                    <a:pt x="18654" y="180"/>
                  </a:cubicBezTo>
                  <a:cubicBezTo>
                    <a:pt x="18375" y="53"/>
                    <a:pt x="18078" y="0"/>
                    <a:pt x="17777" y="0"/>
                  </a:cubicBezTo>
                  <a:close/>
                </a:path>
              </a:pathLst>
            </a:custGeom>
            <a:solidFill>
              <a:schemeClr val="lt2"/>
            </a:solidFill>
            <a:ln w="114300" cap="flat" cmpd="sng">
              <a:solidFill>
                <a:schemeClr val="lt2"/>
              </a:solidFill>
              <a:prstDash val="solid"/>
              <a:round/>
              <a:headEnd type="none" w="sm" len="sm"/>
              <a:tailEnd type="none" w="sm" len="sm"/>
            </a:ln>
            <a:effectLst>
              <a:outerShdw blurRad="57150" dist="38100" dir="348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9" name="Google Shape;1019;p36"/>
            <p:cNvGrpSpPr/>
            <p:nvPr/>
          </p:nvGrpSpPr>
          <p:grpSpPr>
            <a:xfrm>
              <a:off x="5115913" y="2713357"/>
              <a:ext cx="1211088" cy="983744"/>
              <a:chOff x="5821075" y="2713400"/>
              <a:chExt cx="506075" cy="411075"/>
            </a:xfrm>
          </p:grpSpPr>
          <p:sp>
            <p:nvSpPr>
              <p:cNvPr id="1020" name="Google Shape;1020;p36"/>
              <p:cNvSpPr/>
              <p:nvPr/>
            </p:nvSpPr>
            <p:spPr>
              <a:xfrm>
                <a:off x="5821075" y="2713400"/>
                <a:ext cx="506075" cy="411075"/>
              </a:xfrm>
              <a:custGeom>
                <a:avLst/>
                <a:gdLst/>
                <a:ahLst/>
                <a:cxnLst/>
                <a:rect l="l" t="t" r="r" b="b"/>
                <a:pathLst>
                  <a:path w="20243" h="16443" extrusionOk="0">
                    <a:moveTo>
                      <a:pt x="17790" y="0"/>
                    </a:moveTo>
                    <a:cubicBezTo>
                      <a:pt x="16653" y="0"/>
                      <a:pt x="15461" y="744"/>
                      <a:pt x="15027" y="1018"/>
                    </a:cubicBezTo>
                    <a:cubicBezTo>
                      <a:pt x="14336" y="1446"/>
                      <a:pt x="13938" y="1598"/>
                      <a:pt x="13675" y="1598"/>
                    </a:cubicBezTo>
                    <a:cubicBezTo>
                      <a:pt x="13020" y="1598"/>
                      <a:pt x="13190" y="656"/>
                      <a:pt x="11723" y="656"/>
                    </a:cubicBezTo>
                    <a:cubicBezTo>
                      <a:pt x="11707" y="656"/>
                      <a:pt x="11691" y="656"/>
                      <a:pt x="11675" y="656"/>
                    </a:cubicBezTo>
                    <a:cubicBezTo>
                      <a:pt x="9921" y="669"/>
                      <a:pt x="8667" y="2896"/>
                      <a:pt x="8543" y="2896"/>
                    </a:cubicBezTo>
                    <a:cubicBezTo>
                      <a:pt x="8524" y="2896"/>
                      <a:pt x="8532" y="2844"/>
                      <a:pt x="8568" y="2723"/>
                    </a:cubicBezTo>
                    <a:cubicBezTo>
                      <a:pt x="8761" y="2115"/>
                      <a:pt x="8529" y="1005"/>
                      <a:pt x="7979" y="1005"/>
                    </a:cubicBezTo>
                    <a:cubicBezTo>
                      <a:pt x="7706" y="1005"/>
                      <a:pt x="7353" y="1280"/>
                      <a:pt x="6936" y="2029"/>
                    </a:cubicBezTo>
                    <a:cubicBezTo>
                      <a:pt x="5679" y="4297"/>
                      <a:pt x="5418" y="2881"/>
                      <a:pt x="2717" y="4745"/>
                    </a:cubicBezTo>
                    <a:cubicBezTo>
                      <a:pt x="0" y="6609"/>
                      <a:pt x="723" y="9557"/>
                      <a:pt x="723" y="9557"/>
                    </a:cubicBezTo>
                    <a:cubicBezTo>
                      <a:pt x="1130" y="14582"/>
                      <a:pt x="5043" y="16442"/>
                      <a:pt x="7955" y="16442"/>
                    </a:cubicBezTo>
                    <a:cubicBezTo>
                      <a:pt x="9070" y="16442"/>
                      <a:pt x="10037" y="16170"/>
                      <a:pt x="10606" y="15698"/>
                    </a:cubicBezTo>
                    <a:cubicBezTo>
                      <a:pt x="12657" y="13993"/>
                      <a:pt x="15923" y="15365"/>
                      <a:pt x="15590" y="13660"/>
                    </a:cubicBezTo>
                    <a:cubicBezTo>
                      <a:pt x="15493" y="13167"/>
                      <a:pt x="15079" y="13038"/>
                      <a:pt x="14622" y="13038"/>
                    </a:cubicBezTo>
                    <a:cubicBezTo>
                      <a:pt x="14117" y="13038"/>
                      <a:pt x="13560" y="13196"/>
                      <a:pt x="13325" y="13196"/>
                    </a:cubicBezTo>
                    <a:cubicBezTo>
                      <a:pt x="13043" y="13196"/>
                      <a:pt x="13223" y="12969"/>
                      <a:pt x="14507" y="11970"/>
                    </a:cubicBezTo>
                    <a:cubicBezTo>
                      <a:pt x="17830" y="9383"/>
                      <a:pt x="15171" y="8791"/>
                      <a:pt x="16313" y="7202"/>
                    </a:cubicBezTo>
                    <a:cubicBezTo>
                      <a:pt x="17469" y="5627"/>
                      <a:pt x="19405" y="5266"/>
                      <a:pt x="19087" y="4254"/>
                    </a:cubicBezTo>
                    <a:cubicBezTo>
                      <a:pt x="18984" y="3937"/>
                      <a:pt x="18800" y="3817"/>
                      <a:pt x="18554" y="3817"/>
                    </a:cubicBezTo>
                    <a:cubicBezTo>
                      <a:pt x="18007" y="3817"/>
                      <a:pt x="17158" y="4412"/>
                      <a:pt x="16241" y="4731"/>
                    </a:cubicBezTo>
                    <a:cubicBezTo>
                      <a:pt x="16127" y="4769"/>
                      <a:pt x="16031" y="4787"/>
                      <a:pt x="15950" y="4787"/>
                    </a:cubicBezTo>
                    <a:cubicBezTo>
                      <a:pt x="15089" y="4787"/>
                      <a:pt x="16086" y="2742"/>
                      <a:pt x="17989" y="1870"/>
                    </a:cubicBezTo>
                    <a:cubicBezTo>
                      <a:pt x="20243" y="830"/>
                      <a:pt x="20200" y="859"/>
                      <a:pt x="18668" y="180"/>
                    </a:cubicBezTo>
                    <a:cubicBezTo>
                      <a:pt x="18389" y="52"/>
                      <a:pt x="18092" y="0"/>
                      <a:pt x="177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6"/>
              <p:cNvSpPr/>
              <p:nvPr/>
            </p:nvSpPr>
            <p:spPr>
              <a:xfrm>
                <a:off x="5844550" y="2727525"/>
                <a:ext cx="449325" cy="377250"/>
              </a:xfrm>
              <a:custGeom>
                <a:avLst/>
                <a:gdLst/>
                <a:ahLst/>
                <a:cxnLst/>
                <a:rect l="l" t="t" r="r" b="b"/>
                <a:pathLst>
                  <a:path w="17973" h="15090" extrusionOk="0">
                    <a:moveTo>
                      <a:pt x="17317" y="0"/>
                    </a:moveTo>
                    <a:cubicBezTo>
                      <a:pt x="16894" y="0"/>
                      <a:pt x="16604" y="270"/>
                      <a:pt x="16183" y="669"/>
                    </a:cubicBezTo>
                    <a:cubicBezTo>
                      <a:pt x="15302" y="1507"/>
                      <a:pt x="14290" y="2201"/>
                      <a:pt x="13206" y="2721"/>
                    </a:cubicBezTo>
                    <a:cubicBezTo>
                      <a:pt x="12640" y="2999"/>
                      <a:pt x="12169" y="3141"/>
                      <a:pt x="11803" y="3141"/>
                    </a:cubicBezTo>
                    <a:cubicBezTo>
                      <a:pt x="11637" y="3141"/>
                      <a:pt x="11493" y="3112"/>
                      <a:pt x="11372" y="3053"/>
                    </a:cubicBezTo>
                    <a:cubicBezTo>
                      <a:pt x="10981" y="2880"/>
                      <a:pt x="10880" y="2432"/>
                      <a:pt x="10794" y="2100"/>
                    </a:cubicBezTo>
                    <a:cubicBezTo>
                      <a:pt x="10736" y="1854"/>
                      <a:pt x="10678" y="1681"/>
                      <a:pt x="10548" y="1652"/>
                    </a:cubicBezTo>
                    <a:cubicBezTo>
                      <a:pt x="10535" y="1649"/>
                      <a:pt x="10522" y="1648"/>
                      <a:pt x="10510" y="1648"/>
                    </a:cubicBezTo>
                    <a:cubicBezTo>
                      <a:pt x="10391" y="1648"/>
                      <a:pt x="10265" y="1770"/>
                      <a:pt x="10057" y="2056"/>
                    </a:cubicBezTo>
                    <a:cubicBezTo>
                      <a:pt x="9392" y="2996"/>
                      <a:pt x="8901" y="2996"/>
                      <a:pt x="7947" y="2996"/>
                    </a:cubicBezTo>
                    <a:cubicBezTo>
                      <a:pt x="7181" y="2996"/>
                      <a:pt x="6401" y="3068"/>
                      <a:pt x="5635" y="3212"/>
                    </a:cubicBezTo>
                    <a:cubicBezTo>
                      <a:pt x="607" y="4253"/>
                      <a:pt x="15" y="8327"/>
                      <a:pt x="15" y="8371"/>
                    </a:cubicBezTo>
                    <a:cubicBezTo>
                      <a:pt x="0" y="8428"/>
                      <a:pt x="44" y="8472"/>
                      <a:pt x="102" y="8486"/>
                    </a:cubicBezTo>
                    <a:cubicBezTo>
                      <a:pt x="145" y="8486"/>
                      <a:pt x="188" y="8457"/>
                      <a:pt x="203" y="8414"/>
                    </a:cubicBezTo>
                    <a:cubicBezTo>
                      <a:pt x="203" y="8371"/>
                      <a:pt x="781" y="4426"/>
                      <a:pt x="5679" y="3415"/>
                    </a:cubicBezTo>
                    <a:cubicBezTo>
                      <a:pt x="6367" y="3282"/>
                      <a:pt x="7067" y="3210"/>
                      <a:pt x="7758" y="3210"/>
                    </a:cubicBezTo>
                    <a:cubicBezTo>
                      <a:pt x="7821" y="3210"/>
                      <a:pt x="7884" y="3211"/>
                      <a:pt x="7947" y="3212"/>
                    </a:cubicBezTo>
                    <a:cubicBezTo>
                      <a:pt x="8901" y="3198"/>
                      <a:pt x="9493" y="3198"/>
                      <a:pt x="10216" y="2186"/>
                    </a:cubicBezTo>
                    <a:cubicBezTo>
                      <a:pt x="10432" y="1869"/>
                      <a:pt x="10505" y="1854"/>
                      <a:pt x="10505" y="1854"/>
                    </a:cubicBezTo>
                    <a:cubicBezTo>
                      <a:pt x="10562" y="1941"/>
                      <a:pt x="10591" y="2056"/>
                      <a:pt x="10606" y="2158"/>
                    </a:cubicBezTo>
                    <a:cubicBezTo>
                      <a:pt x="10692" y="2504"/>
                      <a:pt x="10837" y="3024"/>
                      <a:pt x="11285" y="3241"/>
                    </a:cubicBezTo>
                    <a:cubicBezTo>
                      <a:pt x="11436" y="3312"/>
                      <a:pt x="11605" y="3347"/>
                      <a:pt x="11796" y="3347"/>
                    </a:cubicBezTo>
                    <a:cubicBezTo>
                      <a:pt x="12191" y="3347"/>
                      <a:pt x="12680" y="3196"/>
                      <a:pt x="13293" y="2894"/>
                    </a:cubicBezTo>
                    <a:cubicBezTo>
                      <a:pt x="14406" y="2360"/>
                      <a:pt x="15417" y="1666"/>
                      <a:pt x="16313" y="814"/>
                    </a:cubicBezTo>
                    <a:cubicBezTo>
                      <a:pt x="16726" y="421"/>
                      <a:pt x="16970" y="199"/>
                      <a:pt x="17312" y="199"/>
                    </a:cubicBezTo>
                    <a:cubicBezTo>
                      <a:pt x="17449" y="199"/>
                      <a:pt x="17601" y="234"/>
                      <a:pt x="17787" y="308"/>
                    </a:cubicBezTo>
                    <a:cubicBezTo>
                      <a:pt x="17801" y="315"/>
                      <a:pt x="17815" y="318"/>
                      <a:pt x="17828" y="318"/>
                    </a:cubicBezTo>
                    <a:cubicBezTo>
                      <a:pt x="17920" y="318"/>
                      <a:pt x="17973" y="158"/>
                      <a:pt x="17859" y="120"/>
                    </a:cubicBezTo>
                    <a:cubicBezTo>
                      <a:pt x="17651" y="38"/>
                      <a:pt x="17474" y="0"/>
                      <a:pt x="17317" y="0"/>
                    </a:cubicBezTo>
                    <a:close/>
                    <a:moveTo>
                      <a:pt x="14506" y="3959"/>
                    </a:moveTo>
                    <a:cubicBezTo>
                      <a:pt x="14478" y="3959"/>
                      <a:pt x="14452" y="3973"/>
                      <a:pt x="14435" y="4007"/>
                    </a:cubicBezTo>
                    <a:cubicBezTo>
                      <a:pt x="14112" y="4495"/>
                      <a:pt x="13758" y="4636"/>
                      <a:pt x="13381" y="4636"/>
                    </a:cubicBezTo>
                    <a:cubicBezTo>
                      <a:pt x="13134" y="4636"/>
                      <a:pt x="12877" y="4576"/>
                      <a:pt x="12614" y="4513"/>
                    </a:cubicBezTo>
                    <a:cubicBezTo>
                      <a:pt x="12350" y="4444"/>
                      <a:pt x="12083" y="4377"/>
                      <a:pt x="11822" y="4377"/>
                    </a:cubicBezTo>
                    <a:cubicBezTo>
                      <a:pt x="11368" y="4377"/>
                      <a:pt x="10935" y="4579"/>
                      <a:pt x="10577" y="5322"/>
                    </a:cubicBezTo>
                    <a:cubicBezTo>
                      <a:pt x="9746" y="7054"/>
                      <a:pt x="8194" y="7886"/>
                      <a:pt x="5769" y="7886"/>
                    </a:cubicBezTo>
                    <a:cubicBezTo>
                      <a:pt x="5200" y="7886"/>
                      <a:pt x="4583" y="7840"/>
                      <a:pt x="3916" y="7749"/>
                    </a:cubicBezTo>
                    <a:cubicBezTo>
                      <a:pt x="3700" y="7719"/>
                      <a:pt x="3492" y="7704"/>
                      <a:pt x="3293" y="7704"/>
                    </a:cubicBezTo>
                    <a:cubicBezTo>
                      <a:pt x="2533" y="7704"/>
                      <a:pt x="1897" y="7924"/>
                      <a:pt x="1416" y="8371"/>
                    </a:cubicBezTo>
                    <a:cubicBezTo>
                      <a:pt x="246" y="9440"/>
                      <a:pt x="304" y="11347"/>
                      <a:pt x="304" y="11434"/>
                    </a:cubicBezTo>
                    <a:cubicBezTo>
                      <a:pt x="304" y="11477"/>
                      <a:pt x="347" y="11520"/>
                      <a:pt x="405" y="11520"/>
                    </a:cubicBezTo>
                    <a:cubicBezTo>
                      <a:pt x="463" y="11506"/>
                      <a:pt x="492" y="11463"/>
                      <a:pt x="492" y="11419"/>
                    </a:cubicBezTo>
                    <a:cubicBezTo>
                      <a:pt x="492" y="11390"/>
                      <a:pt x="434" y="9512"/>
                      <a:pt x="1546" y="8515"/>
                    </a:cubicBezTo>
                    <a:cubicBezTo>
                      <a:pt x="1999" y="8097"/>
                      <a:pt x="2601" y="7884"/>
                      <a:pt x="3330" y="7884"/>
                    </a:cubicBezTo>
                    <a:cubicBezTo>
                      <a:pt x="3508" y="7884"/>
                      <a:pt x="3694" y="7897"/>
                      <a:pt x="3887" y="7923"/>
                    </a:cubicBezTo>
                    <a:cubicBezTo>
                      <a:pt x="4577" y="8019"/>
                      <a:pt x="5214" y="8068"/>
                      <a:pt x="5800" y="8068"/>
                    </a:cubicBezTo>
                    <a:cubicBezTo>
                      <a:pt x="8287" y="8068"/>
                      <a:pt x="9873" y="7194"/>
                      <a:pt x="10750" y="5394"/>
                    </a:cubicBezTo>
                    <a:cubicBezTo>
                      <a:pt x="11058" y="4751"/>
                      <a:pt x="11418" y="4573"/>
                      <a:pt x="11817" y="4573"/>
                    </a:cubicBezTo>
                    <a:cubicBezTo>
                      <a:pt x="12055" y="4573"/>
                      <a:pt x="12307" y="4636"/>
                      <a:pt x="12571" y="4701"/>
                    </a:cubicBezTo>
                    <a:cubicBezTo>
                      <a:pt x="12831" y="4763"/>
                      <a:pt x="13104" y="4827"/>
                      <a:pt x="13377" y="4827"/>
                    </a:cubicBezTo>
                    <a:cubicBezTo>
                      <a:pt x="13801" y="4827"/>
                      <a:pt x="14224" y="4671"/>
                      <a:pt x="14594" y="4108"/>
                    </a:cubicBezTo>
                    <a:cubicBezTo>
                      <a:pt x="14622" y="4065"/>
                      <a:pt x="14608" y="4007"/>
                      <a:pt x="14565" y="3978"/>
                    </a:cubicBezTo>
                    <a:cubicBezTo>
                      <a:pt x="14547" y="3966"/>
                      <a:pt x="14526" y="3959"/>
                      <a:pt x="14506" y="3959"/>
                    </a:cubicBezTo>
                    <a:close/>
                    <a:moveTo>
                      <a:pt x="16515" y="5206"/>
                    </a:moveTo>
                    <a:cubicBezTo>
                      <a:pt x="13813" y="5250"/>
                      <a:pt x="13510" y="6536"/>
                      <a:pt x="13221" y="7778"/>
                    </a:cubicBezTo>
                    <a:cubicBezTo>
                      <a:pt x="13105" y="8327"/>
                      <a:pt x="12975" y="8847"/>
                      <a:pt x="12657" y="9252"/>
                    </a:cubicBezTo>
                    <a:cubicBezTo>
                      <a:pt x="12352" y="9629"/>
                      <a:pt x="11990" y="9733"/>
                      <a:pt x="11597" y="9733"/>
                    </a:cubicBezTo>
                    <a:cubicBezTo>
                      <a:pt x="11359" y="9733"/>
                      <a:pt x="11108" y="9695"/>
                      <a:pt x="10851" y="9656"/>
                    </a:cubicBezTo>
                    <a:cubicBezTo>
                      <a:pt x="10588" y="9612"/>
                      <a:pt x="10312" y="9567"/>
                      <a:pt x="10037" y="9567"/>
                    </a:cubicBezTo>
                    <a:cubicBezTo>
                      <a:pt x="9513" y="9567"/>
                      <a:pt x="8990" y="9729"/>
                      <a:pt x="8554" y="10364"/>
                    </a:cubicBezTo>
                    <a:cubicBezTo>
                      <a:pt x="8395" y="10610"/>
                      <a:pt x="8251" y="10827"/>
                      <a:pt x="8135" y="11015"/>
                    </a:cubicBezTo>
                    <a:cubicBezTo>
                      <a:pt x="7738" y="11655"/>
                      <a:pt x="7527" y="11991"/>
                      <a:pt x="6948" y="11991"/>
                    </a:cubicBezTo>
                    <a:cubicBezTo>
                      <a:pt x="6496" y="11991"/>
                      <a:pt x="5819" y="11786"/>
                      <a:pt x="4653" y="11361"/>
                    </a:cubicBezTo>
                    <a:cubicBezTo>
                      <a:pt x="4183" y="11191"/>
                      <a:pt x="3768" y="11108"/>
                      <a:pt x="3409" y="11108"/>
                    </a:cubicBezTo>
                    <a:cubicBezTo>
                      <a:pt x="3006" y="11108"/>
                      <a:pt x="2673" y="11213"/>
                      <a:pt x="2413" y="11419"/>
                    </a:cubicBezTo>
                    <a:cubicBezTo>
                      <a:pt x="1604" y="12084"/>
                      <a:pt x="1792" y="13485"/>
                      <a:pt x="1806" y="13543"/>
                    </a:cubicBezTo>
                    <a:cubicBezTo>
                      <a:pt x="1806" y="13586"/>
                      <a:pt x="1850" y="13630"/>
                      <a:pt x="1908" y="13630"/>
                    </a:cubicBezTo>
                    <a:cubicBezTo>
                      <a:pt x="1951" y="13615"/>
                      <a:pt x="1994" y="13572"/>
                      <a:pt x="1980" y="13514"/>
                    </a:cubicBezTo>
                    <a:cubicBezTo>
                      <a:pt x="1980" y="13500"/>
                      <a:pt x="1806" y="12156"/>
                      <a:pt x="2529" y="11578"/>
                    </a:cubicBezTo>
                    <a:cubicBezTo>
                      <a:pt x="2750" y="11394"/>
                      <a:pt x="3039" y="11303"/>
                      <a:pt x="3392" y="11303"/>
                    </a:cubicBezTo>
                    <a:cubicBezTo>
                      <a:pt x="3731" y="11303"/>
                      <a:pt x="4128" y="11387"/>
                      <a:pt x="4581" y="11549"/>
                    </a:cubicBezTo>
                    <a:cubicBezTo>
                      <a:pt x="5757" y="11979"/>
                      <a:pt x="6465" y="12188"/>
                      <a:pt x="6951" y="12188"/>
                    </a:cubicBezTo>
                    <a:cubicBezTo>
                      <a:pt x="7593" y="12188"/>
                      <a:pt x="7850" y="11823"/>
                      <a:pt x="8294" y="11116"/>
                    </a:cubicBezTo>
                    <a:cubicBezTo>
                      <a:pt x="8410" y="10942"/>
                      <a:pt x="8554" y="10711"/>
                      <a:pt x="8713" y="10466"/>
                    </a:cubicBezTo>
                    <a:cubicBezTo>
                      <a:pt x="9097" y="9904"/>
                      <a:pt x="9542" y="9755"/>
                      <a:pt x="10019" y="9755"/>
                    </a:cubicBezTo>
                    <a:cubicBezTo>
                      <a:pt x="10279" y="9755"/>
                      <a:pt x="10548" y="9799"/>
                      <a:pt x="10822" y="9844"/>
                    </a:cubicBezTo>
                    <a:cubicBezTo>
                      <a:pt x="11080" y="9882"/>
                      <a:pt x="11342" y="9921"/>
                      <a:pt x="11598" y="9921"/>
                    </a:cubicBezTo>
                    <a:cubicBezTo>
                      <a:pt x="12031" y="9921"/>
                      <a:pt x="12448" y="9808"/>
                      <a:pt x="12802" y="9382"/>
                    </a:cubicBezTo>
                    <a:cubicBezTo>
                      <a:pt x="13163" y="8934"/>
                      <a:pt x="13293" y="8371"/>
                      <a:pt x="13423" y="7821"/>
                    </a:cubicBezTo>
                    <a:cubicBezTo>
                      <a:pt x="13698" y="6593"/>
                      <a:pt x="13958" y="5437"/>
                      <a:pt x="16515" y="5409"/>
                    </a:cubicBezTo>
                    <a:cubicBezTo>
                      <a:pt x="16573" y="5409"/>
                      <a:pt x="16616" y="5365"/>
                      <a:pt x="16616" y="5307"/>
                    </a:cubicBezTo>
                    <a:cubicBezTo>
                      <a:pt x="16616" y="5250"/>
                      <a:pt x="16573" y="5206"/>
                      <a:pt x="16515" y="5206"/>
                    </a:cubicBezTo>
                    <a:close/>
                    <a:moveTo>
                      <a:pt x="14391" y="10205"/>
                    </a:moveTo>
                    <a:cubicBezTo>
                      <a:pt x="12903" y="10307"/>
                      <a:pt x="12267" y="11116"/>
                      <a:pt x="11314" y="12344"/>
                    </a:cubicBezTo>
                    <a:cubicBezTo>
                      <a:pt x="11025" y="12705"/>
                      <a:pt x="10707" y="13110"/>
                      <a:pt x="10331" y="13543"/>
                    </a:cubicBezTo>
                    <a:cubicBezTo>
                      <a:pt x="9461" y="14550"/>
                      <a:pt x="8546" y="14883"/>
                      <a:pt x="7601" y="14883"/>
                    </a:cubicBezTo>
                    <a:cubicBezTo>
                      <a:pt x="6851" y="14883"/>
                      <a:pt x="6083" y="14674"/>
                      <a:pt x="5303" y="14425"/>
                    </a:cubicBezTo>
                    <a:cubicBezTo>
                      <a:pt x="4890" y="14287"/>
                      <a:pt x="4546" y="14218"/>
                      <a:pt x="4273" y="14218"/>
                    </a:cubicBezTo>
                    <a:cubicBezTo>
                      <a:pt x="4030" y="14218"/>
                      <a:pt x="3843" y="14272"/>
                      <a:pt x="3714" y="14381"/>
                    </a:cubicBezTo>
                    <a:cubicBezTo>
                      <a:pt x="3584" y="14482"/>
                      <a:pt x="3511" y="14627"/>
                      <a:pt x="3526" y="14786"/>
                    </a:cubicBezTo>
                    <a:cubicBezTo>
                      <a:pt x="3526" y="14844"/>
                      <a:pt x="3569" y="14872"/>
                      <a:pt x="3627" y="14872"/>
                    </a:cubicBezTo>
                    <a:cubicBezTo>
                      <a:pt x="3685" y="14872"/>
                      <a:pt x="3714" y="14815"/>
                      <a:pt x="3714" y="14771"/>
                    </a:cubicBezTo>
                    <a:cubicBezTo>
                      <a:pt x="3714" y="14670"/>
                      <a:pt x="3757" y="14583"/>
                      <a:pt x="3829" y="14526"/>
                    </a:cubicBezTo>
                    <a:cubicBezTo>
                      <a:pt x="3898" y="14472"/>
                      <a:pt x="4031" y="14415"/>
                      <a:pt x="4276" y="14415"/>
                    </a:cubicBezTo>
                    <a:cubicBezTo>
                      <a:pt x="4497" y="14415"/>
                      <a:pt x="4808" y="14461"/>
                      <a:pt x="5245" y="14598"/>
                    </a:cubicBezTo>
                    <a:cubicBezTo>
                      <a:pt x="6040" y="14872"/>
                      <a:pt x="6849" y="15089"/>
                      <a:pt x="7629" y="15089"/>
                    </a:cubicBezTo>
                    <a:cubicBezTo>
                      <a:pt x="8612" y="15089"/>
                      <a:pt x="9565" y="14728"/>
                      <a:pt x="10490" y="13673"/>
                    </a:cubicBezTo>
                    <a:cubicBezTo>
                      <a:pt x="10866" y="13240"/>
                      <a:pt x="11184" y="12821"/>
                      <a:pt x="11458" y="12459"/>
                    </a:cubicBezTo>
                    <a:cubicBezTo>
                      <a:pt x="12412" y="11231"/>
                      <a:pt x="12990" y="10494"/>
                      <a:pt x="14406" y="10408"/>
                    </a:cubicBezTo>
                    <a:cubicBezTo>
                      <a:pt x="14464" y="10408"/>
                      <a:pt x="14507" y="10364"/>
                      <a:pt x="14492" y="10307"/>
                    </a:cubicBezTo>
                    <a:cubicBezTo>
                      <a:pt x="14492" y="10249"/>
                      <a:pt x="14449" y="10205"/>
                      <a:pt x="14391" y="10205"/>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6"/>
              <p:cNvSpPr/>
              <p:nvPr/>
            </p:nvSpPr>
            <p:spPr>
              <a:xfrm>
                <a:off x="5863700" y="2806075"/>
                <a:ext cx="308850" cy="280950"/>
              </a:xfrm>
              <a:custGeom>
                <a:avLst/>
                <a:gdLst/>
                <a:ahLst/>
                <a:cxnLst/>
                <a:rect l="l" t="t" r="r" b="b"/>
                <a:pathLst>
                  <a:path w="12354" h="11238" extrusionOk="0">
                    <a:moveTo>
                      <a:pt x="6131" y="0"/>
                    </a:moveTo>
                    <a:cubicBezTo>
                      <a:pt x="3397" y="0"/>
                      <a:pt x="985" y="1928"/>
                      <a:pt x="520" y="4651"/>
                    </a:cubicBezTo>
                    <a:cubicBezTo>
                      <a:pt x="0" y="7699"/>
                      <a:pt x="2110" y="10618"/>
                      <a:pt x="5231" y="11152"/>
                    </a:cubicBezTo>
                    <a:cubicBezTo>
                      <a:pt x="5566" y="11210"/>
                      <a:pt x="5899" y="11238"/>
                      <a:pt x="6227" y="11238"/>
                    </a:cubicBezTo>
                    <a:cubicBezTo>
                      <a:pt x="8957" y="11238"/>
                      <a:pt x="11356" y="9321"/>
                      <a:pt x="11834" y="6587"/>
                    </a:cubicBezTo>
                    <a:cubicBezTo>
                      <a:pt x="12354" y="3538"/>
                      <a:pt x="10244" y="619"/>
                      <a:pt x="7123" y="85"/>
                    </a:cubicBezTo>
                    <a:cubicBezTo>
                      <a:pt x="6790" y="28"/>
                      <a:pt x="6458" y="0"/>
                      <a:pt x="61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6"/>
              <p:cNvSpPr/>
              <p:nvPr/>
            </p:nvSpPr>
            <p:spPr>
              <a:xfrm>
                <a:off x="5874175" y="2823925"/>
                <a:ext cx="282850" cy="260625"/>
              </a:xfrm>
              <a:custGeom>
                <a:avLst/>
                <a:gdLst/>
                <a:ahLst/>
                <a:cxnLst/>
                <a:rect l="l" t="t" r="r" b="b"/>
                <a:pathLst>
                  <a:path w="11314" h="10425" extrusionOk="0">
                    <a:moveTo>
                      <a:pt x="8316" y="0"/>
                    </a:moveTo>
                    <a:cubicBezTo>
                      <a:pt x="8284" y="0"/>
                      <a:pt x="8253" y="2"/>
                      <a:pt x="8221" y="6"/>
                    </a:cubicBezTo>
                    <a:cubicBezTo>
                      <a:pt x="7802" y="93"/>
                      <a:pt x="7427" y="599"/>
                      <a:pt x="7123" y="1509"/>
                    </a:cubicBezTo>
                    <a:cubicBezTo>
                      <a:pt x="6993" y="1899"/>
                      <a:pt x="6849" y="2102"/>
                      <a:pt x="6647" y="2159"/>
                    </a:cubicBezTo>
                    <a:cubicBezTo>
                      <a:pt x="6606" y="2173"/>
                      <a:pt x="6563" y="2179"/>
                      <a:pt x="6519" y="2179"/>
                    </a:cubicBezTo>
                    <a:cubicBezTo>
                      <a:pt x="6231" y="2179"/>
                      <a:pt x="5868" y="1915"/>
                      <a:pt x="5505" y="1639"/>
                    </a:cubicBezTo>
                    <a:cubicBezTo>
                      <a:pt x="5051" y="1312"/>
                      <a:pt x="4559" y="954"/>
                      <a:pt x="4072" y="954"/>
                    </a:cubicBezTo>
                    <a:cubicBezTo>
                      <a:pt x="3893" y="954"/>
                      <a:pt x="3715" y="1002"/>
                      <a:pt x="3540" y="1119"/>
                    </a:cubicBezTo>
                    <a:cubicBezTo>
                      <a:pt x="3208" y="1336"/>
                      <a:pt x="2890" y="1581"/>
                      <a:pt x="2586" y="1841"/>
                    </a:cubicBezTo>
                    <a:cubicBezTo>
                      <a:pt x="2225" y="2149"/>
                      <a:pt x="1938" y="2395"/>
                      <a:pt x="1691" y="2395"/>
                    </a:cubicBezTo>
                    <a:cubicBezTo>
                      <a:pt x="1671" y="2395"/>
                      <a:pt x="1652" y="2394"/>
                      <a:pt x="1633" y="2391"/>
                    </a:cubicBezTo>
                    <a:cubicBezTo>
                      <a:pt x="1459" y="2362"/>
                      <a:pt x="1286" y="2203"/>
                      <a:pt x="1098" y="1885"/>
                    </a:cubicBezTo>
                    <a:cubicBezTo>
                      <a:pt x="1080" y="1857"/>
                      <a:pt x="1049" y="1841"/>
                      <a:pt x="1018" y="1841"/>
                    </a:cubicBezTo>
                    <a:cubicBezTo>
                      <a:pt x="1001" y="1841"/>
                      <a:pt x="984" y="1846"/>
                      <a:pt x="968" y="1856"/>
                    </a:cubicBezTo>
                    <a:cubicBezTo>
                      <a:pt x="925" y="1885"/>
                      <a:pt x="910" y="1943"/>
                      <a:pt x="939" y="1986"/>
                    </a:cubicBezTo>
                    <a:cubicBezTo>
                      <a:pt x="1156" y="2347"/>
                      <a:pt x="1358" y="2549"/>
                      <a:pt x="1604" y="2593"/>
                    </a:cubicBezTo>
                    <a:lnTo>
                      <a:pt x="1691" y="2593"/>
                    </a:lnTo>
                    <a:cubicBezTo>
                      <a:pt x="1699" y="2593"/>
                      <a:pt x="1708" y="2593"/>
                      <a:pt x="1716" y="2593"/>
                    </a:cubicBezTo>
                    <a:cubicBezTo>
                      <a:pt x="2025" y="2593"/>
                      <a:pt x="2323" y="2338"/>
                      <a:pt x="2717" y="2000"/>
                    </a:cubicBezTo>
                    <a:cubicBezTo>
                      <a:pt x="3005" y="1740"/>
                      <a:pt x="3323" y="1495"/>
                      <a:pt x="3641" y="1278"/>
                    </a:cubicBezTo>
                    <a:cubicBezTo>
                      <a:pt x="3782" y="1185"/>
                      <a:pt x="3927" y="1146"/>
                      <a:pt x="4074" y="1146"/>
                    </a:cubicBezTo>
                    <a:cubicBezTo>
                      <a:pt x="4501" y="1146"/>
                      <a:pt x="4949" y="1476"/>
                      <a:pt x="5390" y="1798"/>
                    </a:cubicBezTo>
                    <a:cubicBezTo>
                      <a:pt x="5794" y="2092"/>
                      <a:pt x="6178" y="2376"/>
                      <a:pt x="6523" y="2376"/>
                    </a:cubicBezTo>
                    <a:cubicBezTo>
                      <a:pt x="6585" y="2376"/>
                      <a:pt x="6645" y="2367"/>
                      <a:pt x="6704" y="2347"/>
                    </a:cubicBezTo>
                    <a:cubicBezTo>
                      <a:pt x="6964" y="2260"/>
                      <a:pt x="7152" y="2015"/>
                      <a:pt x="7311" y="1581"/>
                    </a:cubicBezTo>
                    <a:cubicBezTo>
                      <a:pt x="7672" y="527"/>
                      <a:pt x="8019" y="252"/>
                      <a:pt x="8250" y="194"/>
                    </a:cubicBezTo>
                    <a:cubicBezTo>
                      <a:pt x="8270" y="193"/>
                      <a:pt x="8290" y="192"/>
                      <a:pt x="8309" y="192"/>
                    </a:cubicBezTo>
                    <a:cubicBezTo>
                      <a:pt x="8448" y="192"/>
                      <a:pt x="8582" y="237"/>
                      <a:pt x="8684" y="339"/>
                    </a:cubicBezTo>
                    <a:cubicBezTo>
                      <a:pt x="8705" y="360"/>
                      <a:pt x="8729" y="369"/>
                      <a:pt x="8752" y="369"/>
                    </a:cubicBezTo>
                    <a:cubicBezTo>
                      <a:pt x="8822" y="369"/>
                      <a:pt x="8879" y="285"/>
                      <a:pt x="8814" y="209"/>
                    </a:cubicBezTo>
                    <a:cubicBezTo>
                      <a:pt x="8690" y="73"/>
                      <a:pt x="8503" y="0"/>
                      <a:pt x="8316" y="0"/>
                    </a:cubicBezTo>
                    <a:close/>
                    <a:moveTo>
                      <a:pt x="10219" y="1906"/>
                    </a:moveTo>
                    <a:cubicBezTo>
                      <a:pt x="10154" y="1906"/>
                      <a:pt x="10090" y="1913"/>
                      <a:pt x="10028" y="1928"/>
                    </a:cubicBezTo>
                    <a:cubicBezTo>
                      <a:pt x="9594" y="2073"/>
                      <a:pt x="9377" y="2708"/>
                      <a:pt x="9132" y="3431"/>
                    </a:cubicBezTo>
                    <a:cubicBezTo>
                      <a:pt x="8857" y="4283"/>
                      <a:pt x="8539" y="5251"/>
                      <a:pt x="7774" y="5497"/>
                    </a:cubicBezTo>
                    <a:cubicBezTo>
                      <a:pt x="7559" y="5566"/>
                      <a:pt x="7394" y="5597"/>
                      <a:pt x="7263" y="5597"/>
                    </a:cubicBezTo>
                    <a:cubicBezTo>
                      <a:pt x="6927" y="5597"/>
                      <a:pt x="6813" y="5390"/>
                      <a:pt x="6647" y="5078"/>
                    </a:cubicBezTo>
                    <a:cubicBezTo>
                      <a:pt x="6415" y="4630"/>
                      <a:pt x="6112" y="4023"/>
                      <a:pt x="4942" y="3749"/>
                    </a:cubicBezTo>
                    <a:cubicBezTo>
                      <a:pt x="4756" y="3705"/>
                      <a:pt x="4593" y="3685"/>
                      <a:pt x="4448" y="3685"/>
                    </a:cubicBezTo>
                    <a:cubicBezTo>
                      <a:pt x="3589" y="3685"/>
                      <a:pt x="3393" y="4390"/>
                      <a:pt x="3208" y="5020"/>
                    </a:cubicBezTo>
                    <a:cubicBezTo>
                      <a:pt x="3048" y="5605"/>
                      <a:pt x="2901" y="6116"/>
                      <a:pt x="2317" y="6116"/>
                    </a:cubicBezTo>
                    <a:cubicBezTo>
                      <a:pt x="2266" y="6116"/>
                      <a:pt x="2211" y="6112"/>
                      <a:pt x="2153" y="6104"/>
                    </a:cubicBezTo>
                    <a:cubicBezTo>
                      <a:pt x="506" y="5902"/>
                      <a:pt x="202" y="3937"/>
                      <a:pt x="202" y="3922"/>
                    </a:cubicBezTo>
                    <a:cubicBezTo>
                      <a:pt x="188" y="3864"/>
                      <a:pt x="145" y="3835"/>
                      <a:pt x="87" y="3835"/>
                    </a:cubicBezTo>
                    <a:cubicBezTo>
                      <a:pt x="29" y="3850"/>
                      <a:pt x="0" y="3893"/>
                      <a:pt x="0" y="3951"/>
                    </a:cubicBezTo>
                    <a:cubicBezTo>
                      <a:pt x="15" y="3965"/>
                      <a:pt x="332" y="6075"/>
                      <a:pt x="2139" y="6292"/>
                    </a:cubicBezTo>
                    <a:cubicBezTo>
                      <a:pt x="2196" y="6306"/>
                      <a:pt x="2254" y="6306"/>
                      <a:pt x="2312" y="6306"/>
                    </a:cubicBezTo>
                    <a:cubicBezTo>
                      <a:pt x="3049" y="6306"/>
                      <a:pt x="3237" y="5656"/>
                      <a:pt x="3396" y="5078"/>
                    </a:cubicBezTo>
                    <a:cubicBezTo>
                      <a:pt x="3579" y="4442"/>
                      <a:pt x="3742" y="3878"/>
                      <a:pt x="4454" y="3878"/>
                    </a:cubicBezTo>
                    <a:cubicBezTo>
                      <a:pt x="4583" y="3878"/>
                      <a:pt x="4730" y="3897"/>
                      <a:pt x="4898" y="3937"/>
                    </a:cubicBezTo>
                    <a:cubicBezTo>
                      <a:pt x="5982" y="4197"/>
                      <a:pt x="6256" y="4717"/>
                      <a:pt x="6488" y="5165"/>
                    </a:cubicBezTo>
                    <a:cubicBezTo>
                      <a:pt x="6651" y="5492"/>
                      <a:pt x="6807" y="5786"/>
                      <a:pt x="7271" y="5786"/>
                    </a:cubicBezTo>
                    <a:cubicBezTo>
                      <a:pt x="7422" y="5786"/>
                      <a:pt x="7605" y="5756"/>
                      <a:pt x="7831" y="5685"/>
                    </a:cubicBezTo>
                    <a:cubicBezTo>
                      <a:pt x="8669" y="5410"/>
                      <a:pt x="9016" y="4399"/>
                      <a:pt x="9320" y="3489"/>
                    </a:cubicBezTo>
                    <a:cubicBezTo>
                      <a:pt x="9551" y="2838"/>
                      <a:pt x="9739" y="2232"/>
                      <a:pt x="10085" y="2116"/>
                    </a:cubicBezTo>
                    <a:cubicBezTo>
                      <a:pt x="10136" y="2105"/>
                      <a:pt x="10187" y="2100"/>
                      <a:pt x="10236" y="2100"/>
                    </a:cubicBezTo>
                    <a:cubicBezTo>
                      <a:pt x="10385" y="2100"/>
                      <a:pt x="10526" y="2149"/>
                      <a:pt x="10634" y="2246"/>
                    </a:cubicBezTo>
                    <a:cubicBezTo>
                      <a:pt x="10650" y="2256"/>
                      <a:pt x="10667" y="2261"/>
                      <a:pt x="10684" y="2261"/>
                    </a:cubicBezTo>
                    <a:cubicBezTo>
                      <a:pt x="10715" y="2261"/>
                      <a:pt x="10746" y="2245"/>
                      <a:pt x="10764" y="2217"/>
                    </a:cubicBezTo>
                    <a:cubicBezTo>
                      <a:pt x="10793" y="2174"/>
                      <a:pt x="10793" y="2116"/>
                      <a:pt x="10750" y="2087"/>
                    </a:cubicBezTo>
                    <a:cubicBezTo>
                      <a:pt x="10599" y="1969"/>
                      <a:pt x="10408" y="1906"/>
                      <a:pt x="10219" y="1906"/>
                    </a:cubicBezTo>
                    <a:close/>
                    <a:moveTo>
                      <a:pt x="10987" y="4012"/>
                    </a:moveTo>
                    <a:cubicBezTo>
                      <a:pt x="10898" y="4012"/>
                      <a:pt x="10808" y="4030"/>
                      <a:pt x="10721" y="4067"/>
                    </a:cubicBezTo>
                    <a:cubicBezTo>
                      <a:pt x="10504" y="4197"/>
                      <a:pt x="10461" y="4515"/>
                      <a:pt x="10418" y="4919"/>
                    </a:cubicBezTo>
                    <a:cubicBezTo>
                      <a:pt x="10302" y="5743"/>
                      <a:pt x="10158" y="6855"/>
                      <a:pt x="8626" y="7476"/>
                    </a:cubicBezTo>
                    <a:cubicBezTo>
                      <a:pt x="8001" y="7738"/>
                      <a:pt x="7580" y="7843"/>
                      <a:pt x="7283" y="7843"/>
                    </a:cubicBezTo>
                    <a:cubicBezTo>
                      <a:pt x="6791" y="7843"/>
                      <a:pt x="6639" y="7553"/>
                      <a:pt x="6459" y="7202"/>
                    </a:cubicBezTo>
                    <a:cubicBezTo>
                      <a:pt x="6285" y="6855"/>
                      <a:pt x="6083" y="6480"/>
                      <a:pt x="5563" y="6234"/>
                    </a:cubicBezTo>
                    <a:cubicBezTo>
                      <a:pt x="5459" y="6165"/>
                      <a:pt x="5340" y="6132"/>
                      <a:pt x="5221" y="6132"/>
                    </a:cubicBezTo>
                    <a:cubicBezTo>
                      <a:pt x="5141" y="6132"/>
                      <a:pt x="5061" y="6147"/>
                      <a:pt x="4985" y="6176"/>
                    </a:cubicBezTo>
                    <a:cubicBezTo>
                      <a:pt x="4725" y="6306"/>
                      <a:pt x="4653" y="6667"/>
                      <a:pt x="4566" y="7101"/>
                    </a:cubicBezTo>
                    <a:cubicBezTo>
                      <a:pt x="4426" y="7775"/>
                      <a:pt x="4285" y="8490"/>
                      <a:pt x="3415" y="8490"/>
                    </a:cubicBezTo>
                    <a:cubicBezTo>
                      <a:pt x="3390" y="8490"/>
                      <a:pt x="3364" y="8489"/>
                      <a:pt x="3338" y="8488"/>
                    </a:cubicBezTo>
                    <a:cubicBezTo>
                      <a:pt x="1503" y="8387"/>
                      <a:pt x="853" y="7000"/>
                      <a:pt x="838" y="6985"/>
                    </a:cubicBezTo>
                    <a:cubicBezTo>
                      <a:pt x="814" y="6950"/>
                      <a:pt x="781" y="6924"/>
                      <a:pt x="738" y="6924"/>
                    </a:cubicBezTo>
                    <a:cubicBezTo>
                      <a:pt x="728" y="6924"/>
                      <a:pt x="718" y="6925"/>
                      <a:pt x="708" y="6927"/>
                    </a:cubicBezTo>
                    <a:cubicBezTo>
                      <a:pt x="665" y="6956"/>
                      <a:pt x="636" y="7014"/>
                      <a:pt x="665" y="7057"/>
                    </a:cubicBezTo>
                    <a:cubicBezTo>
                      <a:pt x="665" y="7086"/>
                      <a:pt x="1373" y="8575"/>
                      <a:pt x="3323" y="8676"/>
                    </a:cubicBezTo>
                    <a:lnTo>
                      <a:pt x="3425" y="8676"/>
                    </a:lnTo>
                    <a:cubicBezTo>
                      <a:pt x="3433" y="8676"/>
                      <a:pt x="3441" y="8676"/>
                      <a:pt x="3449" y="8676"/>
                    </a:cubicBezTo>
                    <a:cubicBezTo>
                      <a:pt x="4439" y="8676"/>
                      <a:pt x="4610" y="7789"/>
                      <a:pt x="4739" y="7144"/>
                    </a:cubicBezTo>
                    <a:cubicBezTo>
                      <a:pt x="4812" y="6783"/>
                      <a:pt x="4884" y="6451"/>
                      <a:pt x="5057" y="6364"/>
                    </a:cubicBezTo>
                    <a:cubicBezTo>
                      <a:pt x="5109" y="6348"/>
                      <a:pt x="5161" y="6340"/>
                      <a:pt x="5211" y="6340"/>
                    </a:cubicBezTo>
                    <a:cubicBezTo>
                      <a:pt x="5302" y="6340"/>
                      <a:pt x="5388" y="6366"/>
                      <a:pt x="5462" y="6422"/>
                    </a:cubicBezTo>
                    <a:cubicBezTo>
                      <a:pt x="5924" y="6638"/>
                      <a:pt x="6112" y="6971"/>
                      <a:pt x="6285" y="7303"/>
                    </a:cubicBezTo>
                    <a:cubicBezTo>
                      <a:pt x="6481" y="7685"/>
                      <a:pt x="6665" y="8037"/>
                      <a:pt x="7263" y="8037"/>
                    </a:cubicBezTo>
                    <a:cubicBezTo>
                      <a:pt x="7593" y="8037"/>
                      <a:pt x="8047" y="7931"/>
                      <a:pt x="8698" y="7664"/>
                    </a:cubicBezTo>
                    <a:cubicBezTo>
                      <a:pt x="10331" y="7000"/>
                      <a:pt x="10490" y="5772"/>
                      <a:pt x="10591" y="4948"/>
                    </a:cubicBezTo>
                    <a:cubicBezTo>
                      <a:pt x="10649" y="4587"/>
                      <a:pt x="10678" y="4327"/>
                      <a:pt x="10822" y="4226"/>
                    </a:cubicBezTo>
                    <a:cubicBezTo>
                      <a:pt x="10868" y="4208"/>
                      <a:pt x="10916" y="4200"/>
                      <a:pt x="10964" y="4200"/>
                    </a:cubicBezTo>
                    <a:cubicBezTo>
                      <a:pt x="11038" y="4200"/>
                      <a:pt x="11113" y="4219"/>
                      <a:pt x="11183" y="4254"/>
                    </a:cubicBezTo>
                    <a:cubicBezTo>
                      <a:pt x="11191" y="4257"/>
                      <a:pt x="11199" y="4258"/>
                      <a:pt x="11208" y="4258"/>
                    </a:cubicBezTo>
                    <a:cubicBezTo>
                      <a:pt x="11246" y="4258"/>
                      <a:pt x="11287" y="4232"/>
                      <a:pt x="11299" y="4197"/>
                    </a:cubicBezTo>
                    <a:cubicBezTo>
                      <a:pt x="11314" y="4139"/>
                      <a:pt x="11299" y="4081"/>
                      <a:pt x="11241" y="4067"/>
                    </a:cubicBezTo>
                    <a:cubicBezTo>
                      <a:pt x="11162" y="4030"/>
                      <a:pt x="11075" y="4012"/>
                      <a:pt x="10987" y="4012"/>
                    </a:cubicBezTo>
                    <a:close/>
                    <a:moveTo>
                      <a:pt x="6451" y="8989"/>
                    </a:moveTo>
                    <a:cubicBezTo>
                      <a:pt x="6053" y="8989"/>
                      <a:pt x="5700" y="9122"/>
                      <a:pt x="5447" y="9543"/>
                    </a:cubicBezTo>
                    <a:cubicBezTo>
                      <a:pt x="5086" y="10135"/>
                      <a:pt x="4855" y="10222"/>
                      <a:pt x="4754" y="10222"/>
                    </a:cubicBezTo>
                    <a:cubicBezTo>
                      <a:pt x="4696" y="10222"/>
                      <a:pt x="4638" y="10193"/>
                      <a:pt x="4609" y="10135"/>
                    </a:cubicBezTo>
                    <a:cubicBezTo>
                      <a:pt x="4590" y="10097"/>
                      <a:pt x="4556" y="10080"/>
                      <a:pt x="4522" y="10080"/>
                    </a:cubicBezTo>
                    <a:cubicBezTo>
                      <a:pt x="4454" y="10080"/>
                      <a:pt x="4383" y="10145"/>
                      <a:pt x="4421" y="10222"/>
                    </a:cubicBezTo>
                    <a:cubicBezTo>
                      <a:pt x="4494" y="10337"/>
                      <a:pt x="4609" y="10410"/>
                      <a:pt x="4739" y="10424"/>
                    </a:cubicBezTo>
                    <a:cubicBezTo>
                      <a:pt x="5014" y="10424"/>
                      <a:pt x="5288" y="10178"/>
                      <a:pt x="5606" y="9658"/>
                    </a:cubicBezTo>
                    <a:cubicBezTo>
                      <a:pt x="5815" y="9308"/>
                      <a:pt x="6113" y="9192"/>
                      <a:pt x="6457" y="9192"/>
                    </a:cubicBezTo>
                    <a:cubicBezTo>
                      <a:pt x="6780" y="9192"/>
                      <a:pt x="7143" y="9293"/>
                      <a:pt x="7513" y="9398"/>
                    </a:cubicBezTo>
                    <a:cubicBezTo>
                      <a:pt x="7883" y="9491"/>
                      <a:pt x="8263" y="9592"/>
                      <a:pt x="8607" y="9592"/>
                    </a:cubicBezTo>
                    <a:cubicBezTo>
                      <a:pt x="8693" y="9592"/>
                      <a:pt x="8776" y="9586"/>
                      <a:pt x="8857" y="9572"/>
                    </a:cubicBezTo>
                    <a:cubicBezTo>
                      <a:pt x="8915" y="9557"/>
                      <a:pt x="8944" y="9514"/>
                      <a:pt x="8944" y="9456"/>
                    </a:cubicBezTo>
                    <a:cubicBezTo>
                      <a:pt x="8931" y="9418"/>
                      <a:pt x="8886" y="9381"/>
                      <a:pt x="8846" y="9381"/>
                    </a:cubicBezTo>
                    <a:cubicBezTo>
                      <a:pt x="8840" y="9381"/>
                      <a:pt x="8834" y="9382"/>
                      <a:pt x="8828" y="9384"/>
                    </a:cubicBezTo>
                    <a:cubicBezTo>
                      <a:pt x="8767" y="9394"/>
                      <a:pt x="8703" y="9398"/>
                      <a:pt x="8637" y="9398"/>
                    </a:cubicBezTo>
                    <a:cubicBezTo>
                      <a:pt x="8311" y="9398"/>
                      <a:pt x="7931" y="9292"/>
                      <a:pt x="7571" y="9196"/>
                    </a:cubicBezTo>
                    <a:cubicBezTo>
                      <a:pt x="7191" y="9094"/>
                      <a:pt x="6803" y="8989"/>
                      <a:pt x="6451" y="8989"/>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1" name="Picture 2" descr="So... You Want to Make Video Games? Part 2: Design | Pocket Gamer.biz |  PGbiz">
            <a:extLst>
              <a:ext uri="{FF2B5EF4-FFF2-40B4-BE49-F238E27FC236}">
                <a16:creationId xmlns:a16="http://schemas.microsoft.com/office/drawing/2014/main" id="{D3D7A958-5574-D1FC-1153-641FE4E2199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11500"/>
                    </a14:imgEffect>
                    <a14:imgEffect>
                      <a14:saturation sat="88000"/>
                    </a14:imgEffect>
                  </a14:imgLayer>
                </a14:imgProps>
              </a:ext>
              <a:ext uri="{28A0092B-C50C-407E-A947-70E740481C1C}">
                <a14:useLocalDpi xmlns:a14="http://schemas.microsoft.com/office/drawing/2010/main" val="0"/>
              </a:ext>
            </a:extLst>
          </a:blip>
          <a:srcRect b="2334"/>
          <a:stretch/>
        </p:blipFill>
        <p:spPr bwMode="auto">
          <a:xfrm>
            <a:off x="2948157" y="1276828"/>
            <a:ext cx="3247685" cy="35414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5D26BC2-4AE3-3149-FA20-C55BA2F25A2F}"/>
              </a:ext>
            </a:extLst>
          </p:cNvPr>
          <p:cNvSpPr txBox="1"/>
          <p:nvPr/>
        </p:nvSpPr>
        <p:spPr>
          <a:xfrm>
            <a:off x="2663371" y="645886"/>
            <a:ext cx="4571999" cy="630942"/>
          </a:xfrm>
          <a:prstGeom prst="rect">
            <a:avLst/>
          </a:prstGeom>
          <a:noFill/>
        </p:spPr>
        <p:txBody>
          <a:bodyPr wrap="square" rtlCol="0">
            <a:spAutoFit/>
          </a:bodyPr>
          <a:lstStyle/>
          <a:p>
            <a:r>
              <a:rPr lang="en-IN" sz="3500" b="1" dirty="0">
                <a:solidFill>
                  <a:schemeClr val="bg1">
                    <a:lumMod val="50000"/>
                  </a:schemeClr>
                </a:solidFill>
                <a:latin typeface="Bangers" panose="00000500000000000000" pitchFamily="2" charset="0"/>
              </a:rPr>
              <a:t>Flow Chart of the Game</a:t>
            </a:r>
          </a:p>
        </p:txBody>
      </p:sp>
    </p:spTree>
  </p:cSld>
  <p:clrMapOvr>
    <a:masterClrMapping/>
  </p:clrMapOvr>
</p:sld>
</file>

<file path=ppt/theme/theme1.xml><?xml version="1.0" encoding="utf-8"?>
<a:theme xmlns:a="http://schemas.openxmlformats.org/drawingml/2006/main" name="World UFO Day Minitheme by Slidesgo">
  <a:themeElements>
    <a:clrScheme name="Simple Light">
      <a:dk1>
        <a:srgbClr val="3A3354"/>
      </a:dk1>
      <a:lt1>
        <a:srgbClr val="F8E3F0"/>
      </a:lt1>
      <a:dk2>
        <a:srgbClr val="252525"/>
      </a:dk2>
      <a:lt2>
        <a:srgbClr val="FFFFFF"/>
      </a:lt2>
      <a:accent1>
        <a:srgbClr val="F8D539"/>
      </a:accent1>
      <a:accent2>
        <a:srgbClr val="67B6AA"/>
      </a:accent2>
      <a:accent3>
        <a:srgbClr val="A072A0"/>
      </a:accent3>
      <a:accent4>
        <a:srgbClr val="E9B0D3"/>
      </a:accent4>
      <a:accent5>
        <a:srgbClr val="FFFFFF"/>
      </a:accent5>
      <a:accent6>
        <a:srgbClr val="FFFFFF"/>
      </a:accent6>
      <a:hlink>
        <a:srgbClr val="3A3A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701</Words>
  <Application>Microsoft Office PowerPoint</Application>
  <PresentationFormat>On-screen Show (16:9)</PresentationFormat>
  <Paragraphs>85</Paragraphs>
  <Slides>17</Slides>
  <Notes>17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Changa One</vt:lpstr>
      <vt:lpstr>Anaheim</vt:lpstr>
      <vt:lpstr>Bebas Neue</vt:lpstr>
      <vt:lpstr>Segoe UI Black</vt:lpstr>
      <vt:lpstr>Bookman Old Style</vt:lpstr>
      <vt:lpstr>Sitka Subheading</vt:lpstr>
      <vt:lpstr>Nunito</vt:lpstr>
      <vt:lpstr>Bodoni MT Black</vt:lpstr>
      <vt:lpstr>Arial</vt:lpstr>
      <vt:lpstr>Bangers</vt:lpstr>
      <vt:lpstr>Times New Roman</vt:lpstr>
      <vt:lpstr>Hanson</vt:lpstr>
      <vt:lpstr>World UFO Day Minitheme by Slidesgo</vt:lpstr>
      <vt:lpstr>The space Invader  -Group 80 </vt:lpstr>
      <vt:lpstr>Team-Members</vt:lpstr>
      <vt:lpstr>01</vt:lpstr>
      <vt:lpstr>Introduction</vt:lpstr>
      <vt:lpstr>Introduction</vt:lpstr>
      <vt:lpstr>Why this Project?</vt:lpstr>
      <vt:lpstr> Objective and working</vt:lpstr>
      <vt:lpstr>PowerPoint Presentation</vt:lpstr>
      <vt:lpstr>PowerPoint Presentation</vt:lpstr>
      <vt:lpstr>Working of The Game</vt:lpstr>
      <vt:lpstr>Working of The Game</vt:lpstr>
      <vt:lpstr>Snapshots from the Game</vt:lpstr>
      <vt:lpstr> Future of the game</vt:lpstr>
      <vt:lpstr>Future of the Project</vt:lpstr>
      <vt:lpstr> Conclusion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space Invader  -group 80 </dc:title>
  <cp:lastModifiedBy>Sayak Sarkar</cp:lastModifiedBy>
  <cp:revision>17</cp:revision>
  <dcterms:modified xsi:type="dcterms:W3CDTF">2022-07-25T12:26:41Z</dcterms:modified>
</cp:coreProperties>
</file>