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0" r:id="rId1"/>
  </p:sldMasterIdLst>
  <p:notesMasterIdLst>
    <p:notesMasterId r:id="rId10"/>
  </p:notesMasterIdLst>
  <p:handoutMasterIdLst>
    <p:handoutMasterId r:id="rId11"/>
  </p:handoutMasterIdLst>
  <p:sldIdLst>
    <p:sldId id="264" r:id="rId2"/>
    <p:sldId id="261" r:id="rId3"/>
    <p:sldId id="262" r:id="rId4"/>
    <p:sldId id="277" r:id="rId5"/>
    <p:sldId id="278" r:id="rId6"/>
    <p:sldId id="279" r:id="rId7"/>
    <p:sldId id="280"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3/20/2024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slideMaster" Target="../slideMasters/slideMaster1.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slideMaster" Target="../slideMasters/slideMaster1.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 Type="http://schemas.openxmlformats.org/officeDocument/2006/relationships/tags" Target="../tags/tag52.xml"/><Relationship Id="rId16" Type="http://schemas.openxmlformats.org/officeDocument/2006/relationships/tags" Target="../tags/tag66.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Master" Target="../slideMasters/slideMaster1.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slideMaster" Target="../slideMasters/slideMaster1.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Master" Target="../slideMasters/slideMaster1.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slideMaster" Target="../slideMasters/slideMaster1.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53.xml"/><Relationship Id="rId3" Type="http://schemas.openxmlformats.org/officeDocument/2006/relationships/tags" Target="../tags/tag148.xml"/><Relationship Id="rId7" Type="http://schemas.openxmlformats.org/officeDocument/2006/relationships/tags" Target="../tags/tag15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slideMaster" Target="../slideMasters/slideMaster1.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zh-CN" alt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5011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00698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0816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904009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860545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49176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005945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125454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138781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13" name="组合 12"/>
          <p:cNvGrpSpPr/>
          <p:nvPr userDrawn="1">
            <p:custDataLst>
              <p:tags r:id="rId2"/>
            </p:custDataLst>
          </p:nvPr>
        </p:nvGrpSpPr>
        <p:grpSpPr>
          <a:xfrm>
            <a:off x="294286" y="-27771"/>
            <a:ext cx="11755418" cy="6611091"/>
            <a:chOff x="294286" y="-27771"/>
            <a:chExt cx="11755418" cy="6611091"/>
          </a:xfrm>
        </p:grpSpPr>
        <p:grpSp>
          <p:nvGrpSpPr>
            <p:cNvPr id="16" name="组合 15"/>
            <p:cNvGrpSpPr/>
            <p:nvPr userDrawn="1">
              <p:custDataLst>
                <p:tags r:id="rId9"/>
              </p:custDataLst>
            </p:nvPr>
          </p:nvGrpSpPr>
          <p:grpSpPr>
            <a:xfrm>
              <a:off x="11598965" y="6433146"/>
              <a:ext cx="450739" cy="150174"/>
              <a:chOff x="0" y="3623101"/>
              <a:chExt cx="1405715" cy="468548"/>
            </a:xfrm>
          </p:grpSpPr>
          <p:sp>
            <p:nvSpPr>
              <p:cNvPr id="18" name="菱形 17"/>
              <p:cNvSpPr/>
              <p:nvPr userDrawn="1">
                <p:custDataLst>
                  <p:tags r:id="rId11"/>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9" name="菱形 18"/>
              <p:cNvSpPr/>
              <p:nvPr userDrawn="1">
                <p:custDataLst>
                  <p:tags r:id="rId12"/>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2" name="菱形 21"/>
              <p:cNvSpPr/>
              <p:nvPr userDrawn="1">
                <p:custDataLst>
                  <p:tags r:id="rId13"/>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7" name="五边形 4"/>
            <p:cNvSpPr/>
            <p:nvPr userDrawn="1">
              <p:custDataLst>
                <p:tags r:id="rId10"/>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3"/>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编辑标题</a:t>
            </a:r>
          </a:p>
        </p:txBody>
      </p:sp>
      <p:sp>
        <p:nvSpPr>
          <p:cNvPr id="3" name="日期占位符 2"/>
          <p:cNvSpPr>
            <a:spLocks noGrp="1"/>
          </p:cNvSpPr>
          <p:nvPr userDrawn="1">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t>2024/3/20</a:t>
            </a:fld>
            <a:endParaRPr lang="zh-CN" altLang="en-US" dirty="0"/>
          </a:p>
        </p:txBody>
      </p:sp>
      <p:sp>
        <p:nvSpPr>
          <p:cNvPr id="4" name="页脚占位符 3"/>
          <p:cNvSpPr>
            <a:spLocks noGrp="1"/>
          </p:cNvSpPr>
          <p:nvPr userDrawn="1">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95294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4" name="日期占位符 3"/>
          <p:cNvSpPr>
            <a:spLocks noGrp="1"/>
          </p:cNvSpPr>
          <p:nvPr>
            <p:ph type="dt" sz="half" idx="10"/>
          </p:nvPr>
        </p:nvSpPr>
        <p:spPr/>
        <p:txBody>
          <a:bodyPr/>
          <a:lstStyle/>
          <a:p>
            <a:fld id="{3C3CC8D8-AFCB-4835-B782-9D156801DDF4}" type="datetime1">
              <a:rPr lang="zh-CN" altLang="en-US" smtClean="0"/>
              <a:t>2024/3/20</a:t>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Arial" panose="020B0604020202020204" pitchFamily="34" charset="0"/>
                <a:ea typeface="Arial" panose="020B0604020202020204" pitchFamily="34" charset="0"/>
              </a:defRPr>
            </a:lvl1pPr>
          </a:lstStyle>
          <a:p>
            <a:fld id="{565CE74E-AB26-4998-AD42-012C4C1AD076}" type="slidenum">
              <a:rPr lang="zh-CN" altLang="en-US" smtClean="0"/>
              <a:t>‹#›</a:t>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ea typeface="Arial" panose="020B0604020202020204" pitchFamily="34" charset="0"/>
              </a:rPr>
              <a:t>BusinessPlan</a:t>
            </a:r>
            <a:r>
              <a:rPr lang="en-US" altLang="zh-CN" sz="990" dirty="0">
                <a:solidFill>
                  <a:schemeClr val="accent4"/>
                </a:solidFill>
                <a:ea typeface="Arial" panose="020B0604020202020204" pitchFamily="34" charset="0"/>
              </a:rPr>
              <a:t> </a:t>
            </a:r>
            <a:r>
              <a:rPr lang="en-US" altLang="zh-CN" sz="990" b="1" dirty="0">
                <a:solidFill>
                  <a:schemeClr val="accent3">
                    <a:lumMod val="75000"/>
                  </a:schemeClr>
                </a:solidFill>
                <a:ea typeface="Arial" panose="020B0604020202020204" pitchFamily="34" charset="0"/>
              </a:rPr>
              <a:t>PPT Template</a:t>
            </a:r>
            <a:endParaRPr lang="zh-CN" altLang="en-US" sz="990" b="1" dirty="0">
              <a:solidFill>
                <a:schemeClr val="accent3">
                  <a:lumMod val="75000"/>
                </a:schemeClr>
              </a:solidFill>
              <a:ea typeface="Arial" panose="020B0604020202020204" pitchFamily="34" charset="0"/>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extLst>
      <p:ext uri="{BB962C8B-B14F-4D97-AF65-F5344CB8AC3E}">
        <p14:creationId xmlns:p14="http://schemas.microsoft.com/office/powerpoint/2010/main" val="97741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7854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t>2024/3/20</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37029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ea typeface="Arial" panose="020B0604020202020204" pitchFamily="34" charset="0"/>
                  </a:endParaRPr>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ea typeface="Arial" panose="020B0604020202020204" pitchFamily="34" charset="0"/>
              </a:endParaRPr>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2024/3/20</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r>
              <a:rPr lang="zh-CN" altLang="en-US" dirty="0"/>
              <a:t>单击此处编辑文本</a:t>
            </a:r>
          </a:p>
        </p:txBody>
      </p:sp>
    </p:spTree>
    <p:extLst>
      <p:ext uri="{BB962C8B-B14F-4D97-AF65-F5344CB8AC3E}">
        <p14:creationId xmlns:p14="http://schemas.microsoft.com/office/powerpoint/2010/main" val="1980020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2024/3/20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9EFD9D74-47D9-4702-A33C-335B63B48DBF}" type="datetimeFigureOut">
              <a:rPr lang="zh-CN" altLang="en-US" smtClean="0"/>
              <a:t>2024/3/20</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2024/3/20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1"/>
            </p:custDataLst>
          </p:nvPr>
        </p:nvGrpSpPr>
        <p:grpSpPr>
          <a:xfrm>
            <a:off x="294286" y="-27771"/>
            <a:ext cx="11755418" cy="6611091"/>
            <a:chOff x="294286" y="-27771"/>
            <a:chExt cx="11755418" cy="6611091"/>
          </a:xfrm>
        </p:grpSpPr>
        <p:grpSp>
          <p:nvGrpSpPr>
            <p:cNvPr id="17" name="组合 16"/>
            <p:cNvGrpSpPr/>
            <p:nvPr userDrawn="1">
              <p:custDataLst>
                <p:tags r:id="rId6"/>
              </p:custDataLst>
            </p:nvPr>
          </p:nvGrpSpPr>
          <p:grpSpPr>
            <a:xfrm>
              <a:off x="11598965" y="6433146"/>
              <a:ext cx="450739" cy="150174"/>
              <a:chOff x="0" y="3623101"/>
              <a:chExt cx="1405715" cy="468548"/>
            </a:xfrm>
          </p:grpSpPr>
          <p:sp>
            <p:nvSpPr>
              <p:cNvPr id="19" name="菱形 18"/>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0" name="菱形 19"/>
              <p:cNvSpPr/>
              <p:nvPr userDrawn="1">
                <p:custDataLst>
                  <p:tags r:id="rId9"/>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1" name="菱形 20"/>
              <p:cNvSpPr/>
              <p:nvPr userDrawn="1">
                <p:custDataLst>
                  <p:tags r:id="rId10"/>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6"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hidden="1"/>
          <p:cNvSpPr>
            <a:spLocks noGrp="1"/>
          </p:cNvSpPr>
          <p:nvPr userDrawn="1">
            <p:ph type="dt" sz="half" idx="10"/>
            <p:custDataLst>
              <p:tags r:id="rId2"/>
            </p:custDataLst>
          </p:nvPr>
        </p:nvSpPr>
        <p:spPr/>
        <p:txBody>
          <a:bodyPr/>
          <a:lstStyle/>
          <a:p>
            <a:fld id="{760FBDFE-C587-4B4C-A407-44438C67B59E}" type="datetimeFigureOut">
              <a:rPr lang="zh-CN" altLang="en-US" smtClean="0"/>
              <a:t>2024/3/20</a:t>
            </a:fld>
            <a:endParaRPr lang="zh-CN" altLang="en-US"/>
          </a:p>
        </p:txBody>
      </p:sp>
      <p:sp>
        <p:nvSpPr>
          <p:cNvPr id="4" name="页脚占位符 3" hidden="1"/>
          <p:cNvSpPr>
            <a:spLocks noGrp="1"/>
          </p:cNvSpPr>
          <p:nvPr userDrawn="1">
            <p:ph type="ftr" sz="quarter" idx="11"/>
            <p:custDataLst>
              <p:tags r:id="rId3"/>
            </p:custDataLst>
          </p:nvPr>
        </p:nvSpPr>
        <p:spPr/>
        <p:txBody>
          <a:bodyPr/>
          <a:lstStyle/>
          <a:p>
            <a:endParaRPr lang="zh-CN" altLang="en-US" dirty="0"/>
          </a:p>
        </p:txBody>
      </p:sp>
      <p:sp>
        <p:nvSpPr>
          <p:cNvPr id="5" name="灯片编号占位符 4" hidden="1"/>
          <p:cNvSpPr>
            <a:spLocks noGrp="1"/>
          </p:cNvSpPr>
          <p:nvPr userDrawn="1">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7" name="标题 6" hidden="1"/>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23" name="组合 22"/>
          <p:cNvGrpSpPr/>
          <p:nvPr userDrawn="1">
            <p:custDataLst>
              <p:tags r:id="rId1"/>
            </p:custDataLst>
          </p:nvPr>
        </p:nvGrpSpPr>
        <p:grpSpPr>
          <a:xfrm>
            <a:off x="257176" y="284361"/>
            <a:ext cx="11842224" cy="6446131"/>
            <a:chOff x="257176" y="284361"/>
            <a:chExt cx="11842224" cy="6446131"/>
          </a:xfrm>
        </p:grpSpPr>
        <p:sp>
          <p:nvSpPr>
            <p:cNvPr id="24" name="矩形 23"/>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25" name="组合 24"/>
            <p:cNvGrpSpPr/>
            <p:nvPr userDrawn="1">
              <p:custDataLst>
                <p:tags r:id="rId8"/>
              </p:custDataLst>
            </p:nvPr>
          </p:nvGrpSpPr>
          <p:grpSpPr>
            <a:xfrm>
              <a:off x="11148545" y="6413693"/>
              <a:ext cx="950855" cy="316799"/>
              <a:chOff x="0" y="3623101"/>
              <a:chExt cx="1405715" cy="468548"/>
            </a:xfrm>
          </p:grpSpPr>
          <p:sp>
            <p:nvSpPr>
              <p:cNvPr id="27" name="菱形 26"/>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菱形 27"/>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6"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2"/>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p>
        </p:txBody>
      </p:sp>
      <p:sp>
        <p:nvSpPr>
          <p:cNvPr id="7" name="内容占位符 6"/>
          <p:cNvSpPr>
            <a:spLocks noGrp="1"/>
          </p:cNvSpPr>
          <p:nvPr userDrawn="1">
            <p:ph sz="quarter" idx="13"/>
            <p:custDataLst>
              <p:tags r:id="rId3"/>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t>2024/3/20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1" name="组合 20"/>
          <p:cNvGrpSpPr/>
          <p:nvPr userDrawn="1">
            <p:custDataLst>
              <p:tags r:id="rId2"/>
            </p:custDataLst>
          </p:nvPr>
        </p:nvGrpSpPr>
        <p:grpSpPr>
          <a:xfrm>
            <a:off x="294286" y="-27771"/>
            <a:ext cx="11755418" cy="6611091"/>
            <a:chOff x="294286" y="-27771"/>
            <a:chExt cx="11755418" cy="6611091"/>
          </a:xfrm>
        </p:grpSpPr>
        <p:grpSp>
          <p:nvGrpSpPr>
            <p:cNvPr id="23" name="组合 22"/>
            <p:cNvGrpSpPr/>
            <p:nvPr userDrawn="1">
              <p:custDataLst>
                <p:tags r:id="rId9"/>
              </p:custDataLst>
            </p:nvPr>
          </p:nvGrpSpPr>
          <p:grpSpPr>
            <a:xfrm>
              <a:off x="11598965" y="6433146"/>
              <a:ext cx="450739" cy="150174"/>
              <a:chOff x="0" y="3623101"/>
              <a:chExt cx="1405715" cy="468548"/>
            </a:xfrm>
          </p:grpSpPr>
          <p:sp>
            <p:nvSpPr>
              <p:cNvPr id="25" name="菱形 24"/>
              <p:cNvSpPr/>
              <p:nvPr userDrawn="1">
                <p:custDataLst>
                  <p:tags r:id="rId11"/>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12"/>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13"/>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4" name="五边形 4"/>
            <p:cNvSpPr/>
            <p:nvPr userDrawn="1">
              <p:custDataLst>
                <p:tags r:id="rId10"/>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3"/>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t>2024/3/20</a:t>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0" name="组合 19"/>
          <p:cNvGrpSpPr/>
          <p:nvPr userDrawn="1">
            <p:custDataLst>
              <p:tags r:id="rId2"/>
            </p:custDataLst>
          </p:nvPr>
        </p:nvGrpSpPr>
        <p:grpSpPr>
          <a:xfrm>
            <a:off x="294286" y="-27771"/>
            <a:ext cx="11755418" cy="6611091"/>
            <a:chOff x="294286" y="-27771"/>
            <a:chExt cx="11755418" cy="6611091"/>
          </a:xfrm>
        </p:grpSpPr>
        <p:grpSp>
          <p:nvGrpSpPr>
            <p:cNvPr id="21" name="组合 20"/>
            <p:cNvGrpSpPr/>
            <p:nvPr userDrawn="1">
              <p:custDataLst>
                <p:tags r:id="rId9"/>
              </p:custDataLst>
            </p:nvPr>
          </p:nvGrpSpPr>
          <p:grpSpPr>
            <a:xfrm>
              <a:off x="11598965" y="6433146"/>
              <a:ext cx="450739" cy="150174"/>
              <a:chOff x="0" y="3623101"/>
              <a:chExt cx="1405715" cy="468548"/>
            </a:xfrm>
          </p:grpSpPr>
          <p:sp>
            <p:nvSpPr>
              <p:cNvPr id="25" name="菱形 24"/>
              <p:cNvSpPr/>
              <p:nvPr userDrawn="1">
                <p:custDataLst>
                  <p:tags r:id="rId11"/>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12"/>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13"/>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2" name="五边形 4"/>
            <p:cNvSpPr/>
            <p:nvPr userDrawn="1">
              <p:custDataLst>
                <p:tags r:id="rId10"/>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3"/>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t>2024/3/20</a:t>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Arial" panose="020B0604020202020204" pitchFamily="34" charset="0"/>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3"/>
            </p:custDataLst>
          </p:nvPr>
        </p:nvGrpSpPr>
        <p:grpSpPr>
          <a:xfrm>
            <a:off x="5273040" y="-953"/>
            <a:ext cx="1646238" cy="6858953"/>
            <a:chOff x="5273040" y="-953"/>
            <a:chExt cx="1646238" cy="6858953"/>
          </a:xfrm>
        </p:grpSpPr>
        <p:sp>
          <p:nvSpPr>
            <p:cNvPr id="12"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3" name="五边形 6"/>
            <p:cNvSpPr/>
            <p:nvPr userDrawn="1">
              <p:custDataLst>
                <p:tags r:id="rId10"/>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userDrawn="1">
            <p:ph type="title" hasCustomPrompt="1"/>
            <p:custDataLst>
              <p:tags r:id="rId4"/>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t>2024/3/20</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50038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0" name="Picture Placeholder 9"/>
          <p:cNvSpPr>
            <a:spLocks noGrp="1"/>
          </p:cNvSpPr>
          <p:nvPr>
            <p:ph type="pic" sz="quarter" idx="38"/>
          </p:nvPr>
        </p:nvSpPr>
        <p:spPr>
          <a:xfrm>
            <a:off x="5715000" y="381002"/>
            <a:ext cx="6057900" cy="6057899"/>
          </a:xfrm>
          <a:custGeom>
            <a:avLst/>
            <a:gdLst>
              <a:gd name="connsiteX0" fmla="*/ 4074860 w 6057900"/>
              <a:gd name="connsiteY0" fmla="*/ 4074859 h 6057899"/>
              <a:gd name="connsiteX1" fmla="*/ 6057900 w 6057900"/>
              <a:gd name="connsiteY1" fmla="*/ 4074859 h 6057899"/>
              <a:gd name="connsiteX2" fmla="*/ 6057900 w 6057900"/>
              <a:gd name="connsiteY2" fmla="*/ 6057899 h 6057899"/>
              <a:gd name="connsiteX3" fmla="*/ 4074860 w 6057900"/>
              <a:gd name="connsiteY3" fmla="*/ 6057899 h 6057899"/>
              <a:gd name="connsiteX4" fmla="*/ 4074860 w 6057900"/>
              <a:gd name="connsiteY4" fmla="*/ 2037429 h 6057899"/>
              <a:gd name="connsiteX5" fmla="*/ 6057900 w 6057900"/>
              <a:gd name="connsiteY5" fmla="*/ 2037429 h 6057899"/>
              <a:gd name="connsiteX6" fmla="*/ 6057900 w 6057900"/>
              <a:gd name="connsiteY6" fmla="*/ 4020469 h 6057899"/>
              <a:gd name="connsiteX7" fmla="*/ 4074860 w 6057900"/>
              <a:gd name="connsiteY7" fmla="*/ 4020469 h 6057899"/>
              <a:gd name="connsiteX8" fmla="*/ 2037430 w 6057900"/>
              <a:gd name="connsiteY8" fmla="*/ 2037429 h 6057899"/>
              <a:gd name="connsiteX9" fmla="*/ 4020470 w 6057900"/>
              <a:gd name="connsiteY9" fmla="*/ 2037429 h 6057899"/>
              <a:gd name="connsiteX10" fmla="*/ 4020470 w 6057900"/>
              <a:gd name="connsiteY10" fmla="*/ 4020469 h 6057899"/>
              <a:gd name="connsiteX11" fmla="*/ 2037430 w 6057900"/>
              <a:gd name="connsiteY11" fmla="*/ 4020469 h 6057899"/>
              <a:gd name="connsiteX12" fmla="*/ 4074860 w 6057900"/>
              <a:gd name="connsiteY12" fmla="*/ 0 h 6057899"/>
              <a:gd name="connsiteX13" fmla="*/ 6057900 w 6057900"/>
              <a:gd name="connsiteY13" fmla="*/ 0 h 6057899"/>
              <a:gd name="connsiteX14" fmla="*/ 6057900 w 6057900"/>
              <a:gd name="connsiteY14" fmla="*/ 1983040 h 6057899"/>
              <a:gd name="connsiteX15" fmla="*/ 4074860 w 6057900"/>
              <a:gd name="connsiteY15" fmla="*/ 1983040 h 6057899"/>
              <a:gd name="connsiteX16" fmla="*/ 2037430 w 6057900"/>
              <a:gd name="connsiteY16" fmla="*/ 0 h 6057899"/>
              <a:gd name="connsiteX17" fmla="*/ 4020470 w 6057900"/>
              <a:gd name="connsiteY17" fmla="*/ 0 h 6057899"/>
              <a:gd name="connsiteX18" fmla="*/ 4020470 w 6057900"/>
              <a:gd name="connsiteY18" fmla="*/ 1983040 h 6057899"/>
              <a:gd name="connsiteX19" fmla="*/ 2037430 w 6057900"/>
              <a:gd name="connsiteY19" fmla="*/ 1983040 h 6057899"/>
              <a:gd name="connsiteX20" fmla="*/ 0 w 6057900"/>
              <a:gd name="connsiteY20" fmla="*/ 0 h 6057899"/>
              <a:gd name="connsiteX21" fmla="*/ 1983040 w 6057900"/>
              <a:gd name="connsiteY21" fmla="*/ 0 h 6057899"/>
              <a:gd name="connsiteX22" fmla="*/ 1983040 w 6057900"/>
              <a:gd name="connsiteY22" fmla="*/ 1983040 h 6057899"/>
              <a:gd name="connsiteX23" fmla="*/ 0 w 6057900"/>
              <a:gd name="connsiteY23" fmla="*/ 1983040 h 605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57900" h="6057899">
                <a:moveTo>
                  <a:pt x="4074860" y="4074859"/>
                </a:moveTo>
                <a:lnTo>
                  <a:pt x="6057900" y="4074859"/>
                </a:lnTo>
                <a:lnTo>
                  <a:pt x="6057900" y="6057899"/>
                </a:lnTo>
                <a:lnTo>
                  <a:pt x="4074860" y="6057899"/>
                </a:lnTo>
                <a:close/>
                <a:moveTo>
                  <a:pt x="4074860" y="2037429"/>
                </a:moveTo>
                <a:lnTo>
                  <a:pt x="6057900" y="2037429"/>
                </a:lnTo>
                <a:lnTo>
                  <a:pt x="6057900" y="4020469"/>
                </a:lnTo>
                <a:lnTo>
                  <a:pt x="4074860" y="4020469"/>
                </a:lnTo>
                <a:close/>
                <a:moveTo>
                  <a:pt x="2037430" y="2037429"/>
                </a:moveTo>
                <a:lnTo>
                  <a:pt x="4020470" y="2037429"/>
                </a:lnTo>
                <a:lnTo>
                  <a:pt x="4020470" y="4020469"/>
                </a:lnTo>
                <a:lnTo>
                  <a:pt x="2037430" y="4020469"/>
                </a:lnTo>
                <a:close/>
                <a:moveTo>
                  <a:pt x="4074860" y="0"/>
                </a:moveTo>
                <a:lnTo>
                  <a:pt x="6057900" y="0"/>
                </a:lnTo>
                <a:lnTo>
                  <a:pt x="6057900" y="1983040"/>
                </a:lnTo>
                <a:lnTo>
                  <a:pt x="4074860" y="1983040"/>
                </a:lnTo>
                <a:close/>
                <a:moveTo>
                  <a:pt x="2037430" y="0"/>
                </a:moveTo>
                <a:lnTo>
                  <a:pt x="4020470" y="0"/>
                </a:lnTo>
                <a:lnTo>
                  <a:pt x="4020470" y="1983040"/>
                </a:lnTo>
                <a:lnTo>
                  <a:pt x="2037430" y="1983040"/>
                </a:lnTo>
                <a:close/>
                <a:moveTo>
                  <a:pt x="0" y="0"/>
                </a:moveTo>
                <a:lnTo>
                  <a:pt x="1983040" y="0"/>
                </a:lnTo>
                <a:lnTo>
                  <a:pt x="1983040" y="1983040"/>
                </a:lnTo>
                <a:lnTo>
                  <a:pt x="0" y="1983040"/>
                </a:lnTo>
                <a:close/>
              </a:path>
            </a:pathLst>
          </a:custGeom>
        </p:spPr>
        <p:txBody>
          <a:bodyPr wrap="square">
            <a:noAutofit/>
          </a:bodyPr>
          <a:lstStyle>
            <a:lvl1pPr>
              <a:defRPr sz="1050"/>
            </a:lvl1pPr>
          </a:lstStyle>
          <a:p>
            <a:endParaRPr lang="en-US" dirty="0"/>
          </a:p>
        </p:txBody>
      </p:sp>
      <p:sp>
        <p:nvSpPr>
          <p:cNvPr id="8" name="Text Placeholder 7"/>
          <p:cNvSpPr>
            <a:spLocks noGrp="1"/>
          </p:cNvSpPr>
          <p:nvPr>
            <p:ph type="body" sz="quarter" idx="13" hasCustomPrompt="1"/>
          </p:nvPr>
        </p:nvSpPr>
        <p:spPr>
          <a:xfrm>
            <a:off x="423058" y="413130"/>
            <a:ext cx="4910937" cy="279918"/>
          </a:xfrm>
          <a:prstGeom prst="rect">
            <a:avLst/>
          </a:prstGeom>
        </p:spPr>
        <p:txBody>
          <a:bodyPr/>
          <a:lstStyle>
            <a:lvl1pPr marL="0" indent="0">
              <a:buNone/>
              <a:defRPr sz="1400" baseline="0">
                <a:solidFill>
                  <a:schemeClr val="accent1"/>
                </a:solidFill>
                <a:latin typeface="Droid Serif" panose="02020600060500020200" pitchFamily="18" charset="0"/>
                <a:ea typeface="Droid Serif" panose="02020600060500020200" pitchFamily="18" charset="0"/>
                <a:cs typeface="Droid Serif" panose="02020600060500020200" pitchFamily="18" charset="0"/>
              </a:defRPr>
            </a:lvl1pPr>
          </a:lstStyle>
          <a:p>
            <a:pPr lvl="0"/>
            <a:r>
              <a:rPr lang="en-US" dirty="0"/>
              <a:t>Put </a:t>
            </a:r>
            <a:r>
              <a:rPr lang="en-US" dirty="0" err="1"/>
              <a:t>Subtitile</a:t>
            </a:r>
            <a:r>
              <a:rPr lang="en-US" dirty="0"/>
              <a:t> here</a:t>
            </a:r>
          </a:p>
        </p:txBody>
      </p:sp>
      <p:sp>
        <p:nvSpPr>
          <p:cNvPr id="9" name="Text Placeholder 7"/>
          <p:cNvSpPr>
            <a:spLocks noGrp="1"/>
          </p:cNvSpPr>
          <p:nvPr>
            <p:ph type="body" sz="quarter" idx="14" hasCustomPrompt="1"/>
          </p:nvPr>
        </p:nvSpPr>
        <p:spPr>
          <a:xfrm>
            <a:off x="423058" y="816809"/>
            <a:ext cx="4910937" cy="593848"/>
          </a:xfrm>
          <a:prstGeom prst="rect">
            <a:avLst/>
          </a:prstGeom>
        </p:spPr>
        <p:txBody>
          <a:bodyPr/>
          <a:lstStyle>
            <a:lvl1pPr marL="0" indent="0">
              <a:buNone/>
              <a:defRPr sz="4000" baseline="0">
                <a:solidFill>
                  <a:schemeClr val="tx1"/>
                </a:solidFill>
                <a:latin typeface="Montserrat Semi Bold" panose="00000700000000000000" pitchFamily="50" charset="0"/>
                <a:ea typeface="Droid Serif" panose="02020600060500020200" pitchFamily="18" charset="0"/>
                <a:cs typeface="Droid Serif" panose="02020600060500020200" pitchFamily="18" charset="0"/>
              </a:defRPr>
            </a:lvl1pPr>
          </a:lstStyle>
          <a:p>
            <a:pPr lvl="0"/>
            <a:r>
              <a:rPr lang="en-US" dirty="0"/>
              <a:t>PUT TITLE HERE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ea typeface="Arial" panose="020B0604020202020204" pitchFamily="34" charset="0"/>
            </a:endParaRPr>
          </a:p>
        </p:txBody>
      </p:sp>
      <p:sp>
        <p:nvSpPr>
          <p:cNvPr id="3" name="日期占位符 2"/>
          <p:cNvSpPr>
            <a:spLocks noGrp="1"/>
          </p:cNvSpPr>
          <p:nvPr>
            <p:ph type="dt" sz="half" idx="10"/>
          </p:nvPr>
        </p:nvSpPr>
        <p:spPr/>
        <p:txBody>
          <a:bodyPr/>
          <a:lstStyle/>
          <a:p>
            <a:fld id="{7BAAC391-3E17-4130-83E5-8A37E61F4328}" type="datetime1">
              <a:rPr lang="zh-CN" altLang="en-US" smtClean="0"/>
              <a:t>2024/3/20</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latin typeface="Arial" panose="020B0604020202020204" pitchFamily="34" charset="0"/>
                <a:ea typeface="Arial" panose="020B0604020202020204" pitchFamily="34" charset="0"/>
              </a:rPr>
              <a:t>‹#›</a:t>
            </a:fld>
            <a:endParaRPr lang="zh-CN" altLang="en-US" sz="1080" dirty="0">
              <a:latin typeface="Arial" panose="020B0604020202020204" pitchFamily="34" charset="0"/>
              <a:ea typeface="Arial" panose="020B0604020202020204" pitchFamily="34" charset="0"/>
            </a:endParaRPr>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66325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10" name="组合 9">
            <a:extLst>
              <a:ext uri="{FF2B5EF4-FFF2-40B4-BE49-F238E27FC236}">
                <a16:creationId xmlns:a16="http://schemas.microsoft.com/office/drawing/2014/main" id="{810FAAFF-27AA-491B-ABD6-F6D3850625D4}"/>
              </a:ext>
            </a:extLst>
          </p:cNvPr>
          <p:cNvGrpSpPr/>
          <p:nvPr userDrawn="1">
            <p:custDataLst>
              <p:tags r:id="rId1"/>
            </p:custDataLst>
          </p:nvPr>
        </p:nvGrpSpPr>
        <p:grpSpPr>
          <a:xfrm>
            <a:off x="294286" y="-27771"/>
            <a:ext cx="11755418" cy="6611091"/>
            <a:chOff x="294286" y="-27771"/>
            <a:chExt cx="11755418" cy="6611091"/>
          </a:xfrm>
        </p:grpSpPr>
        <p:grpSp>
          <p:nvGrpSpPr>
            <p:cNvPr id="11" name="组合 10">
              <a:extLst>
                <a:ext uri="{FF2B5EF4-FFF2-40B4-BE49-F238E27FC236}">
                  <a16:creationId xmlns:a16="http://schemas.microsoft.com/office/drawing/2014/main" id="{63E35C6B-64C0-484B-81B1-DDE3902BD68A}"/>
                </a:ext>
              </a:extLst>
            </p:cNvPr>
            <p:cNvGrpSpPr/>
            <p:nvPr userDrawn="1">
              <p:custDataLst>
                <p:tags r:id="rId2"/>
              </p:custDataLst>
            </p:nvPr>
          </p:nvGrpSpPr>
          <p:grpSpPr>
            <a:xfrm>
              <a:off x="11598965" y="6433146"/>
              <a:ext cx="450739" cy="150174"/>
              <a:chOff x="0" y="3623101"/>
              <a:chExt cx="1405715" cy="468548"/>
            </a:xfrm>
          </p:grpSpPr>
          <p:sp>
            <p:nvSpPr>
              <p:cNvPr id="13" name="菱形 12">
                <a:extLst>
                  <a:ext uri="{FF2B5EF4-FFF2-40B4-BE49-F238E27FC236}">
                    <a16:creationId xmlns:a16="http://schemas.microsoft.com/office/drawing/2014/main" id="{BC822E6D-B64D-46BF-8955-5C63574538E8}"/>
                  </a:ext>
                </a:extLst>
              </p:cNvPr>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a:extLst>
                  <a:ext uri="{FF2B5EF4-FFF2-40B4-BE49-F238E27FC236}">
                    <a16:creationId xmlns:a16="http://schemas.microsoft.com/office/drawing/2014/main" id="{E8E5D08B-309C-4B84-A64E-3B0FC689173C}"/>
                  </a:ext>
                </a:extLst>
              </p:cNvPr>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菱形 14">
                <a:extLst>
                  <a:ext uri="{FF2B5EF4-FFF2-40B4-BE49-F238E27FC236}">
                    <a16:creationId xmlns:a16="http://schemas.microsoft.com/office/drawing/2014/main" id="{A06C7DA0-9D30-446C-9A97-78A87148E5CB}"/>
                  </a:ext>
                </a:extLst>
              </p:cNvPr>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2" name="五边形 4">
              <a:extLst>
                <a:ext uri="{FF2B5EF4-FFF2-40B4-BE49-F238E27FC236}">
                  <a16:creationId xmlns:a16="http://schemas.microsoft.com/office/drawing/2014/main" id="{445FEF2F-D799-4ADF-B750-651ECE22FF17}"/>
                </a:ext>
              </a:extLst>
            </p:cNvPr>
            <p:cNvSpPr/>
            <p:nvPr userDrawn="1">
              <p:custDataLst>
                <p:tags r:id="rId3"/>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Tree>
    <p:extLst>
      <p:ext uri="{BB962C8B-B14F-4D97-AF65-F5344CB8AC3E}">
        <p14:creationId xmlns:p14="http://schemas.microsoft.com/office/powerpoint/2010/main" val="186421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4" name="Footer Placeholder 3"/>
          <p:cNvSpPr>
            <a:spLocks noGrp="1"/>
          </p:cNvSpPr>
          <p:nvPr>
            <p:ph type="ftr" sz="quarter" idx="1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4247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9026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17150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2024/3/20</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1252737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34">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60FBDFE-C587-4B4C-A407-44438C67B59E}" type="datetimeFigureOut">
              <a:rPr lang="zh-CN" altLang="en-US" smtClean="0"/>
              <a:t>2024/3/20</a:t>
            </a:fld>
            <a:endParaRPr lang="zh-CN"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zh-CN" alt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9AE70B2-8BF9-45C0-BB95-33D1B9D3A854}" type="slidenum">
              <a:rPr lang="zh-CN" altLang="en-US" smtClean="0"/>
              <a:t>‹#›</a:t>
            </a:fld>
            <a:endParaRPr lang="zh-CN" altLang="en-US" dirty="0"/>
          </a:p>
        </p:txBody>
      </p:sp>
      <p:sp>
        <p:nvSpPr>
          <p:cNvPr id="24" name="KSO_TEMPLATE" hidden="1">
            <a:extLst>
              <a:ext uri="{FF2B5EF4-FFF2-40B4-BE49-F238E27FC236}">
                <a16:creationId xmlns:a16="http://schemas.microsoft.com/office/drawing/2014/main" id="{E8024BE0-C0C1-4E44-9889-374DBB4C2AC5}"/>
              </a:ext>
            </a:extLst>
          </p:cNvPr>
          <p:cNvSpPr/>
          <p:nvPr userDrawn="1">
            <p:custDataLst>
              <p:tags r:id="rId3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extLst>
      <p:ext uri="{BB962C8B-B14F-4D97-AF65-F5344CB8AC3E}">
        <p14:creationId xmlns:p14="http://schemas.microsoft.com/office/powerpoint/2010/main" val="3541170167"/>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 id="2147483988" r:id="rId18"/>
    <p:sldLayoutId id="2147483989" r:id="rId19"/>
    <p:sldLayoutId id="2147483990" r:id="rId20"/>
    <p:sldLayoutId id="2147483991" r:id="rId21"/>
    <p:sldLayoutId id="2147483651" r:id="rId22"/>
    <p:sldLayoutId id="2147483656" r:id="rId23"/>
    <p:sldLayoutId id="2147483659" r:id="rId24"/>
    <p:sldLayoutId id="2147483660" r:id="rId25"/>
    <p:sldLayoutId id="2147483661" r:id="rId26"/>
    <p:sldLayoutId id="2147483663" r:id="rId27"/>
    <p:sldLayoutId id="2147483664" r:id="rId28"/>
    <p:sldLayoutId id="2147483666" r:id="rId29"/>
    <p:sldLayoutId id="2147483667" r:id="rId30"/>
    <p:sldLayoutId id="2147483669" r:id="rId31"/>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tags" Target="../tags/tag159.xml"/><Relationship Id="rId4" Type="http://schemas.openxmlformats.org/officeDocument/2006/relationships/image" Target="../media/image5.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586740" y="325755"/>
            <a:ext cx="3959860" cy="2654935"/>
          </a:xfrm>
        </p:spPr>
        <p:txBody>
          <a:bodyPr>
            <a:noAutofit/>
          </a:bodyPr>
          <a:lstStyle/>
          <a:p>
            <a:pPr algn="ctr"/>
            <a:r>
              <a:rPr lang="en-IN" altLang="zh-CN" dirty="0">
                <a:latin typeface="Algerian" panose="04020705040A02060702" pitchFamily="82" charset="0"/>
                <a:cs typeface="Bahnschrift Condensed" panose="020B0502040204020203" charset="0"/>
              </a:rPr>
              <a:t>AIML </a:t>
            </a:r>
            <a:br>
              <a:rPr lang="en-IN" altLang="zh-CN" dirty="0">
                <a:latin typeface="Algerian" panose="04020705040A02060702" pitchFamily="82" charset="0"/>
                <a:cs typeface="Bahnschrift Condensed" panose="020B0502040204020203" charset="0"/>
              </a:rPr>
            </a:br>
            <a:r>
              <a:rPr lang="en-IN" altLang="zh-CN" dirty="0">
                <a:latin typeface="Algerian" panose="04020705040A02060702" pitchFamily="82" charset="0"/>
                <a:cs typeface="Bahnschrift Condensed" panose="020B0502040204020203" charset="0"/>
              </a:rPr>
              <a:t>PRESENTATION</a:t>
            </a:r>
            <a:br>
              <a:rPr lang="en-IN" altLang="zh-CN" dirty="0">
                <a:latin typeface="Algerian" panose="04020705040A02060702" pitchFamily="82" charset="0"/>
                <a:cs typeface="Bahnschrift Condensed" panose="020B0502040204020203" charset="0"/>
              </a:rPr>
            </a:br>
            <a:r>
              <a:rPr lang="en-IN" altLang="zh-CN" dirty="0">
                <a:latin typeface="Algerian" panose="04020705040A02060702" pitchFamily="82" charset="0"/>
                <a:cs typeface="Bahnschrift Condensed" panose="020B0502040204020203" charset="0"/>
              </a:rPr>
              <a:t>ON</a:t>
            </a:r>
            <a:br>
              <a:rPr lang="en-IN" altLang="zh-CN" dirty="0">
                <a:latin typeface="Algerian" panose="04020705040A02060702" pitchFamily="82" charset="0"/>
                <a:cs typeface="Bahnschrift Condensed" panose="020B0502040204020203" charset="0"/>
              </a:rPr>
            </a:br>
            <a:r>
              <a:rPr lang="en-IN" altLang="zh-CN" dirty="0">
                <a:latin typeface="Algerian" panose="04020705040A02060702" pitchFamily="82" charset="0"/>
                <a:cs typeface="Bahnschrift Condensed" panose="020B0502040204020203" charset="0"/>
              </a:rPr>
              <a:t>IMAGE CLASSIFIER</a:t>
            </a:r>
          </a:p>
        </p:txBody>
      </p:sp>
      <p:sp>
        <p:nvSpPr>
          <p:cNvPr id="5" name="文本占位符 4"/>
          <p:cNvSpPr>
            <a:spLocks noGrp="1"/>
          </p:cNvSpPr>
          <p:nvPr>
            <p:ph type="body" sz="quarter" idx="13"/>
            <p:custDataLst>
              <p:tags r:id="rId3"/>
            </p:custDataLst>
          </p:nvPr>
        </p:nvSpPr>
        <p:spPr>
          <a:xfrm>
            <a:off x="589915" y="3051810"/>
            <a:ext cx="3956685" cy="3683635"/>
          </a:xfrm>
        </p:spPr>
        <p:txBody>
          <a:bodyPr>
            <a:normAutofit/>
          </a:bodyPr>
          <a:lstStyle/>
          <a:p>
            <a:pPr>
              <a:lnSpc>
                <a:spcPct val="140000"/>
              </a:lnSpc>
            </a:pPr>
            <a:endParaRPr lang="en-IN" altLang="zh-CN" dirty="0">
              <a:latin typeface="Palatino Linotype" panose="02040502050505030304" charset="0"/>
              <a:cs typeface="Palatino Linotype" panose="02040502050505030304" charset="0"/>
            </a:endParaRPr>
          </a:p>
          <a:p>
            <a:pPr>
              <a:lnSpc>
                <a:spcPct val="140000"/>
              </a:lnSpc>
            </a:pPr>
            <a:r>
              <a:rPr lang="en-IN" altLang="zh-CN" dirty="0">
                <a:latin typeface="Palatino Linotype" panose="02040502050505030304" charset="0"/>
                <a:cs typeface="Palatino Linotype" panose="02040502050505030304" charset="0"/>
              </a:rPr>
              <a:t>Submitted by :</a:t>
            </a:r>
          </a:p>
          <a:p>
            <a:pPr>
              <a:lnSpc>
                <a:spcPct val="140000"/>
              </a:lnSpc>
            </a:pPr>
            <a:r>
              <a:rPr lang="en-IN" altLang="zh-CN" dirty="0">
                <a:latin typeface="Palatino Linotype" panose="02040502050505030304" charset="0"/>
                <a:cs typeface="Palatino Linotype" panose="02040502050505030304" charset="0"/>
              </a:rPr>
              <a:t>Aryan(2210990174)</a:t>
            </a:r>
          </a:p>
        </p:txBody>
      </p:sp>
      <p:pic>
        <p:nvPicPr>
          <p:cNvPr id="3" name="Content Placeholder 8" descr="ai 2"/>
          <p:cNvPicPr>
            <a:picLocks noGrp="1" noChangeAspect="1"/>
          </p:cNvPicPr>
          <p:nvPr>
            <p:ph sz="quarter" idx="14"/>
          </p:nvPr>
        </p:nvPicPr>
        <p:blipFill>
          <a:blip r:embed="rId5"/>
          <a:stretch>
            <a:fillRect/>
          </a:stretch>
        </p:blipFill>
        <p:spPr>
          <a:xfrm>
            <a:off x="5592763" y="1268963"/>
            <a:ext cx="5495925" cy="3835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0" name="Picture 99"/>
          <p:cNvPicPr/>
          <p:nvPr/>
        </p:nvPicPr>
        <p:blipFill>
          <a:blip r:embed="rId6"/>
          <a:stretch>
            <a:fillRect/>
          </a:stretch>
        </p:blipFill>
        <p:spPr>
          <a:xfrm>
            <a:off x="6096000" y="3429000"/>
            <a:ext cx="0" cy="0"/>
          </a:xfrm>
          <a:prstGeom prst="rect">
            <a:avLst/>
          </a:prstGeom>
          <a:noFill/>
          <a:ln w="9525">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8" dur="500"/>
                                        <p:tgtEl>
                                          <p:spTgt spid="5">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7060" y="2104390"/>
            <a:ext cx="3500755" cy="4302125"/>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dirty="0">
              <a:ea typeface="Arial" panose="020B0604020202020204" pitchFamily="34" charset="0"/>
            </a:endParaRPr>
          </a:p>
        </p:txBody>
      </p:sp>
      <p:sp>
        <p:nvSpPr>
          <p:cNvPr id="2" name="灯片编号占位符 1"/>
          <p:cNvSpPr>
            <a:spLocks noGrp="1"/>
          </p:cNvSpPr>
          <p:nvPr>
            <p:ph type="sldNum" sz="quarter" idx="12"/>
          </p:nvPr>
        </p:nvSpPr>
        <p:spPr>
          <a:xfrm>
            <a:off x="11191241" y="242597"/>
            <a:ext cx="770604" cy="326570"/>
          </a:xfrm>
        </p:spPr>
        <p:txBody>
          <a:bodyPr/>
          <a:lstStyle/>
          <a:p>
            <a:r>
              <a:rPr lang="en-US" altLang="zh-CN" sz="1295" dirty="0"/>
              <a:t>2</a:t>
            </a:r>
            <a:endParaRPr lang="zh-CN" altLang="en-US" sz="1295" dirty="0"/>
          </a:p>
        </p:txBody>
      </p:sp>
      <p:sp>
        <p:nvSpPr>
          <p:cNvPr id="12" name="Text Placeholder 11"/>
          <p:cNvSpPr>
            <a:spLocks noGrp="1"/>
          </p:cNvSpPr>
          <p:nvPr>
            <p:ph type="body" sz="quarter" idx="15"/>
          </p:nvPr>
        </p:nvSpPr>
        <p:spPr>
          <a:xfrm>
            <a:off x="706120" y="2503170"/>
            <a:ext cx="3302000" cy="3503930"/>
          </a:xfrm>
        </p:spPr>
        <p:txBody>
          <a:bodyPr/>
          <a:lstStyle/>
          <a:p>
            <a:pPr marL="171450" indent="-171450">
              <a:buFont typeface="Wingdings" panose="05000000000000000000" charset="0"/>
              <a:buChar char="q"/>
            </a:pPr>
            <a:r>
              <a:rPr lang="en-IN" altLang="en-US" sz="1600" dirty="0">
                <a:solidFill>
                  <a:schemeClr val="bg1"/>
                </a:solidFill>
                <a:latin typeface="Palatino Linotype" panose="02040502050505030304" charset="0"/>
                <a:cs typeface="Palatino Linotype" panose="02040502050505030304" charset="0"/>
              </a:rPr>
              <a:t>INTRODUCTION</a:t>
            </a:r>
          </a:p>
          <a:p>
            <a:pPr marL="171450" indent="-171450">
              <a:buFont typeface="Wingdings" panose="05000000000000000000" charset="0"/>
              <a:buChar char="q"/>
            </a:pPr>
            <a:r>
              <a:rPr lang="en-IN" altLang="en-US" sz="1600" dirty="0">
                <a:solidFill>
                  <a:schemeClr val="bg1"/>
                </a:solidFill>
                <a:latin typeface="Palatino Linotype" panose="02040502050505030304" charset="0"/>
                <a:cs typeface="Palatino Linotype" panose="02040502050505030304" charset="0"/>
              </a:rPr>
              <a:t>PROBLEM STATEMENT</a:t>
            </a:r>
          </a:p>
          <a:p>
            <a:pPr marL="171450" indent="-171450">
              <a:buFont typeface="Wingdings" panose="05000000000000000000" charset="0"/>
              <a:buChar char="q"/>
            </a:pPr>
            <a:r>
              <a:rPr lang="en-IN" altLang="en-US" sz="1600" dirty="0">
                <a:solidFill>
                  <a:schemeClr val="bg1"/>
                </a:solidFill>
                <a:latin typeface="Palatino Linotype" panose="02040502050505030304" charset="0"/>
                <a:cs typeface="Palatino Linotype" panose="02040502050505030304" charset="0"/>
              </a:rPr>
              <a:t>REQUIRNMENTS</a:t>
            </a:r>
          </a:p>
          <a:p>
            <a:pPr marL="171450" indent="-171450">
              <a:buFont typeface="Wingdings" panose="05000000000000000000" charset="0"/>
              <a:buChar char="q"/>
            </a:pPr>
            <a:r>
              <a:rPr lang="en-IN" altLang="en-US" sz="1600" dirty="0">
                <a:solidFill>
                  <a:schemeClr val="bg1"/>
                </a:solidFill>
                <a:latin typeface="Palatino Linotype" panose="02040502050505030304" charset="0"/>
                <a:cs typeface="Palatino Linotype" panose="02040502050505030304" charset="0"/>
              </a:rPr>
              <a:t>VISUALISATION</a:t>
            </a:r>
          </a:p>
          <a:p>
            <a:pPr marL="171450" indent="-171450">
              <a:buFont typeface="Wingdings" panose="05000000000000000000" charset="0"/>
              <a:buChar char="q"/>
            </a:pPr>
            <a:r>
              <a:rPr lang="en-IN" altLang="en-US" sz="1600" dirty="0">
                <a:solidFill>
                  <a:schemeClr val="bg1"/>
                </a:solidFill>
                <a:latin typeface="Palatino Linotype" panose="02040502050505030304" charset="0"/>
                <a:cs typeface="Palatino Linotype" panose="02040502050505030304" charset="0"/>
              </a:rPr>
              <a:t>LIBRARIES IMPORTED</a:t>
            </a:r>
          </a:p>
          <a:p>
            <a:pPr marL="171450" indent="-171450">
              <a:buFont typeface="Wingdings" panose="05000000000000000000" charset="0"/>
              <a:buChar char="q"/>
            </a:pPr>
            <a:r>
              <a:rPr lang="en-IN" altLang="en-US" sz="1600" dirty="0">
                <a:solidFill>
                  <a:schemeClr val="bg1"/>
                </a:solidFill>
                <a:latin typeface="Palatino Linotype" panose="02040502050505030304" charset="0"/>
                <a:cs typeface="Palatino Linotype" panose="02040502050505030304" charset="0"/>
              </a:rPr>
              <a:t>EXPLORATORY DATA ANALSIS</a:t>
            </a:r>
          </a:p>
          <a:p>
            <a:pPr marL="171450" indent="-171450">
              <a:buFont typeface="Wingdings" panose="05000000000000000000" charset="0"/>
              <a:buChar char="q"/>
            </a:pPr>
            <a:r>
              <a:rPr lang="en-IN" altLang="en-US" sz="1600" dirty="0">
                <a:solidFill>
                  <a:schemeClr val="bg1"/>
                </a:solidFill>
                <a:latin typeface="Palatino Linotype" panose="02040502050505030304" charset="0"/>
                <a:cs typeface="Palatino Linotype" panose="02040502050505030304" charset="0"/>
              </a:rPr>
              <a:t>RESULTS</a:t>
            </a:r>
          </a:p>
          <a:p>
            <a:endParaRPr lang="en-IN" altLang="en-US" sz="1600" dirty="0">
              <a:latin typeface="Palatino Linotype" panose="02040502050505030304" charset="0"/>
              <a:cs typeface="Palatino Linotype" panose="02040502050505030304" charset="0"/>
            </a:endParaRPr>
          </a:p>
        </p:txBody>
      </p:sp>
      <p:sp>
        <p:nvSpPr>
          <p:cNvPr id="17" name="文本占位符 16"/>
          <p:cNvSpPr>
            <a:spLocks noGrp="1"/>
          </p:cNvSpPr>
          <p:nvPr>
            <p:ph type="body" sz="quarter" idx="13"/>
          </p:nvPr>
        </p:nvSpPr>
        <p:spPr>
          <a:xfrm>
            <a:off x="712444" y="451485"/>
            <a:ext cx="3800830" cy="635268"/>
          </a:xfrm>
        </p:spPr>
        <p:txBody>
          <a:bodyPr>
            <a:noAutofit/>
          </a:bodyPr>
          <a:lstStyle/>
          <a:p>
            <a:r>
              <a:rPr lang="en-IN" altLang="zh-CN" sz="3600" b="1" dirty="0">
                <a:solidFill>
                  <a:schemeClr val="tx1">
                    <a:lumMod val="75000"/>
                    <a:lumOff val="25000"/>
                  </a:schemeClr>
                </a:solidFill>
                <a:latin typeface="Bahnschrift Condensed" panose="020B0502040204020203" charset="0"/>
                <a:cs typeface="Bahnschrift Condensed" panose="020B0502040204020203" charset="0"/>
              </a:rPr>
              <a:t>CONTENTS</a:t>
            </a:r>
          </a:p>
        </p:txBody>
      </p:sp>
      <p:sp>
        <p:nvSpPr>
          <p:cNvPr id="46" name="Oval 45"/>
          <p:cNvSpPr/>
          <p:nvPr/>
        </p:nvSpPr>
        <p:spPr>
          <a:xfrm>
            <a:off x="8062595" y="146050"/>
            <a:ext cx="1000760" cy="1026795"/>
          </a:xfrm>
          <a:prstGeom prst="ellipse">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7" name="Oval 46"/>
          <p:cNvSpPr/>
          <p:nvPr/>
        </p:nvSpPr>
        <p:spPr>
          <a:xfrm>
            <a:off x="9130030" y="1264920"/>
            <a:ext cx="1000760" cy="1026795"/>
          </a:xfrm>
          <a:prstGeom prst="ellipse">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8" name="Oval 47"/>
          <p:cNvSpPr/>
          <p:nvPr/>
        </p:nvSpPr>
        <p:spPr>
          <a:xfrm>
            <a:off x="8062595" y="2291715"/>
            <a:ext cx="1000760" cy="102679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063355" y="3318510"/>
            <a:ext cx="1000760" cy="102679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8062595" y="4345305"/>
            <a:ext cx="1000760" cy="102679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9063355" y="5372100"/>
            <a:ext cx="1000760" cy="1026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08DA6D-38F9-40F4-B21C-774CA050A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875" y="2113548"/>
            <a:ext cx="3895344" cy="2926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heel(1)">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anim calcmode="lin" valueType="num">
                                      <p:cBhvr>
                                        <p:cTn id="13" dur="2000" fill="hold"/>
                                        <p:tgtEl>
                                          <p:spTgt spid="13"/>
                                        </p:tgtEl>
                                        <p:attrNameLst>
                                          <p:attrName>ppt_w</p:attrName>
                                        </p:attrNameLst>
                                      </p:cBhvr>
                                      <p:tavLst>
                                        <p:tav tm="0" fmla="#ppt_w*sin(2.5*pi*$)">
                                          <p:val>
                                            <p:fltVal val="0"/>
                                          </p:val>
                                        </p:tav>
                                        <p:tav tm="100000">
                                          <p:val>
                                            <p:fltVal val="1"/>
                                          </p:val>
                                        </p:tav>
                                      </p:tavLst>
                                    </p:anim>
                                    <p:anim calcmode="lin" valueType="num">
                                      <p:cBhvr>
                                        <p:cTn id="14"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heel(1)">
                                      <p:cBhvr>
                                        <p:cTn id="19" dur="2000"/>
                                        <p:tgtEl>
                                          <p:spTgt spid="12">
                                            <p:txEl>
                                              <p:pRg st="0" end="0"/>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heel(1)">
                                      <p:cBhvr>
                                        <p:cTn id="22" dur="2000"/>
                                        <p:tgtEl>
                                          <p:spTgt spid="12">
                                            <p:txEl>
                                              <p:pRg st="1" end="1"/>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wheel(1)">
                                      <p:cBhvr>
                                        <p:cTn id="25" dur="2000"/>
                                        <p:tgtEl>
                                          <p:spTgt spid="12">
                                            <p:txEl>
                                              <p:pRg st="2" end="2"/>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wheel(1)">
                                      <p:cBhvr>
                                        <p:cTn id="28" dur="2000"/>
                                        <p:tgtEl>
                                          <p:spTgt spid="12">
                                            <p:txEl>
                                              <p:pRg st="3" end="3"/>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heel(1)">
                                      <p:cBhvr>
                                        <p:cTn id="31" dur="2000"/>
                                        <p:tgtEl>
                                          <p:spTgt spid="12">
                                            <p:txEl>
                                              <p:pRg st="4" end="4"/>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Effect transition="in" filter="wheel(1)">
                                      <p:cBhvr>
                                        <p:cTn id="34" dur="2000"/>
                                        <p:tgtEl>
                                          <p:spTgt spid="12">
                                            <p:txEl>
                                              <p:pRg st="5" end="5"/>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wheel(1)">
                                      <p:cBhvr>
                                        <p:cTn id="37" dur="20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s 24"/>
          <p:cNvSpPr/>
          <p:nvPr/>
        </p:nvSpPr>
        <p:spPr>
          <a:xfrm>
            <a:off x="690880" y="784225"/>
            <a:ext cx="5030470" cy="56632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Box 25"/>
          <p:cNvSpPr txBox="1"/>
          <p:nvPr/>
        </p:nvSpPr>
        <p:spPr>
          <a:xfrm>
            <a:off x="5871210" y="922655"/>
            <a:ext cx="5529580" cy="368300"/>
          </a:xfrm>
          <a:prstGeom prst="rect">
            <a:avLst/>
          </a:prstGeom>
          <a:noFill/>
        </p:spPr>
        <p:txBody>
          <a:bodyPr wrap="square" rtlCol="0">
            <a:spAutoFit/>
          </a:bodyPr>
          <a:lstStyle/>
          <a:p>
            <a:endParaRPr lang="en-US"/>
          </a:p>
        </p:txBody>
      </p:sp>
      <p:sp>
        <p:nvSpPr>
          <p:cNvPr id="27" name="Text Box 26"/>
          <p:cNvSpPr txBox="1"/>
          <p:nvPr/>
        </p:nvSpPr>
        <p:spPr>
          <a:xfrm>
            <a:off x="937578" y="1106805"/>
            <a:ext cx="4382770" cy="645160"/>
          </a:xfrm>
          <a:prstGeom prst="rect">
            <a:avLst/>
          </a:prstGeom>
          <a:noFill/>
        </p:spPr>
        <p:txBody>
          <a:bodyPr wrap="square" rtlCol="0">
            <a:spAutoFit/>
          </a:bodyPr>
          <a:lstStyle/>
          <a:p>
            <a:pPr algn="ctr"/>
            <a:r>
              <a:rPr lang="en-IN" altLang="en-US" sz="3600" dirty="0">
                <a:solidFill>
                  <a:srgbClr val="FF0000"/>
                </a:solidFill>
                <a:latin typeface="Algerian" panose="04020705040A02060702" pitchFamily="82" charset="0"/>
                <a:cs typeface="Bahnschrift Condensed" panose="020B0502040204020203" charset="0"/>
              </a:rPr>
              <a:t>INTRODUCTION</a:t>
            </a:r>
          </a:p>
        </p:txBody>
      </p:sp>
      <p:sp>
        <p:nvSpPr>
          <p:cNvPr id="28" name="Text Box 27"/>
          <p:cNvSpPr txBox="1"/>
          <p:nvPr/>
        </p:nvSpPr>
        <p:spPr>
          <a:xfrm>
            <a:off x="1100455" y="1939925"/>
            <a:ext cx="4210685" cy="2584234"/>
          </a:xfrm>
          <a:prstGeom prst="rect">
            <a:avLst/>
          </a:prstGeom>
          <a:noFill/>
        </p:spPr>
        <p:txBody>
          <a:bodyPr wrap="square" rtlCol="0">
            <a:spAutoFit/>
          </a:bodyPr>
          <a:lstStyle/>
          <a:p>
            <a:pPr marL="0" indent="0">
              <a:lnSpc>
                <a:spcPts val="2800"/>
              </a:lnSpc>
              <a:buNone/>
            </a:pPr>
            <a:r>
              <a:rPr lang="en-US" sz="2000" b="0" i="0" dirty="0">
                <a:solidFill>
                  <a:schemeClr val="accent5">
                    <a:lumMod val="50000"/>
                  </a:schemeClr>
                </a:solidFill>
                <a:effectLst/>
                <a:latin typeface="Söhne"/>
              </a:rPr>
              <a:t>This project basically helps in identification of an image whether it’s a CAT or DOG. Machine Learning (ML) and Artificial Intelligence (AI) techniques can be leveraged to predict the  identification or classification of an image .</a:t>
            </a:r>
            <a:endParaRPr lang="en-US" sz="2000" dirty="0">
              <a:solidFill>
                <a:schemeClr val="accent5">
                  <a:lumMod val="50000"/>
                </a:schemeClr>
              </a:solidFill>
              <a:latin typeface="Palatino Linotype" panose="02040502050505030304" charset="0"/>
              <a:ea typeface="Gelasio" pitchFamily="34" charset="-122"/>
              <a:cs typeface="Palatino Linotype" panose="02040502050505030304" charset="0"/>
              <a:sym typeface="+mn-ea"/>
            </a:endParaRPr>
          </a:p>
        </p:txBody>
      </p:sp>
      <p:sp>
        <p:nvSpPr>
          <p:cNvPr id="6" name="Content Placeholder 5">
            <a:extLst>
              <a:ext uri="{FF2B5EF4-FFF2-40B4-BE49-F238E27FC236}">
                <a16:creationId xmlns:a16="http://schemas.microsoft.com/office/drawing/2014/main" id="{B853E35C-42B6-538B-B769-E24663969D2F}"/>
              </a:ext>
            </a:extLst>
          </p:cNvPr>
          <p:cNvSpPr>
            <a:spLocks noGrp="1"/>
          </p:cNvSpPr>
          <p:nvPr>
            <p:ph sz="quarter" idx="13"/>
          </p:nvPr>
        </p:nvSpPr>
        <p:spPr>
          <a:xfrm>
            <a:off x="373224" y="784225"/>
            <a:ext cx="11542967" cy="5663228"/>
          </a:xfrm>
        </p:spPr>
        <p:txBody>
          <a:bodyPr/>
          <a:lstStyle/>
          <a:p>
            <a:r>
              <a:rPr lang="en-US" dirty="0"/>
              <a:t>     </a:t>
            </a:r>
            <a:endParaRPr lang="en-IN" dirty="0"/>
          </a:p>
        </p:txBody>
      </p:sp>
      <p:pic>
        <p:nvPicPr>
          <p:cNvPr id="4" name="Picture 3">
            <a:extLst>
              <a:ext uri="{FF2B5EF4-FFF2-40B4-BE49-F238E27FC236}">
                <a16:creationId xmlns:a16="http://schemas.microsoft.com/office/drawing/2014/main" id="{70C12CC2-4C6C-4C00-9A38-24D53F82E3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428001" y="1913832"/>
            <a:ext cx="4627072" cy="3249584"/>
          </a:xfrm>
          <a:prstGeom prst="rect">
            <a:avLst/>
          </a:prstGeom>
        </p:spPr>
      </p:pic>
    </p:spTree>
    <p:custDataLst>
      <p:tags r:id="rId1"/>
    </p:custData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anim calcmode="lin" valueType="num">
                                      <p:cBhvr>
                                        <p:cTn id="8" dur="2000" fill="hold"/>
                                        <p:tgtEl>
                                          <p:spTgt spid="27">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8">
                                            <p:txEl>
                                              <p:pRg st="0" end="0"/>
                                            </p:txEl>
                                          </p:spTgt>
                                        </p:tgtEl>
                                        <p:attrNameLst>
                                          <p:attrName>style.visibility</p:attrName>
                                        </p:attrNameLst>
                                      </p:cBhvr>
                                      <p:to>
                                        <p:strVal val="visible"/>
                                      </p:to>
                                    </p:set>
                                    <p:anim calcmode="lin" valueType="num">
                                      <p:cBhvr additive="base">
                                        <p:cTn id="14"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762F-AB01-13FB-5967-06F1DCAA0919}"/>
              </a:ext>
            </a:extLst>
          </p:cNvPr>
          <p:cNvSpPr>
            <a:spLocks noGrp="1"/>
          </p:cNvSpPr>
          <p:nvPr>
            <p:ph type="title"/>
          </p:nvPr>
        </p:nvSpPr>
        <p:spPr>
          <a:xfrm>
            <a:off x="1024128" y="585216"/>
            <a:ext cx="9720072" cy="833037"/>
          </a:xfrm>
        </p:spPr>
        <p:txBody>
          <a:bodyPr/>
          <a:lstStyle/>
          <a:p>
            <a:pPr algn="ctr"/>
            <a:r>
              <a:rPr lang="en-US" dirty="0">
                <a:solidFill>
                  <a:srgbClr val="7030A0"/>
                </a:solidFill>
                <a:latin typeface="Algerian" panose="04020705040A02060702" pitchFamily="82" charset="0"/>
              </a:rPr>
              <a:t>PROJECT SCOPE</a:t>
            </a:r>
            <a:endParaRPr lang="en-IN" dirty="0">
              <a:solidFill>
                <a:srgbClr val="7030A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1F7DE92-0193-0084-7409-B019A088DE19}"/>
              </a:ext>
            </a:extLst>
          </p:cNvPr>
          <p:cNvSpPr>
            <a:spLocks noGrp="1"/>
          </p:cNvSpPr>
          <p:nvPr>
            <p:ph sz="half" idx="1"/>
          </p:nvPr>
        </p:nvSpPr>
        <p:spPr>
          <a:xfrm>
            <a:off x="1024127" y="1418253"/>
            <a:ext cx="4754880" cy="4891107"/>
          </a:xfrm>
        </p:spPr>
        <p:txBody>
          <a:bodyPr>
            <a:normAutofit/>
          </a:bodyPr>
          <a:lstStyle/>
          <a:p>
            <a:pPr algn="ctr"/>
            <a:r>
              <a:rPr lang="en-US" sz="2400" b="0" i="0" dirty="0">
                <a:solidFill>
                  <a:schemeClr val="bg1">
                    <a:lumMod val="95000"/>
                    <a:lumOff val="5000"/>
                  </a:schemeClr>
                </a:solidFill>
                <a:effectLst>
                  <a:outerShdw blurRad="38100" dist="38100" dir="2700000" algn="tl">
                    <a:srgbClr val="000000">
                      <a:alpha val="43137"/>
                    </a:srgbClr>
                  </a:outerShdw>
                </a:effectLst>
                <a:latin typeface="Söhne"/>
              </a:rPr>
              <a:t>The project encompasses data preprocessing, exploratory data analysis (EDA), feature engineering, and model building stages. Multiple machine learning techniques such as logistic regression are employed and evaluated to develop an accurate predictive model. The project aims to help user for the classification of given animal.</a:t>
            </a:r>
            <a:endParaRPr lang="en-IN" sz="2400" dirty="0">
              <a:solidFill>
                <a:schemeClr val="accent1">
                  <a:lumMod val="75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7EA30A01-5CCE-4222-8D18-661BF419E85A}"/>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41563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762F-AB01-13FB-5967-06F1DCAA0919}"/>
              </a:ext>
            </a:extLst>
          </p:cNvPr>
          <p:cNvSpPr>
            <a:spLocks noGrp="1"/>
          </p:cNvSpPr>
          <p:nvPr>
            <p:ph type="title"/>
          </p:nvPr>
        </p:nvSpPr>
        <p:spPr>
          <a:xfrm>
            <a:off x="1024128" y="585216"/>
            <a:ext cx="9720072" cy="833037"/>
          </a:xfrm>
        </p:spPr>
        <p:txBody>
          <a:bodyPr/>
          <a:lstStyle/>
          <a:p>
            <a:pPr algn="ctr"/>
            <a:r>
              <a:rPr lang="en-US" dirty="0" err="1">
                <a:solidFill>
                  <a:srgbClr val="FFFF00"/>
                </a:solidFill>
                <a:latin typeface="Algerian" panose="04020705040A02060702" pitchFamily="82" charset="0"/>
              </a:rPr>
              <a:t>REquirements</a:t>
            </a:r>
            <a:endParaRPr lang="en-IN"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1F7DE92-0193-0084-7409-B019A088DE19}"/>
              </a:ext>
            </a:extLst>
          </p:cNvPr>
          <p:cNvSpPr>
            <a:spLocks noGrp="1"/>
          </p:cNvSpPr>
          <p:nvPr>
            <p:ph sz="half" idx="1"/>
          </p:nvPr>
        </p:nvSpPr>
        <p:spPr>
          <a:xfrm>
            <a:off x="1024127" y="1418253"/>
            <a:ext cx="4754880" cy="4891107"/>
          </a:xfrm>
        </p:spPr>
        <p:txBody>
          <a:bodyPr>
            <a:normAutofit fontScale="92500" lnSpcReduction="20000"/>
          </a:bodyPr>
          <a:lstStyle/>
          <a:p>
            <a:r>
              <a:rPr lang="en-US" altLang="zh-CN" sz="2400" dirty="0">
                <a:latin typeface="Palatino Linotype" panose="02040502050505030304" charset="0"/>
                <a:cs typeface="Palatino Linotype" panose="02040502050505030304" charset="0"/>
                <a:sym typeface="+mn-ea"/>
              </a:rPr>
              <a:t>The project requires: </a:t>
            </a:r>
          </a:p>
          <a:p>
            <a:pPr marL="285750" indent="-285750">
              <a:buFont typeface="Wingdings" panose="05000000000000000000" charset="0"/>
              <a:buChar char="q"/>
            </a:pPr>
            <a:r>
              <a:rPr lang="en-US" altLang="zh-CN" sz="2400" dirty="0">
                <a:latin typeface="Palatino Linotype" panose="02040502050505030304" charset="0"/>
                <a:cs typeface="Palatino Linotype" panose="02040502050505030304" charset="0"/>
                <a:sym typeface="+mn-ea"/>
              </a:rPr>
              <a:t>A comprehensive dataset of patients listings with attributes like age, sex, etc.</a:t>
            </a:r>
          </a:p>
          <a:p>
            <a:pPr marL="285750" indent="-285750">
              <a:buFont typeface="Wingdings" panose="05000000000000000000" charset="0"/>
              <a:buChar char="q"/>
            </a:pPr>
            <a:r>
              <a:rPr lang="en-US" altLang="zh-CN" sz="2400" dirty="0">
                <a:latin typeface="Palatino Linotype" panose="02040502050505030304" charset="0"/>
                <a:cs typeface="Palatino Linotype" panose="02040502050505030304" charset="0"/>
                <a:sym typeface="+mn-ea"/>
              </a:rPr>
              <a:t>Knowledge of AIML for creating conversational interfaces.</a:t>
            </a:r>
          </a:p>
          <a:p>
            <a:pPr marL="285750" indent="-285750">
              <a:buFont typeface="Wingdings" panose="05000000000000000000" charset="0"/>
              <a:buChar char="q"/>
            </a:pPr>
            <a:r>
              <a:rPr lang="en-US" altLang="zh-CN" sz="2400" dirty="0">
                <a:latin typeface="Palatino Linotype" panose="02040502050505030304" charset="0"/>
                <a:cs typeface="Palatino Linotype" panose="02040502050505030304" charset="0"/>
                <a:sym typeface="+mn-ea"/>
              </a:rPr>
              <a:t>Familiarity with machine learning techniques for data preprocessing, model training, and evaluation.</a:t>
            </a:r>
          </a:p>
          <a:p>
            <a:pPr marL="285750" indent="-285750">
              <a:buFont typeface="Wingdings" panose="05000000000000000000" charset="0"/>
              <a:buChar char="q"/>
            </a:pPr>
            <a:r>
              <a:rPr lang="en-US" altLang="zh-CN" sz="2400" dirty="0">
                <a:latin typeface="Palatino Linotype" panose="02040502050505030304" charset="0"/>
                <a:cs typeface="Palatino Linotype" panose="02040502050505030304" charset="0"/>
                <a:sym typeface="+mn-ea"/>
              </a:rPr>
              <a:t>Access to computational resources for model development and deployment.</a:t>
            </a:r>
          </a:p>
          <a:p>
            <a:pPr marL="285750" indent="-285750">
              <a:buFont typeface="Wingdings" panose="05000000000000000000" charset="0"/>
              <a:buChar char="q"/>
            </a:pPr>
            <a:r>
              <a:rPr lang="en-US" altLang="zh-CN" sz="2400" dirty="0">
                <a:latin typeface="Palatino Linotype" panose="02040502050505030304" charset="0"/>
                <a:cs typeface="Palatino Linotype" panose="02040502050505030304" charset="0"/>
                <a:sym typeface="+mn-ea"/>
              </a:rPr>
              <a:t>Expertise in software engineering for system integration and scalability.</a:t>
            </a:r>
          </a:p>
          <a:p>
            <a:pPr algn="ctr"/>
            <a:endParaRPr lang="en-IN" sz="2400" dirty="0">
              <a:solidFill>
                <a:schemeClr val="accent1">
                  <a:lumMod val="75000"/>
                </a:schemeClr>
              </a:solidFill>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3B03ADD1-EA57-A052-2E81-4D66CE5CF710}"/>
              </a:ext>
            </a:extLst>
          </p:cNvPr>
          <p:cNvPicPr>
            <a:picLocks noGrp="1" noChangeAspect="1"/>
          </p:cNvPicPr>
          <p:nvPr>
            <p:ph sz="half" idx="2"/>
          </p:nvPr>
        </p:nvPicPr>
        <p:blipFill>
          <a:blip r:embed="rId2"/>
          <a:stretch>
            <a:fillRect/>
          </a:stretch>
        </p:blipFill>
        <p:spPr>
          <a:xfrm>
            <a:off x="6327035" y="2603500"/>
            <a:ext cx="4587767" cy="34163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8141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80">
                                          <p:stCondLst>
                                            <p:cond delay="0"/>
                                          </p:stCondLst>
                                        </p:cTn>
                                        <p:tgtEl>
                                          <p:spTgt spid="3">
                                            <p:txEl>
                                              <p:pRg st="0" end="0"/>
                                            </p:txEl>
                                          </p:spTgt>
                                        </p:tgtEl>
                                      </p:cBhvr>
                                    </p:animEffect>
                                    <p:anim calcmode="lin" valueType="num">
                                      <p:cBhvr>
                                        <p:cTn id="19"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0" end="0"/>
                                            </p:txEl>
                                          </p:spTgt>
                                        </p:tgtEl>
                                      </p:cBhvr>
                                      <p:to x="100000" y="60000"/>
                                    </p:animScale>
                                    <p:animScale>
                                      <p:cBhvr>
                                        <p:cTn id="25" dur="166" decel="50000">
                                          <p:stCondLst>
                                            <p:cond delay="676"/>
                                          </p:stCondLst>
                                        </p:cTn>
                                        <p:tgtEl>
                                          <p:spTgt spid="3">
                                            <p:txEl>
                                              <p:pRg st="0" end="0"/>
                                            </p:txEl>
                                          </p:spTgt>
                                        </p:tgtEl>
                                      </p:cBhvr>
                                      <p:to x="100000" y="100000"/>
                                    </p:animScale>
                                    <p:animScale>
                                      <p:cBhvr>
                                        <p:cTn id="26" dur="26">
                                          <p:stCondLst>
                                            <p:cond delay="1312"/>
                                          </p:stCondLst>
                                        </p:cTn>
                                        <p:tgtEl>
                                          <p:spTgt spid="3">
                                            <p:txEl>
                                              <p:pRg st="0" end="0"/>
                                            </p:txEl>
                                          </p:spTgt>
                                        </p:tgtEl>
                                      </p:cBhvr>
                                      <p:to x="100000" y="80000"/>
                                    </p:animScale>
                                    <p:animScale>
                                      <p:cBhvr>
                                        <p:cTn id="27" dur="166" decel="50000">
                                          <p:stCondLst>
                                            <p:cond delay="1338"/>
                                          </p:stCondLst>
                                        </p:cTn>
                                        <p:tgtEl>
                                          <p:spTgt spid="3">
                                            <p:txEl>
                                              <p:pRg st="0" end="0"/>
                                            </p:txEl>
                                          </p:spTgt>
                                        </p:tgtEl>
                                      </p:cBhvr>
                                      <p:to x="100000" y="100000"/>
                                    </p:animScale>
                                    <p:animScale>
                                      <p:cBhvr>
                                        <p:cTn id="28" dur="26">
                                          <p:stCondLst>
                                            <p:cond delay="1642"/>
                                          </p:stCondLst>
                                        </p:cTn>
                                        <p:tgtEl>
                                          <p:spTgt spid="3">
                                            <p:txEl>
                                              <p:pRg st="0" end="0"/>
                                            </p:txEl>
                                          </p:spTgt>
                                        </p:tgtEl>
                                      </p:cBhvr>
                                      <p:to x="100000" y="90000"/>
                                    </p:animScale>
                                    <p:animScale>
                                      <p:cBhvr>
                                        <p:cTn id="29" dur="166" decel="50000">
                                          <p:stCondLst>
                                            <p:cond delay="1668"/>
                                          </p:stCondLst>
                                        </p:cTn>
                                        <p:tgtEl>
                                          <p:spTgt spid="3">
                                            <p:txEl>
                                              <p:pRg st="0" end="0"/>
                                            </p:txEl>
                                          </p:spTgt>
                                        </p:tgtEl>
                                      </p:cBhvr>
                                      <p:to x="100000" y="100000"/>
                                    </p:animScale>
                                    <p:animScale>
                                      <p:cBhvr>
                                        <p:cTn id="30" dur="26">
                                          <p:stCondLst>
                                            <p:cond delay="1808"/>
                                          </p:stCondLst>
                                        </p:cTn>
                                        <p:tgtEl>
                                          <p:spTgt spid="3">
                                            <p:txEl>
                                              <p:pRg st="0" end="0"/>
                                            </p:txEl>
                                          </p:spTgt>
                                        </p:tgtEl>
                                      </p:cBhvr>
                                      <p:to x="100000" y="95000"/>
                                    </p:animScale>
                                    <p:animScale>
                                      <p:cBhvr>
                                        <p:cTn id="31" dur="166" decel="50000">
                                          <p:stCondLst>
                                            <p:cond delay="1834"/>
                                          </p:stCondLst>
                                        </p:cTn>
                                        <p:tgtEl>
                                          <p:spTgt spid="3">
                                            <p:txEl>
                                              <p:pRg st="0" end="0"/>
                                            </p:txEl>
                                          </p:spTgt>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wipe(down)">
                                      <p:cBhvr>
                                        <p:cTn id="34" dur="580">
                                          <p:stCondLst>
                                            <p:cond delay="0"/>
                                          </p:stCondLst>
                                        </p:cTn>
                                        <p:tgtEl>
                                          <p:spTgt spid="3">
                                            <p:txEl>
                                              <p:pRg st="1" end="1"/>
                                            </p:txEl>
                                          </p:spTgt>
                                        </p:tgtEl>
                                      </p:cBhvr>
                                    </p:animEffect>
                                    <p:anim calcmode="lin" valueType="num">
                                      <p:cBhvr>
                                        <p:cTn id="3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pRg st="1" end="1"/>
                                            </p:txEl>
                                          </p:spTgt>
                                        </p:tgtEl>
                                      </p:cBhvr>
                                      <p:to x="100000" y="60000"/>
                                    </p:animScale>
                                    <p:animScale>
                                      <p:cBhvr>
                                        <p:cTn id="41" dur="166" decel="50000">
                                          <p:stCondLst>
                                            <p:cond delay="676"/>
                                          </p:stCondLst>
                                        </p:cTn>
                                        <p:tgtEl>
                                          <p:spTgt spid="3">
                                            <p:txEl>
                                              <p:pRg st="1" end="1"/>
                                            </p:txEl>
                                          </p:spTgt>
                                        </p:tgtEl>
                                      </p:cBhvr>
                                      <p:to x="100000" y="100000"/>
                                    </p:animScale>
                                    <p:animScale>
                                      <p:cBhvr>
                                        <p:cTn id="42" dur="26">
                                          <p:stCondLst>
                                            <p:cond delay="1312"/>
                                          </p:stCondLst>
                                        </p:cTn>
                                        <p:tgtEl>
                                          <p:spTgt spid="3">
                                            <p:txEl>
                                              <p:pRg st="1" end="1"/>
                                            </p:txEl>
                                          </p:spTgt>
                                        </p:tgtEl>
                                      </p:cBhvr>
                                      <p:to x="100000" y="80000"/>
                                    </p:animScale>
                                    <p:animScale>
                                      <p:cBhvr>
                                        <p:cTn id="43" dur="166" decel="50000">
                                          <p:stCondLst>
                                            <p:cond delay="1338"/>
                                          </p:stCondLst>
                                        </p:cTn>
                                        <p:tgtEl>
                                          <p:spTgt spid="3">
                                            <p:txEl>
                                              <p:pRg st="1" end="1"/>
                                            </p:txEl>
                                          </p:spTgt>
                                        </p:tgtEl>
                                      </p:cBhvr>
                                      <p:to x="100000" y="100000"/>
                                    </p:animScale>
                                    <p:animScale>
                                      <p:cBhvr>
                                        <p:cTn id="44" dur="26">
                                          <p:stCondLst>
                                            <p:cond delay="1642"/>
                                          </p:stCondLst>
                                        </p:cTn>
                                        <p:tgtEl>
                                          <p:spTgt spid="3">
                                            <p:txEl>
                                              <p:pRg st="1" end="1"/>
                                            </p:txEl>
                                          </p:spTgt>
                                        </p:tgtEl>
                                      </p:cBhvr>
                                      <p:to x="100000" y="90000"/>
                                    </p:animScale>
                                    <p:animScale>
                                      <p:cBhvr>
                                        <p:cTn id="45" dur="166" decel="50000">
                                          <p:stCondLst>
                                            <p:cond delay="1668"/>
                                          </p:stCondLst>
                                        </p:cTn>
                                        <p:tgtEl>
                                          <p:spTgt spid="3">
                                            <p:txEl>
                                              <p:pRg st="1" end="1"/>
                                            </p:txEl>
                                          </p:spTgt>
                                        </p:tgtEl>
                                      </p:cBhvr>
                                      <p:to x="100000" y="100000"/>
                                    </p:animScale>
                                    <p:animScale>
                                      <p:cBhvr>
                                        <p:cTn id="46" dur="26">
                                          <p:stCondLst>
                                            <p:cond delay="1808"/>
                                          </p:stCondLst>
                                        </p:cTn>
                                        <p:tgtEl>
                                          <p:spTgt spid="3">
                                            <p:txEl>
                                              <p:pRg st="1" end="1"/>
                                            </p:txEl>
                                          </p:spTgt>
                                        </p:tgtEl>
                                      </p:cBhvr>
                                      <p:to x="100000" y="95000"/>
                                    </p:animScale>
                                    <p:animScale>
                                      <p:cBhvr>
                                        <p:cTn id="47" dur="166" decel="50000">
                                          <p:stCondLst>
                                            <p:cond delay="1834"/>
                                          </p:stCondLst>
                                        </p:cTn>
                                        <p:tgtEl>
                                          <p:spTgt spid="3">
                                            <p:txEl>
                                              <p:pRg st="1" end="1"/>
                                            </p:txEl>
                                          </p:spTgt>
                                        </p:tgtEl>
                                      </p:cBhvr>
                                      <p:to x="100000" y="100000"/>
                                    </p:animScale>
                                  </p:childTnLst>
                                </p:cTn>
                              </p:par>
                              <p:par>
                                <p:cTn id="48" presetID="26" presetClass="entr" presetSubtype="0" fill="hold" nodeType="with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wipe(down)">
                                      <p:cBhvr>
                                        <p:cTn id="50" dur="580">
                                          <p:stCondLst>
                                            <p:cond delay="0"/>
                                          </p:stCondLst>
                                        </p:cTn>
                                        <p:tgtEl>
                                          <p:spTgt spid="3">
                                            <p:txEl>
                                              <p:pRg st="2" end="2"/>
                                            </p:txEl>
                                          </p:spTgt>
                                        </p:tgtEl>
                                      </p:cBhvr>
                                    </p:animEffect>
                                    <p:anim calcmode="lin" valueType="num">
                                      <p:cBhvr>
                                        <p:cTn id="5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2" end="2"/>
                                            </p:txEl>
                                          </p:spTgt>
                                        </p:tgtEl>
                                      </p:cBhvr>
                                      <p:to x="100000" y="60000"/>
                                    </p:animScale>
                                    <p:animScale>
                                      <p:cBhvr>
                                        <p:cTn id="57" dur="166" decel="50000">
                                          <p:stCondLst>
                                            <p:cond delay="676"/>
                                          </p:stCondLst>
                                        </p:cTn>
                                        <p:tgtEl>
                                          <p:spTgt spid="3">
                                            <p:txEl>
                                              <p:pRg st="2" end="2"/>
                                            </p:txEl>
                                          </p:spTgt>
                                        </p:tgtEl>
                                      </p:cBhvr>
                                      <p:to x="100000" y="100000"/>
                                    </p:animScale>
                                    <p:animScale>
                                      <p:cBhvr>
                                        <p:cTn id="58" dur="26">
                                          <p:stCondLst>
                                            <p:cond delay="1312"/>
                                          </p:stCondLst>
                                        </p:cTn>
                                        <p:tgtEl>
                                          <p:spTgt spid="3">
                                            <p:txEl>
                                              <p:pRg st="2" end="2"/>
                                            </p:txEl>
                                          </p:spTgt>
                                        </p:tgtEl>
                                      </p:cBhvr>
                                      <p:to x="100000" y="80000"/>
                                    </p:animScale>
                                    <p:animScale>
                                      <p:cBhvr>
                                        <p:cTn id="59" dur="166" decel="50000">
                                          <p:stCondLst>
                                            <p:cond delay="1338"/>
                                          </p:stCondLst>
                                        </p:cTn>
                                        <p:tgtEl>
                                          <p:spTgt spid="3">
                                            <p:txEl>
                                              <p:pRg st="2" end="2"/>
                                            </p:txEl>
                                          </p:spTgt>
                                        </p:tgtEl>
                                      </p:cBhvr>
                                      <p:to x="100000" y="100000"/>
                                    </p:animScale>
                                    <p:animScale>
                                      <p:cBhvr>
                                        <p:cTn id="60" dur="26">
                                          <p:stCondLst>
                                            <p:cond delay="1642"/>
                                          </p:stCondLst>
                                        </p:cTn>
                                        <p:tgtEl>
                                          <p:spTgt spid="3">
                                            <p:txEl>
                                              <p:pRg st="2" end="2"/>
                                            </p:txEl>
                                          </p:spTgt>
                                        </p:tgtEl>
                                      </p:cBhvr>
                                      <p:to x="100000" y="90000"/>
                                    </p:animScale>
                                    <p:animScale>
                                      <p:cBhvr>
                                        <p:cTn id="61" dur="166" decel="50000">
                                          <p:stCondLst>
                                            <p:cond delay="1668"/>
                                          </p:stCondLst>
                                        </p:cTn>
                                        <p:tgtEl>
                                          <p:spTgt spid="3">
                                            <p:txEl>
                                              <p:pRg st="2" end="2"/>
                                            </p:txEl>
                                          </p:spTgt>
                                        </p:tgtEl>
                                      </p:cBhvr>
                                      <p:to x="100000" y="100000"/>
                                    </p:animScale>
                                    <p:animScale>
                                      <p:cBhvr>
                                        <p:cTn id="62" dur="26">
                                          <p:stCondLst>
                                            <p:cond delay="1808"/>
                                          </p:stCondLst>
                                        </p:cTn>
                                        <p:tgtEl>
                                          <p:spTgt spid="3">
                                            <p:txEl>
                                              <p:pRg st="2" end="2"/>
                                            </p:txEl>
                                          </p:spTgt>
                                        </p:tgtEl>
                                      </p:cBhvr>
                                      <p:to x="100000" y="95000"/>
                                    </p:animScale>
                                    <p:animScale>
                                      <p:cBhvr>
                                        <p:cTn id="63" dur="166" decel="50000">
                                          <p:stCondLst>
                                            <p:cond delay="1834"/>
                                          </p:stCondLst>
                                        </p:cTn>
                                        <p:tgtEl>
                                          <p:spTgt spid="3">
                                            <p:txEl>
                                              <p:pRg st="2" end="2"/>
                                            </p:txEl>
                                          </p:spTgt>
                                        </p:tgtEl>
                                      </p:cBhvr>
                                      <p:to x="100000" y="100000"/>
                                    </p:animScale>
                                  </p:childTnLst>
                                </p:cTn>
                              </p:par>
                              <p:par>
                                <p:cTn id="64" presetID="26" presetClass="entr" presetSubtype="0" fill="hold" nodeType="with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par>
                                <p:cTn id="80" presetID="26" presetClass="entr" presetSubtype="0" fill="hold" nodeType="withEffect">
                                  <p:stCondLst>
                                    <p:cond delay="0"/>
                                  </p:stCondLst>
                                  <p:childTnLst>
                                    <p:set>
                                      <p:cBhvr>
                                        <p:cTn id="81" dur="1" fill="hold">
                                          <p:stCondLst>
                                            <p:cond delay="0"/>
                                          </p:stCondLst>
                                        </p:cTn>
                                        <p:tgtEl>
                                          <p:spTgt spid="3">
                                            <p:txEl>
                                              <p:pRg st="4" end="4"/>
                                            </p:txEl>
                                          </p:spTgt>
                                        </p:tgtEl>
                                        <p:attrNameLst>
                                          <p:attrName>style.visibility</p:attrName>
                                        </p:attrNameLst>
                                      </p:cBhvr>
                                      <p:to>
                                        <p:strVal val="visible"/>
                                      </p:to>
                                    </p:set>
                                    <p:animEffect transition="in" filter="wipe(down)">
                                      <p:cBhvr>
                                        <p:cTn id="82" dur="580">
                                          <p:stCondLst>
                                            <p:cond delay="0"/>
                                          </p:stCondLst>
                                        </p:cTn>
                                        <p:tgtEl>
                                          <p:spTgt spid="3">
                                            <p:txEl>
                                              <p:pRg st="4" end="4"/>
                                            </p:txEl>
                                          </p:spTgt>
                                        </p:tgtEl>
                                      </p:cBhvr>
                                    </p:animEffect>
                                    <p:anim calcmode="lin" valueType="num">
                                      <p:cBhvr>
                                        <p:cTn id="8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8" dur="26">
                                          <p:stCondLst>
                                            <p:cond delay="650"/>
                                          </p:stCondLst>
                                        </p:cTn>
                                        <p:tgtEl>
                                          <p:spTgt spid="3">
                                            <p:txEl>
                                              <p:pRg st="4" end="4"/>
                                            </p:txEl>
                                          </p:spTgt>
                                        </p:tgtEl>
                                      </p:cBhvr>
                                      <p:to x="100000" y="60000"/>
                                    </p:animScale>
                                    <p:animScale>
                                      <p:cBhvr>
                                        <p:cTn id="89" dur="166" decel="50000">
                                          <p:stCondLst>
                                            <p:cond delay="676"/>
                                          </p:stCondLst>
                                        </p:cTn>
                                        <p:tgtEl>
                                          <p:spTgt spid="3">
                                            <p:txEl>
                                              <p:pRg st="4" end="4"/>
                                            </p:txEl>
                                          </p:spTgt>
                                        </p:tgtEl>
                                      </p:cBhvr>
                                      <p:to x="100000" y="100000"/>
                                    </p:animScale>
                                    <p:animScale>
                                      <p:cBhvr>
                                        <p:cTn id="90" dur="26">
                                          <p:stCondLst>
                                            <p:cond delay="1312"/>
                                          </p:stCondLst>
                                        </p:cTn>
                                        <p:tgtEl>
                                          <p:spTgt spid="3">
                                            <p:txEl>
                                              <p:pRg st="4" end="4"/>
                                            </p:txEl>
                                          </p:spTgt>
                                        </p:tgtEl>
                                      </p:cBhvr>
                                      <p:to x="100000" y="80000"/>
                                    </p:animScale>
                                    <p:animScale>
                                      <p:cBhvr>
                                        <p:cTn id="91" dur="166" decel="50000">
                                          <p:stCondLst>
                                            <p:cond delay="1338"/>
                                          </p:stCondLst>
                                        </p:cTn>
                                        <p:tgtEl>
                                          <p:spTgt spid="3">
                                            <p:txEl>
                                              <p:pRg st="4" end="4"/>
                                            </p:txEl>
                                          </p:spTgt>
                                        </p:tgtEl>
                                      </p:cBhvr>
                                      <p:to x="100000" y="100000"/>
                                    </p:animScale>
                                    <p:animScale>
                                      <p:cBhvr>
                                        <p:cTn id="92" dur="26">
                                          <p:stCondLst>
                                            <p:cond delay="1642"/>
                                          </p:stCondLst>
                                        </p:cTn>
                                        <p:tgtEl>
                                          <p:spTgt spid="3">
                                            <p:txEl>
                                              <p:pRg st="4" end="4"/>
                                            </p:txEl>
                                          </p:spTgt>
                                        </p:tgtEl>
                                      </p:cBhvr>
                                      <p:to x="100000" y="90000"/>
                                    </p:animScale>
                                    <p:animScale>
                                      <p:cBhvr>
                                        <p:cTn id="93" dur="166" decel="50000">
                                          <p:stCondLst>
                                            <p:cond delay="1668"/>
                                          </p:stCondLst>
                                        </p:cTn>
                                        <p:tgtEl>
                                          <p:spTgt spid="3">
                                            <p:txEl>
                                              <p:pRg st="4" end="4"/>
                                            </p:txEl>
                                          </p:spTgt>
                                        </p:tgtEl>
                                      </p:cBhvr>
                                      <p:to x="100000" y="100000"/>
                                    </p:animScale>
                                    <p:animScale>
                                      <p:cBhvr>
                                        <p:cTn id="94" dur="26">
                                          <p:stCondLst>
                                            <p:cond delay="1808"/>
                                          </p:stCondLst>
                                        </p:cTn>
                                        <p:tgtEl>
                                          <p:spTgt spid="3">
                                            <p:txEl>
                                              <p:pRg st="4" end="4"/>
                                            </p:txEl>
                                          </p:spTgt>
                                        </p:tgtEl>
                                      </p:cBhvr>
                                      <p:to x="100000" y="95000"/>
                                    </p:animScale>
                                    <p:animScale>
                                      <p:cBhvr>
                                        <p:cTn id="95" dur="166" decel="50000">
                                          <p:stCondLst>
                                            <p:cond delay="1834"/>
                                          </p:stCondLst>
                                        </p:cTn>
                                        <p:tgtEl>
                                          <p:spTgt spid="3">
                                            <p:txEl>
                                              <p:pRg st="4" end="4"/>
                                            </p:txEl>
                                          </p:spTgt>
                                        </p:tgtEl>
                                      </p:cBhvr>
                                      <p:to x="100000" y="100000"/>
                                    </p:animScale>
                                  </p:childTnLst>
                                </p:cTn>
                              </p:par>
                              <p:par>
                                <p:cTn id="96" presetID="26" presetClass="entr" presetSubtype="0" fill="hold" nodeType="withEffect">
                                  <p:stCondLst>
                                    <p:cond delay="0"/>
                                  </p:stCondLst>
                                  <p:childTnLst>
                                    <p:set>
                                      <p:cBhvr>
                                        <p:cTn id="97" dur="1" fill="hold">
                                          <p:stCondLst>
                                            <p:cond delay="0"/>
                                          </p:stCondLst>
                                        </p:cTn>
                                        <p:tgtEl>
                                          <p:spTgt spid="3">
                                            <p:txEl>
                                              <p:pRg st="5" end="5"/>
                                            </p:txEl>
                                          </p:spTgt>
                                        </p:tgtEl>
                                        <p:attrNameLst>
                                          <p:attrName>style.visibility</p:attrName>
                                        </p:attrNameLst>
                                      </p:cBhvr>
                                      <p:to>
                                        <p:strVal val="visible"/>
                                      </p:to>
                                    </p:set>
                                    <p:animEffect transition="in" filter="wipe(down)">
                                      <p:cBhvr>
                                        <p:cTn id="98" dur="580">
                                          <p:stCondLst>
                                            <p:cond delay="0"/>
                                          </p:stCondLst>
                                        </p:cTn>
                                        <p:tgtEl>
                                          <p:spTgt spid="3">
                                            <p:txEl>
                                              <p:pRg st="5" end="5"/>
                                            </p:txEl>
                                          </p:spTgt>
                                        </p:tgtEl>
                                      </p:cBhvr>
                                    </p:animEffect>
                                    <p:anim calcmode="lin" valueType="num">
                                      <p:cBhvr>
                                        <p:cTn id="9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4" dur="26">
                                          <p:stCondLst>
                                            <p:cond delay="650"/>
                                          </p:stCondLst>
                                        </p:cTn>
                                        <p:tgtEl>
                                          <p:spTgt spid="3">
                                            <p:txEl>
                                              <p:pRg st="5" end="5"/>
                                            </p:txEl>
                                          </p:spTgt>
                                        </p:tgtEl>
                                      </p:cBhvr>
                                      <p:to x="100000" y="60000"/>
                                    </p:animScale>
                                    <p:animScale>
                                      <p:cBhvr>
                                        <p:cTn id="105" dur="166" decel="50000">
                                          <p:stCondLst>
                                            <p:cond delay="676"/>
                                          </p:stCondLst>
                                        </p:cTn>
                                        <p:tgtEl>
                                          <p:spTgt spid="3">
                                            <p:txEl>
                                              <p:pRg st="5" end="5"/>
                                            </p:txEl>
                                          </p:spTgt>
                                        </p:tgtEl>
                                      </p:cBhvr>
                                      <p:to x="100000" y="100000"/>
                                    </p:animScale>
                                    <p:animScale>
                                      <p:cBhvr>
                                        <p:cTn id="106" dur="26">
                                          <p:stCondLst>
                                            <p:cond delay="1312"/>
                                          </p:stCondLst>
                                        </p:cTn>
                                        <p:tgtEl>
                                          <p:spTgt spid="3">
                                            <p:txEl>
                                              <p:pRg st="5" end="5"/>
                                            </p:txEl>
                                          </p:spTgt>
                                        </p:tgtEl>
                                      </p:cBhvr>
                                      <p:to x="100000" y="80000"/>
                                    </p:animScale>
                                    <p:animScale>
                                      <p:cBhvr>
                                        <p:cTn id="107" dur="166" decel="50000">
                                          <p:stCondLst>
                                            <p:cond delay="1338"/>
                                          </p:stCondLst>
                                        </p:cTn>
                                        <p:tgtEl>
                                          <p:spTgt spid="3">
                                            <p:txEl>
                                              <p:pRg st="5" end="5"/>
                                            </p:txEl>
                                          </p:spTgt>
                                        </p:tgtEl>
                                      </p:cBhvr>
                                      <p:to x="100000" y="100000"/>
                                    </p:animScale>
                                    <p:animScale>
                                      <p:cBhvr>
                                        <p:cTn id="108" dur="26">
                                          <p:stCondLst>
                                            <p:cond delay="1642"/>
                                          </p:stCondLst>
                                        </p:cTn>
                                        <p:tgtEl>
                                          <p:spTgt spid="3">
                                            <p:txEl>
                                              <p:pRg st="5" end="5"/>
                                            </p:txEl>
                                          </p:spTgt>
                                        </p:tgtEl>
                                      </p:cBhvr>
                                      <p:to x="100000" y="90000"/>
                                    </p:animScale>
                                    <p:animScale>
                                      <p:cBhvr>
                                        <p:cTn id="109" dur="166" decel="50000">
                                          <p:stCondLst>
                                            <p:cond delay="1668"/>
                                          </p:stCondLst>
                                        </p:cTn>
                                        <p:tgtEl>
                                          <p:spTgt spid="3">
                                            <p:txEl>
                                              <p:pRg st="5" end="5"/>
                                            </p:txEl>
                                          </p:spTgt>
                                        </p:tgtEl>
                                      </p:cBhvr>
                                      <p:to x="100000" y="100000"/>
                                    </p:animScale>
                                    <p:animScale>
                                      <p:cBhvr>
                                        <p:cTn id="110" dur="26">
                                          <p:stCondLst>
                                            <p:cond delay="1808"/>
                                          </p:stCondLst>
                                        </p:cTn>
                                        <p:tgtEl>
                                          <p:spTgt spid="3">
                                            <p:txEl>
                                              <p:pRg st="5" end="5"/>
                                            </p:txEl>
                                          </p:spTgt>
                                        </p:tgtEl>
                                      </p:cBhvr>
                                      <p:to x="100000" y="95000"/>
                                    </p:animScale>
                                    <p:animScale>
                                      <p:cBhvr>
                                        <p:cTn id="111"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762F-AB01-13FB-5967-06F1DCAA0919}"/>
              </a:ext>
            </a:extLst>
          </p:cNvPr>
          <p:cNvSpPr>
            <a:spLocks noGrp="1"/>
          </p:cNvSpPr>
          <p:nvPr>
            <p:ph type="title"/>
          </p:nvPr>
        </p:nvSpPr>
        <p:spPr>
          <a:xfrm>
            <a:off x="1024128" y="585216"/>
            <a:ext cx="9720072" cy="833037"/>
          </a:xfrm>
        </p:spPr>
        <p:txBody>
          <a:bodyPr/>
          <a:lstStyle/>
          <a:p>
            <a:pPr algn="ctr"/>
            <a:r>
              <a:rPr lang="en-US" dirty="0">
                <a:latin typeface="Algerian" panose="04020705040A02060702" pitchFamily="82" charset="0"/>
              </a:rPr>
              <a:t>LIBRARIES IMPORTED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1F7DE92-0193-0084-7409-B019A088DE19}"/>
              </a:ext>
            </a:extLst>
          </p:cNvPr>
          <p:cNvSpPr>
            <a:spLocks noGrp="1"/>
          </p:cNvSpPr>
          <p:nvPr>
            <p:ph sz="half" idx="1"/>
          </p:nvPr>
        </p:nvSpPr>
        <p:spPr>
          <a:xfrm>
            <a:off x="1024127" y="1418253"/>
            <a:ext cx="4754880" cy="4891107"/>
          </a:xfrm>
        </p:spPr>
        <p:txBody>
          <a:bodyPr>
            <a:normAutofit/>
          </a:bodyPr>
          <a:lstStyle/>
          <a:p>
            <a:pPr marL="0" indent="0">
              <a:buNone/>
            </a:pPr>
            <a:r>
              <a:rPr lang="en-IN" sz="2400" dirty="0">
                <a:solidFill>
                  <a:schemeClr val="accent2">
                    <a:lumMod val="40000"/>
                    <a:lumOff val="60000"/>
                  </a:schemeClr>
                </a:solidFill>
                <a:latin typeface="Palatino Linotype" panose="02040502050505030304" charset="0"/>
                <a:cs typeface="Palatino Linotype" panose="02040502050505030304" charset="0"/>
              </a:rPr>
              <a:t>The Libraries imported are :</a:t>
            </a:r>
          </a:p>
          <a:p>
            <a:pPr marL="0" indent="0">
              <a:buNone/>
            </a:pPr>
            <a:endParaRPr lang="en-IN" sz="2400" dirty="0">
              <a:solidFill>
                <a:schemeClr val="accent2">
                  <a:lumMod val="40000"/>
                  <a:lumOff val="60000"/>
                </a:schemeClr>
              </a:solidFill>
              <a:latin typeface="Palatino Linotype" panose="02040502050505030304" charset="0"/>
              <a:cs typeface="Palatino Linotype" panose="02040502050505030304" charset="0"/>
            </a:endParaRPr>
          </a:p>
          <a:p>
            <a:pPr>
              <a:buFont typeface="Wingdings" panose="05000000000000000000" charset="0"/>
              <a:buChar char="q"/>
            </a:pPr>
            <a:r>
              <a:rPr lang="en-IN" sz="2400" dirty="0">
                <a:solidFill>
                  <a:schemeClr val="accent2">
                    <a:lumMod val="40000"/>
                    <a:lumOff val="60000"/>
                  </a:schemeClr>
                </a:solidFill>
                <a:latin typeface="Palatino Linotype" panose="02040502050505030304" charset="0"/>
                <a:cs typeface="Palatino Linotype" panose="02040502050505030304" charset="0"/>
              </a:rPr>
              <a:t>import pandas as pd</a:t>
            </a:r>
          </a:p>
          <a:p>
            <a:pPr>
              <a:buFont typeface="Wingdings" panose="05000000000000000000" charset="0"/>
              <a:buChar char="q"/>
            </a:pPr>
            <a:r>
              <a:rPr lang="en-IN" sz="2400" dirty="0">
                <a:solidFill>
                  <a:schemeClr val="accent2">
                    <a:lumMod val="40000"/>
                    <a:lumOff val="60000"/>
                  </a:schemeClr>
                </a:solidFill>
                <a:latin typeface="Palatino Linotype" panose="02040502050505030304" charset="0"/>
                <a:cs typeface="Palatino Linotype" panose="02040502050505030304" charset="0"/>
              </a:rPr>
              <a:t>import </a:t>
            </a:r>
            <a:r>
              <a:rPr lang="en-IN" sz="2400" dirty="0" err="1">
                <a:solidFill>
                  <a:schemeClr val="accent2">
                    <a:lumMod val="40000"/>
                    <a:lumOff val="60000"/>
                  </a:schemeClr>
                </a:solidFill>
                <a:latin typeface="Palatino Linotype" panose="02040502050505030304" charset="0"/>
                <a:cs typeface="Palatino Linotype" panose="02040502050505030304" charset="0"/>
              </a:rPr>
              <a:t>numpy</a:t>
            </a:r>
            <a:r>
              <a:rPr lang="en-IN" sz="2400" dirty="0">
                <a:solidFill>
                  <a:schemeClr val="accent2">
                    <a:lumMod val="40000"/>
                    <a:lumOff val="60000"/>
                  </a:schemeClr>
                </a:solidFill>
                <a:latin typeface="Palatino Linotype" panose="02040502050505030304" charset="0"/>
                <a:cs typeface="Palatino Linotype" panose="02040502050505030304" charset="0"/>
              </a:rPr>
              <a:t> as np</a:t>
            </a:r>
          </a:p>
          <a:p>
            <a:pPr>
              <a:buFont typeface="Wingdings" panose="05000000000000000000" charset="0"/>
              <a:buChar char="q"/>
            </a:pPr>
            <a:r>
              <a:rPr lang="en-IN" sz="2400" dirty="0">
                <a:solidFill>
                  <a:schemeClr val="accent2">
                    <a:lumMod val="40000"/>
                    <a:lumOff val="60000"/>
                  </a:schemeClr>
                </a:solidFill>
                <a:latin typeface="Palatino Linotype" panose="02040502050505030304" charset="0"/>
                <a:cs typeface="Palatino Linotype" panose="02040502050505030304" charset="0"/>
              </a:rPr>
              <a:t>import </a:t>
            </a:r>
            <a:r>
              <a:rPr lang="en-IN" sz="2400" dirty="0" err="1">
                <a:solidFill>
                  <a:schemeClr val="accent2">
                    <a:lumMod val="40000"/>
                    <a:lumOff val="60000"/>
                  </a:schemeClr>
                </a:solidFill>
                <a:latin typeface="Palatino Linotype" panose="02040502050505030304" charset="0"/>
                <a:cs typeface="Palatino Linotype" panose="02040502050505030304" charset="0"/>
              </a:rPr>
              <a:t>train_test_split</a:t>
            </a:r>
            <a:endParaRPr lang="en-IN" sz="2400" dirty="0">
              <a:solidFill>
                <a:schemeClr val="accent2">
                  <a:lumMod val="40000"/>
                  <a:lumOff val="60000"/>
                </a:schemeClr>
              </a:solidFill>
              <a:latin typeface="Palatino Linotype" panose="02040502050505030304" charset="0"/>
              <a:cs typeface="Palatino Linotype" panose="02040502050505030304" charset="0"/>
            </a:endParaRPr>
          </a:p>
          <a:p>
            <a:pPr>
              <a:buFont typeface="Wingdings" panose="05000000000000000000" charset="0"/>
              <a:buChar char="q"/>
            </a:pPr>
            <a:r>
              <a:rPr lang="en-IN" sz="2400" dirty="0">
                <a:solidFill>
                  <a:schemeClr val="accent2">
                    <a:lumMod val="40000"/>
                    <a:lumOff val="60000"/>
                  </a:schemeClr>
                </a:solidFill>
                <a:latin typeface="Palatino Linotype" panose="02040502050505030304" charset="0"/>
                <a:cs typeface="Palatino Linotype" panose="02040502050505030304" charset="0"/>
              </a:rPr>
              <a:t>import </a:t>
            </a:r>
            <a:r>
              <a:rPr lang="en-IN" sz="2400" dirty="0" err="1">
                <a:solidFill>
                  <a:schemeClr val="accent2">
                    <a:lumMod val="40000"/>
                    <a:lumOff val="60000"/>
                  </a:schemeClr>
                </a:solidFill>
                <a:latin typeface="Palatino Linotype" panose="02040502050505030304" charset="0"/>
                <a:cs typeface="Palatino Linotype" panose="02040502050505030304" charset="0"/>
              </a:rPr>
              <a:t>LogisticRegression</a:t>
            </a:r>
            <a:endParaRPr lang="en-IN" sz="2400" dirty="0">
              <a:solidFill>
                <a:schemeClr val="accent2">
                  <a:lumMod val="40000"/>
                  <a:lumOff val="60000"/>
                </a:schemeClr>
              </a:solidFill>
              <a:latin typeface="Palatino Linotype" panose="02040502050505030304" charset="0"/>
              <a:cs typeface="Palatino Linotype" panose="02040502050505030304" charset="0"/>
            </a:endParaRPr>
          </a:p>
          <a:p>
            <a:pPr>
              <a:buFont typeface="Wingdings" panose="05000000000000000000" charset="0"/>
              <a:buChar char="q"/>
            </a:pPr>
            <a:r>
              <a:rPr lang="en-IN" sz="2400" dirty="0">
                <a:solidFill>
                  <a:schemeClr val="accent2">
                    <a:lumMod val="40000"/>
                    <a:lumOff val="60000"/>
                  </a:schemeClr>
                </a:solidFill>
                <a:latin typeface="Palatino Linotype" panose="02040502050505030304" charset="0"/>
                <a:cs typeface="Palatino Linotype" panose="02040502050505030304" charset="0"/>
              </a:rPr>
              <a:t>import </a:t>
            </a:r>
            <a:r>
              <a:rPr lang="en-IN" sz="2400" dirty="0" err="1">
                <a:solidFill>
                  <a:schemeClr val="accent2">
                    <a:lumMod val="40000"/>
                    <a:lumOff val="60000"/>
                  </a:schemeClr>
                </a:solidFill>
                <a:latin typeface="Palatino Linotype" panose="02040502050505030304" charset="0"/>
                <a:cs typeface="Palatino Linotype" panose="02040502050505030304" charset="0"/>
              </a:rPr>
              <a:t>accuracy_score</a:t>
            </a:r>
            <a:endParaRPr lang="en-IN" sz="2400" dirty="0">
              <a:solidFill>
                <a:schemeClr val="accent2">
                  <a:lumMod val="40000"/>
                  <a:lumOff val="60000"/>
                </a:schemeClr>
              </a:solidFill>
              <a:latin typeface="Palatino Linotype" panose="02040502050505030304" charset="0"/>
              <a:cs typeface="Palatino Linotype" panose="02040502050505030304" charset="0"/>
            </a:endParaRPr>
          </a:p>
          <a:p>
            <a:pPr algn="ctr"/>
            <a:endParaRPr lang="en-IN" sz="2400" dirty="0">
              <a:solidFill>
                <a:schemeClr val="accent1">
                  <a:lumMod val="75000"/>
                </a:schemeClr>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B9F37639-143E-A640-1A39-8FA94E758E61}"/>
              </a:ext>
            </a:extLst>
          </p:cNvPr>
          <p:cNvPicPr>
            <a:picLocks noGrp="1" noChangeAspect="1"/>
          </p:cNvPicPr>
          <p:nvPr>
            <p:ph sz="half" idx="2"/>
          </p:nvPr>
        </p:nvPicPr>
        <p:blipFill>
          <a:blip r:embed="rId2"/>
          <a:stretch>
            <a:fillRect/>
          </a:stretch>
        </p:blipFill>
        <p:spPr>
          <a:xfrm>
            <a:off x="7508302" y="3701997"/>
            <a:ext cx="2225233" cy="12193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85118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762F-AB01-13FB-5967-06F1DCAA0919}"/>
              </a:ext>
            </a:extLst>
          </p:cNvPr>
          <p:cNvSpPr>
            <a:spLocks noGrp="1"/>
          </p:cNvSpPr>
          <p:nvPr>
            <p:ph type="title"/>
          </p:nvPr>
        </p:nvSpPr>
        <p:spPr>
          <a:xfrm>
            <a:off x="1024128" y="585216"/>
            <a:ext cx="9720072" cy="833037"/>
          </a:xfrm>
        </p:spPr>
        <p:txBody>
          <a:bodyPr/>
          <a:lstStyle/>
          <a:p>
            <a:pPr algn="ctr"/>
            <a:r>
              <a:rPr lang="en-US" dirty="0" err="1">
                <a:solidFill>
                  <a:schemeClr val="bg1"/>
                </a:solidFill>
                <a:latin typeface="Algerian" panose="04020705040A02060702" pitchFamily="82" charset="0"/>
              </a:rPr>
              <a:t>REferences</a:t>
            </a:r>
            <a:endParaRPr lang="en-IN"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1F7DE92-0193-0084-7409-B019A088DE19}"/>
              </a:ext>
            </a:extLst>
          </p:cNvPr>
          <p:cNvSpPr>
            <a:spLocks noGrp="1"/>
          </p:cNvSpPr>
          <p:nvPr>
            <p:ph sz="half" idx="1"/>
          </p:nvPr>
        </p:nvSpPr>
        <p:spPr>
          <a:xfrm>
            <a:off x="1024127" y="1418253"/>
            <a:ext cx="4754880" cy="4891107"/>
          </a:xfrm>
        </p:spPr>
        <p:txBody>
          <a:bodyPr>
            <a:normAutofit/>
          </a:bodyPr>
          <a:lstStyle/>
          <a:p>
            <a:pPr algn="ctr">
              <a:buFont typeface="Arial" panose="020B0604020202020204" pitchFamily="34" charset="0"/>
              <a:buChar char="•"/>
            </a:pPr>
            <a:r>
              <a:rPr lang="en-US" sz="2400" dirty="0">
                <a:solidFill>
                  <a:srgbClr val="FFFF00"/>
                </a:solidFill>
                <a:effectLst>
                  <a:outerShdw blurRad="38100" dist="38100" dir="2700000" algn="tl">
                    <a:srgbClr val="000000">
                      <a:alpha val="43137"/>
                    </a:srgbClr>
                  </a:outerShdw>
                </a:effectLst>
              </a:rPr>
              <a:t>PyPl.org</a:t>
            </a:r>
          </a:p>
          <a:p>
            <a:pPr algn="ctr">
              <a:buFont typeface="Arial" panose="020B0604020202020204" pitchFamily="34" charset="0"/>
              <a:buChar char="•"/>
            </a:pPr>
            <a:r>
              <a:rPr lang="en-US" sz="2400" dirty="0" err="1">
                <a:solidFill>
                  <a:srgbClr val="FFFF00"/>
                </a:solidFill>
                <a:effectLst>
                  <a:outerShdw blurRad="38100" dist="38100" dir="2700000" algn="tl">
                    <a:srgbClr val="000000">
                      <a:alpha val="43137"/>
                    </a:srgbClr>
                  </a:outerShdw>
                </a:effectLst>
              </a:rPr>
              <a:t>GeeksforGeeks</a:t>
            </a:r>
            <a:endParaRPr lang="en-US" sz="2400" dirty="0">
              <a:solidFill>
                <a:srgbClr val="FFFF00"/>
              </a:solidFill>
              <a:effectLst>
                <a:outerShdw blurRad="38100" dist="38100" dir="2700000" algn="tl">
                  <a:srgbClr val="000000">
                    <a:alpha val="43137"/>
                  </a:srgbClr>
                </a:outerShdw>
              </a:effectLst>
            </a:endParaRPr>
          </a:p>
          <a:p>
            <a:pPr algn="ctr">
              <a:buFont typeface="Arial" panose="020B0604020202020204" pitchFamily="34" charset="0"/>
              <a:buChar char="•"/>
            </a:pPr>
            <a:r>
              <a:rPr lang="en-US" sz="2400" dirty="0" err="1">
                <a:solidFill>
                  <a:srgbClr val="FFFF00"/>
                </a:solidFill>
                <a:effectLst>
                  <a:outerShdw blurRad="38100" dist="38100" dir="2700000" algn="tl">
                    <a:srgbClr val="000000">
                      <a:alpha val="43137"/>
                    </a:srgbClr>
                  </a:outerShdw>
                </a:effectLst>
              </a:rPr>
              <a:t>Youtube</a:t>
            </a:r>
            <a:endParaRPr lang="en-IN" sz="2400" dirty="0">
              <a:solidFill>
                <a:srgbClr val="FFFF00"/>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2EF194FC-6B46-E869-4C05-759B1DAAD016}"/>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14545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51940" y="1824990"/>
            <a:ext cx="8963025" cy="2918460"/>
          </a:xfrm>
        </p:spPr>
        <p:txBody>
          <a:bodyPr>
            <a:noAutofit/>
          </a:bodyPr>
          <a:lstStyle/>
          <a:p>
            <a:pPr algn="ctr"/>
            <a:r>
              <a:rPr lang="en-IN" altLang="en-US" sz="9600">
                <a:latin typeface="Bahnschrift Condensed" panose="020B0502040204020203" charset="0"/>
                <a:cs typeface="Bahnschrift Condensed" panose="020B0502040204020203" charset="0"/>
              </a:rPr>
              <a:t>THANK YOU</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8"/>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82_10*a*1"/>
  <p:tag name="KSO_WM_TEMPLATE_CATEGORY" val="custom"/>
  <p:tag name="KSO_WM_TEMPLATE_INDEX" val="20202582"/>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RESOURCELIBID_LIB" val="308829"/>
  <p:tag name="WHOLEPAGETYPE" val="Page_Head"/>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119</TotalTime>
  <Words>217</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Algerian</vt:lpstr>
      <vt:lpstr>Arial</vt:lpstr>
      <vt:lpstr>Bahnschrift Condensed</vt:lpstr>
      <vt:lpstr>Calibri</vt:lpstr>
      <vt:lpstr>Century Gothic</vt:lpstr>
      <vt:lpstr>Droid Serif</vt:lpstr>
      <vt:lpstr>Montserrat Semi Bold</vt:lpstr>
      <vt:lpstr>Palatino Linotype</vt:lpstr>
      <vt:lpstr>Söhne</vt:lpstr>
      <vt:lpstr>Wingdings</vt:lpstr>
      <vt:lpstr>Wingdings 3</vt:lpstr>
      <vt:lpstr>Ion Boardroom</vt:lpstr>
      <vt:lpstr>AIML  PRESENTATION ON IMAGE CLASSIFIER</vt:lpstr>
      <vt:lpstr>PowerPoint Presentation</vt:lpstr>
      <vt:lpstr>PowerPoint Presentation</vt:lpstr>
      <vt:lpstr>PROJECT SCOPE</vt:lpstr>
      <vt:lpstr>REquirements</vt:lpstr>
      <vt:lpstr>LIBRARIES IMPORTED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Dell</dc:creator>
  <cp:lastModifiedBy>Aryan Bhardwaj</cp:lastModifiedBy>
  <cp:revision>23</cp:revision>
  <dcterms:created xsi:type="dcterms:W3CDTF">2019-10-24T03:58:00Z</dcterms:created>
  <dcterms:modified xsi:type="dcterms:W3CDTF">2024-03-20T11:19:02Z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3E1910DAC0554309A96CBC35F716BF6E</vt:lpwstr>
  </property>
</Properties>
</file>