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Arial Rounded MT Bold" panose="020F0704030504030204" pitchFamily="34" charset="0"/>
      <p:regular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Heebo Bold" pitchFamily="2" charset="-79"/>
      <p:bold r:id="rId16"/>
    </p:embeddedFont>
    <p:embeddedFont>
      <p:font typeface="Heebo Light" pitchFamily="2" charset="-79"/>
      <p:regular r:id="rId17"/>
    </p:embeddedFont>
    <p:embeddedFont>
      <p:font typeface="Montserrat" panose="00000500000000000000" pitchFamily="2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4" d="100"/>
          <a:sy n="104" d="100"/>
        </p:scale>
        <p:origin x="36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08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200400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SpaceXinvader</a:t>
            </a:r>
            <a:endParaRPr lang="en-US" sz="6150" dirty="0"/>
          </a:p>
        </p:txBody>
      </p:sp>
      <p:sp>
        <p:nvSpPr>
          <p:cNvPr id="3" name="Shape 1"/>
          <p:cNvSpPr/>
          <p:nvPr/>
        </p:nvSpPr>
        <p:spPr>
          <a:xfrm>
            <a:off x="793790" y="464915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4656773"/>
            <a:ext cx="347663" cy="34766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70040" y="4632246"/>
            <a:ext cx="1889879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DCD7E5"/>
                </a:solidFill>
                <a:latin typeface="Heebo Bold" pitchFamily="34" charset="0"/>
                <a:ea typeface="Heebo Bold" pitchFamily="34" charset="-122"/>
                <a:cs typeface="Heebo Bold" pitchFamily="34" charset="-120"/>
              </a:rPr>
              <a:t>by Aryan Joshi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3405" y="455057"/>
            <a:ext cx="6327219" cy="4095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200"/>
              </a:lnSpc>
              <a:buNone/>
            </a:pPr>
            <a:r>
              <a:rPr lang="en-US" sz="25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Space Invaders Game Implementation</a:t>
            </a:r>
            <a:endParaRPr lang="en-US" sz="2550" dirty="0"/>
          </a:p>
        </p:txBody>
      </p:sp>
      <p:sp>
        <p:nvSpPr>
          <p:cNvPr id="3" name="Text 1"/>
          <p:cNvSpPr/>
          <p:nvPr/>
        </p:nvSpPr>
        <p:spPr>
          <a:xfrm>
            <a:off x="573405" y="1028462"/>
            <a:ext cx="2457688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Overview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573405" y="1581388"/>
            <a:ext cx="13483590" cy="524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This Python code implements a classic Space Invaders game using the Pygame library. The game features a player-controlled spaceship, shooting mechanics, enemies, power-ups, and progressively challenging levels.</a:t>
            </a:r>
            <a:endParaRPr lang="en-US" sz="1250" dirty="0"/>
          </a:p>
        </p:txBody>
      </p:sp>
      <p:sp>
        <p:nvSpPr>
          <p:cNvPr id="5" name="Text 3"/>
          <p:cNvSpPr/>
          <p:nvPr/>
        </p:nvSpPr>
        <p:spPr>
          <a:xfrm>
            <a:off x="573405" y="2351246"/>
            <a:ext cx="2457688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Code Breakdown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573405" y="2904173"/>
            <a:ext cx="2335649" cy="2559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6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1. </a:t>
            </a:r>
            <a:r>
              <a:rPr lang="en-US" sz="1600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Game Configuration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573405" y="3405902"/>
            <a:ext cx="13483590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 </a:t>
            </a:r>
            <a:r>
              <a:rPr lang="en-US" sz="1250" dirty="0">
                <a:solidFill>
                  <a:srgbClr val="DCD7E5"/>
                </a:solidFill>
                <a:highlight>
                  <a:srgbClr val="1E0C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GameConfig</a:t>
            </a:r>
            <a:r>
              <a:rPr lang="en-US" sz="12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 dataclass defines constants for game settings such as screen dimensions, player speed, enemy behavior, and more.</a:t>
            </a:r>
            <a:endParaRPr lang="en-US" sz="1250" dirty="0"/>
          </a:p>
        </p:txBody>
      </p:sp>
      <p:sp>
        <p:nvSpPr>
          <p:cNvPr id="8" name="Shape 6"/>
          <p:cNvSpPr/>
          <p:nvPr/>
        </p:nvSpPr>
        <p:spPr>
          <a:xfrm>
            <a:off x="573405" y="3859887"/>
            <a:ext cx="13483590" cy="3914537"/>
          </a:xfrm>
          <a:prstGeom prst="roundRect">
            <a:avLst>
              <a:gd name="adj" fmla="val 1758"/>
            </a:avLst>
          </a:prstGeom>
          <a:solidFill>
            <a:srgbClr val="1E0C41"/>
          </a:solidFill>
          <a:ln/>
        </p:spPr>
      </p:sp>
      <p:sp>
        <p:nvSpPr>
          <p:cNvPr id="9" name="Shape 7"/>
          <p:cNvSpPr/>
          <p:nvPr/>
        </p:nvSpPr>
        <p:spPr>
          <a:xfrm>
            <a:off x="565309" y="3859887"/>
            <a:ext cx="13499783" cy="3914537"/>
          </a:xfrm>
          <a:prstGeom prst="roundRect">
            <a:avLst>
              <a:gd name="adj" fmla="val 628"/>
            </a:avLst>
          </a:prstGeom>
          <a:solidFill>
            <a:srgbClr val="1E0C41"/>
          </a:solidFill>
          <a:ln/>
        </p:spPr>
      </p:sp>
      <p:sp>
        <p:nvSpPr>
          <p:cNvPr id="10" name="Text 8"/>
          <p:cNvSpPr/>
          <p:nvPr/>
        </p:nvSpPr>
        <p:spPr>
          <a:xfrm>
            <a:off x="729139" y="3982760"/>
            <a:ext cx="13172123" cy="36687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@dataclass
class GameConfig:
    SCREEN_WIDTH = 800
    SCREEN_HEIGHT = 600
    FPS = 60
    PLAYER_SPEED = 5
    BULLET_SPEED = 7
    ENEMY_SPEED = 2
    ENEMY_DROP = 30
    ENEMY_ROWS = 3
    ENEMIES_PER_ROW = 8
    BONUS_SPAWN_CHANCE = 0.002
    POWER_UP_DURATION = 300
</a:t>
            </a:r>
            <a:endParaRPr lang="en-US" sz="12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6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2. </a:t>
            </a:r>
            <a:r>
              <a:rPr lang="en-US" sz="2200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Game Objects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2324576"/>
            <a:ext cx="1304282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Base Class (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GameObject</a:t>
            </a:r>
            <a:r>
              <a:rPr lang="en-US" sz="175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)</a:t>
            </a: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78963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 general object with attributes like position, size, speed, and color.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2318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Bullet Class</a:t>
            </a: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67403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Represents player bullets, moving upward at a set speed.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1162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Power-Up Class</a:t>
            </a: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: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558427"/>
            <a:ext cx="1304282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Bonus items with effects like 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double_shot</a:t>
            </a: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, 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speed_up</a:t>
            </a: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, or 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shield</a:t>
            </a: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02348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Player Class</a:t>
            </a: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: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4656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 player-controlled spaceship, with methods for movement, shooting, drawing, and power-up handling.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90788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Enemy Class</a:t>
            </a: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: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3500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Represents enemies; they move horizontally and descend periodically.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183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3. </a:t>
            </a:r>
            <a:r>
              <a:rPr lang="en-US" sz="2200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Game Logic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212633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Initialization</a:t>
            </a: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56853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Sets up the screen, clock, enemies, and power-ups.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0107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Gameplay Mechanics</a:t>
            </a: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45293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Player Movement</a:t>
            </a: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: Controlled by arrow keys.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389513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Shooting</a:t>
            </a: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: Spacebar fires bullets.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3373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Enemy Behavior</a:t>
            </a: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: Enemies move horizontally, dropping down when reaching screen edges.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47795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Collisions</a:t>
            </a: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: Bullets destroy enemies, and power-ups activate on player contact.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22172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Level Progression</a:t>
            </a: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: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66392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Levels advance as enemies are defeated; the game ends after level 3.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10612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Game Over</a:t>
            </a: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: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3790" y="654831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Occurs when an unshielded player collides with an enemy.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56986"/>
            <a:ext cx="34112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4. </a:t>
            </a:r>
            <a:r>
              <a:rPr lang="en-US" sz="2200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Drawing and Display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336494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Pygame methods render all visual elements, including: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829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 player spaceship (with optional shield).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25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Enemies with animated movement.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67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Bullets and power-ups.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09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 HUD displaying score, level, and active power-ups.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350"/>
              </a:lnSpc>
              <a:buNone/>
            </a:pPr>
            <a:r>
              <a:rPr lang="en-US" sz="11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5. </a:t>
            </a:r>
            <a:r>
              <a:rPr lang="en-US" sz="1100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Main Game Loop</a:t>
            </a:r>
            <a:endParaRPr lang="en-US" sz="1100" dirty="0"/>
          </a:p>
        </p:txBody>
      </p:sp>
      <p:sp>
        <p:nvSpPr>
          <p:cNvPr id="3" name="Text 1"/>
          <p:cNvSpPr/>
          <p:nvPr/>
        </p:nvSpPr>
        <p:spPr>
          <a:xfrm>
            <a:off x="396835" y="715804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8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 main loop handles events, updates game state, and renders the screen:</a:t>
            </a:r>
            <a:endParaRPr lang="en-US" sz="850" dirty="0"/>
          </a:p>
        </p:txBody>
      </p:sp>
      <p:sp>
        <p:nvSpPr>
          <p:cNvPr id="4" name="Shape 2"/>
          <p:cNvSpPr/>
          <p:nvPr/>
        </p:nvSpPr>
        <p:spPr>
          <a:xfrm>
            <a:off x="396835" y="1024771"/>
            <a:ext cx="13836729" cy="4161949"/>
          </a:xfrm>
          <a:prstGeom prst="roundRect">
            <a:avLst>
              <a:gd name="adj" fmla="val 1145"/>
            </a:avLst>
          </a:prstGeom>
          <a:solidFill>
            <a:srgbClr val="1E0C41"/>
          </a:solidFill>
          <a:ln/>
        </p:spPr>
      </p:sp>
      <p:sp>
        <p:nvSpPr>
          <p:cNvPr id="5" name="Shape 3"/>
          <p:cNvSpPr/>
          <p:nvPr/>
        </p:nvSpPr>
        <p:spPr>
          <a:xfrm>
            <a:off x="391239" y="1024771"/>
            <a:ext cx="13847921" cy="4161949"/>
          </a:xfrm>
          <a:prstGeom prst="roundRect">
            <a:avLst>
              <a:gd name="adj" fmla="val 409"/>
            </a:avLst>
          </a:prstGeom>
          <a:solidFill>
            <a:srgbClr val="1E0C41"/>
          </a:solidFill>
          <a:ln/>
        </p:spPr>
      </p:sp>
      <p:sp>
        <p:nvSpPr>
          <p:cNvPr id="6" name="Text 4"/>
          <p:cNvSpPr/>
          <p:nvPr/>
        </p:nvSpPr>
        <p:spPr>
          <a:xfrm>
            <a:off x="504587" y="1109782"/>
            <a:ext cx="13621226" cy="39919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r>
              <a:rPr lang="en-US" sz="8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while running:
    self.clock.tick(GameConfig.FPS)
    for event in pygame.event.get():
        if event.type == pygame.QUIT:
            running = False
        if event.type == pygame.KEYDOWN:
            if event.key == pygame.K_ESCAPE:
                running = False
    if not self.game_over and not self.win_condition:
        self.handle_input()
        self.player.update()
        self.update_enemies()
        self.update_power_ups()
        self.check_collisions()
        self.check_win_condition()
    self.draw()
pygame.quit()
</a:t>
            </a:r>
            <a:endParaRPr lang="en-US" sz="850" dirty="0"/>
          </a:p>
        </p:txBody>
      </p:sp>
      <p:sp>
        <p:nvSpPr>
          <p:cNvPr id="7" name="Text 5"/>
          <p:cNvSpPr/>
          <p:nvPr/>
        </p:nvSpPr>
        <p:spPr>
          <a:xfrm>
            <a:off x="396835" y="5356741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650"/>
              </a:lnSpc>
              <a:buNone/>
            </a:pPr>
            <a:r>
              <a:rPr lang="en-US" sz="13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Features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396835" y="5739408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Font typeface="+mj-lt"/>
              <a:buAutoNum type="arabicPeriod"/>
            </a:pPr>
            <a:r>
              <a:rPr lang="en-US" sz="85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Player Mechanics</a:t>
            </a:r>
            <a:r>
              <a:rPr lang="en-US" sz="8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:</a:t>
            </a:r>
            <a:endParaRPr lang="en-US" sz="850" dirty="0"/>
          </a:p>
        </p:txBody>
      </p:sp>
      <p:sp>
        <p:nvSpPr>
          <p:cNvPr id="9" name="Text 7"/>
          <p:cNvSpPr/>
          <p:nvPr/>
        </p:nvSpPr>
        <p:spPr>
          <a:xfrm>
            <a:off x="396835" y="5960507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Responsive movement and shooting.</a:t>
            </a:r>
            <a:endParaRPr lang="en-US" sz="850" dirty="0"/>
          </a:p>
        </p:txBody>
      </p:sp>
      <p:sp>
        <p:nvSpPr>
          <p:cNvPr id="10" name="Text 8"/>
          <p:cNvSpPr/>
          <p:nvPr/>
        </p:nvSpPr>
        <p:spPr>
          <a:xfrm>
            <a:off x="396835" y="6181606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Power-ups enhance player capabilities.</a:t>
            </a:r>
            <a:endParaRPr lang="en-US" sz="850" dirty="0"/>
          </a:p>
        </p:txBody>
      </p:sp>
      <p:sp>
        <p:nvSpPr>
          <p:cNvPr id="11" name="Text 9"/>
          <p:cNvSpPr/>
          <p:nvPr/>
        </p:nvSpPr>
        <p:spPr>
          <a:xfrm>
            <a:off x="396835" y="6402705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Font typeface="+mj-lt"/>
              <a:buAutoNum type="arabicPeriod" startAt="2"/>
            </a:pPr>
            <a:r>
              <a:rPr lang="en-US" sz="85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Enemies</a:t>
            </a:r>
            <a:r>
              <a:rPr lang="en-US" sz="8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:</a:t>
            </a:r>
            <a:endParaRPr lang="en-US" sz="850" dirty="0"/>
          </a:p>
        </p:txBody>
      </p:sp>
      <p:sp>
        <p:nvSpPr>
          <p:cNvPr id="12" name="Text 10"/>
          <p:cNvSpPr/>
          <p:nvPr/>
        </p:nvSpPr>
        <p:spPr>
          <a:xfrm>
            <a:off x="396835" y="6623804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Realistic movement and collision detection.</a:t>
            </a:r>
            <a:endParaRPr lang="en-US" sz="850" dirty="0"/>
          </a:p>
        </p:txBody>
      </p:sp>
      <p:sp>
        <p:nvSpPr>
          <p:cNvPr id="13" name="Text 11"/>
          <p:cNvSpPr/>
          <p:nvPr/>
        </p:nvSpPr>
        <p:spPr>
          <a:xfrm>
            <a:off x="396835" y="6844903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Increasing difficulty across levels.</a:t>
            </a:r>
            <a:endParaRPr lang="en-US" sz="850" dirty="0"/>
          </a:p>
        </p:txBody>
      </p:sp>
      <p:sp>
        <p:nvSpPr>
          <p:cNvPr id="14" name="Text 12"/>
          <p:cNvSpPr/>
          <p:nvPr/>
        </p:nvSpPr>
        <p:spPr>
          <a:xfrm>
            <a:off x="396835" y="7066002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Font typeface="+mj-lt"/>
              <a:buAutoNum type="arabicPeriod" startAt="3"/>
            </a:pPr>
            <a:r>
              <a:rPr lang="en-US" sz="85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Power-Ups</a:t>
            </a:r>
            <a:r>
              <a:rPr lang="en-US" sz="8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:</a:t>
            </a:r>
            <a:endParaRPr lang="en-US" sz="850" dirty="0"/>
          </a:p>
        </p:txBody>
      </p:sp>
      <p:sp>
        <p:nvSpPr>
          <p:cNvPr id="15" name="Text 13"/>
          <p:cNvSpPr/>
          <p:nvPr/>
        </p:nvSpPr>
        <p:spPr>
          <a:xfrm>
            <a:off x="396835" y="7287101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Randomly appear, providing effects like double shot, speed boost, or shield.</a:t>
            </a:r>
            <a:endParaRPr lang="en-US" sz="850" dirty="0"/>
          </a:p>
        </p:txBody>
      </p:sp>
      <p:sp>
        <p:nvSpPr>
          <p:cNvPr id="16" name="Text 14"/>
          <p:cNvSpPr/>
          <p:nvPr/>
        </p:nvSpPr>
        <p:spPr>
          <a:xfrm>
            <a:off x="396835" y="7508200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Font typeface="+mj-lt"/>
              <a:buAutoNum type="arabicPeriod" startAt="4"/>
            </a:pPr>
            <a:r>
              <a:rPr lang="en-US" sz="85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Game States</a:t>
            </a:r>
            <a:r>
              <a:rPr lang="en-US" sz="8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:</a:t>
            </a:r>
            <a:endParaRPr lang="en-US" sz="850" dirty="0"/>
          </a:p>
        </p:txBody>
      </p:sp>
      <p:sp>
        <p:nvSpPr>
          <p:cNvPr id="17" name="Text 15"/>
          <p:cNvSpPr/>
          <p:nvPr/>
        </p:nvSpPr>
        <p:spPr>
          <a:xfrm>
            <a:off x="396835" y="7729299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Manages win/lose conditions and resets.</a:t>
            </a:r>
            <a:endParaRPr lang="en-US" sz="850" dirty="0"/>
          </a:p>
        </p:txBody>
      </p:sp>
      <p:sp>
        <p:nvSpPr>
          <p:cNvPr id="18" name="Text 16"/>
          <p:cNvSpPr/>
          <p:nvPr/>
        </p:nvSpPr>
        <p:spPr>
          <a:xfrm>
            <a:off x="396835" y="7950398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Font typeface="+mj-lt"/>
              <a:buAutoNum type="arabicPeriod" startAt="5"/>
            </a:pPr>
            <a:r>
              <a:rPr lang="en-US" sz="85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Graphics</a:t>
            </a:r>
            <a:r>
              <a:rPr lang="en-US" sz="8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:</a:t>
            </a:r>
            <a:endParaRPr lang="en-US" sz="850" dirty="0"/>
          </a:p>
        </p:txBody>
      </p:sp>
      <p:sp>
        <p:nvSpPr>
          <p:cNvPr id="19" name="Text 17"/>
          <p:cNvSpPr/>
          <p:nvPr/>
        </p:nvSpPr>
        <p:spPr>
          <a:xfrm>
            <a:off x="396835" y="8171498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Custom shapes for elements and a clear HUD.</a:t>
            </a:r>
            <a:endParaRPr lang="en-US" sz="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89660"/>
            <a:ext cx="379321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to Run the Game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1968579"/>
            <a:ext cx="1304282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Install 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pygame</a:t>
            </a: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: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pip install pygame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433638"/>
            <a:ext cx="1304282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Save the code as 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space_invaders.py</a:t>
            </a: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2898696"/>
            <a:ext cx="1304282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Run:</a:t>
            </a: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python space_invaders.py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624620"/>
            <a:ext cx="528994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Extensions and Enhancements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793790" y="43900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Future improvements could include: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0081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More levels and enemy types.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45032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Sound effects and background music.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89252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Improved graphics using sprites.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33472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Multiplayer or co-op modes.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77691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High score tracking and saving.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87E91F-ED55-1C26-B112-DFAFD86D4073}"/>
              </a:ext>
            </a:extLst>
          </p:cNvPr>
          <p:cNvSpPr txBox="1"/>
          <p:nvPr/>
        </p:nvSpPr>
        <p:spPr>
          <a:xfrm>
            <a:off x="4805516" y="169139"/>
            <a:ext cx="444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Implementation Of Game</a:t>
            </a:r>
          </a:p>
        </p:txBody>
      </p:sp>
      <p:pic>
        <p:nvPicPr>
          <p:cNvPr id="3" name="impliment_video">
            <a:hlinkClick r:id="" action="ppaction://media"/>
            <a:extLst>
              <a:ext uri="{FF2B5EF4-FFF2-40B4-BE49-F238E27FC236}">
                <a16:creationId xmlns:a16="http://schemas.microsoft.com/office/drawing/2014/main" id="{21C78864-6477-5D4A-F46D-62A71EBA3F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88674" y="1078424"/>
            <a:ext cx="8574394" cy="653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3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699</Words>
  <Application>Microsoft Office PowerPoint</Application>
  <PresentationFormat>Custom</PresentationFormat>
  <Paragraphs>73</Paragraphs>
  <Slides>8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Heebo Bold</vt:lpstr>
      <vt:lpstr>Arial Rounded MT Bold</vt:lpstr>
      <vt:lpstr>Consolas Light</vt:lpstr>
      <vt:lpstr>Consolas</vt:lpstr>
      <vt:lpstr>Montserrat</vt:lpstr>
      <vt:lpstr>Arial</vt:lpstr>
      <vt:lpstr>Heebo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aryan joshi</cp:lastModifiedBy>
  <cp:revision>2</cp:revision>
  <dcterms:created xsi:type="dcterms:W3CDTF">2025-01-04T14:03:23Z</dcterms:created>
  <dcterms:modified xsi:type="dcterms:W3CDTF">2025-01-05T14:58:16Z</dcterms:modified>
</cp:coreProperties>
</file>