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3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7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3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4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87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5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3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6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3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0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6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69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0699-B701-457A-60E6-CBA468273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An intelligent virtual machine allocation optimization model for cloud computing environments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D86B4-7C5B-57C0-D9C2-27EABA0EF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Virtualization and Cloud Computing Project</a:t>
            </a:r>
            <a:endParaRPr lang="en-IN" dirty="0"/>
          </a:p>
        </p:txBody>
      </p:sp>
      <p:pic>
        <p:nvPicPr>
          <p:cNvPr id="5122" name="Picture 2" descr="IITJ-Indian Institute of Technology Jodhpur">
            <a:extLst>
              <a:ext uri="{FF2B5EF4-FFF2-40B4-BE49-F238E27FC236}">
                <a16:creationId xmlns:a16="http://schemas.microsoft.com/office/drawing/2014/main" id="{544947D3-3AC8-2A35-BA5F-D7FC1D051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322" y="147484"/>
            <a:ext cx="1814209" cy="200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15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A98E-629D-8A8F-6B77-36780015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80648-7A41-9438-6EDA-4B6DC9044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2271"/>
            <a:ext cx="10058400" cy="34593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Aryan Kumar (M23CSA510)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Ayush Mishra (M22AIE251)</a:t>
            </a:r>
          </a:p>
          <a:p>
            <a:pPr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Harsh Parashar (M22AIE210)</a:t>
            </a:r>
          </a:p>
          <a:p>
            <a:pPr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Prateek Singhal (M22AIE215)</a:t>
            </a:r>
          </a:p>
        </p:txBody>
      </p:sp>
    </p:spTree>
    <p:extLst>
      <p:ext uri="{BB962C8B-B14F-4D97-AF65-F5344CB8AC3E}">
        <p14:creationId xmlns:p14="http://schemas.microsoft.com/office/powerpoint/2010/main" val="257198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77C8-AAD6-5FC6-3723-53F95561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A30A99-8FC1-80CF-0B84-AEB21DC015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1778" y="2050716"/>
            <a:ext cx="1165368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computing enables on-demand, scalable access to computing resources.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Rapid growth of cloud services brings challenges like high energy use and inefficient resource allocation.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Fixed VM configurations and fluctuating workloads often lead to suboptimal performance and increased costs.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project builds on this model, aiming to improve it using predictive model for better provisioning of resources.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Results are obtained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a simulated cloud environment </a:t>
            </a:r>
          </a:p>
        </p:txBody>
      </p:sp>
    </p:spTree>
    <p:extLst>
      <p:ext uri="{BB962C8B-B14F-4D97-AF65-F5344CB8AC3E}">
        <p14:creationId xmlns:p14="http://schemas.microsoft.com/office/powerpoint/2010/main" val="59066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7382-A7FC-413D-AF63-56FB303E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848E29E-D6EB-C516-A78B-CD0FC11D4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13" y="1898583"/>
            <a:ext cx="1156598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Allocation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VMs are randomly assigned to available Physical Machines (PMs).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no PM has enough resources, a new PM is initialized.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Unallocated VMs are handled using First-Fit Decreasing (FFD).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Model (DNN-based)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a Deep Neural Network using normalized Borg trace data (CPU, RAM usage).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Predicts future VM resource needs to improve allocation efficiency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Differential Evolution for training optimization (multiple mutation strategies, RMSE-based fitness).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Reliable Allocation Using Prediction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 predictions with current PM states to ensure only suitable and reliable machines are selected.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Avoids overloading and unnecessary PM spin-ups by allocating VMs based on predicted compatibility.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3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90FF-0903-BCC6-B7F1-7111F95E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2148-C191-B1B4-3318-3B5AEF16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Simulated Environment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3 types of virtual machines (S1, S2, S3) instead of real cloud infrastructure to reduce cost.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Simulated Machine Specifications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S1</a:t>
            </a:r>
            <a:r>
              <a:rPr lang="en-US" dirty="0"/>
              <a:t>: 5320 MIPS, 4 GB RAM, 0.80 reliability, moderate power use.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S2</a:t>
            </a:r>
            <a:r>
              <a:rPr lang="en-US" dirty="0"/>
              <a:t>: 12268 MIPS, 8 GB RAM, 0.70 reliability, energy-efficient.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S3</a:t>
            </a:r>
            <a:r>
              <a:rPr lang="en-US" dirty="0"/>
              <a:t>: 36804 MIPS, 16 GB RAM, 0.90 reliability, high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Simulation?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Enables controlled testing of energy usage, performance, and reliability without real-world cost or unpredictability.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6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7381-9A30-5161-73DF-0AD4EEF1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9DFB2-E929-FF96-EB21-9B69C508A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91" y="4001508"/>
            <a:ext cx="4150765" cy="24904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6A5FCB-DA94-3682-2781-8092DF060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649" y="1592801"/>
            <a:ext cx="4014510" cy="2408707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EB6784EA-B919-FF9F-60E3-7D34B516A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6226" y="1759187"/>
            <a:ext cx="4440988" cy="222049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D8F348-EB64-3292-7F03-1894B4457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649" y="3979681"/>
            <a:ext cx="4014510" cy="240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7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0710-752D-EA8A-593A-B3BD4585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FFFDAD-3829-0BB2-E238-1794910BED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931871"/>
            <a:ext cx="10075194" cy="3261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model closely replicates the results presented in the original research paper.</a:t>
            </a:r>
          </a:p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Predicted vs. actual CPU usage shows high accuracy, with minor deviations during peak loads.</a:t>
            </a:r>
          </a:p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Reliability trends align with expected behavior slightly decreasing as resource usage increases.</a:t>
            </a:r>
          </a:p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Overall, the simulation validates our approach and sets the foundation for future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1989379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</TotalTime>
  <Words>377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An intelligent virtual machine allocation optimization model for cloud computing environments</vt:lpstr>
      <vt:lpstr>Contributors</vt:lpstr>
      <vt:lpstr>Project Objective</vt:lpstr>
      <vt:lpstr>Methodology</vt:lpstr>
      <vt:lpstr>Configuration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Parashar</dc:creator>
  <cp:lastModifiedBy>Harsh Parashar</cp:lastModifiedBy>
  <cp:revision>1</cp:revision>
  <dcterms:created xsi:type="dcterms:W3CDTF">2025-04-15T15:54:53Z</dcterms:created>
  <dcterms:modified xsi:type="dcterms:W3CDTF">2025-04-15T17:14:23Z</dcterms:modified>
</cp:coreProperties>
</file>