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2" r:id="rId7"/>
    <p:sldId id="263" r:id="rId8"/>
    <p:sldId id="261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E8052-5294-48F7-923D-862F28A554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57B70B-85BB-4009-BF65-52C63F668EC0}">
      <dgm:prSet phldrT="[Text]" custT="1"/>
      <dgm:spPr/>
      <dgm:t>
        <a:bodyPr/>
        <a:lstStyle/>
        <a:p>
          <a:r>
            <a:rPr lang="en-US" sz="1800" dirty="0"/>
            <a:t>Microservices architecture: A design pattern for scalable, maintainable, and resilient software.</a:t>
          </a:r>
          <a:endParaRPr lang="en-IN" sz="1800" dirty="0"/>
        </a:p>
      </dgm:t>
    </dgm:pt>
    <dgm:pt modelId="{F618FF3C-3443-4B67-A505-61F119C194B9}" type="parTrans" cxnId="{7755F2EE-20C1-4020-B2C9-E016E6EA057E}">
      <dgm:prSet/>
      <dgm:spPr/>
      <dgm:t>
        <a:bodyPr/>
        <a:lstStyle/>
        <a:p>
          <a:endParaRPr lang="en-IN"/>
        </a:p>
      </dgm:t>
    </dgm:pt>
    <dgm:pt modelId="{23079392-0860-472B-88BA-75D36D312177}" type="sibTrans" cxnId="{7755F2EE-20C1-4020-B2C9-E016E6EA057E}">
      <dgm:prSet/>
      <dgm:spPr/>
      <dgm:t>
        <a:bodyPr/>
        <a:lstStyle/>
        <a:p>
          <a:endParaRPr lang="en-IN"/>
        </a:p>
      </dgm:t>
    </dgm:pt>
    <dgm:pt modelId="{7383C5B4-92B2-4730-8E9B-1DBB887950B4}">
      <dgm:prSet phldrT="[Text]" custT="1"/>
      <dgm:spPr/>
      <dgm:t>
        <a:bodyPr/>
        <a:lstStyle/>
        <a:p>
          <a:r>
            <a:rPr lang="en-US" sz="1800" dirty="0"/>
            <a:t>Breaks down complex monolithic applications into independent, deployable services.</a:t>
          </a:r>
          <a:endParaRPr lang="en-IN" sz="1800" dirty="0"/>
        </a:p>
      </dgm:t>
    </dgm:pt>
    <dgm:pt modelId="{17B311B4-AB23-4787-92E0-3A3BDB68E6DE}" type="parTrans" cxnId="{0ACCA317-1415-4D07-8125-581BF3C084E1}">
      <dgm:prSet/>
      <dgm:spPr/>
      <dgm:t>
        <a:bodyPr/>
        <a:lstStyle/>
        <a:p>
          <a:endParaRPr lang="en-IN"/>
        </a:p>
      </dgm:t>
    </dgm:pt>
    <dgm:pt modelId="{1C650B85-E189-48E0-9CD1-EE831279C760}" type="sibTrans" cxnId="{0ACCA317-1415-4D07-8125-581BF3C084E1}">
      <dgm:prSet/>
      <dgm:spPr/>
      <dgm:t>
        <a:bodyPr/>
        <a:lstStyle/>
        <a:p>
          <a:endParaRPr lang="en-IN"/>
        </a:p>
      </dgm:t>
    </dgm:pt>
    <dgm:pt modelId="{D3DB5D06-500D-49BE-B4BB-E98542900090}">
      <dgm:prSet phldrT="[Text]" custT="1"/>
      <dgm:spPr/>
      <dgm:t>
        <a:bodyPr/>
        <a:lstStyle/>
        <a:p>
          <a:r>
            <a:rPr lang="en-US" sz="1800" dirty="0"/>
            <a:t>Each microservice is responsible for a specific business function.</a:t>
          </a:r>
          <a:endParaRPr lang="en-IN" sz="1800" dirty="0"/>
        </a:p>
      </dgm:t>
    </dgm:pt>
    <dgm:pt modelId="{05455A95-F633-40AC-90A1-EE3F590326FB}" type="parTrans" cxnId="{64C32566-29CE-4033-A735-31B765EC2AAA}">
      <dgm:prSet/>
      <dgm:spPr/>
      <dgm:t>
        <a:bodyPr/>
        <a:lstStyle/>
        <a:p>
          <a:endParaRPr lang="en-IN"/>
        </a:p>
      </dgm:t>
    </dgm:pt>
    <dgm:pt modelId="{0FB361F5-B717-467C-B3E7-D1C3894A05FE}" type="sibTrans" cxnId="{64C32566-29CE-4033-A735-31B765EC2AAA}">
      <dgm:prSet/>
      <dgm:spPr/>
      <dgm:t>
        <a:bodyPr/>
        <a:lstStyle/>
        <a:p>
          <a:endParaRPr lang="en-IN"/>
        </a:p>
      </dgm:t>
    </dgm:pt>
    <dgm:pt modelId="{BE3BBDB3-A2AB-4C46-A5D1-FB86B4978063}" type="pres">
      <dgm:prSet presAssocID="{35BE8052-5294-48F7-923D-862F28A554E6}" presName="linear" presStyleCnt="0">
        <dgm:presLayoutVars>
          <dgm:dir/>
          <dgm:animLvl val="lvl"/>
          <dgm:resizeHandles val="exact"/>
        </dgm:presLayoutVars>
      </dgm:prSet>
      <dgm:spPr/>
    </dgm:pt>
    <dgm:pt modelId="{09DA7A00-80C0-4D9F-887B-165B38AAB0A4}" type="pres">
      <dgm:prSet presAssocID="{2E57B70B-85BB-4009-BF65-52C63F668EC0}" presName="parentLin" presStyleCnt="0"/>
      <dgm:spPr/>
    </dgm:pt>
    <dgm:pt modelId="{05FE9A9F-9775-4946-AC2B-2195F06EA70D}" type="pres">
      <dgm:prSet presAssocID="{2E57B70B-85BB-4009-BF65-52C63F668EC0}" presName="parentLeftMargin" presStyleLbl="node1" presStyleIdx="0" presStyleCnt="3"/>
      <dgm:spPr/>
    </dgm:pt>
    <dgm:pt modelId="{76B70A44-05B3-4F4A-92D9-518A642ED178}" type="pres">
      <dgm:prSet presAssocID="{2E57B70B-85BB-4009-BF65-52C63F668E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12D466-395B-4636-BE71-8FCF91B0F136}" type="pres">
      <dgm:prSet presAssocID="{2E57B70B-85BB-4009-BF65-52C63F668EC0}" presName="negativeSpace" presStyleCnt="0"/>
      <dgm:spPr/>
    </dgm:pt>
    <dgm:pt modelId="{46F58692-D6D5-4469-9DC0-0C6BDE0077F8}" type="pres">
      <dgm:prSet presAssocID="{2E57B70B-85BB-4009-BF65-52C63F668EC0}" presName="childText" presStyleLbl="conFgAcc1" presStyleIdx="0" presStyleCnt="3">
        <dgm:presLayoutVars>
          <dgm:bulletEnabled val="1"/>
        </dgm:presLayoutVars>
      </dgm:prSet>
      <dgm:spPr/>
    </dgm:pt>
    <dgm:pt modelId="{145D2DD4-F7AB-4307-B24B-7CCE09891A4A}" type="pres">
      <dgm:prSet presAssocID="{23079392-0860-472B-88BA-75D36D312177}" presName="spaceBetweenRectangles" presStyleCnt="0"/>
      <dgm:spPr/>
    </dgm:pt>
    <dgm:pt modelId="{3E47B682-1429-4F01-99E4-BD1AA6AB4C3B}" type="pres">
      <dgm:prSet presAssocID="{7383C5B4-92B2-4730-8E9B-1DBB887950B4}" presName="parentLin" presStyleCnt="0"/>
      <dgm:spPr/>
    </dgm:pt>
    <dgm:pt modelId="{B51046C7-D118-4B85-8ADC-560B792F90D1}" type="pres">
      <dgm:prSet presAssocID="{7383C5B4-92B2-4730-8E9B-1DBB887950B4}" presName="parentLeftMargin" presStyleLbl="node1" presStyleIdx="0" presStyleCnt="3"/>
      <dgm:spPr/>
    </dgm:pt>
    <dgm:pt modelId="{E2256799-6B15-45CA-AF8F-64D0713E3143}" type="pres">
      <dgm:prSet presAssocID="{7383C5B4-92B2-4730-8E9B-1DBB887950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780AD6-A267-4C8C-9156-4F2D5EEE037D}" type="pres">
      <dgm:prSet presAssocID="{7383C5B4-92B2-4730-8E9B-1DBB887950B4}" presName="negativeSpace" presStyleCnt="0"/>
      <dgm:spPr/>
    </dgm:pt>
    <dgm:pt modelId="{FF6F5EF8-B2B5-46F1-B777-7EFD8B3FC4DD}" type="pres">
      <dgm:prSet presAssocID="{7383C5B4-92B2-4730-8E9B-1DBB887950B4}" presName="childText" presStyleLbl="conFgAcc1" presStyleIdx="1" presStyleCnt="3">
        <dgm:presLayoutVars>
          <dgm:bulletEnabled val="1"/>
        </dgm:presLayoutVars>
      </dgm:prSet>
      <dgm:spPr/>
    </dgm:pt>
    <dgm:pt modelId="{8F1665EC-9075-40BE-AF7D-0E8C4BB8FA27}" type="pres">
      <dgm:prSet presAssocID="{1C650B85-E189-48E0-9CD1-EE831279C760}" presName="spaceBetweenRectangles" presStyleCnt="0"/>
      <dgm:spPr/>
    </dgm:pt>
    <dgm:pt modelId="{4A5074F1-AE21-4717-B490-7A76C9B52872}" type="pres">
      <dgm:prSet presAssocID="{D3DB5D06-500D-49BE-B4BB-E98542900090}" presName="parentLin" presStyleCnt="0"/>
      <dgm:spPr/>
    </dgm:pt>
    <dgm:pt modelId="{B5C25B2E-C503-45D0-80D8-4D45BB507B95}" type="pres">
      <dgm:prSet presAssocID="{D3DB5D06-500D-49BE-B4BB-E98542900090}" presName="parentLeftMargin" presStyleLbl="node1" presStyleIdx="1" presStyleCnt="3"/>
      <dgm:spPr/>
    </dgm:pt>
    <dgm:pt modelId="{E8D03692-F1A7-4876-8218-616BF28A1D21}" type="pres">
      <dgm:prSet presAssocID="{D3DB5D06-500D-49BE-B4BB-E9854290009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C6C81E0-1B8F-4593-81B6-53A33F519410}" type="pres">
      <dgm:prSet presAssocID="{D3DB5D06-500D-49BE-B4BB-E98542900090}" presName="negativeSpace" presStyleCnt="0"/>
      <dgm:spPr/>
    </dgm:pt>
    <dgm:pt modelId="{181EC47A-4408-42E2-B32F-00A4F7ADF634}" type="pres">
      <dgm:prSet presAssocID="{D3DB5D06-500D-49BE-B4BB-E985429000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ACCA317-1415-4D07-8125-581BF3C084E1}" srcId="{35BE8052-5294-48F7-923D-862F28A554E6}" destId="{7383C5B4-92B2-4730-8E9B-1DBB887950B4}" srcOrd="1" destOrd="0" parTransId="{17B311B4-AB23-4787-92E0-3A3BDB68E6DE}" sibTransId="{1C650B85-E189-48E0-9CD1-EE831279C760}"/>
    <dgm:cxn modelId="{21CC4218-1B55-4699-80BD-F47086AD6692}" type="presOf" srcId="{7383C5B4-92B2-4730-8E9B-1DBB887950B4}" destId="{B51046C7-D118-4B85-8ADC-560B792F90D1}" srcOrd="0" destOrd="0" presId="urn:microsoft.com/office/officeart/2005/8/layout/list1"/>
    <dgm:cxn modelId="{237F8A1D-6849-460A-81B0-7246AB7055B1}" type="presOf" srcId="{7383C5B4-92B2-4730-8E9B-1DBB887950B4}" destId="{E2256799-6B15-45CA-AF8F-64D0713E3143}" srcOrd="1" destOrd="0" presId="urn:microsoft.com/office/officeart/2005/8/layout/list1"/>
    <dgm:cxn modelId="{64C32566-29CE-4033-A735-31B765EC2AAA}" srcId="{35BE8052-5294-48F7-923D-862F28A554E6}" destId="{D3DB5D06-500D-49BE-B4BB-E98542900090}" srcOrd="2" destOrd="0" parTransId="{05455A95-F633-40AC-90A1-EE3F590326FB}" sibTransId="{0FB361F5-B717-467C-B3E7-D1C3894A05FE}"/>
    <dgm:cxn modelId="{EBA39958-4053-48B6-A01C-8998D08109C2}" type="presOf" srcId="{2E57B70B-85BB-4009-BF65-52C63F668EC0}" destId="{76B70A44-05B3-4F4A-92D9-518A642ED178}" srcOrd="1" destOrd="0" presId="urn:microsoft.com/office/officeart/2005/8/layout/list1"/>
    <dgm:cxn modelId="{F18897C2-0751-466B-AF5E-7DACA1CBA45A}" type="presOf" srcId="{2E57B70B-85BB-4009-BF65-52C63F668EC0}" destId="{05FE9A9F-9775-4946-AC2B-2195F06EA70D}" srcOrd="0" destOrd="0" presId="urn:microsoft.com/office/officeart/2005/8/layout/list1"/>
    <dgm:cxn modelId="{41E4ACE3-0727-4F6E-A50E-7752605109C4}" type="presOf" srcId="{D3DB5D06-500D-49BE-B4BB-E98542900090}" destId="{E8D03692-F1A7-4876-8218-616BF28A1D21}" srcOrd="1" destOrd="0" presId="urn:microsoft.com/office/officeart/2005/8/layout/list1"/>
    <dgm:cxn modelId="{7755F2EE-20C1-4020-B2C9-E016E6EA057E}" srcId="{35BE8052-5294-48F7-923D-862F28A554E6}" destId="{2E57B70B-85BB-4009-BF65-52C63F668EC0}" srcOrd="0" destOrd="0" parTransId="{F618FF3C-3443-4B67-A505-61F119C194B9}" sibTransId="{23079392-0860-472B-88BA-75D36D312177}"/>
    <dgm:cxn modelId="{0012AAF4-A7BD-4B89-B0C9-7B267AA0F5C7}" type="presOf" srcId="{D3DB5D06-500D-49BE-B4BB-E98542900090}" destId="{B5C25B2E-C503-45D0-80D8-4D45BB507B95}" srcOrd="0" destOrd="0" presId="urn:microsoft.com/office/officeart/2005/8/layout/list1"/>
    <dgm:cxn modelId="{8D81AEF8-CCD7-456B-A09A-362AC3E58CB6}" type="presOf" srcId="{35BE8052-5294-48F7-923D-862F28A554E6}" destId="{BE3BBDB3-A2AB-4C46-A5D1-FB86B4978063}" srcOrd="0" destOrd="0" presId="urn:microsoft.com/office/officeart/2005/8/layout/list1"/>
    <dgm:cxn modelId="{167C8748-DB2F-48B4-860C-B9A9C76ECA79}" type="presParOf" srcId="{BE3BBDB3-A2AB-4C46-A5D1-FB86B4978063}" destId="{09DA7A00-80C0-4D9F-887B-165B38AAB0A4}" srcOrd="0" destOrd="0" presId="urn:microsoft.com/office/officeart/2005/8/layout/list1"/>
    <dgm:cxn modelId="{176AFC51-A04E-443A-87C9-FCEF4562F2FA}" type="presParOf" srcId="{09DA7A00-80C0-4D9F-887B-165B38AAB0A4}" destId="{05FE9A9F-9775-4946-AC2B-2195F06EA70D}" srcOrd="0" destOrd="0" presId="urn:microsoft.com/office/officeart/2005/8/layout/list1"/>
    <dgm:cxn modelId="{F735CA4F-0B04-41AE-86A6-1CC85CF531EB}" type="presParOf" srcId="{09DA7A00-80C0-4D9F-887B-165B38AAB0A4}" destId="{76B70A44-05B3-4F4A-92D9-518A642ED178}" srcOrd="1" destOrd="0" presId="urn:microsoft.com/office/officeart/2005/8/layout/list1"/>
    <dgm:cxn modelId="{5171D9AC-6FA7-46D2-9969-4CA85DAD2A2E}" type="presParOf" srcId="{BE3BBDB3-A2AB-4C46-A5D1-FB86B4978063}" destId="{3012D466-395B-4636-BE71-8FCF91B0F136}" srcOrd="1" destOrd="0" presId="urn:microsoft.com/office/officeart/2005/8/layout/list1"/>
    <dgm:cxn modelId="{C5CACC5B-BD31-4F5D-AEE5-D9401575B525}" type="presParOf" srcId="{BE3BBDB3-A2AB-4C46-A5D1-FB86B4978063}" destId="{46F58692-D6D5-4469-9DC0-0C6BDE0077F8}" srcOrd="2" destOrd="0" presId="urn:microsoft.com/office/officeart/2005/8/layout/list1"/>
    <dgm:cxn modelId="{13EF0FCC-CC5C-4F22-A431-EB2FE25B5DF1}" type="presParOf" srcId="{BE3BBDB3-A2AB-4C46-A5D1-FB86B4978063}" destId="{145D2DD4-F7AB-4307-B24B-7CCE09891A4A}" srcOrd="3" destOrd="0" presId="urn:microsoft.com/office/officeart/2005/8/layout/list1"/>
    <dgm:cxn modelId="{2FA54471-C294-423F-9288-AC0D6308FCC0}" type="presParOf" srcId="{BE3BBDB3-A2AB-4C46-A5D1-FB86B4978063}" destId="{3E47B682-1429-4F01-99E4-BD1AA6AB4C3B}" srcOrd="4" destOrd="0" presId="urn:microsoft.com/office/officeart/2005/8/layout/list1"/>
    <dgm:cxn modelId="{14B03400-7B42-46E3-A47A-A83340770C10}" type="presParOf" srcId="{3E47B682-1429-4F01-99E4-BD1AA6AB4C3B}" destId="{B51046C7-D118-4B85-8ADC-560B792F90D1}" srcOrd="0" destOrd="0" presId="urn:microsoft.com/office/officeart/2005/8/layout/list1"/>
    <dgm:cxn modelId="{0E8E6796-B2E8-43B1-84EB-970DC220BA8F}" type="presParOf" srcId="{3E47B682-1429-4F01-99E4-BD1AA6AB4C3B}" destId="{E2256799-6B15-45CA-AF8F-64D0713E3143}" srcOrd="1" destOrd="0" presId="urn:microsoft.com/office/officeart/2005/8/layout/list1"/>
    <dgm:cxn modelId="{55484F83-E823-4783-BE5D-EBC1F7445289}" type="presParOf" srcId="{BE3BBDB3-A2AB-4C46-A5D1-FB86B4978063}" destId="{04780AD6-A267-4C8C-9156-4F2D5EEE037D}" srcOrd="5" destOrd="0" presId="urn:microsoft.com/office/officeart/2005/8/layout/list1"/>
    <dgm:cxn modelId="{F0ED398C-BFF6-4517-A35A-BFE8CD21C6C7}" type="presParOf" srcId="{BE3BBDB3-A2AB-4C46-A5D1-FB86B4978063}" destId="{FF6F5EF8-B2B5-46F1-B777-7EFD8B3FC4DD}" srcOrd="6" destOrd="0" presId="urn:microsoft.com/office/officeart/2005/8/layout/list1"/>
    <dgm:cxn modelId="{ADFB1D32-8479-464B-9CC1-9A3A6389EF44}" type="presParOf" srcId="{BE3BBDB3-A2AB-4C46-A5D1-FB86B4978063}" destId="{8F1665EC-9075-40BE-AF7D-0E8C4BB8FA27}" srcOrd="7" destOrd="0" presId="urn:microsoft.com/office/officeart/2005/8/layout/list1"/>
    <dgm:cxn modelId="{5FB15488-6185-4E9A-BD09-75368F8198E7}" type="presParOf" srcId="{BE3BBDB3-A2AB-4C46-A5D1-FB86B4978063}" destId="{4A5074F1-AE21-4717-B490-7A76C9B52872}" srcOrd="8" destOrd="0" presId="urn:microsoft.com/office/officeart/2005/8/layout/list1"/>
    <dgm:cxn modelId="{9C023E6B-5FBD-4DBE-8729-F5082308A0CF}" type="presParOf" srcId="{4A5074F1-AE21-4717-B490-7A76C9B52872}" destId="{B5C25B2E-C503-45D0-80D8-4D45BB507B95}" srcOrd="0" destOrd="0" presId="urn:microsoft.com/office/officeart/2005/8/layout/list1"/>
    <dgm:cxn modelId="{1B781E50-F2DF-403E-B61B-1CEDEFFA3930}" type="presParOf" srcId="{4A5074F1-AE21-4717-B490-7A76C9B52872}" destId="{E8D03692-F1A7-4876-8218-616BF28A1D21}" srcOrd="1" destOrd="0" presId="urn:microsoft.com/office/officeart/2005/8/layout/list1"/>
    <dgm:cxn modelId="{AB2DB15C-C66C-4F1E-9057-4E03E7A24AAF}" type="presParOf" srcId="{BE3BBDB3-A2AB-4C46-A5D1-FB86B4978063}" destId="{5C6C81E0-1B8F-4593-81B6-53A33F519410}" srcOrd="9" destOrd="0" presId="urn:microsoft.com/office/officeart/2005/8/layout/list1"/>
    <dgm:cxn modelId="{CD8740C9-94A7-4851-A35B-45F547868FA1}" type="presParOf" srcId="{BE3BBDB3-A2AB-4C46-A5D1-FB86B4978063}" destId="{181EC47A-4408-42E2-B32F-00A4F7ADF6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BE8052-5294-48F7-923D-862F28A554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57B70B-85BB-4009-BF65-52C63F668EC0}">
      <dgm:prSet phldrT="[Text]" custT="1"/>
      <dgm:spPr/>
      <dgm:t>
        <a:bodyPr/>
        <a:lstStyle/>
        <a:p>
          <a:r>
            <a:rPr lang="en-US" sz="1800" dirty="0"/>
            <a:t>Effective communication is crucial for microservices.</a:t>
          </a:r>
          <a:endParaRPr lang="en-IN" sz="1800" dirty="0"/>
        </a:p>
      </dgm:t>
    </dgm:pt>
    <dgm:pt modelId="{F618FF3C-3443-4B67-A505-61F119C194B9}" type="parTrans" cxnId="{7755F2EE-20C1-4020-B2C9-E016E6EA057E}">
      <dgm:prSet/>
      <dgm:spPr/>
      <dgm:t>
        <a:bodyPr/>
        <a:lstStyle/>
        <a:p>
          <a:endParaRPr lang="en-IN"/>
        </a:p>
      </dgm:t>
    </dgm:pt>
    <dgm:pt modelId="{23079392-0860-472B-88BA-75D36D312177}" type="sibTrans" cxnId="{7755F2EE-20C1-4020-B2C9-E016E6EA057E}">
      <dgm:prSet/>
      <dgm:spPr/>
      <dgm:t>
        <a:bodyPr/>
        <a:lstStyle/>
        <a:p>
          <a:endParaRPr lang="en-IN"/>
        </a:p>
      </dgm:t>
    </dgm:pt>
    <dgm:pt modelId="{7383C5B4-92B2-4730-8E9B-1DBB887950B4}">
      <dgm:prSet phldrT="[Text]" custT="1"/>
      <dgm:spPr/>
      <dgm:t>
        <a:bodyPr/>
        <a:lstStyle/>
        <a:p>
          <a:r>
            <a:rPr lang="en-US" sz="1800" dirty="0"/>
            <a:t>Interaction occurs through well-defined communication protocols.</a:t>
          </a:r>
          <a:endParaRPr lang="en-IN" sz="1800" dirty="0"/>
        </a:p>
      </dgm:t>
    </dgm:pt>
    <dgm:pt modelId="{17B311B4-AB23-4787-92E0-3A3BDB68E6DE}" type="parTrans" cxnId="{0ACCA317-1415-4D07-8125-581BF3C084E1}">
      <dgm:prSet/>
      <dgm:spPr/>
      <dgm:t>
        <a:bodyPr/>
        <a:lstStyle/>
        <a:p>
          <a:endParaRPr lang="en-IN"/>
        </a:p>
      </dgm:t>
    </dgm:pt>
    <dgm:pt modelId="{1C650B85-E189-48E0-9CD1-EE831279C760}" type="sibTrans" cxnId="{0ACCA317-1415-4D07-8125-581BF3C084E1}">
      <dgm:prSet/>
      <dgm:spPr/>
      <dgm:t>
        <a:bodyPr/>
        <a:lstStyle/>
        <a:p>
          <a:endParaRPr lang="en-IN"/>
        </a:p>
      </dgm:t>
    </dgm:pt>
    <dgm:pt modelId="{D3DB5D06-500D-49BE-B4BB-E98542900090}">
      <dgm:prSet phldrT="[Text]" custT="1"/>
      <dgm:spPr/>
      <dgm:t>
        <a:bodyPr/>
        <a:lstStyle/>
        <a:p>
          <a:r>
            <a:rPr lang="en-US" sz="1800" dirty="0"/>
            <a:t>Protocols impact latency, throughput, and system performance.</a:t>
          </a:r>
          <a:endParaRPr lang="en-IN" sz="1800" dirty="0"/>
        </a:p>
      </dgm:t>
    </dgm:pt>
    <dgm:pt modelId="{05455A95-F633-40AC-90A1-EE3F590326FB}" type="parTrans" cxnId="{64C32566-29CE-4033-A735-31B765EC2AAA}">
      <dgm:prSet/>
      <dgm:spPr/>
      <dgm:t>
        <a:bodyPr/>
        <a:lstStyle/>
        <a:p>
          <a:endParaRPr lang="en-IN"/>
        </a:p>
      </dgm:t>
    </dgm:pt>
    <dgm:pt modelId="{0FB361F5-B717-467C-B3E7-D1C3894A05FE}" type="sibTrans" cxnId="{64C32566-29CE-4033-A735-31B765EC2AAA}">
      <dgm:prSet/>
      <dgm:spPr/>
      <dgm:t>
        <a:bodyPr/>
        <a:lstStyle/>
        <a:p>
          <a:endParaRPr lang="en-IN"/>
        </a:p>
      </dgm:t>
    </dgm:pt>
    <dgm:pt modelId="{BE3BBDB3-A2AB-4C46-A5D1-FB86B4978063}" type="pres">
      <dgm:prSet presAssocID="{35BE8052-5294-48F7-923D-862F28A554E6}" presName="linear" presStyleCnt="0">
        <dgm:presLayoutVars>
          <dgm:dir/>
          <dgm:animLvl val="lvl"/>
          <dgm:resizeHandles val="exact"/>
        </dgm:presLayoutVars>
      </dgm:prSet>
      <dgm:spPr/>
    </dgm:pt>
    <dgm:pt modelId="{09DA7A00-80C0-4D9F-887B-165B38AAB0A4}" type="pres">
      <dgm:prSet presAssocID="{2E57B70B-85BB-4009-BF65-52C63F668EC0}" presName="parentLin" presStyleCnt="0"/>
      <dgm:spPr/>
    </dgm:pt>
    <dgm:pt modelId="{05FE9A9F-9775-4946-AC2B-2195F06EA70D}" type="pres">
      <dgm:prSet presAssocID="{2E57B70B-85BB-4009-BF65-52C63F668EC0}" presName="parentLeftMargin" presStyleLbl="node1" presStyleIdx="0" presStyleCnt="3"/>
      <dgm:spPr/>
    </dgm:pt>
    <dgm:pt modelId="{76B70A44-05B3-4F4A-92D9-518A642ED178}" type="pres">
      <dgm:prSet presAssocID="{2E57B70B-85BB-4009-BF65-52C63F668E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12D466-395B-4636-BE71-8FCF91B0F136}" type="pres">
      <dgm:prSet presAssocID="{2E57B70B-85BB-4009-BF65-52C63F668EC0}" presName="negativeSpace" presStyleCnt="0"/>
      <dgm:spPr/>
    </dgm:pt>
    <dgm:pt modelId="{46F58692-D6D5-4469-9DC0-0C6BDE0077F8}" type="pres">
      <dgm:prSet presAssocID="{2E57B70B-85BB-4009-BF65-52C63F668EC0}" presName="childText" presStyleLbl="conFgAcc1" presStyleIdx="0" presStyleCnt="3">
        <dgm:presLayoutVars>
          <dgm:bulletEnabled val="1"/>
        </dgm:presLayoutVars>
      </dgm:prSet>
      <dgm:spPr/>
    </dgm:pt>
    <dgm:pt modelId="{145D2DD4-F7AB-4307-B24B-7CCE09891A4A}" type="pres">
      <dgm:prSet presAssocID="{23079392-0860-472B-88BA-75D36D312177}" presName="spaceBetweenRectangles" presStyleCnt="0"/>
      <dgm:spPr/>
    </dgm:pt>
    <dgm:pt modelId="{3E47B682-1429-4F01-99E4-BD1AA6AB4C3B}" type="pres">
      <dgm:prSet presAssocID="{7383C5B4-92B2-4730-8E9B-1DBB887950B4}" presName="parentLin" presStyleCnt="0"/>
      <dgm:spPr/>
    </dgm:pt>
    <dgm:pt modelId="{B51046C7-D118-4B85-8ADC-560B792F90D1}" type="pres">
      <dgm:prSet presAssocID="{7383C5B4-92B2-4730-8E9B-1DBB887950B4}" presName="parentLeftMargin" presStyleLbl="node1" presStyleIdx="0" presStyleCnt="3"/>
      <dgm:spPr/>
    </dgm:pt>
    <dgm:pt modelId="{E2256799-6B15-45CA-AF8F-64D0713E3143}" type="pres">
      <dgm:prSet presAssocID="{7383C5B4-92B2-4730-8E9B-1DBB887950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780AD6-A267-4C8C-9156-4F2D5EEE037D}" type="pres">
      <dgm:prSet presAssocID="{7383C5B4-92B2-4730-8E9B-1DBB887950B4}" presName="negativeSpace" presStyleCnt="0"/>
      <dgm:spPr/>
    </dgm:pt>
    <dgm:pt modelId="{FF6F5EF8-B2B5-46F1-B777-7EFD8B3FC4DD}" type="pres">
      <dgm:prSet presAssocID="{7383C5B4-92B2-4730-8E9B-1DBB887950B4}" presName="childText" presStyleLbl="conFgAcc1" presStyleIdx="1" presStyleCnt="3">
        <dgm:presLayoutVars>
          <dgm:bulletEnabled val="1"/>
        </dgm:presLayoutVars>
      </dgm:prSet>
      <dgm:spPr/>
    </dgm:pt>
    <dgm:pt modelId="{8F1665EC-9075-40BE-AF7D-0E8C4BB8FA27}" type="pres">
      <dgm:prSet presAssocID="{1C650B85-E189-48E0-9CD1-EE831279C760}" presName="spaceBetweenRectangles" presStyleCnt="0"/>
      <dgm:spPr/>
    </dgm:pt>
    <dgm:pt modelId="{4A5074F1-AE21-4717-B490-7A76C9B52872}" type="pres">
      <dgm:prSet presAssocID="{D3DB5D06-500D-49BE-B4BB-E98542900090}" presName="parentLin" presStyleCnt="0"/>
      <dgm:spPr/>
    </dgm:pt>
    <dgm:pt modelId="{B5C25B2E-C503-45D0-80D8-4D45BB507B95}" type="pres">
      <dgm:prSet presAssocID="{D3DB5D06-500D-49BE-B4BB-E98542900090}" presName="parentLeftMargin" presStyleLbl="node1" presStyleIdx="1" presStyleCnt="3"/>
      <dgm:spPr/>
    </dgm:pt>
    <dgm:pt modelId="{E8D03692-F1A7-4876-8218-616BF28A1D21}" type="pres">
      <dgm:prSet presAssocID="{D3DB5D06-500D-49BE-B4BB-E9854290009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C6C81E0-1B8F-4593-81B6-53A33F519410}" type="pres">
      <dgm:prSet presAssocID="{D3DB5D06-500D-49BE-B4BB-E98542900090}" presName="negativeSpace" presStyleCnt="0"/>
      <dgm:spPr/>
    </dgm:pt>
    <dgm:pt modelId="{181EC47A-4408-42E2-B32F-00A4F7ADF634}" type="pres">
      <dgm:prSet presAssocID="{D3DB5D06-500D-49BE-B4BB-E985429000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ACCA317-1415-4D07-8125-581BF3C084E1}" srcId="{35BE8052-5294-48F7-923D-862F28A554E6}" destId="{7383C5B4-92B2-4730-8E9B-1DBB887950B4}" srcOrd="1" destOrd="0" parTransId="{17B311B4-AB23-4787-92E0-3A3BDB68E6DE}" sibTransId="{1C650B85-E189-48E0-9CD1-EE831279C760}"/>
    <dgm:cxn modelId="{21CC4218-1B55-4699-80BD-F47086AD6692}" type="presOf" srcId="{7383C5B4-92B2-4730-8E9B-1DBB887950B4}" destId="{B51046C7-D118-4B85-8ADC-560B792F90D1}" srcOrd="0" destOrd="0" presId="urn:microsoft.com/office/officeart/2005/8/layout/list1"/>
    <dgm:cxn modelId="{237F8A1D-6849-460A-81B0-7246AB7055B1}" type="presOf" srcId="{7383C5B4-92B2-4730-8E9B-1DBB887950B4}" destId="{E2256799-6B15-45CA-AF8F-64D0713E3143}" srcOrd="1" destOrd="0" presId="urn:microsoft.com/office/officeart/2005/8/layout/list1"/>
    <dgm:cxn modelId="{64C32566-29CE-4033-A735-31B765EC2AAA}" srcId="{35BE8052-5294-48F7-923D-862F28A554E6}" destId="{D3DB5D06-500D-49BE-B4BB-E98542900090}" srcOrd="2" destOrd="0" parTransId="{05455A95-F633-40AC-90A1-EE3F590326FB}" sibTransId="{0FB361F5-B717-467C-B3E7-D1C3894A05FE}"/>
    <dgm:cxn modelId="{EBA39958-4053-48B6-A01C-8998D08109C2}" type="presOf" srcId="{2E57B70B-85BB-4009-BF65-52C63F668EC0}" destId="{76B70A44-05B3-4F4A-92D9-518A642ED178}" srcOrd="1" destOrd="0" presId="urn:microsoft.com/office/officeart/2005/8/layout/list1"/>
    <dgm:cxn modelId="{F18897C2-0751-466B-AF5E-7DACA1CBA45A}" type="presOf" srcId="{2E57B70B-85BB-4009-BF65-52C63F668EC0}" destId="{05FE9A9F-9775-4946-AC2B-2195F06EA70D}" srcOrd="0" destOrd="0" presId="urn:microsoft.com/office/officeart/2005/8/layout/list1"/>
    <dgm:cxn modelId="{41E4ACE3-0727-4F6E-A50E-7752605109C4}" type="presOf" srcId="{D3DB5D06-500D-49BE-B4BB-E98542900090}" destId="{E8D03692-F1A7-4876-8218-616BF28A1D21}" srcOrd="1" destOrd="0" presId="urn:microsoft.com/office/officeart/2005/8/layout/list1"/>
    <dgm:cxn modelId="{7755F2EE-20C1-4020-B2C9-E016E6EA057E}" srcId="{35BE8052-5294-48F7-923D-862F28A554E6}" destId="{2E57B70B-85BB-4009-BF65-52C63F668EC0}" srcOrd="0" destOrd="0" parTransId="{F618FF3C-3443-4B67-A505-61F119C194B9}" sibTransId="{23079392-0860-472B-88BA-75D36D312177}"/>
    <dgm:cxn modelId="{0012AAF4-A7BD-4B89-B0C9-7B267AA0F5C7}" type="presOf" srcId="{D3DB5D06-500D-49BE-B4BB-E98542900090}" destId="{B5C25B2E-C503-45D0-80D8-4D45BB507B95}" srcOrd="0" destOrd="0" presId="urn:microsoft.com/office/officeart/2005/8/layout/list1"/>
    <dgm:cxn modelId="{8D81AEF8-CCD7-456B-A09A-362AC3E58CB6}" type="presOf" srcId="{35BE8052-5294-48F7-923D-862F28A554E6}" destId="{BE3BBDB3-A2AB-4C46-A5D1-FB86B4978063}" srcOrd="0" destOrd="0" presId="urn:microsoft.com/office/officeart/2005/8/layout/list1"/>
    <dgm:cxn modelId="{167C8748-DB2F-48B4-860C-B9A9C76ECA79}" type="presParOf" srcId="{BE3BBDB3-A2AB-4C46-A5D1-FB86B4978063}" destId="{09DA7A00-80C0-4D9F-887B-165B38AAB0A4}" srcOrd="0" destOrd="0" presId="urn:microsoft.com/office/officeart/2005/8/layout/list1"/>
    <dgm:cxn modelId="{176AFC51-A04E-443A-87C9-FCEF4562F2FA}" type="presParOf" srcId="{09DA7A00-80C0-4D9F-887B-165B38AAB0A4}" destId="{05FE9A9F-9775-4946-AC2B-2195F06EA70D}" srcOrd="0" destOrd="0" presId="urn:microsoft.com/office/officeart/2005/8/layout/list1"/>
    <dgm:cxn modelId="{F735CA4F-0B04-41AE-86A6-1CC85CF531EB}" type="presParOf" srcId="{09DA7A00-80C0-4D9F-887B-165B38AAB0A4}" destId="{76B70A44-05B3-4F4A-92D9-518A642ED178}" srcOrd="1" destOrd="0" presId="urn:microsoft.com/office/officeart/2005/8/layout/list1"/>
    <dgm:cxn modelId="{5171D9AC-6FA7-46D2-9969-4CA85DAD2A2E}" type="presParOf" srcId="{BE3BBDB3-A2AB-4C46-A5D1-FB86B4978063}" destId="{3012D466-395B-4636-BE71-8FCF91B0F136}" srcOrd="1" destOrd="0" presId="urn:microsoft.com/office/officeart/2005/8/layout/list1"/>
    <dgm:cxn modelId="{C5CACC5B-BD31-4F5D-AEE5-D9401575B525}" type="presParOf" srcId="{BE3BBDB3-A2AB-4C46-A5D1-FB86B4978063}" destId="{46F58692-D6D5-4469-9DC0-0C6BDE0077F8}" srcOrd="2" destOrd="0" presId="urn:microsoft.com/office/officeart/2005/8/layout/list1"/>
    <dgm:cxn modelId="{13EF0FCC-CC5C-4F22-A431-EB2FE25B5DF1}" type="presParOf" srcId="{BE3BBDB3-A2AB-4C46-A5D1-FB86B4978063}" destId="{145D2DD4-F7AB-4307-B24B-7CCE09891A4A}" srcOrd="3" destOrd="0" presId="urn:microsoft.com/office/officeart/2005/8/layout/list1"/>
    <dgm:cxn modelId="{2FA54471-C294-423F-9288-AC0D6308FCC0}" type="presParOf" srcId="{BE3BBDB3-A2AB-4C46-A5D1-FB86B4978063}" destId="{3E47B682-1429-4F01-99E4-BD1AA6AB4C3B}" srcOrd="4" destOrd="0" presId="urn:microsoft.com/office/officeart/2005/8/layout/list1"/>
    <dgm:cxn modelId="{14B03400-7B42-46E3-A47A-A83340770C10}" type="presParOf" srcId="{3E47B682-1429-4F01-99E4-BD1AA6AB4C3B}" destId="{B51046C7-D118-4B85-8ADC-560B792F90D1}" srcOrd="0" destOrd="0" presId="urn:microsoft.com/office/officeart/2005/8/layout/list1"/>
    <dgm:cxn modelId="{0E8E6796-B2E8-43B1-84EB-970DC220BA8F}" type="presParOf" srcId="{3E47B682-1429-4F01-99E4-BD1AA6AB4C3B}" destId="{E2256799-6B15-45CA-AF8F-64D0713E3143}" srcOrd="1" destOrd="0" presId="urn:microsoft.com/office/officeart/2005/8/layout/list1"/>
    <dgm:cxn modelId="{55484F83-E823-4783-BE5D-EBC1F7445289}" type="presParOf" srcId="{BE3BBDB3-A2AB-4C46-A5D1-FB86B4978063}" destId="{04780AD6-A267-4C8C-9156-4F2D5EEE037D}" srcOrd="5" destOrd="0" presId="urn:microsoft.com/office/officeart/2005/8/layout/list1"/>
    <dgm:cxn modelId="{F0ED398C-BFF6-4517-A35A-BFE8CD21C6C7}" type="presParOf" srcId="{BE3BBDB3-A2AB-4C46-A5D1-FB86B4978063}" destId="{FF6F5EF8-B2B5-46F1-B777-7EFD8B3FC4DD}" srcOrd="6" destOrd="0" presId="urn:microsoft.com/office/officeart/2005/8/layout/list1"/>
    <dgm:cxn modelId="{ADFB1D32-8479-464B-9CC1-9A3A6389EF44}" type="presParOf" srcId="{BE3BBDB3-A2AB-4C46-A5D1-FB86B4978063}" destId="{8F1665EC-9075-40BE-AF7D-0E8C4BB8FA27}" srcOrd="7" destOrd="0" presId="urn:microsoft.com/office/officeart/2005/8/layout/list1"/>
    <dgm:cxn modelId="{5FB15488-6185-4E9A-BD09-75368F8198E7}" type="presParOf" srcId="{BE3BBDB3-A2AB-4C46-A5D1-FB86B4978063}" destId="{4A5074F1-AE21-4717-B490-7A76C9B52872}" srcOrd="8" destOrd="0" presId="urn:microsoft.com/office/officeart/2005/8/layout/list1"/>
    <dgm:cxn modelId="{9C023E6B-5FBD-4DBE-8729-F5082308A0CF}" type="presParOf" srcId="{4A5074F1-AE21-4717-B490-7A76C9B52872}" destId="{B5C25B2E-C503-45D0-80D8-4D45BB507B95}" srcOrd="0" destOrd="0" presId="urn:microsoft.com/office/officeart/2005/8/layout/list1"/>
    <dgm:cxn modelId="{1B781E50-F2DF-403E-B61B-1CEDEFFA3930}" type="presParOf" srcId="{4A5074F1-AE21-4717-B490-7A76C9B52872}" destId="{E8D03692-F1A7-4876-8218-616BF28A1D21}" srcOrd="1" destOrd="0" presId="urn:microsoft.com/office/officeart/2005/8/layout/list1"/>
    <dgm:cxn modelId="{AB2DB15C-C66C-4F1E-9057-4E03E7A24AAF}" type="presParOf" srcId="{BE3BBDB3-A2AB-4C46-A5D1-FB86B4978063}" destId="{5C6C81E0-1B8F-4593-81B6-53A33F519410}" srcOrd="9" destOrd="0" presId="urn:microsoft.com/office/officeart/2005/8/layout/list1"/>
    <dgm:cxn modelId="{CD8740C9-94A7-4851-A35B-45F547868FA1}" type="presParOf" srcId="{BE3BBDB3-A2AB-4C46-A5D1-FB86B4978063}" destId="{181EC47A-4408-42E2-B32F-00A4F7ADF6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58692-D6D5-4469-9DC0-0C6BDE0077F8}">
      <dsp:nvSpPr>
        <dsp:cNvPr id="0" name=""/>
        <dsp:cNvSpPr/>
      </dsp:nvSpPr>
      <dsp:spPr>
        <a:xfrm>
          <a:off x="0" y="409738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70A44-05B3-4F4A-92D9-518A642ED178}">
      <dsp:nvSpPr>
        <dsp:cNvPr id="0" name=""/>
        <dsp:cNvSpPr/>
      </dsp:nvSpPr>
      <dsp:spPr>
        <a:xfrm>
          <a:off x="480218" y="25978"/>
          <a:ext cx="672306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Microservices architecture: A design pattern for scalable, maintainable, and resilient software.</a:t>
          </a:r>
          <a:endParaRPr lang="en-IN" sz="1800" kern="1200" dirty="0"/>
        </a:p>
      </dsp:txBody>
      <dsp:txXfrm>
        <a:off x="517685" y="63445"/>
        <a:ext cx="6648128" cy="692586"/>
      </dsp:txXfrm>
    </dsp:sp>
    <dsp:sp modelId="{FF6F5EF8-B2B5-46F1-B777-7EFD8B3FC4DD}">
      <dsp:nvSpPr>
        <dsp:cNvPr id="0" name=""/>
        <dsp:cNvSpPr/>
      </dsp:nvSpPr>
      <dsp:spPr>
        <a:xfrm>
          <a:off x="0" y="1589098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56799-6B15-45CA-AF8F-64D0713E3143}">
      <dsp:nvSpPr>
        <dsp:cNvPr id="0" name=""/>
        <dsp:cNvSpPr/>
      </dsp:nvSpPr>
      <dsp:spPr>
        <a:xfrm>
          <a:off x="480218" y="1205339"/>
          <a:ext cx="672306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Breaks down complex monolithic applications into independent, deployable services.</a:t>
          </a:r>
          <a:endParaRPr lang="en-IN" sz="1800" kern="1200" dirty="0"/>
        </a:p>
      </dsp:txBody>
      <dsp:txXfrm>
        <a:off x="517685" y="1242806"/>
        <a:ext cx="6648128" cy="692586"/>
      </dsp:txXfrm>
    </dsp:sp>
    <dsp:sp modelId="{181EC47A-4408-42E2-B32F-00A4F7ADF634}">
      <dsp:nvSpPr>
        <dsp:cNvPr id="0" name=""/>
        <dsp:cNvSpPr/>
      </dsp:nvSpPr>
      <dsp:spPr>
        <a:xfrm>
          <a:off x="0" y="2768459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03692-F1A7-4876-8218-616BF28A1D21}">
      <dsp:nvSpPr>
        <dsp:cNvPr id="0" name=""/>
        <dsp:cNvSpPr/>
      </dsp:nvSpPr>
      <dsp:spPr>
        <a:xfrm>
          <a:off x="480218" y="2384699"/>
          <a:ext cx="672306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Each microservice is responsible for a specific business function.</a:t>
          </a:r>
          <a:endParaRPr lang="en-IN" sz="1800" kern="1200" dirty="0"/>
        </a:p>
      </dsp:txBody>
      <dsp:txXfrm>
        <a:off x="517685" y="2422166"/>
        <a:ext cx="6648128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58692-D6D5-4469-9DC0-0C6BDE0077F8}">
      <dsp:nvSpPr>
        <dsp:cNvPr id="0" name=""/>
        <dsp:cNvSpPr/>
      </dsp:nvSpPr>
      <dsp:spPr>
        <a:xfrm>
          <a:off x="0" y="409738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70A44-05B3-4F4A-92D9-518A642ED178}">
      <dsp:nvSpPr>
        <dsp:cNvPr id="0" name=""/>
        <dsp:cNvSpPr/>
      </dsp:nvSpPr>
      <dsp:spPr>
        <a:xfrm>
          <a:off x="480218" y="25978"/>
          <a:ext cx="672306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Effective communication is crucial for microservices.</a:t>
          </a:r>
          <a:endParaRPr lang="en-IN" sz="1800" kern="1200" dirty="0"/>
        </a:p>
      </dsp:txBody>
      <dsp:txXfrm>
        <a:off x="517685" y="63445"/>
        <a:ext cx="6648128" cy="692586"/>
      </dsp:txXfrm>
    </dsp:sp>
    <dsp:sp modelId="{FF6F5EF8-B2B5-46F1-B777-7EFD8B3FC4DD}">
      <dsp:nvSpPr>
        <dsp:cNvPr id="0" name=""/>
        <dsp:cNvSpPr/>
      </dsp:nvSpPr>
      <dsp:spPr>
        <a:xfrm>
          <a:off x="0" y="1589098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56799-6B15-45CA-AF8F-64D0713E3143}">
      <dsp:nvSpPr>
        <dsp:cNvPr id="0" name=""/>
        <dsp:cNvSpPr/>
      </dsp:nvSpPr>
      <dsp:spPr>
        <a:xfrm>
          <a:off x="480218" y="1205339"/>
          <a:ext cx="672306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Interaction occurs through well-defined communication protocols.</a:t>
          </a:r>
          <a:endParaRPr lang="en-IN" sz="1800" kern="1200" dirty="0"/>
        </a:p>
      </dsp:txBody>
      <dsp:txXfrm>
        <a:off x="517685" y="1242806"/>
        <a:ext cx="6648128" cy="692586"/>
      </dsp:txXfrm>
    </dsp:sp>
    <dsp:sp modelId="{181EC47A-4408-42E2-B32F-00A4F7ADF634}">
      <dsp:nvSpPr>
        <dsp:cNvPr id="0" name=""/>
        <dsp:cNvSpPr/>
      </dsp:nvSpPr>
      <dsp:spPr>
        <a:xfrm>
          <a:off x="0" y="2768459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03692-F1A7-4876-8218-616BF28A1D21}">
      <dsp:nvSpPr>
        <dsp:cNvPr id="0" name=""/>
        <dsp:cNvSpPr/>
      </dsp:nvSpPr>
      <dsp:spPr>
        <a:xfrm>
          <a:off x="480218" y="2384699"/>
          <a:ext cx="672306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Protocols impact latency, throughput, and system performance.</a:t>
          </a:r>
          <a:endParaRPr lang="en-IN" sz="1800" kern="1200" dirty="0"/>
        </a:p>
      </dsp:txBody>
      <dsp:txXfrm>
        <a:off x="517685" y="2422166"/>
        <a:ext cx="664812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34.30.3.222:9090/targets" TargetMode="External"/><Relationship Id="rId2" Type="http://schemas.openxmlformats.org/officeDocument/2006/relationships/hyperlink" Target="http://34.30.3.222:3000/lo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34.57.71.117:9090/targets" TargetMode="External"/><Relationship Id="rId4" Type="http://schemas.openxmlformats.org/officeDocument/2006/relationships/hyperlink" Target="http://34.57.71.117:3000/lo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6686-9E4D-9EC1-362D-8667114D2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b="0" i="0" u="none" strike="noStrike" baseline="0" dirty="0">
                <a:latin typeface="CMBX12"/>
              </a:rPr>
              <a:t>Microservices Benchmark: REST vs </a:t>
            </a:r>
            <a:r>
              <a:rPr lang="en-IN" sz="3600" b="0" i="0" u="none" strike="noStrike" baseline="0" dirty="0" err="1">
                <a:latin typeface="CMBX12"/>
              </a:rPr>
              <a:t>gRPC</a:t>
            </a:r>
            <a:endParaRPr lang="en-IN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4E0EE-E6EF-37FB-2CE7-DD7516849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SDE – Major Project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105F5-5005-7E8D-DF59-4A2A5397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824" y="107467"/>
            <a:ext cx="1578018" cy="17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5AA2-E43B-CA3C-FFD2-7CEC1896F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13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E9C7-2D18-F732-3AAB-6827A6A1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Microservices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E6CF10-39AF-AC49-5B6A-DC50D3589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647153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4FB76-BB91-6F33-A25F-3CF4C2EB7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EC3C-C576-3008-BE72-DD2D0DE0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Microservices Challenges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AD17DE-1667-D8A6-7D7E-8CBE8CF7A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131765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60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7639-A42F-FC0F-F778-5F26FE4F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922A-EEB6-F3D3-0557-C7B15C671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Problem Definition</a:t>
            </a:r>
          </a:p>
          <a:p>
            <a:pPr lvl="1"/>
            <a:r>
              <a:rPr lang="en-US" dirty="0"/>
              <a:t>Microservices architecture improves scalability but creates challenges in communication between independently deployed services.</a:t>
            </a:r>
          </a:p>
          <a:p>
            <a:pPr lvl="1"/>
            <a:r>
              <a:rPr lang="en-US" dirty="0"/>
              <a:t>The choice of communication protocol (e.g., </a:t>
            </a:r>
            <a:r>
              <a:rPr lang="en-US" b="1" dirty="0"/>
              <a:t>REST</a:t>
            </a:r>
            <a:r>
              <a:rPr lang="en-US" dirty="0"/>
              <a:t> vs. </a:t>
            </a:r>
            <a:r>
              <a:rPr lang="en-US" b="1" dirty="0" err="1"/>
              <a:t>gRPC</a:t>
            </a:r>
            <a:r>
              <a:rPr lang="en-US" dirty="0"/>
              <a:t>) significantly affects system performance, including </a:t>
            </a:r>
            <a:r>
              <a:rPr lang="en-US" b="1" dirty="0"/>
              <a:t>latency</a:t>
            </a:r>
            <a:r>
              <a:rPr lang="en-US" dirty="0"/>
              <a:t> and </a:t>
            </a:r>
            <a:r>
              <a:rPr lang="en-US" b="1" dirty="0"/>
              <a:t>throughput</a:t>
            </a:r>
            <a:r>
              <a:rPr lang="en-US" dirty="0"/>
              <a:t>.</a:t>
            </a:r>
          </a:p>
          <a:p>
            <a:r>
              <a:rPr lang="en-US" b="1" dirty="0"/>
              <a:t>Objective</a:t>
            </a:r>
          </a:p>
          <a:p>
            <a:pPr lvl="1"/>
            <a:r>
              <a:rPr lang="en-US" dirty="0"/>
              <a:t>To evaluate and compare the performance of </a:t>
            </a:r>
            <a:r>
              <a:rPr lang="en-US" b="1" dirty="0"/>
              <a:t>REST</a:t>
            </a:r>
            <a:r>
              <a:rPr lang="en-US" dirty="0"/>
              <a:t> and </a:t>
            </a:r>
            <a:r>
              <a:rPr lang="en-US" b="1" dirty="0" err="1"/>
              <a:t>gRPC</a:t>
            </a:r>
            <a:r>
              <a:rPr lang="en-US" dirty="0"/>
              <a:t> in microservices environments, focusing on </a:t>
            </a:r>
            <a:r>
              <a:rPr lang="en-US" b="1" dirty="0"/>
              <a:t>latency</a:t>
            </a:r>
            <a:r>
              <a:rPr lang="en-US" dirty="0"/>
              <a:t>, </a:t>
            </a:r>
            <a:r>
              <a:rPr lang="en-US" b="1" dirty="0"/>
              <a:t>throughput</a:t>
            </a:r>
            <a:r>
              <a:rPr lang="en-US" dirty="0"/>
              <a:t>, and </a:t>
            </a:r>
            <a:r>
              <a:rPr lang="en-US" b="1" dirty="0"/>
              <a:t>resource utilization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determine the optimal protocol for various microservice scenarios based on performance metrics in real-world cloud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1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71C5-2C65-57B8-33DA-4919B238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76C22-632A-22F4-6B37-972713380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11" y="1936955"/>
            <a:ext cx="3996747" cy="41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6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7E6A-5130-4DCA-DCB1-6B0F86B7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F9E9-B9E5-A2A3-DF0C-2B1A1F5F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REST (Representational State Transfer)</a:t>
            </a:r>
          </a:p>
          <a:p>
            <a:pPr lvl="1"/>
            <a:r>
              <a:rPr lang="en-US" b="1" dirty="0"/>
              <a:t>Protocol</a:t>
            </a:r>
            <a:r>
              <a:rPr lang="en-US" dirty="0"/>
              <a:t>: Based on </a:t>
            </a:r>
            <a:r>
              <a:rPr lang="en-US" b="1" dirty="0"/>
              <a:t>HTTP/1.1</a:t>
            </a:r>
            <a:r>
              <a:rPr lang="en-US" dirty="0"/>
              <a:t>, widely adopted in web services.</a:t>
            </a:r>
          </a:p>
          <a:p>
            <a:pPr lvl="1"/>
            <a:r>
              <a:rPr lang="en-US" b="1" dirty="0"/>
              <a:t>Communication</a:t>
            </a:r>
            <a:r>
              <a:rPr lang="en-US" dirty="0"/>
              <a:t>: Uses standard HTTP methods:</a:t>
            </a:r>
          </a:p>
          <a:p>
            <a:pPr marL="1200150" lvl="2" indent="-285750"/>
            <a:r>
              <a:rPr lang="en-US" b="1" dirty="0"/>
              <a:t>GET</a:t>
            </a:r>
            <a:r>
              <a:rPr lang="en-US" dirty="0"/>
              <a:t>, </a:t>
            </a:r>
            <a:r>
              <a:rPr lang="en-US" b="1" dirty="0"/>
              <a:t>POST</a:t>
            </a:r>
            <a:r>
              <a:rPr lang="en-US" dirty="0"/>
              <a:t>, </a:t>
            </a:r>
            <a:r>
              <a:rPr lang="en-US" b="1" dirty="0"/>
              <a:t>PUT</a:t>
            </a:r>
            <a:r>
              <a:rPr lang="en-US" dirty="0"/>
              <a:t>, </a:t>
            </a:r>
            <a:r>
              <a:rPr lang="en-US" b="1" dirty="0"/>
              <a:t>DELETE</a:t>
            </a:r>
            <a:endParaRPr lang="en-US" dirty="0"/>
          </a:p>
          <a:p>
            <a:pPr lvl="1"/>
            <a:r>
              <a:rPr lang="en-US" b="1" dirty="0"/>
              <a:t>Simplicity</a:t>
            </a:r>
            <a:r>
              <a:rPr lang="en-US" dirty="0"/>
              <a:t>: Known for its simplicity and compatibility with web-based services. </a:t>
            </a:r>
          </a:p>
          <a:p>
            <a:pPr lvl="1"/>
            <a:endParaRPr lang="en-US" b="1" dirty="0"/>
          </a:p>
          <a:p>
            <a:r>
              <a:rPr lang="en-US" b="1" dirty="0" err="1"/>
              <a:t>gRPC</a:t>
            </a:r>
            <a:r>
              <a:rPr lang="en-US" b="1" dirty="0"/>
              <a:t> (Google Remote Procedure Call)</a:t>
            </a:r>
          </a:p>
          <a:p>
            <a:pPr lvl="1"/>
            <a:r>
              <a:rPr lang="en-US" b="1" dirty="0"/>
              <a:t>Protocol</a:t>
            </a:r>
            <a:r>
              <a:rPr lang="en-US" dirty="0"/>
              <a:t>: Built on </a:t>
            </a:r>
            <a:r>
              <a:rPr lang="en-US" b="1" dirty="0"/>
              <a:t>HTTP/2</a:t>
            </a:r>
            <a:r>
              <a:rPr lang="en-US" dirty="0"/>
              <a:t>, offering advantages in efficiency and multiplexing.</a:t>
            </a:r>
          </a:p>
          <a:p>
            <a:pPr lvl="1"/>
            <a:r>
              <a:rPr lang="en-US" b="1" dirty="0"/>
              <a:t>Serialization</a:t>
            </a:r>
            <a:r>
              <a:rPr lang="en-US" dirty="0"/>
              <a:t>: Uses </a:t>
            </a:r>
            <a:r>
              <a:rPr lang="en-US" b="1" dirty="0"/>
              <a:t>Protocol Buffers</a:t>
            </a:r>
            <a:r>
              <a:rPr lang="en-US" dirty="0"/>
              <a:t> for faster and compact data serialization.</a:t>
            </a:r>
          </a:p>
          <a:p>
            <a:pPr lvl="1"/>
            <a:r>
              <a:rPr lang="en-US" b="1" dirty="0"/>
              <a:t>Streaming</a:t>
            </a:r>
            <a:r>
              <a:rPr lang="en-US" dirty="0"/>
              <a:t>: Supports both </a:t>
            </a:r>
            <a:r>
              <a:rPr lang="en-US" b="1" dirty="0"/>
              <a:t>unidirectional</a:t>
            </a:r>
            <a:r>
              <a:rPr lang="en-US" dirty="0"/>
              <a:t> and </a:t>
            </a:r>
            <a:r>
              <a:rPr lang="en-US" b="1" dirty="0"/>
              <a:t>bidirectional</a:t>
            </a:r>
            <a:r>
              <a:rPr lang="en-US" dirty="0"/>
              <a:t> streaming.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59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65C3-E58E-FFFD-25F1-3F516F48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for Performance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0DAB-3C23-323E-62C4-51BE2E8D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b="1" dirty="0"/>
              <a:t>Service Types</a:t>
            </a:r>
          </a:p>
          <a:p>
            <a:pPr lvl="1"/>
            <a:r>
              <a:rPr lang="en-US" sz="1400" b="1" dirty="0"/>
              <a:t>Simple Request-Response</a:t>
            </a:r>
            <a:r>
              <a:rPr lang="en-US" sz="1400" dirty="0"/>
              <a:t>: Handles lightweight interactions with small data transfers.</a:t>
            </a:r>
          </a:p>
          <a:p>
            <a:pPr lvl="1"/>
            <a:r>
              <a:rPr lang="en-US" sz="1400" b="1" dirty="0"/>
              <a:t>Streaming Data</a:t>
            </a:r>
            <a:r>
              <a:rPr lang="en-US" sz="1400" dirty="0"/>
              <a:t>: Simulates continuous data transmission under sustained connections.</a:t>
            </a:r>
          </a:p>
          <a:p>
            <a:pPr lvl="1"/>
            <a:r>
              <a:rPr lang="en-US" sz="1400" b="1" dirty="0"/>
              <a:t>Large Payload</a:t>
            </a:r>
            <a:r>
              <a:rPr lang="en-US" sz="1400" dirty="0"/>
              <a:t>: Handles large data transfers between services.</a:t>
            </a:r>
          </a:p>
          <a:p>
            <a:r>
              <a:rPr lang="en-US" sz="1600" b="1" dirty="0"/>
              <a:t>Metrics Assessed</a:t>
            </a:r>
          </a:p>
          <a:p>
            <a:pPr lvl="1"/>
            <a:r>
              <a:rPr lang="en-US" sz="1400" b="1" dirty="0"/>
              <a:t>Latency</a:t>
            </a:r>
            <a:r>
              <a:rPr lang="en-US" sz="1400" dirty="0"/>
              <a:t>: Evaluated the time for requests to travel between client and server, measured at various percentiles (e.g., 50th, 95th, 99th).</a:t>
            </a:r>
          </a:p>
          <a:p>
            <a:pPr lvl="1"/>
            <a:r>
              <a:rPr lang="en-US" sz="1400" b="1" dirty="0"/>
              <a:t>Throughput</a:t>
            </a:r>
            <a:r>
              <a:rPr lang="en-US" sz="1400" dirty="0"/>
              <a:t>: Measured the number of requests processed within a time frame under varying load conditions.</a:t>
            </a:r>
          </a:p>
          <a:p>
            <a:pPr lvl="1"/>
            <a:r>
              <a:rPr lang="en-US" sz="1400" b="1" dirty="0"/>
              <a:t>Resource Utilization</a:t>
            </a:r>
            <a:r>
              <a:rPr lang="en-US" sz="1400" dirty="0"/>
              <a:t>: Monitored CPU, memory, and network usage.</a:t>
            </a:r>
          </a:p>
          <a:p>
            <a:r>
              <a:rPr lang="en-US" sz="1600" b="1" dirty="0"/>
              <a:t>Testing Tools</a:t>
            </a:r>
          </a:p>
          <a:p>
            <a:pPr lvl="1"/>
            <a:r>
              <a:rPr lang="en-US" sz="1400" b="1" dirty="0"/>
              <a:t>Prometheus</a:t>
            </a:r>
            <a:r>
              <a:rPr lang="en-US" sz="1400" dirty="0"/>
              <a:t>: Used for scraping performance metrics.</a:t>
            </a:r>
          </a:p>
          <a:p>
            <a:pPr lvl="1"/>
            <a:r>
              <a:rPr lang="en-US" sz="1400" b="1" dirty="0"/>
              <a:t>Grafana</a:t>
            </a:r>
            <a:r>
              <a:rPr lang="en-US" sz="1400" dirty="0"/>
              <a:t>: Visualized the collected metrics.</a:t>
            </a:r>
          </a:p>
          <a:p>
            <a:pPr lvl="1"/>
            <a:r>
              <a:rPr lang="en-US" sz="1400" b="1" dirty="0"/>
              <a:t>Locust</a:t>
            </a:r>
            <a:r>
              <a:rPr lang="en-US" sz="1400" dirty="0"/>
              <a:t>: Performed load testing to simulate user concurrency and varying request rates.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3310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229B-2AF8-0BDB-3D4A-88999F71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9DAC0-DAA7-77AB-118A-6E5121754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656" y="2240415"/>
            <a:ext cx="7732230" cy="3344308"/>
          </a:xfrm>
        </p:spPr>
      </p:pic>
    </p:spTree>
    <p:extLst>
      <p:ext uri="{BB962C8B-B14F-4D97-AF65-F5344CB8AC3E}">
        <p14:creationId xmlns:p14="http://schemas.microsoft.com/office/powerpoint/2010/main" val="299342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BD2E-3E85-0F2C-05AA-B29B2BD6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Machines and 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4438-5588-A56E-3F3A-230D23493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gRPC</a:t>
            </a:r>
            <a:r>
              <a:rPr lang="en-US" dirty="0"/>
              <a:t> Machine: 34.57.71.117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REST Machine: 34.30.3.222</a:t>
            </a:r>
          </a:p>
          <a:p>
            <a:r>
              <a:rPr lang="en-US" dirty="0"/>
              <a:t>REST URLs</a:t>
            </a:r>
          </a:p>
          <a:p>
            <a:pPr lvl="1"/>
            <a:r>
              <a:rPr lang="en-US" dirty="0"/>
              <a:t>Login URL: </a:t>
            </a:r>
            <a:r>
              <a:rPr lang="en-US" dirty="0">
                <a:hlinkClick r:id="rId2"/>
              </a:rPr>
              <a:t>http://34.30.3.222:3000/login</a:t>
            </a:r>
            <a:endParaRPr lang="en-US" dirty="0"/>
          </a:p>
          <a:p>
            <a:pPr lvl="1"/>
            <a:r>
              <a:rPr lang="en-US" dirty="0"/>
              <a:t>Targets URL: </a:t>
            </a:r>
            <a:r>
              <a:rPr lang="en-US" dirty="0">
                <a:hlinkClick r:id="rId3"/>
              </a:rPr>
              <a:t>http://34.30.3.222:9090/targets</a:t>
            </a:r>
            <a:endParaRPr lang="en-US" dirty="0"/>
          </a:p>
          <a:p>
            <a:r>
              <a:rPr lang="en-US" dirty="0" err="1"/>
              <a:t>gRPC</a:t>
            </a:r>
            <a:r>
              <a:rPr lang="en-US" dirty="0"/>
              <a:t> URLs</a:t>
            </a:r>
          </a:p>
          <a:p>
            <a:pPr lvl="1"/>
            <a:r>
              <a:rPr lang="en-US" dirty="0"/>
              <a:t>Login URL: </a:t>
            </a:r>
            <a:r>
              <a:rPr lang="en-US" dirty="0">
                <a:hlinkClick r:id="rId4"/>
              </a:rPr>
              <a:t>http://34.57.71.117:3000/login</a:t>
            </a:r>
            <a:endParaRPr lang="en-US" dirty="0"/>
          </a:p>
          <a:p>
            <a:pPr lvl="1"/>
            <a:r>
              <a:rPr lang="en-US" dirty="0"/>
              <a:t>Targets URL: </a:t>
            </a:r>
            <a:r>
              <a:rPr lang="en-US" dirty="0">
                <a:hlinkClick r:id="rId5"/>
              </a:rPr>
              <a:t>http://34.57.71.117:9090/targets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077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</TotalTime>
  <Words>436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CMBX12</vt:lpstr>
      <vt:lpstr>Gill Sans MT</vt:lpstr>
      <vt:lpstr>Gallery</vt:lpstr>
      <vt:lpstr>Microservices Benchmark: REST vs gRPC</vt:lpstr>
      <vt:lpstr>Introduction to Microservices</vt:lpstr>
      <vt:lpstr>Microservices Challenges</vt:lpstr>
      <vt:lpstr>Problem statement and objective</vt:lpstr>
      <vt:lpstr>Architecture</vt:lpstr>
      <vt:lpstr>Communication Protocols</vt:lpstr>
      <vt:lpstr>Methodology for Performance Evaluation</vt:lpstr>
      <vt:lpstr>Results</vt:lpstr>
      <vt:lpstr>Service Machines and IPs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Parashar</dc:creator>
  <cp:lastModifiedBy>Harsh Parashar</cp:lastModifiedBy>
  <cp:revision>3</cp:revision>
  <dcterms:created xsi:type="dcterms:W3CDTF">2024-11-15T15:07:21Z</dcterms:created>
  <dcterms:modified xsi:type="dcterms:W3CDTF">2024-11-15T15:38:14Z</dcterms:modified>
</cp:coreProperties>
</file>