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4605EB-C72D-4C06-95BD-C063EDA8DE87}" v="4" dt="2023-09-26T04:40:43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073445" y="1514168"/>
            <a:ext cx="6796001" cy="413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r>
              <a:rPr lang="en-IN" b="1" i="0" u="none" strike="noStrike" dirty="0">
                <a:solidFill>
                  <a:srgbClr val="212529"/>
                </a:solidFill>
                <a:effectLst/>
                <a:latin typeface="Montserratregular"/>
              </a:rPr>
              <a:t>     </a:t>
            </a:r>
            <a:r>
              <a:rPr lang="en-IN" b="1" i="0" u="none" strike="noStrike" dirty="0">
                <a:solidFill>
                  <a:srgbClr val="212529"/>
                </a:solidFill>
                <a:effectLst/>
                <a:latin typeface="Franklin Gothic" panose="020B0604020202020204" charset="0"/>
              </a:rPr>
              <a:t>Government of Gujarat</a:t>
            </a:r>
            <a:r>
              <a:rPr lang="en-IN" b="1" dirty="0">
                <a:latin typeface="Franklin Gothic" panose="020B0604020202020204" charset="0"/>
              </a:rPr>
              <a:t> </a:t>
            </a:r>
            <a:r>
              <a:rPr lang="en-US" b="1" dirty="0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IN" b="1" i="0" u="none" strike="noStrike" dirty="0">
                <a:solidFill>
                  <a:srgbClr val="212529"/>
                </a:solidFill>
                <a:effectLst/>
                <a:latin typeface="Montserratregular"/>
              </a:rPr>
              <a:t>SIH1362</a:t>
            </a:r>
            <a:r>
              <a:rPr lang="en-IN" b="1" dirty="0"/>
              <a:t> </a:t>
            </a:r>
            <a:endParaRPr lang="en-US" b="1" dirty="0">
              <a:latin typeface="Franklin Gothic"/>
              <a:sym typeface="Franklin Gothic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  </a:t>
            </a:r>
            <a:r>
              <a:rPr lang="en-IN" b="1" i="0" u="none" strike="noStrike" dirty="0">
                <a:solidFill>
                  <a:srgbClr val="212529"/>
                </a:solidFill>
                <a:effectLst/>
                <a:latin typeface="Franklin Gothic" panose="020B0604020202020204" charset="0"/>
                <a:cs typeface="Mongolian Baiti" panose="03000500000000000000" pitchFamily="66" charset="0"/>
              </a:rPr>
              <a:t>Student Dropout </a:t>
            </a:r>
            <a:r>
              <a:rPr lang="en-IN" b="1" dirty="0">
                <a:solidFill>
                  <a:srgbClr val="212529"/>
                </a:solidFill>
                <a:latin typeface="Franklin Gothic" panose="020B0604020202020204" charset="0"/>
                <a:cs typeface="Mongolian Baiti" panose="03000500000000000000" pitchFamily="66" charset="0"/>
              </a:rPr>
              <a:t>A</a:t>
            </a:r>
            <a:r>
              <a:rPr lang="en-IN" b="1" i="0" u="none" strike="noStrike" dirty="0">
                <a:solidFill>
                  <a:srgbClr val="212529"/>
                </a:solidFill>
                <a:effectLst/>
                <a:latin typeface="Franklin Gothic" panose="020B0604020202020204" charset="0"/>
                <a:cs typeface="Mongolian Baiti" panose="03000500000000000000" pitchFamily="66" charset="0"/>
              </a:rPr>
              <a:t>nalysis </a:t>
            </a:r>
            <a:r>
              <a:rPr lang="en-IN" b="1" dirty="0">
                <a:solidFill>
                  <a:srgbClr val="212529"/>
                </a:solidFill>
                <a:latin typeface="Franklin Gothic" panose="020B0604020202020204" charset="0"/>
                <a:cs typeface="Mongolian Baiti" panose="03000500000000000000" pitchFamily="66" charset="0"/>
              </a:rPr>
              <a:t>F</a:t>
            </a:r>
            <a:r>
              <a:rPr lang="en-IN" b="1" i="0" u="none" strike="noStrike" dirty="0">
                <a:solidFill>
                  <a:srgbClr val="212529"/>
                </a:solidFill>
                <a:effectLst/>
                <a:latin typeface="Franklin Gothic" panose="020B0604020202020204" charset="0"/>
                <a:cs typeface="Mongolian Baiti" panose="03000500000000000000" pitchFamily="66" charset="0"/>
              </a:rPr>
              <a:t>or </a:t>
            </a:r>
            <a:r>
              <a:rPr lang="en-IN" b="1" dirty="0">
                <a:solidFill>
                  <a:srgbClr val="212529"/>
                </a:solidFill>
                <a:latin typeface="Franklin Gothic" panose="020B0604020202020204" charset="0"/>
                <a:cs typeface="Mongolian Baiti" panose="03000500000000000000" pitchFamily="66" charset="0"/>
              </a:rPr>
              <a:t>S</a:t>
            </a:r>
            <a:r>
              <a:rPr lang="en-IN" b="1" i="0" u="none" strike="noStrike" dirty="0">
                <a:solidFill>
                  <a:srgbClr val="212529"/>
                </a:solidFill>
                <a:effectLst/>
                <a:latin typeface="Franklin Gothic" panose="020B0604020202020204" charset="0"/>
                <a:cs typeface="Mongolian Baiti" panose="03000500000000000000" pitchFamily="66" charset="0"/>
              </a:rPr>
              <a:t>chool </a:t>
            </a:r>
            <a:r>
              <a:rPr lang="en-IN" b="1" dirty="0">
                <a:solidFill>
                  <a:srgbClr val="212529"/>
                </a:solidFill>
                <a:latin typeface="Franklin Gothic" panose="020B0604020202020204" charset="0"/>
                <a:cs typeface="Mongolian Baiti" panose="03000500000000000000" pitchFamily="66" charset="0"/>
              </a:rPr>
              <a:t>E</a:t>
            </a:r>
            <a:r>
              <a:rPr lang="en-IN" b="1" i="0" u="none" strike="noStrike" dirty="0">
                <a:solidFill>
                  <a:srgbClr val="212529"/>
                </a:solidFill>
                <a:effectLst/>
                <a:latin typeface="Franklin Gothic" panose="020B0604020202020204" charset="0"/>
                <a:cs typeface="Mongolian Baiti" panose="03000500000000000000" pitchFamily="66" charset="0"/>
              </a:rPr>
              <a:t>ducation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 </a:t>
            </a:r>
            <a: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SDSS - School Dropout Solution Squad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PANCHAL ARYANKUMAR KAMLESHBHAI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IN" b="1" i="0" dirty="0">
                <a:solidFill>
                  <a:srgbClr val="212529"/>
                </a:solidFill>
                <a:effectLst/>
                <a:latin typeface="Franklin Gothic" panose="020B0604020202020204" charset="0"/>
              </a:rPr>
              <a:t>C-423</a:t>
            </a:r>
            <a:endParaRPr lang="en-US" b="1" i="0" dirty="0">
              <a:solidFill>
                <a:srgbClr val="212529"/>
              </a:solidFill>
              <a:effectLst/>
              <a:latin typeface="Franklin Gothic" panose="020B0604020202020204" charset="0"/>
              <a:sym typeface="Franklin Gothic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   </a:t>
            </a:r>
            <a:r>
              <a:rPr lang="en-IN" b="1" dirty="0">
                <a:solidFill>
                  <a:schemeClr val="tx1"/>
                </a:solidFill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GOVERNMENT ENGINEERING COLLEGE, PATAN 022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Smart Education</a:t>
            </a: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51230" y="2019040"/>
            <a:ext cx="6078179" cy="249894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Idea is to Provide a Software Based Platform </a:t>
            </a:r>
            <a:r>
              <a:rPr lang="en-US" b="1" dirty="0"/>
              <a:t>“E-Samiksha”  .</a:t>
            </a:r>
            <a:r>
              <a:rPr lang="en-US" dirty="0"/>
              <a:t>Where Government/User Explore Full Analysis of Gujarat Dropout Students.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First Collect All Student </a:t>
            </a:r>
            <a:r>
              <a:rPr lang="en-US" dirty="0" err="1"/>
              <a:t>Releted</a:t>
            </a:r>
            <a:r>
              <a:rPr lang="en-US" dirty="0"/>
              <a:t> Data.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After Collection Data We Analysis  and  Manipulation this data using Different Python Data Science Library and Show it on our Software.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211027" y="3598606"/>
            <a:ext cx="4739549" cy="317582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r>
              <a:rPr lang="en-IN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Programming Language: Python</a:t>
            </a:r>
            <a:r>
              <a:rPr lang="en-IN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for data analysis and machine learning.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b="1" dirty="0"/>
              <a:t>Database</a:t>
            </a:r>
            <a:r>
              <a:rPr lang="en-IN" dirty="0"/>
              <a:t> : </a:t>
            </a:r>
            <a:r>
              <a:rPr lang="en-IN" dirty="0" err="1"/>
              <a:t>MySql</a:t>
            </a:r>
            <a:endParaRPr lang="en-IN"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b="1" dirty="0"/>
              <a:t>GUI</a:t>
            </a:r>
            <a:r>
              <a:rPr lang="en-IN" dirty="0"/>
              <a:t> : Trinket Library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b="1" dirty="0"/>
              <a:t>Data Analysis Libraries:</a:t>
            </a:r>
          </a:p>
          <a:p>
            <a:pPr marL="36000"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IN" dirty="0"/>
              <a:t>      </a:t>
            </a:r>
            <a:r>
              <a:rPr lang="en-IN" b="1" dirty="0"/>
              <a:t>NumPy</a:t>
            </a:r>
            <a:r>
              <a:rPr lang="en-IN" dirty="0"/>
              <a:t> for numerical operations.</a:t>
            </a:r>
          </a:p>
          <a:p>
            <a:pPr marL="36000"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IN" dirty="0"/>
              <a:t>      </a:t>
            </a:r>
            <a:r>
              <a:rPr lang="en-IN" b="1" dirty="0"/>
              <a:t>Pandas</a:t>
            </a:r>
            <a:r>
              <a:rPr lang="en-IN" dirty="0"/>
              <a:t> for data manipulation and analysis.</a:t>
            </a:r>
          </a:p>
          <a:p>
            <a:pPr marL="36000"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IN" dirty="0"/>
              <a:t>      </a:t>
            </a:r>
            <a:r>
              <a:rPr lang="en-IN" b="1" dirty="0"/>
              <a:t>Matplotlib</a:t>
            </a:r>
            <a:r>
              <a:rPr lang="en-IN" dirty="0"/>
              <a:t> and </a:t>
            </a:r>
            <a:r>
              <a:rPr lang="en-IN" b="1" dirty="0"/>
              <a:t>Seaborn</a:t>
            </a:r>
            <a:r>
              <a:rPr lang="en-IN" dirty="0"/>
              <a:t> for data visualization.</a:t>
            </a:r>
          </a:p>
          <a:p>
            <a:pPr marL="36000"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IN" dirty="0"/>
              <a:t>      </a:t>
            </a:r>
            <a:r>
              <a:rPr lang="en-IN" b="1" dirty="0" err="1"/>
              <a:t>Scipy</a:t>
            </a:r>
            <a:r>
              <a:rPr lang="en-IN" dirty="0"/>
              <a:t> for advanced statistical analysis.</a:t>
            </a:r>
          </a:p>
          <a:p>
            <a:pPr marL="36000"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IN" dirty="0"/>
          </a:p>
          <a:p>
            <a:pPr marL="36000"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IN"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2413798-F81A-4DE5-BF5F-6E440B47FD86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l="-64" t="544" r="107" b="1"/>
          <a:stretch/>
        </p:blipFill>
        <p:spPr>
          <a:xfrm>
            <a:off x="7354528" y="500942"/>
            <a:ext cx="4281215" cy="30288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C1D932-6349-AAFD-9856-9CE520AD85C1}"/>
              </a:ext>
            </a:extLst>
          </p:cNvPr>
          <p:cNvSpPr txBox="1"/>
          <p:nvPr/>
        </p:nvSpPr>
        <p:spPr>
          <a:xfrm>
            <a:off x="8868696" y="312640"/>
            <a:ext cx="1592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E-Samiksha</a:t>
            </a:r>
            <a:endParaRPr lang="en-IN" sz="16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1AD0EC-DA48-9EC3-AB39-D8F759D33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229" y="4602479"/>
            <a:ext cx="6078179" cy="22555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67531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dirty="0"/>
              <a:t>Government agencies can use dropout analysis to inform </a:t>
            </a:r>
            <a:r>
              <a:rPr lang="en-IN" b="1" dirty="0"/>
              <a:t>the development of education policies</a:t>
            </a:r>
            <a:r>
              <a:rPr lang="en-IN" dirty="0"/>
              <a:t> and programs aimed at reducing dropout rates </a:t>
            </a:r>
            <a:r>
              <a:rPr lang="en-IN" b="1" dirty="0"/>
              <a:t>and improving educational outcomes</a:t>
            </a:r>
            <a:r>
              <a:rPr lang="en-IN" dirty="0"/>
              <a:t>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IN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dirty="0"/>
              <a:t>Dropout analysis can help governments </a:t>
            </a:r>
            <a:r>
              <a:rPr lang="en-IN" b="1" dirty="0"/>
              <a:t>assess and address disparities</a:t>
            </a:r>
            <a:r>
              <a:rPr lang="en-IN" dirty="0"/>
              <a:t> in dropout rates among different demographic groups, ensuring educational equity and equal opportunities for all students.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IN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dirty="0"/>
              <a:t>Dropout analysis can highlight areas where additional </a:t>
            </a:r>
            <a:r>
              <a:rPr lang="en-IN" b="1" dirty="0"/>
              <a:t>teacher training or support </a:t>
            </a:r>
            <a:r>
              <a:rPr lang="en-IN" dirty="0"/>
              <a:t>is needed to enhance student engagement and retention.</a:t>
            </a: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6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Availability: </a:t>
            </a:r>
            <a:r>
              <a:rPr lang="en-IN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Access to complete and reliable student data is essential.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6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Resource Availability:</a:t>
            </a:r>
            <a:r>
              <a:rPr lang="en-IN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Adequate hardware and software resources are necessary.(Student Count are in million)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IN" sz="16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Skilled Team: </a:t>
            </a:r>
            <a:r>
              <a:rPr lang="en-IN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 expert data analysis team is required.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600" b="1" dirty="0"/>
              <a:t>Machine Learning Models: </a:t>
            </a:r>
            <a:r>
              <a:rPr lang="en-IN" sz="1600" dirty="0"/>
              <a:t>Availability of suitable algorithms is needed.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600" b="1" dirty="0"/>
              <a:t>Collaboration</a:t>
            </a:r>
            <a:r>
              <a:rPr lang="en-IN" sz="1600" dirty="0"/>
              <a:t> and </a:t>
            </a:r>
            <a:r>
              <a:rPr lang="en-IN" sz="1600" b="1" dirty="0"/>
              <a:t>cooperation</a:t>
            </a:r>
            <a:r>
              <a:rPr lang="en-IN" sz="1600" dirty="0"/>
              <a:t> from educational institutions, teachers, and administrators.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600" dirty="0"/>
              <a:t> </a:t>
            </a:r>
            <a:r>
              <a:rPr lang="en-IN" sz="1600" b="1" dirty="0"/>
              <a:t>Data preprocessing </a:t>
            </a:r>
            <a:r>
              <a:rPr lang="en-IN" sz="1600" dirty="0"/>
              <a:t>for cleaning, handling missing values, and feature engineering.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b="1" dirty="0"/>
              <a:t>Budget and Funding </a:t>
            </a:r>
            <a:r>
              <a:rPr lang="en-IN" dirty="0"/>
              <a:t>: Adequate financial support is required.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rgbClr val="5D7C3F"/>
                </a:solidFill>
              </a:rPr>
              <a:t>Team Leader Name:  </a:t>
            </a:r>
            <a:r>
              <a:rPr lang="en-US" sz="1400" b="1" dirty="0">
                <a:solidFill>
                  <a:schemeClr val="tx1"/>
                </a:solidFill>
              </a:rPr>
              <a:t>Panchal Aryankumar </a:t>
            </a:r>
            <a:r>
              <a:rPr lang="en-US" sz="1400" b="1" dirty="0" err="1">
                <a:solidFill>
                  <a:schemeClr val="tx1"/>
                </a:solidFill>
              </a:rPr>
              <a:t>Kamleshbhai</a:t>
            </a:r>
            <a:endParaRPr sz="1400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400" dirty="0"/>
              <a:t>        Branch : </a:t>
            </a:r>
            <a:r>
              <a:rPr lang="en-US" sz="1400" b="1" dirty="0"/>
              <a:t>BE</a:t>
            </a:r>
            <a:r>
              <a:rPr lang="en-US" sz="1400" dirty="0"/>
              <a:t>			Stream : </a:t>
            </a:r>
            <a:r>
              <a:rPr lang="en-US" sz="1400" b="1" dirty="0"/>
              <a:t>CSE</a:t>
            </a:r>
            <a:r>
              <a:rPr lang="en-US" sz="1400" dirty="0"/>
              <a:t>			Year : </a:t>
            </a:r>
            <a:r>
              <a:rPr lang="en-US" sz="1400" b="1" dirty="0"/>
              <a:t>III</a:t>
            </a:r>
            <a:endParaRPr sz="1400" b="1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rgbClr val="5D7C3F"/>
                </a:solidFill>
              </a:rPr>
              <a:t>Team Member 1 Name:  </a:t>
            </a:r>
            <a:r>
              <a:rPr lang="en-US" sz="1400" b="1" dirty="0" err="1">
                <a:solidFill>
                  <a:schemeClr val="tx1"/>
                </a:solidFill>
              </a:rPr>
              <a:t>Rishiraj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Dipakbhai</a:t>
            </a:r>
            <a:r>
              <a:rPr lang="en-US" sz="1400" b="1" dirty="0">
                <a:solidFill>
                  <a:schemeClr val="tx1"/>
                </a:solidFill>
              </a:rPr>
              <a:t> Panchal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IN" sz="1400" dirty="0"/>
              <a:t>        Branch : </a:t>
            </a:r>
            <a:r>
              <a:rPr lang="en-IN" sz="1400" b="1" dirty="0"/>
              <a:t>BE</a:t>
            </a:r>
            <a:r>
              <a:rPr lang="en-IN" sz="1400" dirty="0"/>
              <a:t>			Stream : </a:t>
            </a:r>
            <a:r>
              <a:rPr lang="en-IN" sz="1400" b="1" dirty="0"/>
              <a:t>CSE</a:t>
            </a:r>
            <a:r>
              <a:rPr lang="en-IN" sz="1400" dirty="0"/>
              <a:t>			Year : </a:t>
            </a:r>
            <a:r>
              <a:rPr lang="en-US" sz="1400" b="1" dirty="0"/>
              <a:t>IV</a:t>
            </a:r>
            <a:endParaRPr lang="en-IN" sz="1400" b="1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rgbClr val="5D7C3F"/>
                </a:solidFill>
              </a:rPr>
              <a:t>Team Member 2 Name: </a:t>
            </a:r>
            <a:r>
              <a:rPr lang="en-US" sz="1400" b="1" dirty="0">
                <a:solidFill>
                  <a:schemeClr val="tx1"/>
                </a:solidFill>
              </a:rPr>
              <a:t>Falguni </a:t>
            </a:r>
            <a:r>
              <a:rPr lang="en-US" sz="1400" b="1" dirty="0" err="1">
                <a:solidFill>
                  <a:schemeClr val="tx1"/>
                </a:solidFill>
              </a:rPr>
              <a:t>Haribhai</a:t>
            </a:r>
            <a:r>
              <a:rPr lang="en-US" sz="1400" b="1" dirty="0">
                <a:solidFill>
                  <a:schemeClr val="tx1"/>
                </a:solidFill>
              </a:rPr>
              <a:t> Prajapati </a:t>
            </a:r>
          </a:p>
          <a:p>
            <a:pPr marL="0" indent="0">
              <a:buClr>
                <a:srgbClr val="5D7C3F"/>
              </a:buClr>
              <a:buSzPts val="1200"/>
            </a:pPr>
            <a:r>
              <a:rPr lang="en-IN" sz="1400" dirty="0"/>
              <a:t>        Branch : </a:t>
            </a:r>
            <a:r>
              <a:rPr lang="en-IN" sz="1400" b="1" dirty="0"/>
              <a:t>BE</a:t>
            </a:r>
            <a:r>
              <a:rPr lang="en-IN" sz="1400" dirty="0"/>
              <a:t>			Stream : </a:t>
            </a:r>
            <a:r>
              <a:rPr lang="en-IN" sz="1400" b="1" dirty="0"/>
              <a:t>CSE</a:t>
            </a:r>
            <a:r>
              <a:rPr lang="en-IN" sz="1400" dirty="0"/>
              <a:t>			Year : </a:t>
            </a:r>
            <a:r>
              <a:rPr lang="en-US" sz="1400" b="1" dirty="0"/>
              <a:t>III</a:t>
            </a:r>
            <a:endParaRPr lang="en-IN" sz="1400" b="1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rgbClr val="5D7C3F"/>
                </a:solidFill>
              </a:rPr>
              <a:t>Team Member 3 Name: </a:t>
            </a:r>
            <a:r>
              <a:rPr lang="en-US" sz="1400" b="1" dirty="0">
                <a:solidFill>
                  <a:schemeClr val="tx1"/>
                </a:solidFill>
              </a:rPr>
              <a:t>Dhruv </a:t>
            </a:r>
            <a:r>
              <a:rPr lang="en-US" sz="1400" b="1" dirty="0" err="1">
                <a:solidFill>
                  <a:schemeClr val="tx1"/>
                </a:solidFill>
              </a:rPr>
              <a:t>Nileshkumar</a:t>
            </a:r>
            <a:r>
              <a:rPr lang="en-US" sz="1400" b="1" dirty="0">
                <a:solidFill>
                  <a:schemeClr val="tx1"/>
                </a:solidFill>
              </a:rPr>
              <a:t> Patel </a:t>
            </a:r>
          </a:p>
          <a:p>
            <a:pPr marL="0" indent="0">
              <a:buClr>
                <a:srgbClr val="5D7C3F"/>
              </a:buClr>
              <a:buSzPts val="1200"/>
            </a:pPr>
            <a:r>
              <a:rPr lang="en-IN" sz="1400" dirty="0"/>
              <a:t>        Branch : </a:t>
            </a:r>
            <a:r>
              <a:rPr lang="en-IN" sz="1400" b="1" dirty="0"/>
              <a:t>BE</a:t>
            </a:r>
            <a:r>
              <a:rPr lang="en-IN" sz="1400" dirty="0"/>
              <a:t>			Stream : </a:t>
            </a:r>
            <a:r>
              <a:rPr lang="en-IN" sz="1400" b="1" dirty="0"/>
              <a:t>CSE</a:t>
            </a:r>
            <a:r>
              <a:rPr lang="en-IN" sz="1400" dirty="0"/>
              <a:t>			Year : </a:t>
            </a:r>
            <a:r>
              <a:rPr lang="en-US" sz="1400" b="1" dirty="0"/>
              <a:t>III</a:t>
            </a:r>
            <a:endParaRPr lang="en-IN" sz="1400" b="1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rgbClr val="5D7C3F"/>
                </a:solidFill>
              </a:rPr>
              <a:t>Team Member 4 Name: </a:t>
            </a:r>
            <a:r>
              <a:rPr lang="en-US" sz="1400" b="1" dirty="0" err="1">
                <a:solidFill>
                  <a:schemeClr val="tx1"/>
                </a:solidFill>
              </a:rPr>
              <a:t>Gosai</a:t>
            </a:r>
            <a:r>
              <a:rPr lang="en-US" sz="1400" b="1" dirty="0">
                <a:solidFill>
                  <a:schemeClr val="tx1"/>
                </a:solidFill>
              </a:rPr>
              <a:t> Yash </a:t>
            </a:r>
            <a:r>
              <a:rPr lang="en-US" sz="1400" b="1" dirty="0" err="1">
                <a:solidFill>
                  <a:schemeClr val="tx1"/>
                </a:solidFill>
              </a:rPr>
              <a:t>Dharmendrabhai</a:t>
            </a:r>
            <a:endParaRPr lang="en-US" sz="1400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</a:pPr>
            <a:r>
              <a:rPr lang="en-IN" sz="1400" dirty="0"/>
              <a:t>        Branch : </a:t>
            </a:r>
            <a:r>
              <a:rPr lang="en-IN" sz="1400" b="1" dirty="0"/>
              <a:t>BE</a:t>
            </a:r>
            <a:r>
              <a:rPr lang="en-IN" sz="1400" dirty="0"/>
              <a:t>			Stream : </a:t>
            </a:r>
            <a:r>
              <a:rPr lang="en-IN" sz="1400" b="1" dirty="0"/>
              <a:t>CSE</a:t>
            </a:r>
            <a:r>
              <a:rPr lang="en-IN" sz="1400" dirty="0"/>
              <a:t>			Year : </a:t>
            </a:r>
            <a:r>
              <a:rPr lang="en-US" sz="1400" b="1" dirty="0"/>
              <a:t>III</a:t>
            </a:r>
            <a:endParaRPr lang="en-IN" sz="1400" b="1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rgbClr val="5D7C3F"/>
                </a:solidFill>
              </a:rPr>
              <a:t>Team Member 5 Name: </a:t>
            </a:r>
            <a:r>
              <a:rPr lang="en-US" sz="1400" b="1" dirty="0" err="1">
                <a:solidFill>
                  <a:schemeClr val="tx1"/>
                </a:solidFill>
              </a:rPr>
              <a:t>Shelke</a:t>
            </a:r>
            <a:r>
              <a:rPr lang="en-US" sz="1400" b="1" dirty="0">
                <a:solidFill>
                  <a:schemeClr val="tx1"/>
                </a:solidFill>
              </a:rPr>
              <a:t> Uday Dinkar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</a:pPr>
            <a:r>
              <a:rPr lang="en-IN" sz="1400" dirty="0"/>
              <a:t>        Branch : </a:t>
            </a:r>
            <a:r>
              <a:rPr lang="en-IN" sz="1400" b="1" dirty="0"/>
              <a:t>BE</a:t>
            </a:r>
            <a:r>
              <a:rPr lang="en-IN" sz="1400" dirty="0"/>
              <a:t>			Stream : </a:t>
            </a:r>
            <a:r>
              <a:rPr lang="en-IN" sz="1400" b="1" dirty="0"/>
              <a:t>CSE</a:t>
            </a:r>
            <a:r>
              <a:rPr lang="en-IN" sz="1400" dirty="0"/>
              <a:t>			Year : </a:t>
            </a:r>
            <a:r>
              <a:rPr lang="en-US" sz="1400" b="1" dirty="0"/>
              <a:t>II</a:t>
            </a:r>
            <a:endParaRPr lang="en-IN" sz="1400" b="1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rgbClr val="804160"/>
                </a:solidFill>
              </a:rPr>
              <a:t>Team Mentor  Name:  </a:t>
            </a:r>
            <a:r>
              <a:rPr lang="en-US" sz="1400" b="1" dirty="0">
                <a:solidFill>
                  <a:schemeClr val="tx1"/>
                </a:solidFill>
              </a:rPr>
              <a:t>Prof. Divyesh U </a:t>
            </a:r>
            <a:r>
              <a:rPr lang="en-US" sz="1400" b="1" dirty="0" err="1">
                <a:solidFill>
                  <a:schemeClr val="tx1"/>
                </a:solidFill>
              </a:rPr>
              <a:t>Bavisa</a:t>
            </a:r>
            <a:endParaRPr lang="en-IN" sz="1400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</a:pPr>
            <a:r>
              <a:rPr lang="en-IN" sz="1400" dirty="0"/>
              <a:t>        Category : </a:t>
            </a:r>
            <a:r>
              <a:rPr lang="en-IN" sz="1400" b="1" dirty="0"/>
              <a:t>Academic </a:t>
            </a:r>
            <a:r>
              <a:rPr lang="en-IN" sz="1400" dirty="0"/>
              <a:t>			Expertise : </a:t>
            </a:r>
            <a:r>
              <a:rPr lang="en-IN" sz="1400" b="1" dirty="0"/>
              <a:t>Android  </a:t>
            </a:r>
            <a:r>
              <a:rPr lang="en-IN" sz="1400" dirty="0"/>
              <a:t>		Domain Experience (in years):  </a:t>
            </a:r>
            <a:r>
              <a:rPr lang="en-IN" sz="1400" b="1" dirty="0"/>
              <a:t>5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550</Words>
  <Application>Microsoft Office PowerPoint</Application>
  <PresentationFormat>Widescreen</PresentationFormat>
  <Paragraphs>61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Franklin Gothic</vt:lpstr>
      <vt:lpstr>Wingdings</vt:lpstr>
      <vt:lpstr>Noto Sans Symbols</vt:lpstr>
      <vt:lpstr>Arial</vt:lpstr>
      <vt:lpstr>Calibri</vt:lpstr>
      <vt:lpstr>Montserratregular</vt:lpstr>
      <vt:lpstr>Libre Franklin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Aryankumar Panchal</cp:lastModifiedBy>
  <cp:revision>6</cp:revision>
  <dcterms:created xsi:type="dcterms:W3CDTF">2022-02-11T07:14:46Z</dcterms:created>
  <dcterms:modified xsi:type="dcterms:W3CDTF">2023-09-26T17:06:02Z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