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e3c609c0e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7e3c609c0e_2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e3c609c0e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7e3c609c0e_2_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e3c609c0e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7e3c609c0e_2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e3c609c0e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7e3c609c0e_2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7e3c609c0e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7e3c609c0e_2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e3c609c0e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7e3c609c0e_2_1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2277929" y="224985"/>
            <a:ext cx="2250225" cy="2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484585" y="843558"/>
            <a:ext cx="2250225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484585" y="2215754"/>
            <a:ext cx="2250225" cy="2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 txBox="1"/>
          <p:nvPr>
            <p:ph idx="4294967295" type="ctrTitle"/>
          </p:nvPr>
        </p:nvSpPr>
        <p:spPr>
          <a:xfrm>
            <a:off x="1143000" y="841772"/>
            <a:ext cx="6858000" cy="1790775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>
            <p:ph idx="4294967295" type="subTitle"/>
          </p:nvPr>
        </p:nvSpPr>
        <p:spPr>
          <a:xfrm>
            <a:off x="1143000" y="2701528"/>
            <a:ext cx="6858000" cy="1241775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4">
            <a:alphaModFix/>
          </a:blip>
          <a:srcRect b="0" l="1534" r="1321" t="15232"/>
          <a:stretch/>
        </p:blipFill>
        <p:spPr>
          <a:xfrm>
            <a:off x="39200" y="783694"/>
            <a:ext cx="9144002" cy="435980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3880925" y="1383550"/>
            <a:ext cx="506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CodeArena -  A Programming Platform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39200" y="3740200"/>
            <a:ext cx="36507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By :-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Aryan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Langhnoja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92200133030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Abhay Nathwani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92310133007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3795275" y="2837950"/>
            <a:ext cx="46872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Information and Communication Technology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4204175" y="3930250"/>
            <a:ext cx="44208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 Capstone Project (01CT0715)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- 7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 Prof. Chandrasinh Parmar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79913" y="208669"/>
            <a:ext cx="23550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1800"/>
              <a:buFont typeface="Calibri"/>
              <a:buNone/>
            </a:pPr>
            <a:r>
              <a:rPr b="1" lang="en" sz="2300">
                <a:solidFill>
                  <a:srgbClr val="04A2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Problem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2277929" y="224985"/>
            <a:ext cx="2250225" cy="2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84585" y="843558"/>
            <a:ext cx="2250225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84594" y="951806"/>
            <a:ext cx="8351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Challenge: A Disconnected Learning Experience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84585" y="2215754"/>
            <a:ext cx="2250225" cy="2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960" y="1485081"/>
            <a:ext cx="4403405" cy="313269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>
            <a:off x="2016813" y="4617775"/>
            <a:ext cx="1259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CodeChef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421700" y="182025"/>
            <a:ext cx="50571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1800"/>
              <a:buFont typeface="Calibri"/>
              <a:buNone/>
            </a:pPr>
            <a:r>
              <a:rPr b="1" lang="en" sz="2300">
                <a:solidFill>
                  <a:srgbClr val="04A2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Solution:</a:t>
            </a:r>
            <a:r>
              <a:rPr b="1" lang="en" sz="2300">
                <a:solidFill>
                  <a:srgbClr val="04A2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300">
                <a:solidFill>
                  <a:srgbClr val="04A2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CodeArena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484585" y="843558"/>
            <a:ext cx="2250225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2546151" y="896477"/>
            <a:ext cx="2250225" cy="2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484589" y="896475"/>
            <a:ext cx="78639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Benefits: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Students: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Centralized, curriculum-aligned practice.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Faculty: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Powerful tools for content management and student analytics.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University: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direct bridge to industry-readiness.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58695" y="144000"/>
            <a:ext cx="4653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1800"/>
              <a:buFont typeface="Calibri"/>
              <a:buNone/>
            </a:pPr>
            <a:r>
              <a:rPr b="1" lang="en" sz="2300">
                <a:solidFill>
                  <a:srgbClr val="04A2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Highlights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484585" y="843558"/>
            <a:ext cx="2250225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2546151" y="896477"/>
            <a:ext cx="2250225" cy="2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484594" y="909338"/>
            <a:ext cx="85215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Technologies Listed: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React.js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Laravel (PHP)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RCE Engine: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Judge0 (Secure &amp; Containerized)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Infrastructure: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Docker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484585" y="2215754"/>
            <a:ext cx="2250225" cy="2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625" y="2494838"/>
            <a:ext cx="5321764" cy="2343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292151" y="191550"/>
            <a:ext cx="47403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1800"/>
              <a:buFont typeface="Calibri"/>
              <a:buNone/>
            </a:pPr>
            <a:r>
              <a:rPr b="1" lang="en" sz="2300">
                <a:solidFill>
                  <a:srgbClr val="04A2B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&amp; Future Work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484550" y="843505"/>
            <a:ext cx="8079900" cy="3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Impact: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Students: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Improved skill development and industry readiness.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Faculty: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 saved via auto-grading and data-driven teaching insights.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University: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Enhanced academic quality and student placement outcomes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Work: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Learning Path: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Implement a true ML model for personalized problem recommendations.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Plagiarism Detection: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Integrate a module to ensure academic integrity.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Cloud Deployment: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Migrate to the university VPS for public access.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