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sldIdLst>
    <p:sldId id="257" r:id="rId2"/>
    <p:sldId id="258" r:id="rId3"/>
    <p:sldId id="259" r:id="rId4"/>
    <p:sldId id="274" r:id="rId5"/>
    <p:sldId id="309" r:id="rId6"/>
    <p:sldId id="306" r:id="rId7"/>
    <p:sldId id="307" r:id="rId8"/>
    <p:sldId id="308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275" r:id="rId22"/>
    <p:sldId id="276" r:id="rId23"/>
    <p:sldId id="277" r:id="rId24"/>
    <p:sldId id="278" r:id="rId25"/>
    <p:sldId id="310" r:id="rId26"/>
    <p:sldId id="311" r:id="rId27"/>
    <p:sldId id="312" r:id="rId28"/>
    <p:sldId id="313" r:id="rId29"/>
    <p:sldId id="314" r:id="rId30"/>
    <p:sldId id="315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79" r:id="rId50"/>
    <p:sldId id="372" r:id="rId51"/>
    <p:sldId id="346" r:id="rId52"/>
    <p:sldId id="371" r:id="rId53"/>
    <p:sldId id="347" r:id="rId54"/>
    <p:sldId id="348" r:id="rId55"/>
    <p:sldId id="349" r:id="rId56"/>
    <p:sldId id="350" r:id="rId57"/>
    <p:sldId id="362" r:id="rId58"/>
    <p:sldId id="363" r:id="rId59"/>
    <p:sldId id="365" r:id="rId60"/>
    <p:sldId id="367" r:id="rId61"/>
    <p:sldId id="369" r:id="rId62"/>
    <p:sldId id="380" r:id="rId63"/>
    <p:sldId id="370" r:id="rId64"/>
    <p:sldId id="373" r:id="rId65"/>
    <p:sldId id="374" r:id="rId66"/>
    <p:sldId id="375" r:id="rId67"/>
    <p:sldId id="376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4D9056-E03E-4231-8B9E-2E4B148FDFFB}" type="doc">
      <dgm:prSet loTypeId="urn:microsoft.com/office/officeart/2008/layout/LinedList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E594DD0-4B8E-48BF-B285-47D639E5DD56}">
      <dgm:prSet custT="1"/>
      <dgm:spPr/>
      <dgm:t>
        <a:bodyPr anchor="ctr"/>
        <a:lstStyle/>
        <a:p>
          <a:pPr rtl="0"/>
          <a:r>
            <a:rPr lang="en-US" sz="2800" b="1" dirty="0" smtClean="0"/>
            <a:t>Data Communi-cation Network Criteria</a:t>
          </a:r>
          <a:endParaRPr lang="en-US" sz="2800" b="1" dirty="0"/>
        </a:p>
      </dgm:t>
    </dgm:pt>
    <dgm:pt modelId="{8B521B95-20EA-446D-BE79-B4F728187948}" type="parTrans" cxnId="{01A95408-4A53-43A9-8A20-AEC4DB6132C8}">
      <dgm:prSet/>
      <dgm:spPr/>
      <dgm:t>
        <a:bodyPr/>
        <a:lstStyle/>
        <a:p>
          <a:endParaRPr lang="en-US" sz="2400"/>
        </a:p>
      </dgm:t>
    </dgm:pt>
    <dgm:pt modelId="{B595117F-C60B-4614-AA9D-1346706E4A68}" type="sibTrans" cxnId="{01A95408-4A53-43A9-8A20-AEC4DB6132C8}">
      <dgm:prSet/>
      <dgm:spPr/>
      <dgm:t>
        <a:bodyPr/>
        <a:lstStyle/>
        <a:p>
          <a:endParaRPr lang="en-US" sz="2400"/>
        </a:p>
      </dgm:t>
    </dgm:pt>
    <dgm:pt modelId="{88AC9DE4-FA26-4F94-AFDE-CAE1EA994AB4}">
      <dgm:prSet custT="1"/>
      <dgm:spPr/>
      <dgm:t>
        <a:bodyPr anchor="ctr"/>
        <a:lstStyle/>
        <a:p>
          <a:pPr rtl="0"/>
          <a:r>
            <a:rPr lang="en-US" sz="2400" dirty="0" smtClean="0"/>
            <a:t>Performance</a:t>
          </a:r>
          <a:endParaRPr lang="en-US" sz="2400" dirty="0"/>
        </a:p>
      </dgm:t>
    </dgm:pt>
    <dgm:pt modelId="{986A05A1-124A-431E-AC50-1909CE91651F}" type="parTrans" cxnId="{03F7C519-BEEE-4855-B9A5-CDB4E3E3F346}">
      <dgm:prSet/>
      <dgm:spPr/>
      <dgm:t>
        <a:bodyPr/>
        <a:lstStyle/>
        <a:p>
          <a:endParaRPr lang="en-US" sz="2400"/>
        </a:p>
      </dgm:t>
    </dgm:pt>
    <dgm:pt modelId="{19BB8E88-A5D5-4C7F-8B7C-97CC3457DCFC}" type="sibTrans" cxnId="{03F7C519-BEEE-4855-B9A5-CDB4E3E3F346}">
      <dgm:prSet/>
      <dgm:spPr/>
      <dgm:t>
        <a:bodyPr/>
        <a:lstStyle/>
        <a:p>
          <a:endParaRPr lang="en-US" sz="2400"/>
        </a:p>
      </dgm:t>
    </dgm:pt>
    <dgm:pt modelId="{D8D7E967-3443-45DD-9358-12462E0C97F0}">
      <dgm:prSet custT="1"/>
      <dgm:spPr/>
      <dgm:t>
        <a:bodyPr anchor="ctr"/>
        <a:lstStyle/>
        <a:p>
          <a:pPr rtl="0"/>
          <a:r>
            <a:rPr lang="en-US" sz="2400" dirty="0" smtClean="0"/>
            <a:t>Reliability</a:t>
          </a:r>
          <a:endParaRPr lang="en-US" sz="2400" dirty="0"/>
        </a:p>
      </dgm:t>
    </dgm:pt>
    <dgm:pt modelId="{547E8C41-A5C2-4A40-AA2A-E677C8C4A4BA}" type="parTrans" cxnId="{CE13030D-F418-4B42-9822-434FD2422E23}">
      <dgm:prSet/>
      <dgm:spPr/>
      <dgm:t>
        <a:bodyPr/>
        <a:lstStyle/>
        <a:p>
          <a:endParaRPr lang="en-US" sz="2400"/>
        </a:p>
      </dgm:t>
    </dgm:pt>
    <dgm:pt modelId="{227D177F-2F90-4C0E-8156-20B9E579FC9E}" type="sibTrans" cxnId="{CE13030D-F418-4B42-9822-434FD2422E23}">
      <dgm:prSet/>
      <dgm:spPr/>
      <dgm:t>
        <a:bodyPr/>
        <a:lstStyle/>
        <a:p>
          <a:endParaRPr lang="en-US" sz="2400"/>
        </a:p>
      </dgm:t>
    </dgm:pt>
    <dgm:pt modelId="{7BAAC29C-B658-485F-81F4-A19840BAB291}">
      <dgm:prSet custT="1"/>
      <dgm:spPr/>
      <dgm:t>
        <a:bodyPr anchor="ctr"/>
        <a:lstStyle/>
        <a:p>
          <a:pPr rtl="0"/>
          <a:r>
            <a:rPr lang="en-US" sz="2400" dirty="0" smtClean="0"/>
            <a:t>Security</a:t>
          </a:r>
          <a:endParaRPr lang="en-US" sz="2400" dirty="0"/>
        </a:p>
      </dgm:t>
    </dgm:pt>
    <dgm:pt modelId="{7E8376F2-D1B4-4A13-8365-670B751DA33E}" type="parTrans" cxnId="{75A2EED4-8053-4F87-91D5-B658FFA233A3}">
      <dgm:prSet/>
      <dgm:spPr/>
      <dgm:t>
        <a:bodyPr/>
        <a:lstStyle/>
        <a:p>
          <a:endParaRPr lang="en-US" sz="2400"/>
        </a:p>
      </dgm:t>
    </dgm:pt>
    <dgm:pt modelId="{B248A439-3606-4821-A0B4-2B34951E288A}" type="sibTrans" cxnId="{75A2EED4-8053-4F87-91D5-B658FFA233A3}">
      <dgm:prSet/>
      <dgm:spPr/>
      <dgm:t>
        <a:bodyPr/>
        <a:lstStyle/>
        <a:p>
          <a:endParaRPr lang="en-US" sz="2400"/>
        </a:p>
      </dgm:t>
    </dgm:pt>
    <dgm:pt modelId="{1B1F992F-4CE3-4E51-9DA5-29B32F7BCB22}">
      <dgm:prSet custT="1"/>
      <dgm:spPr/>
      <dgm:t>
        <a:bodyPr anchor="ctr"/>
        <a:lstStyle/>
        <a:p>
          <a:pPr rtl="0"/>
          <a:r>
            <a:rPr lang="en-US" sz="2000" dirty="0" smtClean="0"/>
            <a:t>Transit time</a:t>
          </a:r>
          <a:endParaRPr lang="en-US" sz="2000" dirty="0"/>
        </a:p>
      </dgm:t>
    </dgm:pt>
    <dgm:pt modelId="{2610F98D-5FC8-4E0F-B497-C8DFC2D49E0F}" type="parTrans" cxnId="{EBAA07AA-5BE3-481C-A5A7-8C855B705FEE}">
      <dgm:prSet/>
      <dgm:spPr/>
      <dgm:t>
        <a:bodyPr/>
        <a:lstStyle/>
        <a:p>
          <a:endParaRPr lang="en-US" sz="2400"/>
        </a:p>
      </dgm:t>
    </dgm:pt>
    <dgm:pt modelId="{1234C89F-5AF1-4C9D-9472-471A92831589}" type="sibTrans" cxnId="{EBAA07AA-5BE3-481C-A5A7-8C855B705FEE}">
      <dgm:prSet/>
      <dgm:spPr/>
      <dgm:t>
        <a:bodyPr/>
        <a:lstStyle/>
        <a:p>
          <a:endParaRPr lang="en-US" sz="2400"/>
        </a:p>
      </dgm:t>
    </dgm:pt>
    <dgm:pt modelId="{EAB92404-78D5-4CB4-A6DA-DDDC66DB5EDB}">
      <dgm:prSet custT="1"/>
      <dgm:spPr/>
      <dgm:t>
        <a:bodyPr anchor="ctr"/>
        <a:lstStyle/>
        <a:p>
          <a:pPr rtl="0"/>
          <a:r>
            <a:rPr lang="en-US" sz="2000" dirty="0" smtClean="0"/>
            <a:t>Response time</a:t>
          </a:r>
          <a:endParaRPr lang="en-US" sz="2000" dirty="0"/>
        </a:p>
      </dgm:t>
    </dgm:pt>
    <dgm:pt modelId="{44258C22-B388-4535-8B72-655B4C65891D}" type="parTrans" cxnId="{B347367B-2575-46BC-851A-6714254D46E4}">
      <dgm:prSet/>
      <dgm:spPr/>
      <dgm:t>
        <a:bodyPr/>
        <a:lstStyle/>
        <a:p>
          <a:endParaRPr lang="en-US" sz="2400"/>
        </a:p>
      </dgm:t>
    </dgm:pt>
    <dgm:pt modelId="{37BC8D07-FF62-443E-91D5-E997466123F5}" type="sibTrans" cxnId="{B347367B-2575-46BC-851A-6714254D46E4}">
      <dgm:prSet/>
      <dgm:spPr/>
      <dgm:t>
        <a:bodyPr/>
        <a:lstStyle/>
        <a:p>
          <a:endParaRPr lang="en-US" sz="2400"/>
        </a:p>
      </dgm:t>
    </dgm:pt>
    <dgm:pt modelId="{E5A7D412-0912-4E27-AC51-4100D0F46E00}">
      <dgm:prSet custT="1"/>
      <dgm:spPr/>
      <dgm:t>
        <a:bodyPr anchor="ctr"/>
        <a:lstStyle/>
        <a:p>
          <a:pPr rtl="0"/>
          <a:r>
            <a:rPr lang="en-US" sz="2000" dirty="0" smtClean="0"/>
            <a:t>Throughput</a:t>
          </a:r>
          <a:endParaRPr lang="en-US" sz="2000" dirty="0"/>
        </a:p>
      </dgm:t>
    </dgm:pt>
    <dgm:pt modelId="{5990F2BD-B800-4306-A36A-D239E9394CA6}" type="parTrans" cxnId="{22F0CB62-A80D-4080-8C35-C65BD95C3176}">
      <dgm:prSet/>
      <dgm:spPr/>
      <dgm:t>
        <a:bodyPr/>
        <a:lstStyle/>
        <a:p>
          <a:endParaRPr lang="en-US" sz="2400"/>
        </a:p>
      </dgm:t>
    </dgm:pt>
    <dgm:pt modelId="{0D3FCDD5-9452-4B3D-8C79-8329092102B6}" type="sibTrans" cxnId="{22F0CB62-A80D-4080-8C35-C65BD95C3176}">
      <dgm:prSet/>
      <dgm:spPr/>
      <dgm:t>
        <a:bodyPr/>
        <a:lstStyle/>
        <a:p>
          <a:endParaRPr lang="en-US" sz="2400"/>
        </a:p>
      </dgm:t>
    </dgm:pt>
    <dgm:pt modelId="{063F6B26-DC39-4F3E-A63C-D24F060D53DA}">
      <dgm:prSet custT="1"/>
      <dgm:spPr/>
      <dgm:t>
        <a:bodyPr anchor="ctr"/>
        <a:lstStyle/>
        <a:p>
          <a:pPr rtl="0"/>
          <a:r>
            <a:rPr lang="en-US" sz="2000" dirty="0" smtClean="0"/>
            <a:t>Delay</a:t>
          </a:r>
          <a:endParaRPr lang="en-US" sz="2000" dirty="0"/>
        </a:p>
      </dgm:t>
    </dgm:pt>
    <dgm:pt modelId="{6214E782-0E47-44CA-B3F7-EB30DC20A820}" type="parTrans" cxnId="{C8110AA6-F84B-48DD-90BC-53443F47A7E5}">
      <dgm:prSet/>
      <dgm:spPr/>
      <dgm:t>
        <a:bodyPr/>
        <a:lstStyle/>
        <a:p>
          <a:endParaRPr lang="en-US" sz="2400"/>
        </a:p>
      </dgm:t>
    </dgm:pt>
    <dgm:pt modelId="{45F57252-5C80-494B-B620-FA4EFF303EF5}" type="sibTrans" cxnId="{C8110AA6-F84B-48DD-90BC-53443F47A7E5}">
      <dgm:prSet/>
      <dgm:spPr/>
      <dgm:t>
        <a:bodyPr/>
        <a:lstStyle/>
        <a:p>
          <a:endParaRPr lang="en-US" sz="2400"/>
        </a:p>
      </dgm:t>
    </dgm:pt>
    <dgm:pt modelId="{D4DB49E6-F447-46EA-91EB-AC0BF1850D41}">
      <dgm:prSet custT="1"/>
      <dgm:spPr/>
      <dgm:t>
        <a:bodyPr anchor="ctr"/>
        <a:lstStyle/>
        <a:p>
          <a:pPr rtl="0"/>
          <a:r>
            <a:rPr lang="en-US" sz="2000" dirty="0" smtClean="0"/>
            <a:t>Frequency of Failure</a:t>
          </a:r>
        </a:p>
      </dgm:t>
    </dgm:pt>
    <dgm:pt modelId="{E6190919-06C1-4A03-8DDA-132F29D924A7}" type="parTrans" cxnId="{E52A0A76-DCB0-4438-9220-77045E5569A8}">
      <dgm:prSet/>
      <dgm:spPr/>
      <dgm:t>
        <a:bodyPr/>
        <a:lstStyle/>
        <a:p>
          <a:endParaRPr lang="en-US"/>
        </a:p>
      </dgm:t>
    </dgm:pt>
    <dgm:pt modelId="{826F8E62-1D3C-4828-B136-F00E3D4704EE}" type="sibTrans" cxnId="{E52A0A76-DCB0-4438-9220-77045E5569A8}">
      <dgm:prSet/>
      <dgm:spPr/>
      <dgm:t>
        <a:bodyPr/>
        <a:lstStyle/>
        <a:p>
          <a:endParaRPr lang="en-US"/>
        </a:p>
      </dgm:t>
    </dgm:pt>
    <dgm:pt modelId="{182F6E04-AF2A-4FB4-960C-B3E4741EF496}">
      <dgm:prSet custT="1"/>
      <dgm:spPr/>
      <dgm:t>
        <a:bodyPr anchor="ctr"/>
        <a:lstStyle/>
        <a:p>
          <a:pPr rtl="0"/>
          <a:r>
            <a:rPr lang="en-US" sz="2000" dirty="0" smtClean="0"/>
            <a:t>Unauthorization</a:t>
          </a:r>
          <a:endParaRPr lang="en-US" sz="2000" dirty="0"/>
        </a:p>
      </dgm:t>
    </dgm:pt>
    <dgm:pt modelId="{BFE7D3EC-D58D-45CD-AEDB-DB895FC6F1C5}" type="parTrans" cxnId="{49D6E9E7-30FB-4FBC-8D6A-756807130053}">
      <dgm:prSet/>
      <dgm:spPr/>
      <dgm:t>
        <a:bodyPr/>
        <a:lstStyle/>
        <a:p>
          <a:endParaRPr lang="en-US"/>
        </a:p>
      </dgm:t>
    </dgm:pt>
    <dgm:pt modelId="{DA8B9957-64C2-4735-9E9E-2D13E50EEDD5}" type="sibTrans" cxnId="{49D6E9E7-30FB-4FBC-8D6A-756807130053}">
      <dgm:prSet/>
      <dgm:spPr/>
      <dgm:t>
        <a:bodyPr/>
        <a:lstStyle/>
        <a:p>
          <a:endParaRPr lang="en-US"/>
        </a:p>
      </dgm:t>
    </dgm:pt>
    <dgm:pt modelId="{16B516AF-0F4B-4126-9C10-BFDD08354074}">
      <dgm:prSet custT="1"/>
      <dgm:spPr/>
      <dgm:t>
        <a:bodyPr anchor="ctr"/>
        <a:lstStyle/>
        <a:p>
          <a:pPr rtl="0"/>
          <a:r>
            <a:rPr lang="en-US" sz="2000" dirty="0" smtClean="0"/>
            <a:t>Time taken by a link to recover</a:t>
          </a:r>
        </a:p>
      </dgm:t>
    </dgm:pt>
    <dgm:pt modelId="{9287E76D-D6B6-4D61-ACFF-AB132528CF61}" type="parTrans" cxnId="{FEBF350E-2033-47CD-BFA3-75C04DFD2B2B}">
      <dgm:prSet/>
      <dgm:spPr/>
      <dgm:t>
        <a:bodyPr/>
        <a:lstStyle/>
        <a:p>
          <a:endParaRPr lang="en-US"/>
        </a:p>
      </dgm:t>
    </dgm:pt>
    <dgm:pt modelId="{920A6650-169D-4CEA-90BA-5A0B494F1DD0}" type="sibTrans" cxnId="{FEBF350E-2033-47CD-BFA3-75C04DFD2B2B}">
      <dgm:prSet/>
      <dgm:spPr/>
      <dgm:t>
        <a:bodyPr/>
        <a:lstStyle/>
        <a:p>
          <a:endParaRPr lang="en-US"/>
        </a:p>
      </dgm:t>
    </dgm:pt>
    <dgm:pt modelId="{0F1543D3-E846-439F-8F20-CC2E6283C990}">
      <dgm:prSet custT="1"/>
      <dgm:spPr/>
      <dgm:t>
        <a:bodyPr anchor="ctr"/>
        <a:lstStyle/>
        <a:p>
          <a:pPr rtl="0"/>
          <a:r>
            <a:rPr lang="en-US" sz="2000" dirty="0" smtClean="0"/>
            <a:t>Networks robustness in catastrophe</a:t>
          </a:r>
        </a:p>
      </dgm:t>
    </dgm:pt>
    <dgm:pt modelId="{A13E84E8-125D-4584-9D92-C99F0AFA2D3F}" type="parTrans" cxnId="{8FCC21BE-03CF-44D4-BEE7-68988E5EAD50}">
      <dgm:prSet/>
      <dgm:spPr/>
      <dgm:t>
        <a:bodyPr/>
        <a:lstStyle/>
        <a:p>
          <a:endParaRPr lang="en-US"/>
        </a:p>
      </dgm:t>
    </dgm:pt>
    <dgm:pt modelId="{AFAC5C22-45DF-4A22-8EDF-8D714ACC76A4}" type="sibTrans" cxnId="{8FCC21BE-03CF-44D4-BEE7-68988E5EAD50}">
      <dgm:prSet/>
      <dgm:spPr/>
      <dgm:t>
        <a:bodyPr/>
        <a:lstStyle/>
        <a:p>
          <a:endParaRPr lang="en-US"/>
        </a:p>
      </dgm:t>
    </dgm:pt>
    <dgm:pt modelId="{24CAAD91-9152-46F2-B80F-21E10834328F}">
      <dgm:prSet custT="1"/>
      <dgm:spPr/>
      <dgm:t>
        <a:bodyPr anchor="ctr"/>
        <a:lstStyle/>
        <a:p>
          <a:pPr rtl="0"/>
          <a:r>
            <a:rPr lang="en-US" sz="2000" dirty="0" smtClean="0"/>
            <a:t>Policy implementation for Recovery measures</a:t>
          </a:r>
          <a:endParaRPr lang="en-US" sz="2000" dirty="0"/>
        </a:p>
      </dgm:t>
    </dgm:pt>
    <dgm:pt modelId="{15654BFB-B3E5-43EC-97E5-A39F1FF27D27}" type="parTrans" cxnId="{ABB580E9-3BC0-4ACA-A00B-E172D7B3906F}">
      <dgm:prSet/>
      <dgm:spPr/>
      <dgm:t>
        <a:bodyPr/>
        <a:lstStyle/>
        <a:p>
          <a:endParaRPr lang="en-US"/>
        </a:p>
      </dgm:t>
    </dgm:pt>
    <dgm:pt modelId="{46C95F5A-D8BA-4F89-A140-B638958B0621}" type="sibTrans" cxnId="{ABB580E9-3BC0-4ACA-A00B-E172D7B3906F}">
      <dgm:prSet/>
      <dgm:spPr/>
      <dgm:t>
        <a:bodyPr/>
        <a:lstStyle/>
        <a:p>
          <a:endParaRPr lang="en-US"/>
        </a:p>
      </dgm:t>
    </dgm:pt>
    <dgm:pt modelId="{50457A48-3D3B-4DEE-84FE-609865120017}">
      <dgm:prSet custT="1"/>
      <dgm:spPr/>
      <dgm:t>
        <a:bodyPr anchor="ctr"/>
        <a:lstStyle/>
        <a:p>
          <a:pPr rtl="0"/>
          <a:r>
            <a:rPr lang="en-US" sz="2000" dirty="0" smtClean="0"/>
            <a:t>Damage</a:t>
          </a:r>
          <a:endParaRPr lang="en-US" sz="2000" dirty="0"/>
        </a:p>
      </dgm:t>
    </dgm:pt>
    <dgm:pt modelId="{8E564142-F8D0-4846-A95C-CDEAF7BE7E2F}" type="parTrans" cxnId="{6741568E-4E15-4D99-A823-347E9C15CDAB}">
      <dgm:prSet/>
      <dgm:spPr/>
      <dgm:t>
        <a:bodyPr/>
        <a:lstStyle/>
        <a:p>
          <a:endParaRPr lang="en-US"/>
        </a:p>
      </dgm:t>
    </dgm:pt>
    <dgm:pt modelId="{4AD5FF56-4CFA-4701-BBBA-94B3688C8746}" type="sibTrans" cxnId="{6741568E-4E15-4D99-A823-347E9C15CDAB}">
      <dgm:prSet/>
      <dgm:spPr/>
      <dgm:t>
        <a:bodyPr/>
        <a:lstStyle/>
        <a:p>
          <a:endParaRPr lang="en-US"/>
        </a:p>
      </dgm:t>
    </dgm:pt>
    <dgm:pt modelId="{7EAC06BF-2483-41E2-8725-CD498D803EB8}" type="pres">
      <dgm:prSet presAssocID="{BD4D9056-E03E-4231-8B9E-2E4B148FDFF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4589290-2038-4D47-872E-F8A900495C39}" type="pres">
      <dgm:prSet presAssocID="{1E594DD0-4B8E-48BF-B285-47D639E5DD56}" presName="thickLine" presStyleLbl="alignNode1" presStyleIdx="0" presStyleCnt="1"/>
      <dgm:spPr/>
    </dgm:pt>
    <dgm:pt modelId="{E4D72E30-1BEB-4FF9-8C3D-649A6E39F3C7}" type="pres">
      <dgm:prSet presAssocID="{1E594DD0-4B8E-48BF-B285-47D639E5DD56}" presName="horz1" presStyleCnt="0"/>
      <dgm:spPr/>
    </dgm:pt>
    <dgm:pt modelId="{C79B15A0-76A5-46DF-818D-ACCC07A0B455}" type="pres">
      <dgm:prSet presAssocID="{1E594DD0-4B8E-48BF-B285-47D639E5DD56}" presName="tx1" presStyleLbl="revTx" presStyleIdx="0" presStyleCnt="14"/>
      <dgm:spPr/>
      <dgm:t>
        <a:bodyPr/>
        <a:lstStyle/>
        <a:p>
          <a:endParaRPr lang="en-US"/>
        </a:p>
      </dgm:t>
    </dgm:pt>
    <dgm:pt modelId="{9551C93F-AAC6-40B9-A335-AE3F35C1214E}" type="pres">
      <dgm:prSet presAssocID="{1E594DD0-4B8E-48BF-B285-47D639E5DD56}" presName="vert1" presStyleCnt="0"/>
      <dgm:spPr/>
    </dgm:pt>
    <dgm:pt modelId="{B2A36BAA-8649-451C-82AB-63B24890C085}" type="pres">
      <dgm:prSet presAssocID="{88AC9DE4-FA26-4F94-AFDE-CAE1EA994AB4}" presName="vertSpace2a" presStyleCnt="0"/>
      <dgm:spPr/>
    </dgm:pt>
    <dgm:pt modelId="{E1EF0C89-A07B-4695-8E30-D88432AFB634}" type="pres">
      <dgm:prSet presAssocID="{88AC9DE4-FA26-4F94-AFDE-CAE1EA994AB4}" presName="horz2" presStyleCnt="0"/>
      <dgm:spPr/>
    </dgm:pt>
    <dgm:pt modelId="{76C4BDE8-771F-41AF-9718-F298B256613A}" type="pres">
      <dgm:prSet presAssocID="{88AC9DE4-FA26-4F94-AFDE-CAE1EA994AB4}" presName="horzSpace2" presStyleCnt="0"/>
      <dgm:spPr/>
    </dgm:pt>
    <dgm:pt modelId="{7BBB4A20-D31E-4B10-B1B6-77987BA47C1C}" type="pres">
      <dgm:prSet presAssocID="{88AC9DE4-FA26-4F94-AFDE-CAE1EA994AB4}" presName="tx2" presStyleLbl="revTx" presStyleIdx="1" presStyleCnt="14"/>
      <dgm:spPr/>
      <dgm:t>
        <a:bodyPr/>
        <a:lstStyle/>
        <a:p>
          <a:endParaRPr lang="en-US"/>
        </a:p>
      </dgm:t>
    </dgm:pt>
    <dgm:pt modelId="{97355BF9-61CC-490F-B773-0CB93E3B872D}" type="pres">
      <dgm:prSet presAssocID="{88AC9DE4-FA26-4F94-AFDE-CAE1EA994AB4}" presName="vert2" presStyleCnt="0"/>
      <dgm:spPr/>
    </dgm:pt>
    <dgm:pt modelId="{7B456929-DBE9-4FAF-950D-F4D41318F5C7}" type="pres">
      <dgm:prSet presAssocID="{1B1F992F-4CE3-4E51-9DA5-29B32F7BCB22}" presName="horz3" presStyleCnt="0"/>
      <dgm:spPr/>
    </dgm:pt>
    <dgm:pt modelId="{FC5ABFF1-09D3-496D-B410-39E303B0611D}" type="pres">
      <dgm:prSet presAssocID="{1B1F992F-4CE3-4E51-9DA5-29B32F7BCB22}" presName="horzSpace3" presStyleCnt="0"/>
      <dgm:spPr/>
    </dgm:pt>
    <dgm:pt modelId="{9A65D207-C973-4CF8-BDF2-2766F7C73772}" type="pres">
      <dgm:prSet presAssocID="{1B1F992F-4CE3-4E51-9DA5-29B32F7BCB22}" presName="tx3" presStyleLbl="revTx" presStyleIdx="2" presStyleCnt="14"/>
      <dgm:spPr/>
      <dgm:t>
        <a:bodyPr/>
        <a:lstStyle/>
        <a:p>
          <a:endParaRPr lang="en-US"/>
        </a:p>
      </dgm:t>
    </dgm:pt>
    <dgm:pt modelId="{3CC113B0-A8D6-422A-BC92-D403E081E0FC}" type="pres">
      <dgm:prSet presAssocID="{1B1F992F-4CE3-4E51-9DA5-29B32F7BCB22}" presName="vert3" presStyleCnt="0"/>
      <dgm:spPr/>
    </dgm:pt>
    <dgm:pt modelId="{D55F20D9-0D72-4817-BBE4-90F71B70BB78}" type="pres">
      <dgm:prSet presAssocID="{1234C89F-5AF1-4C9D-9472-471A92831589}" presName="thinLine3" presStyleLbl="callout" presStyleIdx="0" presStyleCnt="10"/>
      <dgm:spPr/>
    </dgm:pt>
    <dgm:pt modelId="{BB2DC7D0-8F08-45DC-8C0C-BC2E141650EF}" type="pres">
      <dgm:prSet presAssocID="{EAB92404-78D5-4CB4-A6DA-DDDC66DB5EDB}" presName="horz3" presStyleCnt="0"/>
      <dgm:spPr/>
    </dgm:pt>
    <dgm:pt modelId="{B88B7E4A-E9E8-4588-BF5B-DF7FD7387EDE}" type="pres">
      <dgm:prSet presAssocID="{EAB92404-78D5-4CB4-A6DA-DDDC66DB5EDB}" presName="horzSpace3" presStyleCnt="0"/>
      <dgm:spPr/>
    </dgm:pt>
    <dgm:pt modelId="{424C7FB9-A68B-4851-A1B7-F7CA37DA0407}" type="pres">
      <dgm:prSet presAssocID="{EAB92404-78D5-4CB4-A6DA-DDDC66DB5EDB}" presName="tx3" presStyleLbl="revTx" presStyleIdx="3" presStyleCnt="14"/>
      <dgm:spPr/>
      <dgm:t>
        <a:bodyPr/>
        <a:lstStyle/>
        <a:p>
          <a:endParaRPr lang="en-US"/>
        </a:p>
      </dgm:t>
    </dgm:pt>
    <dgm:pt modelId="{B1951956-1981-4C52-A09D-1FE3246BC6E9}" type="pres">
      <dgm:prSet presAssocID="{EAB92404-78D5-4CB4-A6DA-DDDC66DB5EDB}" presName="vert3" presStyleCnt="0"/>
      <dgm:spPr/>
    </dgm:pt>
    <dgm:pt modelId="{D6549F14-8568-4A24-BEEA-48278338AE5F}" type="pres">
      <dgm:prSet presAssocID="{37BC8D07-FF62-443E-91D5-E997466123F5}" presName="thinLine3" presStyleLbl="callout" presStyleIdx="1" presStyleCnt="10"/>
      <dgm:spPr/>
    </dgm:pt>
    <dgm:pt modelId="{6A33C6AD-772F-4BC4-9FFF-8A6E3ADE286E}" type="pres">
      <dgm:prSet presAssocID="{E5A7D412-0912-4E27-AC51-4100D0F46E00}" presName="horz3" presStyleCnt="0"/>
      <dgm:spPr/>
    </dgm:pt>
    <dgm:pt modelId="{A22B99A6-E614-446B-9480-8FB01332D55E}" type="pres">
      <dgm:prSet presAssocID="{E5A7D412-0912-4E27-AC51-4100D0F46E00}" presName="horzSpace3" presStyleCnt="0"/>
      <dgm:spPr/>
    </dgm:pt>
    <dgm:pt modelId="{1917265D-B38D-4B12-9DF2-D6C4E38741CF}" type="pres">
      <dgm:prSet presAssocID="{E5A7D412-0912-4E27-AC51-4100D0F46E00}" presName="tx3" presStyleLbl="revTx" presStyleIdx="4" presStyleCnt="14"/>
      <dgm:spPr/>
      <dgm:t>
        <a:bodyPr/>
        <a:lstStyle/>
        <a:p>
          <a:endParaRPr lang="en-US"/>
        </a:p>
      </dgm:t>
    </dgm:pt>
    <dgm:pt modelId="{40FFC506-17D3-4ACA-8341-E3C6788A6BC1}" type="pres">
      <dgm:prSet presAssocID="{E5A7D412-0912-4E27-AC51-4100D0F46E00}" presName="vert3" presStyleCnt="0"/>
      <dgm:spPr/>
    </dgm:pt>
    <dgm:pt modelId="{C354032F-0A4E-404D-A27C-A048B4C8A986}" type="pres">
      <dgm:prSet presAssocID="{0D3FCDD5-9452-4B3D-8C79-8329092102B6}" presName="thinLine3" presStyleLbl="callout" presStyleIdx="2" presStyleCnt="10"/>
      <dgm:spPr/>
    </dgm:pt>
    <dgm:pt modelId="{A9F678E5-0A92-4F88-B27D-8A6B742C434B}" type="pres">
      <dgm:prSet presAssocID="{063F6B26-DC39-4F3E-A63C-D24F060D53DA}" presName="horz3" presStyleCnt="0"/>
      <dgm:spPr/>
    </dgm:pt>
    <dgm:pt modelId="{A7B528D9-F7D8-4A87-9BAD-B510712E984B}" type="pres">
      <dgm:prSet presAssocID="{063F6B26-DC39-4F3E-A63C-D24F060D53DA}" presName="horzSpace3" presStyleCnt="0"/>
      <dgm:spPr/>
    </dgm:pt>
    <dgm:pt modelId="{8EB28C60-E266-4C06-A08D-CC5DFE7A5468}" type="pres">
      <dgm:prSet presAssocID="{063F6B26-DC39-4F3E-A63C-D24F060D53DA}" presName="tx3" presStyleLbl="revTx" presStyleIdx="5" presStyleCnt="14"/>
      <dgm:spPr/>
      <dgm:t>
        <a:bodyPr/>
        <a:lstStyle/>
        <a:p>
          <a:endParaRPr lang="en-US"/>
        </a:p>
      </dgm:t>
    </dgm:pt>
    <dgm:pt modelId="{08D2BCF2-C97A-45EB-8D1D-73A42A09A6A2}" type="pres">
      <dgm:prSet presAssocID="{063F6B26-DC39-4F3E-A63C-D24F060D53DA}" presName="vert3" presStyleCnt="0"/>
      <dgm:spPr/>
    </dgm:pt>
    <dgm:pt modelId="{C92DC693-FFA6-4217-B1A4-C4C707178215}" type="pres">
      <dgm:prSet presAssocID="{88AC9DE4-FA26-4F94-AFDE-CAE1EA994AB4}" presName="thinLine2b" presStyleLbl="callout" presStyleIdx="3" presStyleCnt="10"/>
      <dgm:spPr/>
    </dgm:pt>
    <dgm:pt modelId="{F23FD698-806A-4D13-9E5A-C3BB63574B96}" type="pres">
      <dgm:prSet presAssocID="{88AC9DE4-FA26-4F94-AFDE-CAE1EA994AB4}" presName="vertSpace2b" presStyleCnt="0"/>
      <dgm:spPr/>
    </dgm:pt>
    <dgm:pt modelId="{44898472-D676-4BFE-B90A-122606138576}" type="pres">
      <dgm:prSet presAssocID="{D8D7E967-3443-45DD-9358-12462E0C97F0}" presName="horz2" presStyleCnt="0"/>
      <dgm:spPr/>
    </dgm:pt>
    <dgm:pt modelId="{8419251C-100A-4949-9C68-6479F17BD62A}" type="pres">
      <dgm:prSet presAssocID="{D8D7E967-3443-45DD-9358-12462E0C97F0}" presName="horzSpace2" presStyleCnt="0"/>
      <dgm:spPr/>
    </dgm:pt>
    <dgm:pt modelId="{1822FFEC-D689-48FF-A405-8092AE203BB8}" type="pres">
      <dgm:prSet presAssocID="{D8D7E967-3443-45DD-9358-12462E0C97F0}" presName="tx2" presStyleLbl="revTx" presStyleIdx="6" presStyleCnt="14"/>
      <dgm:spPr/>
      <dgm:t>
        <a:bodyPr/>
        <a:lstStyle/>
        <a:p>
          <a:endParaRPr lang="en-US"/>
        </a:p>
      </dgm:t>
    </dgm:pt>
    <dgm:pt modelId="{95AC9EF9-5626-4CEB-A15D-C46BB338AAFF}" type="pres">
      <dgm:prSet presAssocID="{D8D7E967-3443-45DD-9358-12462E0C97F0}" presName="vert2" presStyleCnt="0"/>
      <dgm:spPr/>
    </dgm:pt>
    <dgm:pt modelId="{6186AFBD-1D47-4F43-98D3-A421FECB76E8}" type="pres">
      <dgm:prSet presAssocID="{D4DB49E6-F447-46EA-91EB-AC0BF1850D41}" presName="horz3" presStyleCnt="0"/>
      <dgm:spPr/>
    </dgm:pt>
    <dgm:pt modelId="{0A1805AF-BB30-4C0E-91C5-7B4EE10A4F6E}" type="pres">
      <dgm:prSet presAssocID="{D4DB49E6-F447-46EA-91EB-AC0BF1850D41}" presName="horzSpace3" presStyleCnt="0"/>
      <dgm:spPr/>
    </dgm:pt>
    <dgm:pt modelId="{AF888041-0910-4718-BDBD-E9F47B26D8CE}" type="pres">
      <dgm:prSet presAssocID="{D4DB49E6-F447-46EA-91EB-AC0BF1850D41}" presName="tx3" presStyleLbl="revTx" presStyleIdx="7" presStyleCnt="14"/>
      <dgm:spPr/>
      <dgm:t>
        <a:bodyPr/>
        <a:lstStyle/>
        <a:p>
          <a:endParaRPr lang="en-US"/>
        </a:p>
      </dgm:t>
    </dgm:pt>
    <dgm:pt modelId="{F75E20A2-2B63-491F-BCE1-31DE2290AB07}" type="pres">
      <dgm:prSet presAssocID="{D4DB49E6-F447-46EA-91EB-AC0BF1850D41}" presName="vert3" presStyleCnt="0"/>
      <dgm:spPr/>
    </dgm:pt>
    <dgm:pt modelId="{EE478A0C-C5D4-4E97-877A-9F6A06C15C79}" type="pres">
      <dgm:prSet presAssocID="{826F8E62-1D3C-4828-B136-F00E3D4704EE}" presName="thinLine3" presStyleLbl="callout" presStyleIdx="4" presStyleCnt="10"/>
      <dgm:spPr/>
    </dgm:pt>
    <dgm:pt modelId="{7DE4355A-F03C-4C39-A4A8-C159C33E9D96}" type="pres">
      <dgm:prSet presAssocID="{16B516AF-0F4B-4126-9C10-BFDD08354074}" presName="horz3" presStyleCnt="0"/>
      <dgm:spPr/>
    </dgm:pt>
    <dgm:pt modelId="{9EFD815C-C9FD-44BD-BA77-B4B415973496}" type="pres">
      <dgm:prSet presAssocID="{16B516AF-0F4B-4126-9C10-BFDD08354074}" presName="horzSpace3" presStyleCnt="0"/>
      <dgm:spPr/>
    </dgm:pt>
    <dgm:pt modelId="{5F32C964-7919-4AC8-8BF2-99427B69E031}" type="pres">
      <dgm:prSet presAssocID="{16B516AF-0F4B-4126-9C10-BFDD08354074}" presName="tx3" presStyleLbl="revTx" presStyleIdx="8" presStyleCnt="14"/>
      <dgm:spPr/>
      <dgm:t>
        <a:bodyPr/>
        <a:lstStyle/>
        <a:p>
          <a:endParaRPr lang="en-US"/>
        </a:p>
      </dgm:t>
    </dgm:pt>
    <dgm:pt modelId="{EEEF8AE8-6890-4521-9838-A37BCF4E57FB}" type="pres">
      <dgm:prSet presAssocID="{16B516AF-0F4B-4126-9C10-BFDD08354074}" presName="vert3" presStyleCnt="0"/>
      <dgm:spPr/>
    </dgm:pt>
    <dgm:pt modelId="{83DDD8BD-1981-46D8-9FE4-10F0CF38E541}" type="pres">
      <dgm:prSet presAssocID="{920A6650-169D-4CEA-90BA-5A0B494F1DD0}" presName="thinLine3" presStyleLbl="callout" presStyleIdx="5" presStyleCnt="10"/>
      <dgm:spPr/>
    </dgm:pt>
    <dgm:pt modelId="{682F17B1-59FE-40DF-9278-769095909AD3}" type="pres">
      <dgm:prSet presAssocID="{0F1543D3-E846-439F-8F20-CC2E6283C990}" presName="horz3" presStyleCnt="0"/>
      <dgm:spPr/>
    </dgm:pt>
    <dgm:pt modelId="{FCCEAEF9-3732-4576-8E56-E2F47A67389B}" type="pres">
      <dgm:prSet presAssocID="{0F1543D3-E846-439F-8F20-CC2E6283C990}" presName="horzSpace3" presStyleCnt="0"/>
      <dgm:spPr/>
    </dgm:pt>
    <dgm:pt modelId="{CEC0CC02-9F33-4163-AF77-33030180B7EE}" type="pres">
      <dgm:prSet presAssocID="{0F1543D3-E846-439F-8F20-CC2E6283C990}" presName="tx3" presStyleLbl="revTx" presStyleIdx="9" presStyleCnt="14"/>
      <dgm:spPr/>
      <dgm:t>
        <a:bodyPr/>
        <a:lstStyle/>
        <a:p>
          <a:endParaRPr lang="en-US"/>
        </a:p>
      </dgm:t>
    </dgm:pt>
    <dgm:pt modelId="{50FCE205-8067-4A9D-A489-ED9043531558}" type="pres">
      <dgm:prSet presAssocID="{0F1543D3-E846-439F-8F20-CC2E6283C990}" presName="vert3" presStyleCnt="0"/>
      <dgm:spPr/>
    </dgm:pt>
    <dgm:pt modelId="{81297275-904E-4E84-876E-F281A98BA62B}" type="pres">
      <dgm:prSet presAssocID="{D8D7E967-3443-45DD-9358-12462E0C97F0}" presName="thinLine2b" presStyleLbl="callout" presStyleIdx="6" presStyleCnt="10"/>
      <dgm:spPr/>
    </dgm:pt>
    <dgm:pt modelId="{768C4E3D-3720-4CF6-BEFE-E1D8292678E0}" type="pres">
      <dgm:prSet presAssocID="{D8D7E967-3443-45DD-9358-12462E0C97F0}" presName="vertSpace2b" presStyleCnt="0"/>
      <dgm:spPr/>
    </dgm:pt>
    <dgm:pt modelId="{DFA79B8B-F2A6-425D-B7C3-6B03C073FC05}" type="pres">
      <dgm:prSet presAssocID="{7BAAC29C-B658-485F-81F4-A19840BAB291}" presName="horz2" presStyleCnt="0"/>
      <dgm:spPr/>
    </dgm:pt>
    <dgm:pt modelId="{264FEC05-4FA1-4C5A-A010-139D961C47F4}" type="pres">
      <dgm:prSet presAssocID="{7BAAC29C-B658-485F-81F4-A19840BAB291}" presName="horzSpace2" presStyleCnt="0"/>
      <dgm:spPr/>
    </dgm:pt>
    <dgm:pt modelId="{5FBAB976-4C7C-408A-82D4-D4E303DF96FB}" type="pres">
      <dgm:prSet presAssocID="{7BAAC29C-B658-485F-81F4-A19840BAB291}" presName="tx2" presStyleLbl="revTx" presStyleIdx="10" presStyleCnt="14"/>
      <dgm:spPr/>
      <dgm:t>
        <a:bodyPr/>
        <a:lstStyle/>
        <a:p>
          <a:endParaRPr lang="en-US"/>
        </a:p>
      </dgm:t>
    </dgm:pt>
    <dgm:pt modelId="{F9E3E7BC-F6B4-41E4-9426-BFB4C0137636}" type="pres">
      <dgm:prSet presAssocID="{7BAAC29C-B658-485F-81F4-A19840BAB291}" presName="vert2" presStyleCnt="0"/>
      <dgm:spPr/>
    </dgm:pt>
    <dgm:pt modelId="{06C6381D-4D9F-47CA-B3CE-C5CDC67E63D5}" type="pres">
      <dgm:prSet presAssocID="{182F6E04-AF2A-4FB4-960C-B3E4741EF496}" presName="horz3" presStyleCnt="0"/>
      <dgm:spPr/>
    </dgm:pt>
    <dgm:pt modelId="{1BF2AC0C-35C4-415D-BE6B-409C67C8AB93}" type="pres">
      <dgm:prSet presAssocID="{182F6E04-AF2A-4FB4-960C-B3E4741EF496}" presName="horzSpace3" presStyleCnt="0"/>
      <dgm:spPr/>
    </dgm:pt>
    <dgm:pt modelId="{CB055D1E-A8E9-454E-A699-0FB427BCF4DB}" type="pres">
      <dgm:prSet presAssocID="{182F6E04-AF2A-4FB4-960C-B3E4741EF496}" presName="tx3" presStyleLbl="revTx" presStyleIdx="11" presStyleCnt="14"/>
      <dgm:spPr/>
      <dgm:t>
        <a:bodyPr/>
        <a:lstStyle/>
        <a:p>
          <a:endParaRPr lang="en-US"/>
        </a:p>
      </dgm:t>
    </dgm:pt>
    <dgm:pt modelId="{AF06DB06-9ECC-4C92-91B3-34DBFF9541AF}" type="pres">
      <dgm:prSet presAssocID="{182F6E04-AF2A-4FB4-960C-B3E4741EF496}" presName="vert3" presStyleCnt="0"/>
      <dgm:spPr/>
    </dgm:pt>
    <dgm:pt modelId="{C552CBE4-84BD-4EB1-918A-3207988391F9}" type="pres">
      <dgm:prSet presAssocID="{DA8B9957-64C2-4735-9E9E-2D13E50EEDD5}" presName="thinLine3" presStyleLbl="callout" presStyleIdx="7" presStyleCnt="10"/>
      <dgm:spPr/>
    </dgm:pt>
    <dgm:pt modelId="{8F601515-48A5-4067-9063-CD310E3E2D0C}" type="pres">
      <dgm:prSet presAssocID="{50457A48-3D3B-4DEE-84FE-609865120017}" presName="horz3" presStyleCnt="0"/>
      <dgm:spPr/>
    </dgm:pt>
    <dgm:pt modelId="{3A26E7A6-838F-4BC1-9402-23E1B6C4D0BE}" type="pres">
      <dgm:prSet presAssocID="{50457A48-3D3B-4DEE-84FE-609865120017}" presName="horzSpace3" presStyleCnt="0"/>
      <dgm:spPr/>
    </dgm:pt>
    <dgm:pt modelId="{AE1B28F1-0EFC-4586-A686-191B55FD3F69}" type="pres">
      <dgm:prSet presAssocID="{50457A48-3D3B-4DEE-84FE-609865120017}" presName="tx3" presStyleLbl="revTx" presStyleIdx="12" presStyleCnt="14"/>
      <dgm:spPr/>
      <dgm:t>
        <a:bodyPr/>
        <a:lstStyle/>
        <a:p>
          <a:endParaRPr lang="en-US"/>
        </a:p>
      </dgm:t>
    </dgm:pt>
    <dgm:pt modelId="{E1E2138A-452D-44F6-AA4D-7CD9029AE41B}" type="pres">
      <dgm:prSet presAssocID="{50457A48-3D3B-4DEE-84FE-609865120017}" presName="vert3" presStyleCnt="0"/>
      <dgm:spPr/>
    </dgm:pt>
    <dgm:pt modelId="{C026EEB2-93D4-4258-A6DD-FDD15427450C}" type="pres">
      <dgm:prSet presAssocID="{4AD5FF56-4CFA-4701-BBBA-94B3688C8746}" presName="thinLine3" presStyleLbl="callout" presStyleIdx="8" presStyleCnt="10"/>
      <dgm:spPr/>
    </dgm:pt>
    <dgm:pt modelId="{DB3F73B9-67AA-4C76-89F0-CC0D8F17B9C6}" type="pres">
      <dgm:prSet presAssocID="{24CAAD91-9152-46F2-B80F-21E10834328F}" presName="horz3" presStyleCnt="0"/>
      <dgm:spPr/>
    </dgm:pt>
    <dgm:pt modelId="{7C23A1DA-6CFD-4ACF-BD3C-153C9CD70E15}" type="pres">
      <dgm:prSet presAssocID="{24CAAD91-9152-46F2-B80F-21E10834328F}" presName="horzSpace3" presStyleCnt="0"/>
      <dgm:spPr/>
    </dgm:pt>
    <dgm:pt modelId="{33C47760-BDC6-4DF8-B876-7A88E872F31C}" type="pres">
      <dgm:prSet presAssocID="{24CAAD91-9152-46F2-B80F-21E10834328F}" presName="tx3" presStyleLbl="revTx" presStyleIdx="13" presStyleCnt="14"/>
      <dgm:spPr/>
      <dgm:t>
        <a:bodyPr/>
        <a:lstStyle/>
        <a:p>
          <a:endParaRPr lang="en-US"/>
        </a:p>
      </dgm:t>
    </dgm:pt>
    <dgm:pt modelId="{7CC03FCA-4C6B-4222-B87C-1E8197D735C2}" type="pres">
      <dgm:prSet presAssocID="{24CAAD91-9152-46F2-B80F-21E10834328F}" presName="vert3" presStyleCnt="0"/>
      <dgm:spPr/>
    </dgm:pt>
    <dgm:pt modelId="{ED9074C3-6330-4F6C-8FDB-FDE135DB86D4}" type="pres">
      <dgm:prSet presAssocID="{7BAAC29C-B658-485F-81F4-A19840BAB291}" presName="thinLine2b" presStyleLbl="callout" presStyleIdx="9" presStyleCnt="10"/>
      <dgm:spPr/>
    </dgm:pt>
    <dgm:pt modelId="{44700482-980A-4CAD-B5E7-FE87980DD77C}" type="pres">
      <dgm:prSet presAssocID="{7BAAC29C-B658-485F-81F4-A19840BAB291}" presName="vertSpace2b" presStyleCnt="0"/>
      <dgm:spPr/>
    </dgm:pt>
  </dgm:ptLst>
  <dgm:cxnLst>
    <dgm:cxn modelId="{6741568E-4E15-4D99-A823-347E9C15CDAB}" srcId="{7BAAC29C-B658-485F-81F4-A19840BAB291}" destId="{50457A48-3D3B-4DEE-84FE-609865120017}" srcOrd="1" destOrd="0" parTransId="{8E564142-F8D0-4846-A95C-CDEAF7BE7E2F}" sibTransId="{4AD5FF56-4CFA-4701-BBBA-94B3688C8746}"/>
    <dgm:cxn modelId="{7DF86BE2-5907-433E-AA55-9388B2F032BF}" type="presOf" srcId="{0F1543D3-E846-439F-8F20-CC2E6283C990}" destId="{CEC0CC02-9F33-4163-AF77-33030180B7EE}" srcOrd="0" destOrd="0" presId="urn:microsoft.com/office/officeart/2008/layout/LinedList"/>
    <dgm:cxn modelId="{FEBF350E-2033-47CD-BFA3-75C04DFD2B2B}" srcId="{D8D7E967-3443-45DD-9358-12462E0C97F0}" destId="{16B516AF-0F4B-4126-9C10-BFDD08354074}" srcOrd="1" destOrd="0" parTransId="{9287E76D-D6B6-4D61-ACFF-AB132528CF61}" sibTransId="{920A6650-169D-4CEA-90BA-5A0B494F1DD0}"/>
    <dgm:cxn modelId="{22F0CB62-A80D-4080-8C35-C65BD95C3176}" srcId="{88AC9DE4-FA26-4F94-AFDE-CAE1EA994AB4}" destId="{E5A7D412-0912-4E27-AC51-4100D0F46E00}" srcOrd="2" destOrd="0" parTransId="{5990F2BD-B800-4306-A36A-D239E9394CA6}" sibTransId="{0D3FCDD5-9452-4B3D-8C79-8329092102B6}"/>
    <dgm:cxn modelId="{CE13030D-F418-4B42-9822-434FD2422E23}" srcId="{1E594DD0-4B8E-48BF-B285-47D639E5DD56}" destId="{D8D7E967-3443-45DD-9358-12462E0C97F0}" srcOrd="1" destOrd="0" parTransId="{547E8C41-A5C2-4A40-AA2A-E677C8C4A4BA}" sibTransId="{227D177F-2F90-4C0E-8156-20B9E579FC9E}"/>
    <dgm:cxn modelId="{75A2EED4-8053-4F87-91D5-B658FFA233A3}" srcId="{1E594DD0-4B8E-48BF-B285-47D639E5DD56}" destId="{7BAAC29C-B658-485F-81F4-A19840BAB291}" srcOrd="2" destOrd="0" parTransId="{7E8376F2-D1B4-4A13-8365-670B751DA33E}" sibTransId="{B248A439-3606-4821-A0B4-2B34951E288A}"/>
    <dgm:cxn modelId="{454B808A-CF7C-44CB-979D-4B3D51BF59E1}" type="presOf" srcId="{D8D7E967-3443-45DD-9358-12462E0C97F0}" destId="{1822FFEC-D689-48FF-A405-8092AE203BB8}" srcOrd="0" destOrd="0" presId="urn:microsoft.com/office/officeart/2008/layout/LinedList"/>
    <dgm:cxn modelId="{F7176BB2-6E2E-4569-9CEC-18AB9F21EFBC}" type="presOf" srcId="{182F6E04-AF2A-4FB4-960C-B3E4741EF496}" destId="{CB055D1E-A8E9-454E-A699-0FB427BCF4DB}" srcOrd="0" destOrd="0" presId="urn:microsoft.com/office/officeart/2008/layout/LinedList"/>
    <dgm:cxn modelId="{D1144AB6-526F-4FD6-8506-D09FD933D645}" type="presOf" srcId="{16B516AF-0F4B-4126-9C10-BFDD08354074}" destId="{5F32C964-7919-4AC8-8BF2-99427B69E031}" srcOrd="0" destOrd="0" presId="urn:microsoft.com/office/officeart/2008/layout/LinedList"/>
    <dgm:cxn modelId="{B347367B-2575-46BC-851A-6714254D46E4}" srcId="{88AC9DE4-FA26-4F94-AFDE-CAE1EA994AB4}" destId="{EAB92404-78D5-4CB4-A6DA-DDDC66DB5EDB}" srcOrd="1" destOrd="0" parTransId="{44258C22-B388-4535-8B72-655B4C65891D}" sibTransId="{37BC8D07-FF62-443E-91D5-E997466123F5}"/>
    <dgm:cxn modelId="{F0C8CDE8-6587-4D94-9739-FEE6714A9B82}" type="presOf" srcId="{BD4D9056-E03E-4231-8B9E-2E4B148FDFFB}" destId="{7EAC06BF-2483-41E2-8725-CD498D803EB8}" srcOrd="0" destOrd="0" presId="urn:microsoft.com/office/officeart/2008/layout/LinedList"/>
    <dgm:cxn modelId="{B6A410B8-9DE7-4AE4-B620-FED55C2E02FE}" type="presOf" srcId="{1B1F992F-4CE3-4E51-9DA5-29B32F7BCB22}" destId="{9A65D207-C973-4CF8-BDF2-2766F7C73772}" srcOrd="0" destOrd="0" presId="urn:microsoft.com/office/officeart/2008/layout/LinedList"/>
    <dgm:cxn modelId="{5C2D2CAD-5D8F-4A08-A3DF-5DE6D8CD40F2}" type="presOf" srcId="{E5A7D412-0912-4E27-AC51-4100D0F46E00}" destId="{1917265D-B38D-4B12-9DF2-D6C4E38741CF}" srcOrd="0" destOrd="0" presId="urn:microsoft.com/office/officeart/2008/layout/LinedList"/>
    <dgm:cxn modelId="{01A95408-4A53-43A9-8A20-AEC4DB6132C8}" srcId="{BD4D9056-E03E-4231-8B9E-2E4B148FDFFB}" destId="{1E594DD0-4B8E-48BF-B285-47D639E5DD56}" srcOrd="0" destOrd="0" parTransId="{8B521B95-20EA-446D-BE79-B4F728187948}" sibTransId="{B595117F-C60B-4614-AA9D-1346706E4A68}"/>
    <dgm:cxn modelId="{EBAA07AA-5BE3-481C-A5A7-8C855B705FEE}" srcId="{88AC9DE4-FA26-4F94-AFDE-CAE1EA994AB4}" destId="{1B1F992F-4CE3-4E51-9DA5-29B32F7BCB22}" srcOrd="0" destOrd="0" parTransId="{2610F98D-5FC8-4E0F-B497-C8DFC2D49E0F}" sibTransId="{1234C89F-5AF1-4C9D-9472-471A92831589}"/>
    <dgm:cxn modelId="{E52A0A76-DCB0-4438-9220-77045E5569A8}" srcId="{D8D7E967-3443-45DD-9358-12462E0C97F0}" destId="{D4DB49E6-F447-46EA-91EB-AC0BF1850D41}" srcOrd="0" destOrd="0" parTransId="{E6190919-06C1-4A03-8DDA-132F29D924A7}" sibTransId="{826F8E62-1D3C-4828-B136-F00E3D4704EE}"/>
    <dgm:cxn modelId="{49D6E9E7-30FB-4FBC-8D6A-756807130053}" srcId="{7BAAC29C-B658-485F-81F4-A19840BAB291}" destId="{182F6E04-AF2A-4FB4-960C-B3E4741EF496}" srcOrd="0" destOrd="0" parTransId="{BFE7D3EC-D58D-45CD-AEDB-DB895FC6F1C5}" sibTransId="{DA8B9957-64C2-4735-9E9E-2D13E50EEDD5}"/>
    <dgm:cxn modelId="{8FCC21BE-03CF-44D4-BEE7-68988E5EAD50}" srcId="{D8D7E967-3443-45DD-9358-12462E0C97F0}" destId="{0F1543D3-E846-439F-8F20-CC2E6283C990}" srcOrd="2" destOrd="0" parTransId="{A13E84E8-125D-4584-9D92-C99F0AFA2D3F}" sibTransId="{AFAC5C22-45DF-4A22-8EDF-8D714ACC76A4}"/>
    <dgm:cxn modelId="{41ED64A5-5542-4FD0-897D-FE2839855FCA}" type="presOf" srcId="{50457A48-3D3B-4DEE-84FE-609865120017}" destId="{AE1B28F1-0EFC-4586-A686-191B55FD3F69}" srcOrd="0" destOrd="0" presId="urn:microsoft.com/office/officeart/2008/layout/LinedList"/>
    <dgm:cxn modelId="{ABB580E9-3BC0-4ACA-A00B-E172D7B3906F}" srcId="{7BAAC29C-B658-485F-81F4-A19840BAB291}" destId="{24CAAD91-9152-46F2-B80F-21E10834328F}" srcOrd="2" destOrd="0" parTransId="{15654BFB-B3E5-43EC-97E5-A39F1FF27D27}" sibTransId="{46C95F5A-D8BA-4F89-A140-B638958B0621}"/>
    <dgm:cxn modelId="{369848FE-8745-4EB1-8AAB-62EA8730AE89}" type="presOf" srcId="{88AC9DE4-FA26-4F94-AFDE-CAE1EA994AB4}" destId="{7BBB4A20-D31E-4B10-B1B6-77987BA47C1C}" srcOrd="0" destOrd="0" presId="urn:microsoft.com/office/officeart/2008/layout/LinedList"/>
    <dgm:cxn modelId="{67D6CC20-824C-4BFB-B44D-717E8C544927}" type="presOf" srcId="{EAB92404-78D5-4CB4-A6DA-DDDC66DB5EDB}" destId="{424C7FB9-A68B-4851-A1B7-F7CA37DA0407}" srcOrd="0" destOrd="0" presId="urn:microsoft.com/office/officeart/2008/layout/LinedList"/>
    <dgm:cxn modelId="{96CD9BA9-FF24-4CED-B6F1-8B1856AFCDE9}" type="presOf" srcId="{D4DB49E6-F447-46EA-91EB-AC0BF1850D41}" destId="{AF888041-0910-4718-BDBD-E9F47B26D8CE}" srcOrd="0" destOrd="0" presId="urn:microsoft.com/office/officeart/2008/layout/LinedList"/>
    <dgm:cxn modelId="{0CB09E1A-4528-4E11-AD99-2E683CF229B4}" type="presOf" srcId="{7BAAC29C-B658-485F-81F4-A19840BAB291}" destId="{5FBAB976-4C7C-408A-82D4-D4E303DF96FB}" srcOrd="0" destOrd="0" presId="urn:microsoft.com/office/officeart/2008/layout/LinedList"/>
    <dgm:cxn modelId="{860AD0EC-AF1B-430B-807D-42AA1B3679C2}" type="presOf" srcId="{1E594DD0-4B8E-48BF-B285-47D639E5DD56}" destId="{C79B15A0-76A5-46DF-818D-ACCC07A0B455}" srcOrd="0" destOrd="0" presId="urn:microsoft.com/office/officeart/2008/layout/LinedList"/>
    <dgm:cxn modelId="{03F7C519-BEEE-4855-B9A5-CDB4E3E3F346}" srcId="{1E594DD0-4B8E-48BF-B285-47D639E5DD56}" destId="{88AC9DE4-FA26-4F94-AFDE-CAE1EA994AB4}" srcOrd="0" destOrd="0" parTransId="{986A05A1-124A-431E-AC50-1909CE91651F}" sibTransId="{19BB8E88-A5D5-4C7F-8B7C-97CC3457DCFC}"/>
    <dgm:cxn modelId="{0BF6B83D-3A45-4726-B77C-13D708E75CF0}" type="presOf" srcId="{063F6B26-DC39-4F3E-A63C-D24F060D53DA}" destId="{8EB28C60-E266-4C06-A08D-CC5DFE7A5468}" srcOrd="0" destOrd="0" presId="urn:microsoft.com/office/officeart/2008/layout/LinedList"/>
    <dgm:cxn modelId="{3B9B0A99-986D-4F40-B841-AE04D9A804AA}" type="presOf" srcId="{24CAAD91-9152-46F2-B80F-21E10834328F}" destId="{33C47760-BDC6-4DF8-B876-7A88E872F31C}" srcOrd="0" destOrd="0" presId="urn:microsoft.com/office/officeart/2008/layout/LinedList"/>
    <dgm:cxn modelId="{C8110AA6-F84B-48DD-90BC-53443F47A7E5}" srcId="{88AC9DE4-FA26-4F94-AFDE-CAE1EA994AB4}" destId="{063F6B26-DC39-4F3E-A63C-D24F060D53DA}" srcOrd="3" destOrd="0" parTransId="{6214E782-0E47-44CA-B3F7-EB30DC20A820}" sibTransId="{45F57252-5C80-494B-B620-FA4EFF303EF5}"/>
    <dgm:cxn modelId="{F32CAB7B-ECDD-4430-A1A3-93A46C43F90C}" type="presParOf" srcId="{7EAC06BF-2483-41E2-8725-CD498D803EB8}" destId="{34589290-2038-4D47-872E-F8A900495C39}" srcOrd="0" destOrd="0" presId="urn:microsoft.com/office/officeart/2008/layout/LinedList"/>
    <dgm:cxn modelId="{C65B87F9-B2AE-40E2-AB34-4CDAE82FC481}" type="presParOf" srcId="{7EAC06BF-2483-41E2-8725-CD498D803EB8}" destId="{E4D72E30-1BEB-4FF9-8C3D-649A6E39F3C7}" srcOrd="1" destOrd="0" presId="urn:microsoft.com/office/officeart/2008/layout/LinedList"/>
    <dgm:cxn modelId="{4DEF992B-9E27-40DB-9E31-5C98EBC15B84}" type="presParOf" srcId="{E4D72E30-1BEB-4FF9-8C3D-649A6E39F3C7}" destId="{C79B15A0-76A5-46DF-818D-ACCC07A0B455}" srcOrd="0" destOrd="0" presId="urn:microsoft.com/office/officeart/2008/layout/LinedList"/>
    <dgm:cxn modelId="{F4B5656C-2098-41C3-B795-765FDDAE742E}" type="presParOf" srcId="{E4D72E30-1BEB-4FF9-8C3D-649A6E39F3C7}" destId="{9551C93F-AAC6-40B9-A335-AE3F35C1214E}" srcOrd="1" destOrd="0" presId="urn:microsoft.com/office/officeart/2008/layout/LinedList"/>
    <dgm:cxn modelId="{419C60EA-438A-4B80-907C-812E44CCD422}" type="presParOf" srcId="{9551C93F-AAC6-40B9-A335-AE3F35C1214E}" destId="{B2A36BAA-8649-451C-82AB-63B24890C085}" srcOrd="0" destOrd="0" presId="urn:microsoft.com/office/officeart/2008/layout/LinedList"/>
    <dgm:cxn modelId="{7E077173-4370-43EF-B870-EBB761A96522}" type="presParOf" srcId="{9551C93F-AAC6-40B9-A335-AE3F35C1214E}" destId="{E1EF0C89-A07B-4695-8E30-D88432AFB634}" srcOrd="1" destOrd="0" presId="urn:microsoft.com/office/officeart/2008/layout/LinedList"/>
    <dgm:cxn modelId="{336D9819-B213-4D61-A787-3FD3BC3C332B}" type="presParOf" srcId="{E1EF0C89-A07B-4695-8E30-D88432AFB634}" destId="{76C4BDE8-771F-41AF-9718-F298B256613A}" srcOrd="0" destOrd="0" presId="urn:microsoft.com/office/officeart/2008/layout/LinedList"/>
    <dgm:cxn modelId="{3FF43A47-555E-4502-A69C-43142750A49F}" type="presParOf" srcId="{E1EF0C89-A07B-4695-8E30-D88432AFB634}" destId="{7BBB4A20-D31E-4B10-B1B6-77987BA47C1C}" srcOrd="1" destOrd="0" presId="urn:microsoft.com/office/officeart/2008/layout/LinedList"/>
    <dgm:cxn modelId="{BA0153F8-AB2E-456F-940E-6FAA23C0C098}" type="presParOf" srcId="{E1EF0C89-A07B-4695-8E30-D88432AFB634}" destId="{97355BF9-61CC-490F-B773-0CB93E3B872D}" srcOrd="2" destOrd="0" presId="urn:microsoft.com/office/officeart/2008/layout/LinedList"/>
    <dgm:cxn modelId="{8256319A-1562-4E2A-9772-5F4EC5977873}" type="presParOf" srcId="{97355BF9-61CC-490F-B773-0CB93E3B872D}" destId="{7B456929-DBE9-4FAF-950D-F4D41318F5C7}" srcOrd="0" destOrd="0" presId="urn:microsoft.com/office/officeart/2008/layout/LinedList"/>
    <dgm:cxn modelId="{A822029E-BB81-4F2B-BCA1-1F06C483BE85}" type="presParOf" srcId="{7B456929-DBE9-4FAF-950D-F4D41318F5C7}" destId="{FC5ABFF1-09D3-496D-B410-39E303B0611D}" srcOrd="0" destOrd="0" presId="urn:microsoft.com/office/officeart/2008/layout/LinedList"/>
    <dgm:cxn modelId="{1F710132-5933-47FB-A42B-CE633A37844A}" type="presParOf" srcId="{7B456929-DBE9-4FAF-950D-F4D41318F5C7}" destId="{9A65D207-C973-4CF8-BDF2-2766F7C73772}" srcOrd="1" destOrd="0" presId="urn:microsoft.com/office/officeart/2008/layout/LinedList"/>
    <dgm:cxn modelId="{E147AF27-7F0A-4DFE-9FFD-866F80C6A949}" type="presParOf" srcId="{7B456929-DBE9-4FAF-950D-F4D41318F5C7}" destId="{3CC113B0-A8D6-422A-BC92-D403E081E0FC}" srcOrd="2" destOrd="0" presId="urn:microsoft.com/office/officeart/2008/layout/LinedList"/>
    <dgm:cxn modelId="{C99D4AC5-97AE-4276-9836-D80A13862FCA}" type="presParOf" srcId="{97355BF9-61CC-490F-B773-0CB93E3B872D}" destId="{D55F20D9-0D72-4817-BBE4-90F71B70BB78}" srcOrd="1" destOrd="0" presId="urn:microsoft.com/office/officeart/2008/layout/LinedList"/>
    <dgm:cxn modelId="{FFCE344A-3C9A-4EE0-A63C-04C523A4DAD6}" type="presParOf" srcId="{97355BF9-61CC-490F-B773-0CB93E3B872D}" destId="{BB2DC7D0-8F08-45DC-8C0C-BC2E141650EF}" srcOrd="2" destOrd="0" presId="urn:microsoft.com/office/officeart/2008/layout/LinedList"/>
    <dgm:cxn modelId="{364D2F04-5373-48D2-B94D-533DD3EAD85A}" type="presParOf" srcId="{BB2DC7D0-8F08-45DC-8C0C-BC2E141650EF}" destId="{B88B7E4A-E9E8-4588-BF5B-DF7FD7387EDE}" srcOrd="0" destOrd="0" presId="urn:microsoft.com/office/officeart/2008/layout/LinedList"/>
    <dgm:cxn modelId="{45B1B1E3-9484-4A82-A57D-D53B5C496A1E}" type="presParOf" srcId="{BB2DC7D0-8F08-45DC-8C0C-BC2E141650EF}" destId="{424C7FB9-A68B-4851-A1B7-F7CA37DA0407}" srcOrd="1" destOrd="0" presId="urn:microsoft.com/office/officeart/2008/layout/LinedList"/>
    <dgm:cxn modelId="{9FBD85C6-4F28-44BB-BD2E-A793D90BE824}" type="presParOf" srcId="{BB2DC7D0-8F08-45DC-8C0C-BC2E141650EF}" destId="{B1951956-1981-4C52-A09D-1FE3246BC6E9}" srcOrd="2" destOrd="0" presId="urn:microsoft.com/office/officeart/2008/layout/LinedList"/>
    <dgm:cxn modelId="{CFE3B8A3-C8BF-471E-AD31-15B332E8DE87}" type="presParOf" srcId="{97355BF9-61CC-490F-B773-0CB93E3B872D}" destId="{D6549F14-8568-4A24-BEEA-48278338AE5F}" srcOrd="3" destOrd="0" presId="urn:microsoft.com/office/officeart/2008/layout/LinedList"/>
    <dgm:cxn modelId="{CFD738D5-4ED9-4370-8A4B-84B60C201020}" type="presParOf" srcId="{97355BF9-61CC-490F-B773-0CB93E3B872D}" destId="{6A33C6AD-772F-4BC4-9FFF-8A6E3ADE286E}" srcOrd="4" destOrd="0" presId="urn:microsoft.com/office/officeart/2008/layout/LinedList"/>
    <dgm:cxn modelId="{E637C882-12DA-4A57-B4A7-0D7196C1F367}" type="presParOf" srcId="{6A33C6AD-772F-4BC4-9FFF-8A6E3ADE286E}" destId="{A22B99A6-E614-446B-9480-8FB01332D55E}" srcOrd="0" destOrd="0" presId="urn:microsoft.com/office/officeart/2008/layout/LinedList"/>
    <dgm:cxn modelId="{136A0157-3DD6-49E4-8C8F-6B613EE01401}" type="presParOf" srcId="{6A33C6AD-772F-4BC4-9FFF-8A6E3ADE286E}" destId="{1917265D-B38D-4B12-9DF2-D6C4E38741CF}" srcOrd="1" destOrd="0" presId="urn:microsoft.com/office/officeart/2008/layout/LinedList"/>
    <dgm:cxn modelId="{CDDC18FF-518C-4311-BC02-D9E3644A1ADC}" type="presParOf" srcId="{6A33C6AD-772F-4BC4-9FFF-8A6E3ADE286E}" destId="{40FFC506-17D3-4ACA-8341-E3C6788A6BC1}" srcOrd="2" destOrd="0" presId="urn:microsoft.com/office/officeart/2008/layout/LinedList"/>
    <dgm:cxn modelId="{3917370D-0D65-48B2-AEA0-A2E1FE8611C2}" type="presParOf" srcId="{97355BF9-61CC-490F-B773-0CB93E3B872D}" destId="{C354032F-0A4E-404D-A27C-A048B4C8A986}" srcOrd="5" destOrd="0" presId="urn:microsoft.com/office/officeart/2008/layout/LinedList"/>
    <dgm:cxn modelId="{5B7491F3-681B-487D-95AB-21DFE00EB9F6}" type="presParOf" srcId="{97355BF9-61CC-490F-B773-0CB93E3B872D}" destId="{A9F678E5-0A92-4F88-B27D-8A6B742C434B}" srcOrd="6" destOrd="0" presId="urn:microsoft.com/office/officeart/2008/layout/LinedList"/>
    <dgm:cxn modelId="{E6DC699C-6E3E-4170-937D-66E976F01663}" type="presParOf" srcId="{A9F678E5-0A92-4F88-B27D-8A6B742C434B}" destId="{A7B528D9-F7D8-4A87-9BAD-B510712E984B}" srcOrd="0" destOrd="0" presId="urn:microsoft.com/office/officeart/2008/layout/LinedList"/>
    <dgm:cxn modelId="{B6AFFA3E-0908-47C7-AAF8-BD19ADF0A2E9}" type="presParOf" srcId="{A9F678E5-0A92-4F88-B27D-8A6B742C434B}" destId="{8EB28C60-E266-4C06-A08D-CC5DFE7A5468}" srcOrd="1" destOrd="0" presId="urn:microsoft.com/office/officeart/2008/layout/LinedList"/>
    <dgm:cxn modelId="{F442DE55-F9A5-469A-9C4E-E67438969C27}" type="presParOf" srcId="{A9F678E5-0A92-4F88-B27D-8A6B742C434B}" destId="{08D2BCF2-C97A-45EB-8D1D-73A42A09A6A2}" srcOrd="2" destOrd="0" presId="urn:microsoft.com/office/officeart/2008/layout/LinedList"/>
    <dgm:cxn modelId="{ABCBCF9D-B88C-43E7-A3EA-4D1CFB023AFD}" type="presParOf" srcId="{9551C93F-AAC6-40B9-A335-AE3F35C1214E}" destId="{C92DC693-FFA6-4217-B1A4-C4C707178215}" srcOrd="2" destOrd="0" presId="urn:microsoft.com/office/officeart/2008/layout/LinedList"/>
    <dgm:cxn modelId="{7BBA4235-BB85-42CE-9432-965F2E95519A}" type="presParOf" srcId="{9551C93F-AAC6-40B9-A335-AE3F35C1214E}" destId="{F23FD698-806A-4D13-9E5A-C3BB63574B96}" srcOrd="3" destOrd="0" presId="urn:microsoft.com/office/officeart/2008/layout/LinedList"/>
    <dgm:cxn modelId="{E681A865-2840-4FBC-BF33-B6AECCD23495}" type="presParOf" srcId="{9551C93F-AAC6-40B9-A335-AE3F35C1214E}" destId="{44898472-D676-4BFE-B90A-122606138576}" srcOrd="4" destOrd="0" presId="urn:microsoft.com/office/officeart/2008/layout/LinedList"/>
    <dgm:cxn modelId="{2951570F-6CB1-443C-80FD-FAD5A977D1C6}" type="presParOf" srcId="{44898472-D676-4BFE-B90A-122606138576}" destId="{8419251C-100A-4949-9C68-6479F17BD62A}" srcOrd="0" destOrd="0" presId="urn:microsoft.com/office/officeart/2008/layout/LinedList"/>
    <dgm:cxn modelId="{495C5827-8D33-43D7-9556-41CCFA294F6A}" type="presParOf" srcId="{44898472-D676-4BFE-B90A-122606138576}" destId="{1822FFEC-D689-48FF-A405-8092AE203BB8}" srcOrd="1" destOrd="0" presId="urn:microsoft.com/office/officeart/2008/layout/LinedList"/>
    <dgm:cxn modelId="{580BD5CB-4ACF-4FCC-A27F-76BE9D9C156A}" type="presParOf" srcId="{44898472-D676-4BFE-B90A-122606138576}" destId="{95AC9EF9-5626-4CEB-A15D-C46BB338AAFF}" srcOrd="2" destOrd="0" presId="urn:microsoft.com/office/officeart/2008/layout/LinedList"/>
    <dgm:cxn modelId="{445611BB-50DB-4614-BF48-61DFA4820FFE}" type="presParOf" srcId="{95AC9EF9-5626-4CEB-A15D-C46BB338AAFF}" destId="{6186AFBD-1D47-4F43-98D3-A421FECB76E8}" srcOrd="0" destOrd="0" presId="urn:microsoft.com/office/officeart/2008/layout/LinedList"/>
    <dgm:cxn modelId="{48E8A637-1817-4FB4-B308-FDF26842E652}" type="presParOf" srcId="{6186AFBD-1D47-4F43-98D3-A421FECB76E8}" destId="{0A1805AF-BB30-4C0E-91C5-7B4EE10A4F6E}" srcOrd="0" destOrd="0" presId="urn:microsoft.com/office/officeart/2008/layout/LinedList"/>
    <dgm:cxn modelId="{4733B0F1-F352-43D8-8B1E-14E4D909B4F4}" type="presParOf" srcId="{6186AFBD-1D47-4F43-98D3-A421FECB76E8}" destId="{AF888041-0910-4718-BDBD-E9F47B26D8CE}" srcOrd="1" destOrd="0" presId="urn:microsoft.com/office/officeart/2008/layout/LinedList"/>
    <dgm:cxn modelId="{4F67B343-E9B1-4802-B755-3BF301ADC300}" type="presParOf" srcId="{6186AFBD-1D47-4F43-98D3-A421FECB76E8}" destId="{F75E20A2-2B63-491F-BCE1-31DE2290AB07}" srcOrd="2" destOrd="0" presId="urn:microsoft.com/office/officeart/2008/layout/LinedList"/>
    <dgm:cxn modelId="{1D9EA4EB-A8E7-446B-A005-9571A9F01694}" type="presParOf" srcId="{95AC9EF9-5626-4CEB-A15D-C46BB338AAFF}" destId="{EE478A0C-C5D4-4E97-877A-9F6A06C15C79}" srcOrd="1" destOrd="0" presId="urn:microsoft.com/office/officeart/2008/layout/LinedList"/>
    <dgm:cxn modelId="{11E8381D-75F3-4893-896C-808D3E861FCE}" type="presParOf" srcId="{95AC9EF9-5626-4CEB-A15D-C46BB338AAFF}" destId="{7DE4355A-F03C-4C39-A4A8-C159C33E9D96}" srcOrd="2" destOrd="0" presId="urn:microsoft.com/office/officeart/2008/layout/LinedList"/>
    <dgm:cxn modelId="{73306A66-8973-4CC7-A4BE-03F0AD56BE62}" type="presParOf" srcId="{7DE4355A-F03C-4C39-A4A8-C159C33E9D96}" destId="{9EFD815C-C9FD-44BD-BA77-B4B415973496}" srcOrd="0" destOrd="0" presId="urn:microsoft.com/office/officeart/2008/layout/LinedList"/>
    <dgm:cxn modelId="{005FAB82-8FF2-4135-AD1D-C61F2C810CE0}" type="presParOf" srcId="{7DE4355A-F03C-4C39-A4A8-C159C33E9D96}" destId="{5F32C964-7919-4AC8-8BF2-99427B69E031}" srcOrd="1" destOrd="0" presId="urn:microsoft.com/office/officeart/2008/layout/LinedList"/>
    <dgm:cxn modelId="{B44A341F-0064-448A-87A6-8F970FC13EFC}" type="presParOf" srcId="{7DE4355A-F03C-4C39-A4A8-C159C33E9D96}" destId="{EEEF8AE8-6890-4521-9838-A37BCF4E57FB}" srcOrd="2" destOrd="0" presId="urn:microsoft.com/office/officeart/2008/layout/LinedList"/>
    <dgm:cxn modelId="{666D98A5-A484-4380-B8F1-CF3537DAF2E3}" type="presParOf" srcId="{95AC9EF9-5626-4CEB-A15D-C46BB338AAFF}" destId="{83DDD8BD-1981-46D8-9FE4-10F0CF38E541}" srcOrd="3" destOrd="0" presId="urn:microsoft.com/office/officeart/2008/layout/LinedList"/>
    <dgm:cxn modelId="{CBEAB69D-3D86-4371-9F54-6E8A56428DC7}" type="presParOf" srcId="{95AC9EF9-5626-4CEB-A15D-C46BB338AAFF}" destId="{682F17B1-59FE-40DF-9278-769095909AD3}" srcOrd="4" destOrd="0" presId="urn:microsoft.com/office/officeart/2008/layout/LinedList"/>
    <dgm:cxn modelId="{A9D907BB-B841-4DD0-86BC-E6178FA49043}" type="presParOf" srcId="{682F17B1-59FE-40DF-9278-769095909AD3}" destId="{FCCEAEF9-3732-4576-8E56-E2F47A67389B}" srcOrd="0" destOrd="0" presId="urn:microsoft.com/office/officeart/2008/layout/LinedList"/>
    <dgm:cxn modelId="{DA3546B2-797B-4C32-A3FA-D6B3B70AAED1}" type="presParOf" srcId="{682F17B1-59FE-40DF-9278-769095909AD3}" destId="{CEC0CC02-9F33-4163-AF77-33030180B7EE}" srcOrd="1" destOrd="0" presId="urn:microsoft.com/office/officeart/2008/layout/LinedList"/>
    <dgm:cxn modelId="{1E8215DA-B742-4817-A8FA-267638D888B4}" type="presParOf" srcId="{682F17B1-59FE-40DF-9278-769095909AD3}" destId="{50FCE205-8067-4A9D-A489-ED9043531558}" srcOrd="2" destOrd="0" presId="urn:microsoft.com/office/officeart/2008/layout/LinedList"/>
    <dgm:cxn modelId="{0AB68798-0D53-478D-947B-072885FFACC7}" type="presParOf" srcId="{9551C93F-AAC6-40B9-A335-AE3F35C1214E}" destId="{81297275-904E-4E84-876E-F281A98BA62B}" srcOrd="5" destOrd="0" presId="urn:microsoft.com/office/officeart/2008/layout/LinedList"/>
    <dgm:cxn modelId="{64197B2C-B667-4A02-824C-2D3A87988914}" type="presParOf" srcId="{9551C93F-AAC6-40B9-A335-AE3F35C1214E}" destId="{768C4E3D-3720-4CF6-BEFE-E1D8292678E0}" srcOrd="6" destOrd="0" presId="urn:microsoft.com/office/officeart/2008/layout/LinedList"/>
    <dgm:cxn modelId="{5C1A2E12-0A77-4237-BD8C-2F157173F028}" type="presParOf" srcId="{9551C93F-AAC6-40B9-A335-AE3F35C1214E}" destId="{DFA79B8B-F2A6-425D-B7C3-6B03C073FC05}" srcOrd="7" destOrd="0" presId="urn:microsoft.com/office/officeart/2008/layout/LinedList"/>
    <dgm:cxn modelId="{7418CCF1-296C-4B6B-95E6-E130059FB947}" type="presParOf" srcId="{DFA79B8B-F2A6-425D-B7C3-6B03C073FC05}" destId="{264FEC05-4FA1-4C5A-A010-139D961C47F4}" srcOrd="0" destOrd="0" presId="urn:microsoft.com/office/officeart/2008/layout/LinedList"/>
    <dgm:cxn modelId="{FB2082B9-7B59-41F9-B3B6-C3AECBF04F70}" type="presParOf" srcId="{DFA79B8B-F2A6-425D-B7C3-6B03C073FC05}" destId="{5FBAB976-4C7C-408A-82D4-D4E303DF96FB}" srcOrd="1" destOrd="0" presId="urn:microsoft.com/office/officeart/2008/layout/LinedList"/>
    <dgm:cxn modelId="{D0680720-8096-445B-A941-90A21F297B0C}" type="presParOf" srcId="{DFA79B8B-F2A6-425D-B7C3-6B03C073FC05}" destId="{F9E3E7BC-F6B4-41E4-9426-BFB4C0137636}" srcOrd="2" destOrd="0" presId="urn:microsoft.com/office/officeart/2008/layout/LinedList"/>
    <dgm:cxn modelId="{7897903C-B902-4E07-BC4D-7BCAC70D7AA4}" type="presParOf" srcId="{F9E3E7BC-F6B4-41E4-9426-BFB4C0137636}" destId="{06C6381D-4D9F-47CA-B3CE-C5CDC67E63D5}" srcOrd="0" destOrd="0" presId="urn:microsoft.com/office/officeart/2008/layout/LinedList"/>
    <dgm:cxn modelId="{F6ACFE5B-E392-412C-B47B-84D87B65FF8C}" type="presParOf" srcId="{06C6381D-4D9F-47CA-B3CE-C5CDC67E63D5}" destId="{1BF2AC0C-35C4-415D-BE6B-409C67C8AB93}" srcOrd="0" destOrd="0" presId="urn:microsoft.com/office/officeart/2008/layout/LinedList"/>
    <dgm:cxn modelId="{F98381CD-48FC-4DA7-98F2-114BEA9E6CEF}" type="presParOf" srcId="{06C6381D-4D9F-47CA-B3CE-C5CDC67E63D5}" destId="{CB055D1E-A8E9-454E-A699-0FB427BCF4DB}" srcOrd="1" destOrd="0" presId="urn:microsoft.com/office/officeart/2008/layout/LinedList"/>
    <dgm:cxn modelId="{93A69037-D46D-4BDD-8234-5F46A14B4D20}" type="presParOf" srcId="{06C6381D-4D9F-47CA-B3CE-C5CDC67E63D5}" destId="{AF06DB06-9ECC-4C92-91B3-34DBFF9541AF}" srcOrd="2" destOrd="0" presId="urn:microsoft.com/office/officeart/2008/layout/LinedList"/>
    <dgm:cxn modelId="{64440DC3-4E1A-48D0-91D3-4D909F2D7FBE}" type="presParOf" srcId="{F9E3E7BC-F6B4-41E4-9426-BFB4C0137636}" destId="{C552CBE4-84BD-4EB1-918A-3207988391F9}" srcOrd="1" destOrd="0" presId="urn:microsoft.com/office/officeart/2008/layout/LinedList"/>
    <dgm:cxn modelId="{27D10215-74F1-4A8D-A131-65B5E96BF285}" type="presParOf" srcId="{F9E3E7BC-F6B4-41E4-9426-BFB4C0137636}" destId="{8F601515-48A5-4067-9063-CD310E3E2D0C}" srcOrd="2" destOrd="0" presId="urn:microsoft.com/office/officeart/2008/layout/LinedList"/>
    <dgm:cxn modelId="{A56F4928-99C5-4543-A70D-BEE5297AA28B}" type="presParOf" srcId="{8F601515-48A5-4067-9063-CD310E3E2D0C}" destId="{3A26E7A6-838F-4BC1-9402-23E1B6C4D0BE}" srcOrd="0" destOrd="0" presId="urn:microsoft.com/office/officeart/2008/layout/LinedList"/>
    <dgm:cxn modelId="{A0057AA2-D675-4E07-9E17-5C103FE4A118}" type="presParOf" srcId="{8F601515-48A5-4067-9063-CD310E3E2D0C}" destId="{AE1B28F1-0EFC-4586-A686-191B55FD3F69}" srcOrd="1" destOrd="0" presId="urn:microsoft.com/office/officeart/2008/layout/LinedList"/>
    <dgm:cxn modelId="{974E5665-4945-475E-9C3B-09E005A75540}" type="presParOf" srcId="{8F601515-48A5-4067-9063-CD310E3E2D0C}" destId="{E1E2138A-452D-44F6-AA4D-7CD9029AE41B}" srcOrd="2" destOrd="0" presId="urn:microsoft.com/office/officeart/2008/layout/LinedList"/>
    <dgm:cxn modelId="{A94FCD44-04DA-4AFA-87C7-2B87EF24982F}" type="presParOf" srcId="{F9E3E7BC-F6B4-41E4-9426-BFB4C0137636}" destId="{C026EEB2-93D4-4258-A6DD-FDD15427450C}" srcOrd="3" destOrd="0" presId="urn:microsoft.com/office/officeart/2008/layout/LinedList"/>
    <dgm:cxn modelId="{D6FA5BD5-7B62-4C8E-9860-A462A7FE0D26}" type="presParOf" srcId="{F9E3E7BC-F6B4-41E4-9426-BFB4C0137636}" destId="{DB3F73B9-67AA-4C76-89F0-CC0D8F17B9C6}" srcOrd="4" destOrd="0" presId="urn:microsoft.com/office/officeart/2008/layout/LinedList"/>
    <dgm:cxn modelId="{24D55013-39C6-4852-A0C0-C0E4686AE305}" type="presParOf" srcId="{DB3F73B9-67AA-4C76-89F0-CC0D8F17B9C6}" destId="{7C23A1DA-6CFD-4ACF-BD3C-153C9CD70E15}" srcOrd="0" destOrd="0" presId="urn:microsoft.com/office/officeart/2008/layout/LinedList"/>
    <dgm:cxn modelId="{2DB7991D-3E75-4354-A375-04947B1016C0}" type="presParOf" srcId="{DB3F73B9-67AA-4C76-89F0-CC0D8F17B9C6}" destId="{33C47760-BDC6-4DF8-B876-7A88E872F31C}" srcOrd="1" destOrd="0" presId="urn:microsoft.com/office/officeart/2008/layout/LinedList"/>
    <dgm:cxn modelId="{99FA3A8A-2FE1-4122-93EE-6F77B7A3F2E8}" type="presParOf" srcId="{DB3F73B9-67AA-4C76-89F0-CC0D8F17B9C6}" destId="{7CC03FCA-4C6B-4222-B87C-1E8197D735C2}" srcOrd="2" destOrd="0" presId="urn:microsoft.com/office/officeart/2008/layout/LinedList"/>
    <dgm:cxn modelId="{7DB531A4-20F5-427D-8525-87411D39236E}" type="presParOf" srcId="{9551C93F-AAC6-40B9-A335-AE3F35C1214E}" destId="{ED9074C3-6330-4F6C-8FDB-FDE135DB86D4}" srcOrd="8" destOrd="0" presId="urn:microsoft.com/office/officeart/2008/layout/LinedList"/>
    <dgm:cxn modelId="{69BCE86C-5A58-4E3F-94A5-C9F16FAC9DE5}" type="presParOf" srcId="{9551C93F-AAC6-40B9-A335-AE3F35C1214E}" destId="{44700482-980A-4CAD-B5E7-FE87980DD77C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EFBD89-7F65-46E1-B886-8E55130F2D4C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50FE505-012D-4D8A-B71A-1A7443277BF4}">
      <dgm:prSet/>
      <dgm:spPr/>
      <dgm:t>
        <a:bodyPr/>
        <a:lstStyle/>
        <a:p>
          <a:pPr rtl="0"/>
          <a:r>
            <a:rPr lang="en-US" b="1" dirty="0" smtClean="0"/>
            <a:t>Standards</a:t>
          </a:r>
          <a:endParaRPr lang="en-US" dirty="0"/>
        </a:p>
      </dgm:t>
    </dgm:pt>
    <dgm:pt modelId="{18C22487-7004-472F-B758-3FA251E0AF2A}" type="parTrans" cxnId="{8004EBEE-7F70-4C5E-8228-E43EEED6F238}">
      <dgm:prSet/>
      <dgm:spPr/>
      <dgm:t>
        <a:bodyPr/>
        <a:lstStyle/>
        <a:p>
          <a:endParaRPr lang="en-US"/>
        </a:p>
      </dgm:t>
    </dgm:pt>
    <dgm:pt modelId="{287EB089-F7D3-4649-9BDD-177766EB12B2}" type="sibTrans" cxnId="{8004EBEE-7F70-4C5E-8228-E43EEED6F238}">
      <dgm:prSet/>
      <dgm:spPr/>
      <dgm:t>
        <a:bodyPr/>
        <a:lstStyle/>
        <a:p>
          <a:endParaRPr lang="en-US"/>
        </a:p>
      </dgm:t>
    </dgm:pt>
    <dgm:pt modelId="{B0DC5197-0AB5-4D8F-AF17-D286D6CF3751}">
      <dgm:prSet/>
      <dgm:spPr/>
      <dgm:t>
        <a:bodyPr/>
        <a:lstStyle/>
        <a:p>
          <a:pPr rtl="0"/>
          <a:r>
            <a:rPr lang="en-US" dirty="0" smtClean="0"/>
            <a:t>De facto (By fact)</a:t>
          </a:r>
          <a:endParaRPr lang="en-US" dirty="0"/>
        </a:p>
      </dgm:t>
    </dgm:pt>
    <dgm:pt modelId="{F0229BB5-E5D2-4CA7-A93E-58A34D118190}" type="parTrans" cxnId="{AEE4B31A-33D5-464B-84A7-34FD8E9E0FFA}">
      <dgm:prSet/>
      <dgm:spPr/>
      <dgm:t>
        <a:bodyPr/>
        <a:lstStyle/>
        <a:p>
          <a:endParaRPr lang="en-US"/>
        </a:p>
      </dgm:t>
    </dgm:pt>
    <dgm:pt modelId="{8E2210E8-6775-46C9-8DA1-5368DF24B026}" type="sibTrans" cxnId="{AEE4B31A-33D5-464B-84A7-34FD8E9E0FFA}">
      <dgm:prSet/>
      <dgm:spPr/>
      <dgm:t>
        <a:bodyPr/>
        <a:lstStyle/>
        <a:p>
          <a:endParaRPr lang="en-US"/>
        </a:p>
      </dgm:t>
    </dgm:pt>
    <dgm:pt modelId="{80B2D87C-CB44-4F7D-AD84-3BE574FB012F}">
      <dgm:prSet/>
      <dgm:spPr/>
      <dgm:t>
        <a:bodyPr/>
        <a:lstStyle/>
        <a:p>
          <a:pPr rtl="0"/>
          <a:r>
            <a:rPr lang="en-US" dirty="0" smtClean="0"/>
            <a:t>De jure (By law)</a:t>
          </a:r>
          <a:endParaRPr lang="en-US" dirty="0"/>
        </a:p>
      </dgm:t>
    </dgm:pt>
    <dgm:pt modelId="{421C6993-B4E9-4A1A-A925-01A92A08E2BB}" type="parTrans" cxnId="{040557A1-EE31-4D01-88B8-6C25B295CC40}">
      <dgm:prSet/>
      <dgm:spPr/>
      <dgm:t>
        <a:bodyPr/>
        <a:lstStyle/>
        <a:p>
          <a:endParaRPr lang="en-US"/>
        </a:p>
      </dgm:t>
    </dgm:pt>
    <dgm:pt modelId="{3CA009C2-E1F8-4322-A9BE-735C6D4D8A42}" type="sibTrans" cxnId="{040557A1-EE31-4D01-88B8-6C25B295CC40}">
      <dgm:prSet/>
      <dgm:spPr/>
      <dgm:t>
        <a:bodyPr/>
        <a:lstStyle/>
        <a:p>
          <a:endParaRPr lang="en-US"/>
        </a:p>
      </dgm:t>
    </dgm:pt>
    <dgm:pt modelId="{BCA96EA6-BB37-43FC-945F-DBA79D0D93FD}" type="pres">
      <dgm:prSet presAssocID="{17EFBD89-7F65-46E1-B886-8E55130F2D4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5AED501-C183-4E07-AB17-59F54E63AB15}" type="pres">
      <dgm:prSet presAssocID="{950FE505-012D-4D8A-B71A-1A7443277BF4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179F31A-7444-41E4-8532-0B106CB91027}" type="pres">
      <dgm:prSet presAssocID="{950FE505-012D-4D8A-B71A-1A7443277BF4}" presName="rootComposite1" presStyleCnt="0"/>
      <dgm:spPr/>
      <dgm:t>
        <a:bodyPr/>
        <a:lstStyle/>
        <a:p>
          <a:endParaRPr lang="en-US"/>
        </a:p>
      </dgm:t>
    </dgm:pt>
    <dgm:pt modelId="{B07F6D78-4B6D-4193-BBEB-4DBC2DB8EEB9}" type="pres">
      <dgm:prSet presAssocID="{950FE505-012D-4D8A-B71A-1A7443277BF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FD59C5-53C2-4533-B5DB-394DFE9B105D}" type="pres">
      <dgm:prSet presAssocID="{950FE505-012D-4D8A-B71A-1A7443277BF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87CDE4C-7B68-4B0E-8844-0097BF6CB994}" type="pres">
      <dgm:prSet presAssocID="{950FE505-012D-4D8A-B71A-1A7443277BF4}" presName="hierChild2" presStyleCnt="0"/>
      <dgm:spPr/>
      <dgm:t>
        <a:bodyPr/>
        <a:lstStyle/>
        <a:p>
          <a:endParaRPr lang="en-US"/>
        </a:p>
      </dgm:t>
    </dgm:pt>
    <dgm:pt modelId="{1CBCCC4A-6906-4993-B7EA-258F60A17BE2}" type="pres">
      <dgm:prSet presAssocID="{F0229BB5-E5D2-4CA7-A93E-58A34D118190}" presName="Name64" presStyleLbl="parChTrans1D2" presStyleIdx="0" presStyleCnt="2"/>
      <dgm:spPr/>
      <dgm:t>
        <a:bodyPr/>
        <a:lstStyle/>
        <a:p>
          <a:endParaRPr lang="en-US"/>
        </a:p>
      </dgm:t>
    </dgm:pt>
    <dgm:pt modelId="{69A7FD8E-04E3-4C07-92BB-B324C2F37482}" type="pres">
      <dgm:prSet presAssocID="{B0DC5197-0AB5-4D8F-AF17-D286D6CF375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0ED929E-E3CD-47AC-805A-F2D115EA6C07}" type="pres">
      <dgm:prSet presAssocID="{B0DC5197-0AB5-4D8F-AF17-D286D6CF3751}" presName="rootComposite" presStyleCnt="0"/>
      <dgm:spPr/>
      <dgm:t>
        <a:bodyPr/>
        <a:lstStyle/>
        <a:p>
          <a:endParaRPr lang="en-US"/>
        </a:p>
      </dgm:t>
    </dgm:pt>
    <dgm:pt modelId="{0F37B68E-AF6B-4395-A48C-1B06EEDAFF93}" type="pres">
      <dgm:prSet presAssocID="{B0DC5197-0AB5-4D8F-AF17-D286D6CF3751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CE4572-746E-4514-9679-BDAF5C856523}" type="pres">
      <dgm:prSet presAssocID="{B0DC5197-0AB5-4D8F-AF17-D286D6CF3751}" presName="rootConnector" presStyleLbl="node2" presStyleIdx="0" presStyleCnt="2"/>
      <dgm:spPr/>
      <dgm:t>
        <a:bodyPr/>
        <a:lstStyle/>
        <a:p>
          <a:endParaRPr lang="en-US"/>
        </a:p>
      </dgm:t>
    </dgm:pt>
    <dgm:pt modelId="{82A12984-2FC7-4AAE-B295-F2AD91D0E4DD}" type="pres">
      <dgm:prSet presAssocID="{B0DC5197-0AB5-4D8F-AF17-D286D6CF3751}" presName="hierChild4" presStyleCnt="0"/>
      <dgm:spPr/>
      <dgm:t>
        <a:bodyPr/>
        <a:lstStyle/>
        <a:p>
          <a:endParaRPr lang="en-US"/>
        </a:p>
      </dgm:t>
    </dgm:pt>
    <dgm:pt modelId="{2FD4C38B-7AAF-4E8F-A7E1-B16F570ACA3B}" type="pres">
      <dgm:prSet presAssocID="{B0DC5197-0AB5-4D8F-AF17-D286D6CF3751}" presName="hierChild5" presStyleCnt="0"/>
      <dgm:spPr/>
      <dgm:t>
        <a:bodyPr/>
        <a:lstStyle/>
        <a:p>
          <a:endParaRPr lang="en-US"/>
        </a:p>
      </dgm:t>
    </dgm:pt>
    <dgm:pt modelId="{B9DAC44D-6946-4083-B726-C4201DE5865C}" type="pres">
      <dgm:prSet presAssocID="{421C6993-B4E9-4A1A-A925-01A92A08E2BB}" presName="Name64" presStyleLbl="parChTrans1D2" presStyleIdx="1" presStyleCnt="2"/>
      <dgm:spPr/>
      <dgm:t>
        <a:bodyPr/>
        <a:lstStyle/>
        <a:p>
          <a:endParaRPr lang="en-US"/>
        </a:p>
      </dgm:t>
    </dgm:pt>
    <dgm:pt modelId="{ED483224-2128-4161-B156-1313341B8F03}" type="pres">
      <dgm:prSet presAssocID="{80B2D87C-CB44-4F7D-AD84-3BE574FB012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F38B459-FB15-4004-A766-487FC3325399}" type="pres">
      <dgm:prSet presAssocID="{80B2D87C-CB44-4F7D-AD84-3BE574FB012F}" presName="rootComposite" presStyleCnt="0"/>
      <dgm:spPr/>
      <dgm:t>
        <a:bodyPr/>
        <a:lstStyle/>
        <a:p>
          <a:endParaRPr lang="en-US"/>
        </a:p>
      </dgm:t>
    </dgm:pt>
    <dgm:pt modelId="{F16DD779-C128-4A16-A079-8C85A2A26C87}" type="pres">
      <dgm:prSet presAssocID="{80B2D87C-CB44-4F7D-AD84-3BE574FB012F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AC3981-0C05-4C9E-9FD1-A9CBB1686304}" type="pres">
      <dgm:prSet presAssocID="{80B2D87C-CB44-4F7D-AD84-3BE574FB012F}" presName="rootConnector" presStyleLbl="node2" presStyleIdx="1" presStyleCnt="2"/>
      <dgm:spPr/>
      <dgm:t>
        <a:bodyPr/>
        <a:lstStyle/>
        <a:p>
          <a:endParaRPr lang="en-US"/>
        </a:p>
      </dgm:t>
    </dgm:pt>
    <dgm:pt modelId="{B7D1E332-B3A7-4E02-BD50-FE34C258A94E}" type="pres">
      <dgm:prSet presAssocID="{80B2D87C-CB44-4F7D-AD84-3BE574FB012F}" presName="hierChild4" presStyleCnt="0"/>
      <dgm:spPr/>
      <dgm:t>
        <a:bodyPr/>
        <a:lstStyle/>
        <a:p>
          <a:endParaRPr lang="en-US"/>
        </a:p>
      </dgm:t>
    </dgm:pt>
    <dgm:pt modelId="{EC23C850-90B4-4A5F-942D-471C06424B0B}" type="pres">
      <dgm:prSet presAssocID="{80B2D87C-CB44-4F7D-AD84-3BE574FB012F}" presName="hierChild5" presStyleCnt="0"/>
      <dgm:spPr/>
      <dgm:t>
        <a:bodyPr/>
        <a:lstStyle/>
        <a:p>
          <a:endParaRPr lang="en-US"/>
        </a:p>
      </dgm:t>
    </dgm:pt>
    <dgm:pt modelId="{944B494F-086B-487E-A5C0-939ABE151723}" type="pres">
      <dgm:prSet presAssocID="{950FE505-012D-4D8A-B71A-1A7443277BF4}" presName="hierChild3" presStyleCnt="0"/>
      <dgm:spPr/>
      <dgm:t>
        <a:bodyPr/>
        <a:lstStyle/>
        <a:p>
          <a:endParaRPr lang="en-US"/>
        </a:p>
      </dgm:t>
    </dgm:pt>
  </dgm:ptLst>
  <dgm:cxnLst>
    <dgm:cxn modelId="{8216B61F-C93C-4888-8110-F1FB4D1EB609}" type="presOf" srcId="{950FE505-012D-4D8A-B71A-1A7443277BF4}" destId="{B07F6D78-4B6D-4193-BBEB-4DBC2DB8EEB9}" srcOrd="0" destOrd="0" presId="urn:microsoft.com/office/officeart/2009/3/layout/HorizontalOrganizationChart"/>
    <dgm:cxn modelId="{AEE4B31A-33D5-464B-84A7-34FD8E9E0FFA}" srcId="{950FE505-012D-4D8A-B71A-1A7443277BF4}" destId="{B0DC5197-0AB5-4D8F-AF17-D286D6CF3751}" srcOrd="0" destOrd="0" parTransId="{F0229BB5-E5D2-4CA7-A93E-58A34D118190}" sibTransId="{8E2210E8-6775-46C9-8DA1-5368DF24B026}"/>
    <dgm:cxn modelId="{8004EBEE-7F70-4C5E-8228-E43EEED6F238}" srcId="{17EFBD89-7F65-46E1-B886-8E55130F2D4C}" destId="{950FE505-012D-4D8A-B71A-1A7443277BF4}" srcOrd="0" destOrd="0" parTransId="{18C22487-7004-472F-B758-3FA251E0AF2A}" sibTransId="{287EB089-F7D3-4649-9BDD-177766EB12B2}"/>
    <dgm:cxn modelId="{FC93DA98-6CFC-4FFC-92DA-00114DFE7806}" type="presOf" srcId="{17EFBD89-7F65-46E1-B886-8E55130F2D4C}" destId="{BCA96EA6-BB37-43FC-945F-DBA79D0D93FD}" srcOrd="0" destOrd="0" presId="urn:microsoft.com/office/officeart/2009/3/layout/HorizontalOrganizationChart"/>
    <dgm:cxn modelId="{BBE1C996-F803-42D2-89CC-576BC2DBFDB2}" type="presOf" srcId="{B0DC5197-0AB5-4D8F-AF17-D286D6CF3751}" destId="{0F37B68E-AF6B-4395-A48C-1B06EEDAFF93}" srcOrd="0" destOrd="0" presId="urn:microsoft.com/office/officeart/2009/3/layout/HorizontalOrganizationChart"/>
    <dgm:cxn modelId="{040557A1-EE31-4D01-88B8-6C25B295CC40}" srcId="{950FE505-012D-4D8A-B71A-1A7443277BF4}" destId="{80B2D87C-CB44-4F7D-AD84-3BE574FB012F}" srcOrd="1" destOrd="0" parTransId="{421C6993-B4E9-4A1A-A925-01A92A08E2BB}" sibTransId="{3CA009C2-E1F8-4322-A9BE-735C6D4D8A42}"/>
    <dgm:cxn modelId="{51E50FD4-4CF7-42EF-974A-EF30781B4D6A}" type="presOf" srcId="{421C6993-B4E9-4A1A-A925-01A92A08E2BB}" destId="{B9DAC44D-6946-4083-B726-C4201DE5865C}" srcOrd="0" destOrd="0" presId="urn:microsoft.com/office/officeart/2009/3/layout/HorizontalOrganizationChart"/>
    <dgm:cxn modelId="{AAB829A7-5FB8-44F8-B354-BF05F446D1CB}" type="presOf" srcId="{80B2D87C-CB44-4F7D-AD84-3BE574FB012F}" destId="{F16DD779-C128-4A16-A079-8C85A2A26C87}" srcOrd="0" destOrd="0" presId="urn:microsoft.com/office/officeart/2009/3/layout/HorizontalOrganizationChart"/>
    <dgm:cxn modelId="{B6C7ED26-143C-4B96-B875-916AEC3D2FD1}" type="presOf" srcId="{F0229BB5-E5D2-4CA7-A93E-58A34D118190}" destId="{1CBCCC4A-6906-4993-B7EA-258F60A17BE2}" srcOrd="0" destOrd="0" presId="urn:microsoft.com/office/officeart/2009/3/layout/HorizontalOrganizationChart"/>
    <dgm:cxn modelId="{1FC617AF-FCE3-44D3-A246-45A80C65C6D6}" type="presOf" srcId="{80B2D87C-CB44-4F7D-AD84-3BE574FB012F}" destId="{ABAC3981-0C05-4C9E-9FD1-A9CBB1686304}" srcOrd="1" destOrd="0" presId="urn:microsoft.com/office/officeart/2009/3/layout/HorizontalOrganizationChart"/>
    <dgm:cxn modelId="{FF919CD3-15F2-491E-91BD-49ABF3A64161}" type="presOf" srcId="{950FE505-012D-4D8A-B71A-1A7443277BF4}" destId="{C9FD59C5-53C2-4533-B5DB-394DFE9B105D}" srcOrd="1" destOrd="0" presId="urn:microsoft.com/office/officeart/2009/3/layout/HorizontalOrganizationChart"/>
    <dgm:cxn modelId="{CC6DD61A-4D62-4CF9-8A79-C1A86348582B}" type="presOf" srcId="{B0DC5197-0AB5-4D8F-AF17-D286D6CF3751}" destId="{3DCE4572-746E-4514-9679-BDAF5C856523}" srcOrd="1" destOrd="0" presId="urn:microsoft.com/office/officeart/2009/3/layout/HorizontalOrganizationChart"/>
    <dgm:cxn modelId="{8BF6DF98-B479-461D-9066-3C0B5D9E1737}" type="presParOf" srcId="{BCA96EA6-BB37-43FC-945F-DBA79D0D93FD}" destId="{35AED501-C183-4E07-AB17-59F54E63AB15}" srcOrd="0" destOrd="0" presId="urn:microsoft.com/office/officeart/2009/3/layout/HorizontalOrganizationChart"/>
    <dgm:cxn modelId="{444DB177-E2BF-45B0-80F3-6E1AC07AA9FD}" type="presParOf" srcId="{35AED501-C183-4E07-AB17-59F54E63AB15}" destId="{2179F31A-7444-41E4-8532-0B106CB91027}" srcOrd="0" destOrd="0" presId="urn:microsoft.com/office/officeart/2009/3/layout/HorizontalOrganizationChart"/>
    <dgm:cxn modelId="{61EF1A75-812F-4F38-A196-0202F6B296B8}" type="presParOf" srcId="{2179F31A-7444-41E4-8532-0B106CB91027}" destId="{B07F6D78-4B6D-4193-BBEB-4DBC2DB8EEB9}" srcOrd="0" destOrd="0" presId="urn:microsoft.com/office/officeart/2009/3/layout/HorizontalOrganizationChart"/>
    <dgm:cxn modelId="{1A3BD935-EC3D-4BE1-8C55-730FE2AA00AE}" type="presParOf" srcId="{2179F31A-7444-41E4-8532-0B106CB91027}" destId="{C9FD59C5-53C2-4533-B5DB-394DFE9B105D}" srcOrd="1" destOrd="0" presId="urn:microsoft.com/office/officeart/2009/3/layout/HorizontalOrganizationChart"/>
    <dgm:cxn modelId="{56039605-7F0E-43BC-A6F1-C738758521AB}" type="presParOf" srcId="{35AED501-C183-4E07-AB17-59F54E63AB15}" destId="{E87CDE4C-7B68-4B0E-8844-0097BF6CB994}" srcOrd="1" destOrd="0" presId="urn:microsoft.com/office/officeart/2009/3/layout/HorizontalOrganizationChart"/>
    <dgm:cxn modelId="{55FD6695-5FAF-4F3D-BE23-B5B1AA5AD16E}" type="presParOf" srcId="{E87CDE4C-7B68-4B0E-8844-0097BF6CB994}" destId="{1CBCCC4A-6906-4993-B7EA-258F60A17BE2}" srcOrd="0" destOrd="0" presId="urn:microsoft.com/office/officeart/2009/3/layout/HorizontalOrganizationChart"/>
    <dgm:cxn modelId="{60EE440C-AD9C-4018-B38B-F34B1ECE9E9D}" type="presParOf" srcId="{E87CDE4C-7B68-4B0E-8844-0097BF6CB994}" destId="{69A7FD8E-04E3-4C07-92BB-B324C2F37482}" srcOrd="1" destOrd="0" presId="urn:microsoft.com/office/officeart/2009/3/layout/HorizontalOrganizationChart"/>
    <dgm:cxn modelId="{37BA7510-B5F3-4E2E-B4FE-9D2758665EB1}" type="presParOf" srcId="{69A7FD8E-04E3-4C07-92BB-B324C2F37482}" destId="{F0ED929E-E3CD-47AC-805A-F2D115EA6C07}" srcOrd="0" destOrd="0" presId="urn:microsoft.com/office/officeart/2009/3/layout/HorizontalOrganizationChart"/>
    <dgm:cxn modelId="{4DFE24C4-09B7-4E47-8C1B-781C4168675D}" type="presParOf" srcId="{F0ED929E-E3CD-47AC-805A-F2D115EA6C07}" destId="{0F37B68E-AF6B-4395-A48C-1B06EEDAFF93}" srcOrd="0" destOrd="0" presId="urn:microsoft.com/office/officeart/2009/3/layout/HorizontalOrganizationChart"/>
    <dgm:cxn modelId="{0E727E33-D1F6-43C7-896F-06B8297F794E}" type="presParOf" srcId="{F0ED929E-E3CD-47AC-805A-F2D115EA6C07}" destId="{3DCE4572-746E-4514-9679-BDAF5C856523}" srcOrd="1" destOrd="0" presId="urn:microsoft.com/office/officeart/2009/3/layout/HorizontalOrganizationChart"/>
    <dgm:cxn modelId="{BB443873-5B8A-4637-8E1D-20AD52695423}" type="presParOf" srcId="{69A7FD8E-04E3-4C07-92BB-B324C2F37482}" destId="{82A12984-2FC7-4AAE-B295-F2AD91D0E4DD}" srcOrd="1" destOrd="0" presId="urn:microsoft.com/office/officeart/2009/3/layout/HorizontalOrganizationChart"/>
    <dgm:cxn modelId="{2C87C33E-1BCB-425E-9D14-309C55D8D40E}" type="presParOf" srcId="{69A7FD8E-04E3-4C07-92BB-B324C2F37482}" destId="{2FD4C38B-7AAF-4E8F-A7E1-B16F570ACA3B}" srcOrd="2" destOrd="0" presId="urn:microsoft.com/office/officeart/2009/3/layout/HorizontalOrganizationChart"/>
    <dgm:cxn modelId="{9D8F3CE9-9DD6-4BA0-999D-6C4244833B8E}" type="presParOf" srcId="{E87CDE4C-7B68-4B0E-8844-0097BF6CB994}" destId="{B9DAC44D-6946-4083-B726-C4201DE5865C}" srcOrd="2" destOrd="0" presId="urn:microsoft.com/office/officeart/2009/3/layout/HorizontalOrganizationChart"/>
    <dgm:cxn modelId="{054AF981-1176-43D4-9694-EBBAE1F578CE}" type="presParOf" srcId="{E87CDE4C-7B68-4B0E-8844-0097BF6CB994}" destId="{ED483224-2128-4161-B156-1313341B8F03}" srcOrd="3" destOrd="0" presId="urn:microsoft.com/office/officeart/2009/3/layout/HorizontalOrganizationChart"/>
    <dgm:cxn modelId="{1D32F424-FECA-4A8A-B307-22C5A861B1B9}" type="presParOf" srcId="{ED483224-2128-4161-B156-1313341B8F03}" destId="{EF38B459-FB15-4004-A766-487FC3325399}" srcOrd="0" destOrd="0" presId="urn:microsoft.com/office/officeart/2009/3/layout/HorizontalOrganizationChart"/>
    <dgm:cxn modelId="{E65C33A7-C989-479E-969B-4D179952FC46}" type="presParOf" srcId="{EF38B459-FB15-4004-A766-487FC3325399}" destId="{F16DD779-C128-4A16-A079-8C85A2A26C87}" srcOrd="0" destOrd="0" presId="urn:microsoft.com/office/officeart/2009/3/layout/HorizontalOrganizationChart"/>
    <dgm:cxn modelId="{B1528FDF-2FEB-483E-96DF-A02B9854495E}" type="presParOf" srcId="{EF38B459-FB15-4004-A766-487FC3325399}" destId="{ABAC3981-0C05-4C9E-9FD1-A9CBB1686304}" srcOrd="1" destOrd="0" presId="urn:microsoft.com/office/officeart/2009/3/layout/HorizontalOrganizationChart"/>
    <dgm:cxn modelId="{3964AD74-C356-4D5F-9C2D-51AB66ADCA2E}" type="presParOf" srcId="{ED483224-2128-4161-B156-1313341B8F03}" destId="{B7D1E332-B3A7-4E02-BD50-FE34C258A94E}" srcOrd="1" destOrd="0" presId="urn:microsoft.com/office/officeart/2009/3/layout/HorizontalOrganizationChart"/>
    <dgm:cxn modelId="{CAD714A9-4796-42B1-9AA9-1D4B4D9EFF7D}" type="presParOf" srcId="{ED483224-2128-4161-B156-1313341B8F03}" destId="{EC23C850-90B4-4A5F-942D-471C06424B0B}" srcOrd="2" destOrd="0" presId="urn:microsoft.com/office/officeart/2009/3/layout/HorizontalOrganizationChart"/>
    <dgm:cxn modelId="{9D14102D-9B7C-4277-8DE7-C9B3E1DF162E}" type="presParOf" srcId="{35AED501-C183-4E07-AB17-59F54E63AB15}" destId="{944B494F-086B-487E-A5C0-939ABE15172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4D9056-E03E-4231-8B9E-2E4B148FDFFB}" type="doc">
      <dgm:prSet loTypeId="urn:microsoft.com/office/officeart/2005/8/layout/hierarchy2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E594DD0-4B8E-48BF-B285-47D639E5DD56}">
      <dgm:prSet custT="1"/>
      <dgm:spPr/>
      <dgm:t>
        <a:bodyPr/>
        <a:lstStyle/>
        <a:p>
          <a:pPr rtl="0"/>
          <a:r>
            <a:rPr lang="en-US" sz="5400" dirty="0" smtClean="0"/>
            <a:t>Type of Connection</a:t>
          </a:r>
          <a:endParaRPr lang="en-US" sz="5400" dirty="0"/>
        </a:p>
      </dgm:t>
    </dgm:pt>
    <dgm:pt modelId="{8B521B95-20EA-446D-BE79-B4F728187948}" type="parTrans" cxnId="{01A95408-4A53-43A9-8A20-AEC4DB6132C8}">
      <dgm:prSet/>
      <dgm:spPr/>
      <dgm:t>
        <a:bodyPr/>
        <a:lstStyle/>
        <a:p>
          <a:endParaRPr lang="en-US" sz="1400"/>
        </a:p>
      </dgm:t>
    </dgm:pt>
    <dgm:pt modelId="{B595117F-C60B-4614-AA9D-1346706E4A68}" type="sibTrans" cxnId="{01A95408-4A53-43A9-8A20-AEC4DB6132C8}">
      <dgm:prSet/>
      <dgm:spPr/>
      <dgm:t>
        <a:bodyPr/>
        <a:lstStyle/>
        <a:p>
          <a:endParaRPr lang="en-US" sz="1400"/>
        </a:p>
      </dgm:t>
    </dgm:pt>
    <dgm:pt modelId="{88AC9DE4-FA26-4F94-AFDE-CAE1EA994AB4}">
      <dgm:prSet custT="1"/>
      <dgm:spPr/>
      <dgm:t>
        <a:bodyPr/>
        <a:lstStyle/>
        <a:p>
          <a:pPr rtl="0"/>
          <a:r>
            <a:rPr lang="en-US" sz="4400" dirty="0" smtClean="0"/>
            <a:t>Point-to-Point</a:t>
          </a:r>
          <a:endParaRPr lang="en-US" sz="4400" dirty="0"/>
        </a:p>
      </dgm:t>
    </dgm:pt>
    <dgm:pt modelId="{986A05A1-124A-431E-AC50-1909CE91651F}" type="parTrans" cxnId="{03F7C519-BEEE-4855-B9A5-CDB4E3E3F346}">
      <dgm:prSet custT="1"/>
      <dgm:spPr/>
      <dgm:t>
        <a:bodyPr/>
        <a:lstStyle/>
        <a:p>
          <a:endParaRPr lang="en-US" sz="500"/>
        </a:p>
      </dgm:t>
    </dgm:pt>
    <dgm:pt modelId="{19BB8E88-A5D5-4C7F-8B7C-97CC3457DCFC}" type="sibTrans" cxnId="{03F7C519-BEEE-4855-B9A5-CDB4E3E3F346}">
      <dgm:prSet/>
      <dgm:spPr/>
      <dgm:t>
        <a:bodyPr/>
        <a:lstStyle/>
        <a:p>
          <a:endParaRPr lang="en-US" sz="1400"/>
        </a:p>
      </dgm:t>
    </dgm:pt>
    <dgm:pt modelId="{D8D7E967-3443-45DD-9358-12462E0C97F0}">
      <dgm:prSet custT="1"/>
      <dgm:spPr/>
      <dgm:t>
        <a:bodyPr/>
        <a:lstStyle/>
        <a:p>
          <a:pPr rtl="0"/>
          <a:r>
            <a:rPr lang="en-US" sz="4400" dirty="0" smtClean="0"/>
            <a:t>Multipoint</a:t>
          </a:r>
          <a:endParaRPr lang="en-US" sz="4400" dirty="0"/>
        </a:p>
      </dgm:t>
    </dgm:pt>
    <dgm:pt modelId="{547E8C41-A5C2-4A40-AA2A-E677C8C4A4BA}" type="parTrans" cxnId="{CE13030D-F418-4B42-9822-434FD2422E23}">
      <dgm:prSet custT="1"/>
      <dgm:spPr/>
      <dgm:t>
        <a:bodyPr/>
        <a:lstStyle/>
        <a:p>
          <a:endParaRPr lang="en-US" sz="500"/>
        </a:p>
      </dgm:t>
    </dgm:pt>
    <dgm:pt modelId="{227D177F-2F90-4C0E-8156-20B9E579FC9E}" type="sibTrans" cxnId="{CE13030D-F418-4B42-9822-434FD2422E23}">
      <dgm:prSet/>
      <dgm:spPr/>
      <dgm:t>
        <a:bodyPr/>
        <a:lstStyle/>
        <a:p>
          <a:endParaRPr lang="en-US" sz="1400"/>
        </a:p>
      </dgm:t>
    </dgm:pt>
    <dgm:pt modelId="{0D7F9049-B150-400A-B1FD-1246530664D1}" type="pres">
      <dgm:prSet presAssocID="{BD4D9056-E03E-4231-8B9E-2E4B148FDFF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129B16-5275-4E44-B84D-7773AAC264CF}" type="pres">
      <dgm:prSet presAssocID="{1E594DD0-4B8E-48BF-B285-47D639E5DD56}" presName="root1" presStyleCnt="0"/>
      <dgm:spPr/>
    </dgm:pt>
    <dgm:pt modelId="{0796D9F7-ED38-41A1-9759-ABC2D5DCDB0A}" type="pres">
      <dgm:prSet presAssocID="{1E594DD0-4B8E-48BF-B285-47D639E5DD5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8651C4-80F7-460A-85F2-7BE1DD605645}" type="pres">
      <dgm:prSet presAssocID="{1E594DD0-4B8E-48BF-B285-47D639E5DD56}" presName="level2hierChild" presStyleCnt="0"/>
      <dgm:spPr/>
    </dgm:pt>
    <dgm:pt modelId="{9DFE606F-E501-4AD8-9442-034150DBD6FB}" type="pres">
      <dgm:prSet presAssocID="{986A05A1-124A-431E-AC50-1909CE91651F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1740E28B-FF9E-4E58-8BD6-C0CB7EFDF39A}" type="pres">
      <dgm:prSet presAssocID="{986A05A1-124A-431E-AC50-1909CE91651F}" presName="connTx" presStyleLbl="parChTrans1D2" presStyleIdx="0" presStyleCnt="2"/>
      <dgm:spPr/>
      <dgm:t>
        <a:bodyPr/>
        <a:lstStyle/>
        <a:p>
          <a:endParaRPr lang="en-US"/>
        </a:p>
      </dgm:t>
    </dgm:pt>
    <dgm:pt modelId="{FA70C1E5-CE61-4198-B18B-D2CD46CB2396}" type="pres">
      <dgm:prSet presAssocID="{88AC9DE4-FA26-4F94-AFDE-CAE1EA994AB4}" presName="root2" presStyleCnt="0"/>
      <dgm:spPr/>
    </dgm:pt>
    <dgm:pt modelId="{4DFDAE9E-7646-4043-8735-5BE5BF6EA0C3}" type="pres">
      <dgm:prSet presAssocID="{88AC9DE4-FA26-4F94-AFDE-CAE1EA994AB4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22BBA2-2F38-4F08-BB2E-E6C625346B8E}" type="pres">
      <dgm:prSet presAssocID="{88AC9DE4-FA26-4F94-AFDE-CAE1EA994AB4}" presName="level3hierChild" presStyleCnt="0"/>
      <dgm:spPr/>
    </dgm:pt>
    <dgm:pt modelId="{543713B9-BEE0-44A6-8552-D3BAE5E15D4A}" type="pres">
      <dgm:prSet presAssocID="{547E8C41-A5C2-4A40-AA2A-E677C8C4A4BA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8342EB59-9ACC-4E85-AF75-FD9D9F6E1220}" type="pres">
      <dgm:prSet presAssocID="{547E8C41-A5C2-4A40-AA2A-E677C8C4A4BA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FB21DC1-8A0F-4A75-980F-13E1B27A5DF2}" type="pres">
      <dgm:prSet presAssocID="{D8D7E967-3443-45DD-9358-12462E0C97F0}" presName="root2" presStyleCnt="0"/>
      <dgm:spPr/>
    </dgm:pt>
    <dgm:pt modelId="{D98533A6-A510-46F1-AA96-DD878484AB36}" type="pres">
      <dgm:prSet presAssocID="{D8D7E967-3443-45DD-9358-12462E0C97F0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C97D5D-633A-461B-8702-6098BA185639}" type="pres">
      <dgm:prSet presAssocID="{D8D7E967-3443-45DD-9358-12462E0C97F0}" presName="level3hierChild" presStyleCnt="0"/>
      <dgm:spPr/>
    </dgm:pt>
  </dgm:ptLst>
  <dgm:cxnLst>
    <dgm:cxn modelId="{8CEDA0EB-C221-4D20-80DE-1EA257735BE8}" type="presOf" srcId="{1E594DD0-4B8E-48BF-B285-47D639E5DD56}" destId="{0796D9F7-ED38-41A1-9759-ABC2D5DCDB0A}" srcOrd="0" destOrd="0" presId="urn:microsoft.com/office/officeart/2005/8/layout/hierarchy2"/>
    <dgm:cxn modelId="{5838E046-F381-4431-A048-99F755064A4D}" type="presOf" srcId="{88AC9DE4-FA26-4F94-AFDE-CAE1EA994AB4}" destId="{4DFDAE9E-7646-4043-8735-5BE5BF6EA0C3}" srcOrd="0" destOrd="0" presId="urn:microsoft.com/office/officeart/2005/8/layout/hierarchy2"/>
    <dgm:cxn modelId="{4B09F36B-E72C-49D3-B196-13B4DA82800E}" type="presOf" srcId="{547E8C41-A5C2-4A40-AA2A-E677C8C4A4BA}" destId="{8342EB59-9ACC-4E85-AF75-FD9D9F6E1220}" srcOrd="1" destOrd="0" presId="urn:microsoft.com/office/officeart/2005/8/layout/hierarchy2"/>
    <dgm:cxn modelId="{C9B52D28-3769-433F-94DF-F3C032DEA6E0}" type="presOf" srcId="{547E8C41-A5C2-4A40-AA2A-E677C8C4A4BA}" destId="{543713B9-BEE0-44A6-8552-D3BAE5E15D4A}" srcOrd="0" destOrd="0" presId="urn:microsoft.com/office/officeart/2005/8/layout/hierarchy2"/>
    <dgm:cxn modelId="{AE9AE639-49F8-4352-8730-2ACDE329799F}" type="presOf" srcId="{986A05A1-124A-431E-AC50-1909CE91651F}" destId="{1740E28B-FF9E-4E58-8BD6-C0CB7EFDF39A}" srcOrd="1" destOrd="0" presId="urn:microsoft.com/office/officeart/2005/8/layout/hierarchy2"/>
    <dgm:cxn modelId="{CE13030D-F418-4B42-9822-434FD2422E23}" srcId="{1E594DD0-4B8E-48BF-B285-47D639E5DD56}" destId="{D8D7E967-3443-45DD-9358-12462E0C97F0}" srcOrd="1" destOrd="0" parTransId="{547E8C41-A5C2-4A40-AA2A-E677C8C4A4BA}" sibTransId="{227D177F-2F90-4C0E-8156-20B9E579FC9E}"/>
    <dgm:cxn modelId="{04DD1DB2-7FA4-472B-8E59-922281087E68}" type="presOf" srcId="{986A05A1-124A-431E-AC50-1909CE91651F}" destId="{9DFE606F-E501-4AD8-9442-034150DBD6FB}" srcOrd="0" destOrd="0" presId="urn:microsoft.com/office/officeart/2005/8/layout/hierarchy2"/>
    <dgm:cxn modelId="{01A95408-4A53-43A9-8A20-AEC4DB6132C8}" srcId="{BD4D9056-E03E-4231-8B9E-2E4B148FDFFB}" destId="{1E594DD0-4B8E-48BF-B285-47D639E5DD56}" srcOrd="0" destOrd="0" parTransId="{8B521B95-20EA-446D-BE79-B4F728187948}" sibTransId="{B595117F-C60B-4614-AA9D-1346706E4A68}"/>
    <dgm:cxn modelId="{03F7C519-BEEE-4855-B9A5-CDB4E3E3F346}" srcId="{1E594DD0-4B8E-48BF-B285-47D639E5DD56}" destId="{88AC9DE4-FA26-4F94-AFDE-CAE1EA994AB4}" srcOrd="0" destOrd="0" parTransId="{986A05A1-124A-431E-AC50-1909CE91651F}" sibTransId="{19BB8E88-A5D5-4C7F-8B7C-97CC3457DCFC}"/>
    <dgm:cxn modelId="{28EDDC96-4589-465C-84B8-F43380006C07}" type="presOf" srcId="{D8D7E967-3443-45DD-9358-12462E0C97F0}" destId="{D98533A6-A510-46F1-AA96-DD878484AB36}" srcOrd="0" destOrd="0" presId="urn:microsoft.com/office/officeart/2005/8/layout/hierarchy2"/>
    <dgm:cxn modelId="{E35F978F-0745-4F61-9706-27DC12A810ED}" type="presOf" srcId="{BD4D9056-E03E-4231-8B9E-2E4B148FDFFB}" destId="{0D7F9049-B150-400A-B1FD-1246530664D1}" srcOrd="0" destOrd="0" presId="urn:microsoft.com/office/officeart/2005/8/layout/hierarchy2"/>
    <dgm:cxn modelId="{11C70531-F528-419A-A2DC-177CA4061B9E}" type="presParOf" srcId="{0D7F9049-B150-400A-B1FD-1246530664D1}" destId="{D4129B16-5275-4E44-B84D-7773AAC264CF}" srcOrd="0" destOrd="0" presId="urn:microsoft.com/office/officeart/2005/8/layout/hierarchy2"/>
    <dgm:cxn modelId="{7EB21AFD-5A00-4B51-834B-01A317CA594F}" type="presParOf" srcId="{D4129B16-5275-4E44-B84D-7773AAC264CF}" destId="{0796D9F7-ED38-41A1-9759-ABC2D5DCDB0A}" srcOrd="0" destOrd="0" presId="urn:microsoft.com/office/officeart/2005/8/layout/hierarchy2"/>
    <dgm:cxn modelId="{677ACBF0-26B7-4E6A-966E-FE9BC6F792FD}" type="presParOf" srcId="{D4129B16-5275-4E44-B84D-7773AAC264CF}" destId="{008651C4-80F7-460A-85F2-7BE1DD605645}" srcOrd="1" destOrd="0" presId="urn:microsoft.com/office/officeart/2005/8/layout/hierarchy2"/>
    <dgm:cxn modelId="{A54E679F-3AF2-4E19-AAF5-79A5B800A5CE}" type="presParOf" srcId="{008651C4-80F7-460A-85F2-7BE1DD605645}" destId="{9DFE606F-E501-4AD8-9442-034150DBD6FB}" srcOrd="0" destOrd="0" presId="urn:microsoft.com/office/officeart/2005/8/layout/hierarchy2"/>
    <dgm:cxn modelId="{DBB77AC9-ACCF-4F7F-8EC6-05894B077DA3}" type="presParOf" srcId="{9DFE606F-E501-4AD8-9442-034150DBD6FB}" destId="{1740E28B-FF9E-4E58-8BD6-C0CB7EFDF39A}" srcOrd="0" destOrd="0" presId="urn:microsoft.com/office/officeart/2005/8/layout/hierarchy2"/>
    <dgm:cxn modelId="{90ACD087-893A-44D9-AB99-7135740DF8BC}" type="presParOf" srcId="{008651C4-80F7-460A-85F2-7BE1DD605645}" destId="{FA70C1E5-CE61-4198-B18B-D2CD46CB2396}" srcOrd="1" destOrd="0" presId="urn:microsoft.com/office/officeart/2005/8/layout/hierarchy2"/>
    <dgm:cxn modelId="{3FC0E0DE-E391-4E2D-B189-8E4A6B102E5A}" type="presParOf" srcId="{FA70C1E5-CE61-4198-B18B-D2CD46CB2396}" destId="{4DFDAE9E-7646-4043-8735-5BE5BF6EA0C3}" srcOrd="0" destOrd="0" presId="urn:microsoft.com/office/officeart/2005/8/layout/hierarchy2"/>
    <dgm:cxn modelId="{2A87D1DC-768B-4919-BF5E-D533C2B0387B}" type="presParOf" srcId="{FA70C1E5-CE61-4198-B18B-D2CD46CB2396}" destId="{3922BBA2-2F38-4F08-BB2E-E6C625346B8E}" srcOrd="1" destOrd="0" presId="urn:microsoft.com/office/officeart/2005/8/layout/hierarchy2"/>
    <dgm:cxn modelId="{39F81072-E5CD-4E6C-8BCE-D63358E8FC37}" type="presParOf" srcId="{008651C4-80F7-460A-85F2-7BE1DD605645}" destId="{543713B9-BEE0-44A6-8552-D3BAE5E15D4A}" srcOrd="2" destOrd="0" presId="urn:microsoft.com/office/officeart/2005/8/layout/hierarchy2"/>
    <dgm:cxn modelId="{F9636402-29F0-4A75-BFCE-B356F05AE86E}" type="presParOf" srcId="{543713B9-BEE0-44A6-8552-D3BAE5E15D4A}" destId="{8342EB59-9ACC-4E85-AF75-FD9D9F6E1220}" srcOrd="0" destOrd="0" presId="urn:microsoft.com/office/officeart/2005/8/layout/hierarchy2"/>
    <dgm:cxn modelId="{721F7E22-0F7C-49CD-B33B-38B4ADD617D8}" type="presParOf" srcId="{008651C4-80F7-460A-85F2-7BE1DD605645}" destId="{0FB21DC1-8A0F-4A75-980F-13E1B27A5DF2}" srcOrd="3" destOrd="0" presId="urn:microsoft.com/office/officeart/2005/8/layout/hierarchy2"/>
    <dgm:cxn modelId="{5994244E-BB1A-4D09-8B4A-FC92357C420A}" type="presParOf" srcId="{0FB21DC1-8A0F-4A75-980F-13E1B27A5DF2}" destId="{D98533A6-A510-46F1-AA96-DD878484AB36}" srcOrd="0" destOrd="0" presId="urn:microsoft.com/office/officeart/2005/8/layout/hierarchy2"/>
    <dgm:cxn modelId="{5D3F9CF8-BC1A-46B3-BB5D-B50E0390FE75}" type="presParOf" srcId="{0FB21DC1-8A0F-4A75-980F-13E1B27A5DF2}" destId="{5BC97D5D-633A-461B-8702-6098BA18563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4D9056-E03E-4231-8B9E-2E4B148FDFFB}" type="doc">
      <dgm:prSet loTypeId="urn:microsoft.com/office/officeart/2005/8/layout/orgChart1" loCatId="hierarchy" qsTypeId="urn:microsoft.com/office/officeart/2005/8/quickstyle/simple3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1E594DD0-4B8E-48BF-B285-47D639E5DD56}">
      <dgm:prSet custT="1"/>
      <dgm:spPr/>
      <dgm:t>
        <a:bodyPr/>
        <a:lstStyle/>
        <a:p>
          <a:pPr rtl="0"/>
          <a:r>
            <a:rPr lang="en-US" sz="4400" dirty="0" smtClean="0"/>
            <a:t>Physical Topology</a:t>
          </a:r>
          <a:endParaRPr lang="en-US" sz="4400" dirty="0"/>
        </a:p>
      </dgm:t>
    </dgm:pt>
    <dgm:pt modelId="{8B521B95-20EA-446D-BE79-B4F728187948}" type="parTrans" cxnId="{01A95408-4A53-43A9-8A20-AEC4DB6132C8}">
      <dgm:prSet/>
      <dgm:spPr/>
      <dgm:t>
        <a:bodyPr/>
        <a:lstStyle/>
        <a:p>
          <a:endParaRPr lang="en-US" sz="1400"/>
        </a:p>
      </dgm:t>
    </dgm:pt>
    <dgm:pt modelId="{B595117F-C60B-4614-AA9D-1346706E4A68}" type="sibTrans" cxnId="{01A95408-4A53-43A9-8A20-AEC4DB6132C8}">
      <dgm:prSet/>
      <dgm:spPr/>
      <dgm:t>
        <a:bodyPr/>
        <a:lstStyle/>
        <a:p>
          <a:endParaRPr lang="en-US" sz="1400"/>
        </a:p>
      </dgm:t>
    </dgm:pt>
    <dgm:pt modelId="{88AC9DE4-FA26-4F94-AFDE-CAE1EA994AB4}">
      <dgm:prSet custT="1"/>
      <dgm:spPr/>
      <dgm:t>
        <a:bodyPr/>
        <a:lstStyle/>
        <a:p>
          <a:pPr rtl="0"/>
          <a:r>
            <a:rPr lang="en-US" sz="4400" dirty="0" smtClean="0"/>
            <a:t>Mesh</a:t>
          </a:r>
          <a:endParaRPr lang="en-US" sz="4400" dirty="0"/>
        </a:p>
      </dgm:t>
    </dgm:pt>
    <dgm:pt modelId="{986A05A1-124A-431E-AC50-1909CE91651F}" type="parTrans" cxnId="{03F7C519-BEEE-4855-B9A5-CDB4E3E3F346}">
      <dgm:prSet/>
      <dgm:spPr/>
      <dgm:t>
        <a:bodyPr/>
        <a:lstStyle/>
        <a:p>
          <a:endParaRPr lang="en-US" sz="1400"/>
        </a:p>
      </dgm:t>
    </dgm:pt>
    <dgm:pt modelId="{19BB8E88-A5D5-4C7F-8B7C-97CC3457DCFC}" type="sibTrans" cxnId="{03F7C519-BEEE-4855-B9A5-CDB4E3E3F346}">
      <dgm:prSet/>
      <dgm:spPr/>
      <dgm:t>
        <a:bodyPr/>
        <a:lstStyle/>
        <a:p>
          <a:endParaRPr lang="en-US" sz="1400"/>
        </a:p>
      </dgm:t>
    </dgm:pt>
    <dgm:pt modelId="{D8D7E967-3443-45DD-9358-12462E0C97F0}">
      <dgm:prSet custT="1"/>
      <dgm:spPr/>
      <dgm:t>
        <a:bodyPr/>
        <a:lstStyle/>
        <a:p>
          <a:pPr rtl="0"/>
          <a:r>
            <a:rPr lang="en-US" sz="4400" dirty="0" smtClean="0"/>
            <a:t>Star</a:t>
          </a:r>
          <a:endParaRPr lang="en-US" sz="4400" dirty="0"/>
        </a:p>
      </dgm:t>
    </dgm:pt>
    <dgm:pt modelId="{547E8C41-A5C2-4A40-AA2A-E677C8C4A4BA}" type="parTrans" cxnId="{CE13030D-F418-4B42-9822-434FD2422E23}">
      <dgm:prSet/>
      <dgm:spPr/>
      <dgm:t>
        <a:bodyPr/>
        <a:lstStyle/>
        <a:p>
          <a:endParaRPr lang="en-US" sz="1400"/>
        </a:p>
      </dgm:t>
    </dgm:pt>
    <dgm:pt modelId="{227D177F-2F90-4C0E-8156-20B9E579FC9E}" type="sibTrans" cxnId="{CE13030D-F418-4B42-9822-434FD2422E23}">
      <dgm:prSet/>
      <dgm:spPr/>
      <dgm:t>
        <a:bodyPr/>
        <a:lstStyle/>
        <a:p>
          <a:endParaRPr lang="en-US" sz="1400"/>
        </a:p>
      </dgm:t>
    </dgm:pt>
    <dgm:pt modelId="{1AF858CD-62FA-4A6A-B41C-4B1EC15F25C8}">
      <dgm:prSet custT="1"/>
      <dgm:spPr/>
      <dgm:t>
        <a:bodyPr/>
        <a:lstStyle/>
        <a:p>
          <a:pPr rtl="0"/>
          <a:r>
            <a:rPr lang="en-US" sz="4400" dirty="0" smtClean="0"/>
            <a:t>Bus</a:t>
          </a:r>
          <a:endParaRPr lang="en-US" sz="4400" dirty="0"/>
        </a:p>
      </dgm:t>
    </dgm:pt>
    <dgm:pt modelId="{FB856F98-7943-4374-8D2F-A5775B08A341}" type="parTrans" cxnId="{1A0CD532-A1AC-412A-86A7-3E79E6B002EE}">
      <dgm:prSet/>
      <dgm:spPr/>
      <dgm:t>
        <a:bodyPr/>
        <a:lstStyle/>
        <a:p>
          <a:endParaRPr lang="en-US" sz="1400"/>
        </a:p>
      </dgm:t>
    </dgm:pt>
    <dgm:pt modelId="{4639D56F-91AB-46E3-B9C4-6C05A75DB36F}" type="sibTrans" cxnId="{1A0CD532-A1AC-412A-86A7-3E79E6B002EE}">
      <dgm:prSet/>
      <dgm:spPr/>
      <dgm:t>
        <a:bodyPr/>
        <a:lstStyle/>
        <a:p>
          <a:endParaRPr lang="en-US" sz="1400"/>
        </a:p>
      </dgm:t>
    </dgm:pt>
    <dgm:pt modelId="{EE855BC1-6BE4-4D50-A613-D3294087FBA2}">
      <dgm:prSet custT="1"/>
      <dgm:spPr/>
      <dgm:t>
        <a:bodyPr/>
        <a:lstStyle/>
        <a:p>
          <a:pPr rtl="0"/>
          <a:r>
            <a:rPr lang="en-US" sz="4400" dirty="0" smtClean="0"/>
            <a:t>Ring</a:t>
          </a:r>
          <a:endParaRPr lang="en-US" sz="4400" dirty="0"/>
        </a:p>
      </dgm:t>
    </dgm:pt>
    <dgm:pt modelId="{8DD9FC2E-E058-4135-9DD5-26287539C617}" type="parTrans" cxnId="{8F2F7982-AD33-4104-9BD7-10BB905F08DD}">
      <dgm:prSet/>
      <dgm:spPr/>
      <dgm:t>
        <a:bodyPr/>
        <a:lstStyle/>
        <a:p>
          <a:endParaRPr lang="en-US" sz="1400"/>
        </a:p>
      </dgm:t>
    </dgm:pt>
    <dgm:pt modelId="{C0754438-4574-45B4-96E5-F71577B196DB}" type="sibTrans" cxnId="{8F2F7982-AD33-4104-9BD7-10BB905F08DD}">
      <dgm:prSet/>
      <dgm:spPr/>
      <dgm:t>
        <a:bodyPr/>
        <a:lstStyle/>
        <a:p>
          <a:endParaRPr lang="en-US" sz="1400"/>
        </a:p>
      </dgm:t>
    </dgm:pt>
    <dgm:pt modelId="{6F6798B3-AFFF-47A2-81C7-4639255F2DBC}" type="pres">
      <dgm:prSet presAssocID="{BD4D9056-E03E-4231-8B9E-2E4B148FDF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CD627E7-C3B0-401A-9876-83617AD0D8D3}" type="pres">
      <dgm:prSet presAssocID="{1E594DD0-4B8E-48BF-B285-47D639E5DD56}" presName="hierRoot1" presStyleCnt="0">
        <dgm:presLayoutVars>
          <dgm:hierBranch val="init"/>
        </dgm:presLayoutVars>
      </dgm:prSet>
      <dgm:spPr/>
    </dgm:pt>
    <dgm:pt modelId="{27EAC47F-1962-4A56-BA66-9448A1BCC846}" type="pres">
      <dgm:prSet presAssocID="{1E594DD0-4B8E-48BF-B285-47D639E5DD56}" presName="rootComposite1" presStyleCnt="0"/>
      <dgm:spPr/>
    </dgm:pt>
    <dgm:pt modelId="{F322B3AB-223E-462F-8D85-E4A8C52E6AB3}" type="pres">
      <dgm:prSet presAssocID="{1E594DD0-4B8E-48BF-B285-47D639E5DD56}" presName="rootText1" presStyleLbl="node0" presStyleIdx="0" presStyleCnt="1" custScaleX="2064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962BD1-3FF2-42ED-86AF-49C655473CE7}" type="pres">
      <dgm:prSet presAssocID="{1E594DD0-4B8E-48BF-B285-47D639E5DD5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A80DF6D-5DFF-4C05-9E17-B571BC259675}" type="pres">
      <dgm:prSet presAssocID="{1E594DD0-4B8E-48BF-B285-47D639E5DD56}" presName="hierChild2" presStyleCnt="0"/>
      <dgm:spPr/>
    </dgm:pt>
    <dgm:pt modelId="{6DC5C547-8EE7-485B-8C78-23B9D6979781}" type="pres">
      <dgm:prSet presAssocID="{986A05A1-124A-431E-AC50-1909CE91651F}" presName="Name37" presStyleLbl="parChTrans1D2" presStyleIdx="0" presStyleCnt="4"/>
      <dgm:spPr/>
      <dgm:t>
        <a:bodyPr/>
        <a:lstStyle/>
        <a:p>
          <a:endParaRPr lang="en-US"/>
        </a:p>
      </dgm:t>
    </dgm:pt>
    <dgm:pt modelId="{630FE28F-0E4B-4922-ADC3-18D657DF7E4F}" type="pres">
      <dgm:prSet presAssocID="{88AC9DE4-FA26-4F94-AFDE-CAE1EA994AB4}" presName="hierRoot2" presStyleCnt="0">
        <dgm:presLayoutVars>
          <dgm:hierBranch val="init"/>
        </dgm:presLayoutVars>
      </dgm:prSet>
      <dgm:spPr/>
    </dgm:pt>
    <dgm:pt modelId="{8F02696C-070E-47BB-843A-5B70B4771039}" type="pres">
      <dgm:prSet presAssocID="{88AC9DE4-FA26-4F94-AFDE-CAE1EA994AB4}" presName="rootComposite" presStyleCnt="0"/>
      <dgm:spPr/>
    </dgm:pt>
    <dgm:pt modelId="{E6153152-70F2-4AFA-BFCD-94DF8391A46F}" type="pres">
      <dgm:prSet presAssocID="{88AC9DE4-FA26-4F94-AFDE-CAE1EA994AB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453F7D-68BC-4D2E-B489-5283025FFDFA}" type="pres">
      <dgm:prSet presAssocID="{88AC9DE4-FA26-4F94-AFDE-CAE1EA994AB4}" presName="rootConnector" presStyleLbl="node2" presStyleIdx="0" presStyleCnt="4"/>
      <dgm:spPr/>
      <dgm:t>
        <a:bodyPr/>
        <a:lstStyle/>
        <a:p>
          <a:endParaRPr lang="en-US"/>
        </a:p>
      </dgm:t>
    </dgm:pt>
    <dgm:pt modelId="{FE835DA8-CBCA-456C-A6CD-80B46A170C37}" type="pres">
      <dgm:prSet presAssocID="{88AC9DE4-FA26-4F94-AFDE-CAE1EA994AB4}" presName="hierChild4" presStyleCnt="0"/>
      <dgm:spPr/>
    </dgm:pt>
    <dgm:pt modelId="{DF3B0B70-D2DE-4D52-9F9F-289E89EC29BC}" type="pres">
      <dgm:prSet presAssocID="{88AC9DE4-FA26-4F94-AFDE-CAE1EA994AB4}" presName="hierChild5" presStyleCnt="0"/>
      <dgm:spPr/>
    </dgm:pt>
    <dgm:pt modelId="{7E6D1D81-0904-4B2B-B462-8D02643B4658}" type="pres">
      <dgm:prSet presAssocID="{547E8C41-A5C2-4A40-AA2A-E677C8C4A4BA}" presName="Name37" presStyleLbl="parChTrans1D2" presStyleIdx="1" presStyleCnt="4"/>
      <dgm:spPr/>
      <dgm:t>
        <a:bodyPr/>
        <a:lstStyle/>
        <a:p>
          <a:endParaRPr lang="en-US"/>
        </a:p>
      </dgm:t>
    </dgm:pt>
    <dgm:pt modelId="{835DC0E9-9C72-4B0E-BB75-02C734D49053}" type="pres">
      <dgm:prSet presAssocID="{D8D7E967-3443-45DD-9358-12462E0C97F0}" presName="hierRoot2" presStyleCnt="0">
        <dgm:presLayoutVars>
          <dgm:hierBranch val="init"/>
        </dgm:presLayoutVars>
      </dgm:prSet>
      <dgm:spPr/>
    </dgm:pt>
    <dgm:pt modelId="{2FB69503-03BF-4733-A6C4-EADDF1E46C5B}" type="pres">
      <dgm:prSet presAssocID="{D8D7E967-3443-45DD-9358-12462E0C97F0}" presName="rootComposite" presStyleCnt="0"/>
      <dgm:spPr/>
    </dgm:pt>
    <dgm:pt modelId="{86C5DC39-DCCE-4200-B2B5-59AD1F934E5C}" type="pres">
      <dgm:prSet presAssocID="{D8D7E967-3443-45DD-9358-12462E0C97F0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3C5317-1C0A-4241-9A6C-0A62C745F1E3}" type="pres">
      <dgm:prSet presAssocID="{D8D7E967-3443-45DD-9358-12462E0C97F0}" presName="rootConnector" presStyleLbl="node2" presStyleIdx="1" presStyleCnt="4"/>
      <dgm:spPr/>
      <dgm:t>
        <a:bodyPr/>
        <a:lstStyle/>
        <a:p>
          <a:endParaRPr lang="en-US"/>
        </a:p>
      </dgm:t>
    </dgm:pt>
    <dgm:pt modelId="{3DBA01FE-C290-4764-B276-40DB912C9240}" type="pres">
      <dgm:prSet presAssocID="{D8D7E967-3443-45DD-9358-12462E0C97F0}" presName="hierChild4" presStyleCnt="0"/>
      <dgm:spPr/>
    </dgm:pt>
    <dgm:pt modelId="{59A6F4B7-F699-4CC7-BF69-661D7556777D}" type="pres">
      <dgm:prSet presAssocID="{D8D7E967-3443-45DD-9358-12462E0C97F0}" presName="hierChild5" presStyleCnt="0"/>
      <dgm:spPr/>
    </dgm:pt>
    <dgm:pt modelId="{C9E8222D-9E48-4D9E-875A-31510D4FC518}" type="pres">
      <dgm:prSet presAssocID="{FB856F98-7943-4374-8D2F-A5775B08A34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C574DB26-FCE9-40BA-88A1-7BB235F7D06C}" type="pres">
      <dgm:prSet presAssocID="{1AF858CD-62FA-4A6A-B41C-4B1EC15F25C8}" presName="hierRoot2" presStyleCnt="0">
        <dgm:presLayoutVars>
          <dgm:hierBranch val="init"/>
        </dgm:presLayoutVars>
      </dgm:prSet>
      <dgm:spPr/>
    </dgm:pt>
    <dgm:pt modelId="{81392555-5695-4896-B049-12E2CF97B3AC}" type="pres">
      <dgm:prSet presAssocID="{1AF858CD-62FA-4A6A-B41C-4B1EC15F25C8}" presName="rootComposite" presStyleCnt="0"/>
      <dgm:spPr/>
    </dgm:pt>
    <dgm:pt modelId="{3444BAD9-6527-42B6-A2B4-92875CA6336C}" type="pres">
      <dgm:prSet presAssocID="{1AF858CD-62FA-4A6A-B41C-4B1EC15F25C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031691-8DA9-4699-9EE7-E2AD6CB2B818}" type="pres">
      <dgm:prSet presAssocID="{1AF858CD-62FA-4A6A-B41C-4B1EC15F25C8}" presName="rootConnector" presStyleLbl="node2" presStyleIdx="2" presStyleCnt="4"/>
      <dgm:spPr/>
      <dgm:t>
        <a:bodyPr/>
        <a:lstStyle/>
        <a:p>
          <a:endParaRPr lang="en-US"/>
        </a:p>
      </dgm:t>
    </dgm:pt>
    <dgm:pt modelId="{A9AE8229-6C1D-4927-B434-296243B366E7}" type="pres">
      <dgm:prSet presAssocID="{1AF858CD-62FA-4A6A-B41C-4B1EC15F25C8}" presName="hierChild4" presStyleCnt="0"/>
      <dgm:spPr/>
    </dgm:pt>
    <dgm:pt modelId="{5B534037-6DE2-4B32-941E-1BB88FA6F1C4}" type="pres">
      <dgm:prSet presAssocID="{1AF858CD-62FA-4A6A-B41C-4B1EC15F25C8}" presName="hierChild5" presStyleCnt="0"/>
      <dgm:spPr/>
    </dgm:pt>
    <dgm:pt modelId="{4CA6646D-AF11-4FE8-B970-2879C730339C}" type="pres">
      <dgm:prSet presAssocID="{8DD9FC2E-E058-4135-9DD5-26287539C617}" presName="Name37" presStyleLbl="parChTrans1D2" presStyleIdx="3" presStyleCnt="4"/>
      <dgm:spPr/>
      <dgm:t>
        <a:bodyPr/>
        <a:lstStyle/>
        <a:p>
          <a:endParaRPr lang="en-US"/>
        </a:p>
      </dgm:t>
    </dgm:pt>
    <dgm:pt modelId="{D144B91B-DEB1-4FBA-92A9-AF53EC8B5E6C}" type="pres">
      <dgm:prSet presAssocID="{EE855BC1-6BE4-4D50-A613-D3294087FBA2}" presName="hierRoot2" presStyleCnt="0">
        <dgm:presLayoutVars>
          <dgm:hierBranch val="init"/>
        </dgm:presLayoutVars>
      </dgm:prSet>
      <dgm:spPr/>
    </dgm:pt>
    <dgm:pt modelId="{951DBDCC-4446-4B04-B3B4-303D3736A7AE}" type="pres">
      <dgm:prSet presAssocID="{EE855BC1-6BE4-4D50-A613-D3294087FBA2}" presName="rootComposite" presStyleCnt="0"/>
      <dgm:spPr/>
    </dgm:pt>
    <dgm:pt modelId="{B263A0EB-C476-49EE-9786-B0975635E63B}" type="pres">
      <dgm:prSet presAssocID="{EE855BC1-6BE4-4D50-A613-D3294087FBA2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326618-0DFA-4787-BC64-4F2CFC9CDD1C}" type="pres">
      <dgm:prSet presAssocID="{EE855BC1-6BE4-4D50-A613-D3294087FBA2}" presName="rootConnector" presStyleLbl="node2" presStyleIdx="3" presStyleCnt="4"/>
      <dgm:spPr/>
      <dgm:t>
        <a:bodyPr/>
        <a:lstStyle/>
        <a:p>
          <a:endParaRPr lang="en-US"/>
        </a:p>
      </dgm:t>
    </dgm:pt>
    <dgm:pt modelId="{91EEE34E-A7D8-4720-91E8-BD552A33999E}" type="pres">
      <dgm:prSet presAssocID="{EE855BC1-6BE4-4D50-A613-D3294087FBA2}" presName="hierChild4" presStyleCnt="0"/>
      <dgm:spPr/>
    </dgm:pt>
    <dgm:pt modelId="{48FA39DA-7425-4EF6-8295-7DDAE13084AB}" type="pres">
      <dgm:prSet presAssocID="{EE855BC1-6BE4-4D50-A613-D3294087FBA2}" presName="hierChild5" presStyleCnt="0"/>
      <dgm:spPr/>
    </dgm:pt>
    <dgm:pt modelId="{95D89D87-B54E-455B-A64A-96E79259ACB5}" type="pres">
      <dgm:prSet presAssocID="{1E594DD0-4B8E-48BF-B285-47D639E5DD56}" presName="hierChild3" presStyleCnt="0"/>
      <dgm:spPr/>
    </dgm:pt>
  </dgm:ptLst>
  <dgm:cxnLst>
    <dgm:cxn modelId="{FB14354B-222F-4508-A76D-BB01061006E5}" type="presOf" srcId="{EE855BC1-6BE4-4D50-A613-D3294087FBA2}" destId="{B263A0EB-C476-49EE-9786-B0975635E63B}" srcOrd="0" destOrd="0" presId="urn:microsoft.com/office/officeart/2005/8/layout/orgChart1"/>
    <dgm:cxn modelId="{CE13030D-F418-4B42-9822-434FD2422E23}" srcId="{1E594DD0-4B8E-48BF-B285-47D639E5DD56}" destId="{D8D7E967-3443-45DD-9358-12462E0C97F0}" srcOrd="1" destOrd="0" parTransId="{547E8C41-A5C2-4A40-AA2A-E677C8C4A4BA}" sibTransId="{227D177F-2F90-4C0E-8156-20B9E579FC9E}"/>
    <dgm:cxn modelId="{E95CDD06-B96D-4621-A0F9-8239EF3F3F28}" type="presOf" srcId="{8DD9FC2E-E058-4135-9DD5-26287539C617}" destId="{4CA6646D-AF11-4FE8-B970-2879C730339C}" srcOrd="0" destOrd="0" presId="urn:microsoft.com/office/officeart/2005/8/layout/orgChart1"/>
    <dgm:cxn modelId="{7344ACE1-81F0-4BAB-A5FD-102320EB1EB6}" type="presOf" srcId="{986A05A1-124A-431E-AC50-1909CE91651F}" destId="{6DC5C547-8EE7-485B-8C78-23B9D6979781}" srcOrd="0" destOrd="0" presId="urn:microsoft.com/office/officeart/2005/8/layout/orgChart1"/>
    <dgm:cxn modelId="{EA33346B-0299-4325-A5ED-B3659B6E56B6}" type="presOf" srcId="{1E594DD0-4B8E-48BF-B285-47D639E5DD56}" destId="{F322B3AB-223E-462F-8D85-E4A8C52E6AB3}" srcOrd="0" destOrd="0" presId="urn:microsoft.com/office/officeart/2005/8/layout/orgChart1"/>
    <dgm:cxn modelId="{358EB4D8-2E38-4D37-94D8-D477371ADA9D}" type="presOf" srcId="{547E8C41-A5C2-4A40-AA2A-E677C8C4A4BA}" destId="{7E6D1D81-0904-4B2B-B462-8D02643B4658}" srcOrd="0" destOrd="0" presId="urn:microsoft.com/office/officeart/2005/8/layout/orgChart1"/>
    <dgm:cxn modelId="{6E818FF4-6CBF-47F9-9035-2D902DE22BEA}" type="presOf" srcId="{BD4D9056-E03E-4231-8B9E-2E4B148FDFFB}" destId="{6F6798B3-AFFF-47A2-81C7-4639255F2DBC}" srcOrd="0" destOrd="0" presId="urn:microsoft.com/office/officeart/2005/8/layout/orgChart1"/>
    <dgm:cxn modelId="{37BA726E-FEE0-49A3-AB60-6C0F85256F64}" type="presOf" srcId="{1AF858CD-62FA-4A6A-B41C-4B1EC15F25C8}" destId="{D4031691-8DA9-4699-9EE7-E2AD6CB2B818}" srcOrd="1" destOrd="0" presId="urn:microsoft.com/office/officeart/2005/8/layout/orgChart1"/>
    <dgm:cxn modelId="{1A0CD532-A1AC-412A-86A7-3E79E6B002EE}" srcId="{1E594DD0-4B8E-48BF-B285-47D639E5DD56}" destId="{1AF858CD-62FA-4A6A-B41C-4B1EC15F25C8}" srcOrd="2" destOrd="0" parTransId="{FB856F98-7943-4374-8D2F-A5775B08A341}" sibTransId="{4639D56F-91AB-46E3-B9C4-6C05A75DB36F}"/>
    <dgm:cxn modelId="{A7FB8FCA-81C4-42B2-8AEC-40E7874F7739}" type="presOf" srcId="{1E594DD0-4B8E-48BF-B285-47D639E5DD56}" destId="{3E962BD1-3FF2-42ED-86AF-49C655473CE7}" srcOrd="1" destOrd="0" presId="urn:microsoft.com/office/officeart/2005/8/layout/orgChart1"/>
    <dgm:cxn modelId="{97E46634-163B-4F15-A71C-C6B16698623A}" type="presOf" srcId="{FB856F98-7943-4374-8D2F-A5775B08A341}" destId="{C9E8222D-9E48-4D9E-875A-31510D4FC518}" srcOrd="0" destOrd="0" presId="urn:microsoft.com/office/officeart/2005/8/layout/orgChart1"/>
    <dgm:cxn modelId="{036ED872-CAE7-4876-97C3-58E620002227}" type="presOf" srcId="{88AC9DE4-FA26-4F94-AFDE-CAE1EA994AB4}" destId="{36453F7D-68BC-4D2E-B489-5283025FFDFA}" srcOrd="1" destOrd="0" presId="urn:microsoft.com/office/officeart/2005/8/layout/orgChart1"/>
    <dgm:cxn modelId="{A403B9AB-1F97-4599-AF47-3FD5F7DE8639}" type="presOf" srcId="{88AC9DE4-FA26-4F94-AFDE-CAE1EA994AB4}" destId="{E6153152-70F2-4AFA-BFCD-94DF8391A46F}" srcOrd="0" destOrd="0" presId="urn:microsoft.com/office/officeart/2005/8/layout/orgChart1"/>
    <dgm:cxn modelId="{03F7C519-BEEE-4855-B9A5-CDB4E3E3F346}" srcId="{1E594DD0-4B8E-48BF-B285-47D639E5DD56}" destId="{88AC9DE4-FA26-4F94-AFDE-CAE1EA994AB4}" srcOrd="0" destOrd="0" parTransId="{986A05A1-124A-431E-AC50-1909CE91651F}" sibTransId="{19BB8E88-A5D5-4C7F-8B7C-97CC3457DCFC}"/>
    <dgm:cxn modelId="{F06302DC-178D-4CA4-8725-795C030BA322}" type="presOf" srcId="{EE855BC1-6BE4-4D50-A613-D3294087FBA2}" destId="{B5326618-0DFA-4787-BC64-4F2CFC9CDD1C}" srcOrd="1" destOrd="0" presId="urn:microsoft.com/office/officeart/2005/8/layout/orgChart1"/>
    <dgm:cxn modelId="{8D966B58-8940-46C6-AEDF-3DC0601A1195}" type="presOf" srcId="{1AF858CD-62FA-4A6A-B41C-4B1EC15F25C8}" destId="{3444BAD9-6527-42B6-A2B4-92875CA6336C}" srcOrd="0" destOrd="0" presId="urn:microsoft.com/office/officeart/2005/8/layout/orgChart1"/>
    <dgm:cxn modelId="{8F2F7982-AD33-4104-9BD7-10BB905F08DD}" srcId="{1E594DD0-4B8E-48BF-B285-47D639E5DD56}" destId="{EE855BC1-6BE4-4D50-A613-D3294087FBA2}" srcOrd="3" destOrd="0" parTransId="{8DD9FC2E-E058-4135-9DD5-26287539C617}" sibTransId="{C0754438-4574-45B4-96E5-F71577B196DB}"/>
    <dgm:cxn modelId="{98784777-8C9E-4CE7-9FB8-A24F32270CA3}" type="presOf" srcId="{D8D7E967-3443-45DD-9358-12462E0C97F0}" destId="{86C5DC39-DCCE-4200-B2B5-59AD1F934E5C}" srcOrd="0" destOrd="0" presId="urn:microsoft.com/office/officeart/2005/8/layout/orgChart1"/>
    <dgm:cxn modelId="{3525A4C3-F102-4E27-B48F-D7EBB7BF83C6}" type="presOf" srcId="{D8D7E967-3443-45DD-9358-12462E0C97F0}" destId="{6F3C5317-1C0A-4241-9A6C-0A62C745F1E3}" srcOrd="1" destOrd="0" presId="urn:microsoft.com/office/officeart/2005/8/layout/orgChart1"/>
    <dgm:cxn modelId="{01A95408-4A53-43A9-8A20-AEC4DB6132C8}" srcId="{BD4D9056-E03E-4231-8B9E-2E4B148FDFFB}" destId="{1E594DD0-4B8E-48BF-B285-47D639E5DD56}" srcOrd="0" destOrd="0" parTransId="{8B521B95-20EA-446D-BE79-B4F728187948}" sibTransId="{B595117F-C60B-4614-AA9D-1346706E4A68}"/>
    <dgm:cxn modelId="{41785059-66A7-49B7-A72F-AD3EB810B8A3}" type="presParOf" srcId="{6F6798B3-AFFF-47A2-81C7-4639255F2DBC}" destId="{1CD627E7-C3B0-401A-9876-83617AD0D8D3}" srcOrd="0" destOrd="0" presId="urn:microsoft.com/office/officeart/2005/8/layout/orgChart1"/>
    <dgm:cxn modelId="{C0724544-A6AC-49AA-BF12-159560558B54}" type="presParOf" srcId="{1CD627E7-C3B0-401A-9876-83617AD0D8D3}" destId="{27EAC47F-1962-4A56-BA66-9448A1BCC846}" srcOrd="0" destOrd="0" presId="urn:microsoft.com/office/officeart/2005/8/layout/orgChart1"/>
    <dgm:cxn modelId="{8078693C-009F-414C-BC90-01284E67221D}" type="presParOf" srcId="{27EAC47F-1962-4A56-BA66-9448A1BCC846}" destId="{F322B3AB-223E-462F-8D85-E4A8C52E6AB3}" srcOrd="0" destOrd="0" presId="urn:microsoft.com/office/officeart/2005/8/layout/orgChart1"/>
    <dgm:cxn modelId="{FF412791-5DAD-47CA-9A4B-FD26C77887BF}" type="presParOf" srcId="{27EAC47F-1962-4A56-BA66-9448A1BCC846}" destId="{3E962BD1-3FF2-42ED-86AF-49C655473CE7}" srcOrd="1" destOrd="0" presId="urn:microsoft.com/office/officeart/2005/8/layout/orgChart1"/>
    <dgm:cxn modelId="{E8BBAAFC-B33E-4863-AB19-F40A978FA986}" type="presParOf" srcId="{1CD627E7-C3B0-401A-9876-83617AD0D8D3}" destId="{8A80DF6D-5DFF-4C05-9E17-B571BC259675}" srcOrd="1" destOrd="0" presId="urn:microsoft.com/office/officeart/2005/8/layout/orgChart1"/>
    <dgm:cxn modelId="{015840A1-9C78-400F-8486-FB9A4EFF53C2}" type="presParOf" srcId="{8A80DF6D-5DFF-4C05-9E17-B571BC259675}" destId="{6DC5C547-8EE7-485B-8C78-23B9D6979781}" srcOrd="0" destOrd="0" presId="urn:microsoft.com/office/officeart/2005/8/layout/orgChart1"/>
    <dgm:cxn modelId="{87759DB8-C767-4476-AD87-66EACB8473C3}" type="presParOf" srcId="{8A80DF6D-5DFF-4C05-9E17-B571BC259675}" destId="{630FE28F-0E4B-4922-ADC3-18D657DF7E4F}" srcOrd="1" destOrd="0" presId="urn:microsoft.com/office/officeart/2005/8/layout/orgChart1"/>
    <dgm:cxn modelId="{6A1EDE97-7D91-4C23-A8BF-0085AB9E2E3A}" type="presParOf" srcId="{630FE28F-0E4B-4922-ADC3-18D657DF7E4F}" destId="{8F02696C-070E-47BB-843A-5B70B4771039}" srcOrd="0" destOrd="0" presId="urn:microsoft.com/office/officeart/2005/8/layout/orgChart1"/>
    <dgm:cxn modelId="{8E25ADD0-8F9A-40FF-ADE7-5384F569097E}" type="presParOf" srcId="{8F02696C-070E-47BB-843A-5B70B4771039}" destId="{E6153152-70F2-4AFA-BFCD-94DF8391A46F}" srcOrd="0" destOrd="0" presId="urn:microsoft.com/office/officeart/2005/8/layout/orgChart1"/>
    <dgm:cxn modelId="{7C876A5C-31C7-47CE-9E38-9D84A39A2F1A}" type="presParOf" srcId="{8F02696C-070E-47BB-843A-5B70B4771039}" destId="{36453F7D-68BC-4D2E-B489-5283025FFDFA}" srcOrd="1" destOrd="0" presId="urn:microsoft.com/office/officeart/2005/8/layout/orgChart1"/>
    <dgm:cxn modelId="{6FF92435-E328-48BE-AEAB-7EE31149E307}" type="presParOf" srcId="{630FE28F-0E4B-4922-ADC3-18D657DF7E4F}" destId="{FE835DA8-CBCA-456C-A6CD-80B46A170C37}" srcOrd="1" destOrd="0" presId="urn:microsoft.com/office/officeart/2005/8/layout/orgChart1"/>
    <dgm:cxn modelId="{F4CFE696-1262-4DA3-8E4D-617F439622E4}" type="presParOf" srcId="{630FE28F-0E4B-4922-ADC3-18D657DF7E4F}" destId="{DF3B0B70-D2DE-4D52-9F9F-289E89EC29BC}" srcOrd="2" destOrd="0" presId="urn:microsoft.com/office/officeart/2005/8/layout/orgChart1"/>
    <dgm:cxn modelId="{2DC4B970-563D-4484-A534-AD6BCA6308D6}" type="presParOf" srcId="{8A80DF6D-5DFF-4C05-9E17-B571BC259675}" destId="{7E6D1D81-0904-4B2B-B462-8D02643B4658}" srcOrd="2" destOrd="0" presId="urn:microsoft.com/office/officeart/2005/8/layout/orgChart1"/>
    <dgm:cxn modelId="{CB653AC7-A5E5-49D2-A3F0-2C15DE9E6DB0}" type="presParOf" srcId="{8A80DF6D-5DFF-4C05-9E17-B571BC259675}" destId="{835DC0E9-9C72-4B0E-BB75-02C734D49053}" srcOrd="3" destOrd="0" presId="urn:microsoft.com/office/officeart/2005/8/layout/orgChart1"/>
    <dgm:cxn modelId="{C2C7ABE3-0EF6-4A69-853C-9A972F05DA9E}" type="presParOf" srcId="{835DC0E9-9C72-4B0E-BB75-02C734D49053}" destId="{2FB69503-03BF-4733-A6C4-EADDF1E46C5B}" srcOrd="0" destOrd="0" presId="urn:microsoft.com/office/officeart/2005/8/layout/orgChart1"/>
    <dgm:cxn modelId="{872D1383-8575-4E5B-B4EC-7D2C5920C4B1}" type="presParOf" srcId="{2FB69503-03BF-4733-A6C4-EADDF1E46C5B}" destId="{86C5DC39-DCCE-4200-B2B5-59AD1F934E5C}" srcOrd="0" destOrd="0" presId="urn:microsoft.com/office/officeart/2005/8/layout/orgChart1"/>
    <dgm:cxn modelId="{3A674155-80DF-4838-86A4-0E29E1241D90}" type="presParOf" srcId="{2FB69503-03BF-4733-A6C4-EADDF1E46C5B}" destId="{6F3C5317-1C0A-4241-9A6C-0A62C745F1E3}" srcOrd="1" destOrd="0" presId="urn:microsoft.com/office/officeart/2005/8/layout/orgChart1"/>
    <dgm:cxn modelId="{40128715-4E48-41DF-B588-FDC23EFC0531}" type="presParOf" srcId="{835DC0E9-9C72-4B0E-BB75-02C734D49053}" destId="{3DBA01FE-C290-4764-B276-40DB912C9240}" srcOrd="1" destOrd="0" presId="urn:microsoft.com/office/officeart/2005/8/layout/orgChart1"/>
    <dgm:cxn modelId="{2F4D3F50-1F6F-4998-A6A8-3E3E76EC3C3C}" type="presParOf" srcId="{835DC0E9-9C72-4B0E-BB75-02C734D49053}" destId="{59A6F4B7-F699-4CC7-BF69-661D7556777D}" srcOrd="2" destOrd="0" presId="urn:microsoft.com/office/officeart/2005/8/layout/orgChart1"/>
    <dgm:cxn modelId="{4F2F7F45-D922-4217-B60C-88E29773757B}" type="presParOf" srcId="{8A80DF6D-5DFF-4C05-9E17-B571BC259675}" destId="{C9E8222D-9E48-4D9E-875A-31510D4FC518}" srcOrd="4" destOrd="0" presId="urn:microsoft.com/office/officeart/2005/8/layout/orgChart1"/>
    <dgm:cxn modelId="{77AB5F8D-6B02-454D-8B47-2322069DDE19}" type="presParOf" srcId="{8A80DF6D-5DFF-4C05-9E17-B571BC259675}" destId="{C574DB26-FCE9-40BA-88A1-7BB235F7D06C}" srcOrd="5" destOrd="0" presId="urn:microsoft.com/office/officeart/2005/8/layout/orgChart1"/>
    <dgm:cxn modelId="{9F67E604-B146-432A-BD9F-741A95B5E88C}" type="presParOf" srcId="{C574DB26-FCE9-40BA-88A1-7BB235F7D06C}" destId="{81392555-5695-4896-B049-12E2CF97B3AC}" srcOrd="0" destOrd="0" presId="urn:microsoft.com/office/officeart/2005/8/layout/orgChart1"/>
    <dgm:cxn modelId="{9C5105AA-E6BC-4937-86BC-986929252B59}" type="presParOf" srcId="{81392555-5695-4896-B049-12E2CF97B3AC}" destId="{3444BAD9-6527-42B6-A2B4-92875CA6336C}" srcOrd="0" destOrd="0" presId="urn:microsoft.com/office/officeart/2005/8/layout/orgChart1"/>
    <dgm:cxn modelId="{CE3666C0-8F37-4BAA-B27B-B77C1FC13F51}" type="presParOf" srcId="{81392555-5695-4896-B049-12E2CF97B3AC}" destId="{D4031691-8DA9-4699-9EE7-E2AD6CB2B818}" srcOrd="1" destOrd="0" presId="urn:microsoft.com/office/officeart/2005/8/layout/orgChart1"/>
    <dgm:cxn modelId="{1201306F-8084-4DF3-B458-32BE9654F531}" type="presParOf" srcId="{C574DB26-FCE9-40BA-88A1-7BB235F7D06C}" destId="{A9AE8229-6C1D-4927-B434-296243B366E7}" srcOrd="1" destOrd="0" presId="urn:microsoft.com/office/officeart/2005/8/layout/orgChart1"/>
    <dgm:cxn modelId="{F625F91A-AB1B-43A3-B81D-17AB0E340629}" type="presParOf" srcId="{C574DB26-FCE9-40BA-88A1-7BB235F7D06C}" destId="{5B534037-6DE2-4B32-941E-1BB88FA6F1C4}" srcOrd="2" destOrd="0" presId="urn:microsoft.com/office/officeart/2005/8/layout/orgChart1"/>
    <dgm:cxn modelId="{184E7950-536D-4F30-9C6C-1CCDD7D024DD}" type="presParOf" srcId="{8A80DF6D-5DFF-4C05-9E17-B571BC259675}" destId="{4CA6646D-AF11-4FE8-B970-2879C730339C}" srcOrd="6" destOrd="0" presId="urn:microsoft.com/office/officeart/2005/8/layout/orgChart1"/>
    <dgm:cxn modelId="{2FFE1018-7552-4A2B-A234-4B3144E54ABA}" type="presParOf" srcId="{8A80DF6D-5DFF-4C05-9E17-B571BC259675}" destId="{D144B91B-DEB1-4FBA-92A9-AF53EC8B5E6C}" srcOrd="7" destOrd="0" presId="urn:microsoft.com/office/officeart/2005/8/layout/orgChart1"/>
    <dgm:cxn modelId="{8F5CABA8-9D70-4CD1-8404-9479AE468AF4}" type="presParOf" srcId="{D144B91B-DEB1-4FBA-92A9-AF53EC8B5E6C}" destId="{951DBDCC-4446-4B04-B3B4-303D3736A7AE}" srcOrd="0" destOrd="0" presId="urn:microsoft.com/office/officeart/2005/8/layout/orgChart1"/>
    <dgm:cxn modelId="{B9CB6A2C-E078-4227-8440-6AA735B44333}" type="presParOf" srcId="{951DBDCC-4446-4B04-B3B4-303D3736A7AE}" destId="{B263A0EB-C476-49EE-9786-B0975635E63B}" srcOrd="0" destOrd="0" presId="urn:microsoft.com/office/officeart/2005/8/layout/orgChart1"/>
    <dgm:cxn modelId="{8F550DBB-D900-45F0-9E06-ED8B23280ED7}" type="presParOf" srcId="{951DBDCC-4446-4B04-B3B4-303D3736A7AE}" destId="{B5326618-0DFA-4787-BC64-4F2CFC9CDD1C}" srcOrd="1" destOrd="0" presId="urn:microsoft.com/office/officeart/2005/8/layout/orgChart1"/>
    <dgm:cxn modelId="{57A92CE6-E1BC-4737-A810-21E373C6954D}" type="presParOf" srcId="{D144B91B-DEB1-4FBA-92A9-AF53EC8B5E6C}" destId="{91EEE34E-A7D8-4720-91E8-BD552A33999E}" srcOrd="1" destOrd="0" presId="urn:microsoft.com/office/officeart/2005/8/layout/orgChart1"/>
    <dgm:cxn modelId="{F922BB0D-1D68-4EE5-8441-B0D691C2E48E}" type="presParOf" srcId="{D144B91B-DEB1-4FBA-92A9-AF53EC8B5E6C}" destId="{48FA39DA-7425-4EF6-8295-7DDAE13084AB}" srcOrd="2" destOrd="0" presId="urn:microsoft.com/office/officeart/2005/8/layout/orgChart1"/>
    <dgm:cxn modelId="{551F6B3B-6AA1-44D8-AA3B-A163BD4A9FA2}" type="presParOf" srcId="{1CD627E7-C3B0-401A-9876-83617AD0D8D3}" destId="{95D89D87-B54E-455B-A64A-96E79259ACB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4D9056-E03E-4231-8B9E-2E4B148FDFFB}" type="doc">
      <dgm:prSet loTypeId="urn:microsoft.com/office/officeart/2005/8/layout/orgChart1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E594DD0-4B8E-48BF-B285-47D639E5DD56}">
      <dgm:prSet/>
      <dgm:spPr/>
      <dgm:t>
        <a:bodyPr/>
        <a:lstStyle/>
        <a:p>
          <a:pPr rtl="0"/>
          <a:r>
            <a:rPr lang="en-US" dirty="0" smtClean="0"/>
            <a:t>Transmission Modes / Data Flow</a:t>
          </a:r>
          <a:endParaRPr lang="en-US" dirty="0"/>
        </a:p>
      </dgm:t>
    </dgm:pt>
    <dgm:pt modelId="{8B521B95-20EA-446D-BE79-B4F728187948}" type="parTrans" cxnId="{01A95408-4A53-43A9-8A20-AEC4DB6132C8}">
      <dgm:prSet/>
      <dgm:spPr/>
      <dgm:t>
        <a:bodyPr/>
        <a:lstStyle/>
        <a:p>
          <a:endParaRPr lang="en-US"/>
        </a:p>
      </dgm:t>
    </dgm:pt>
    <dgm:pt modelId="{B595117F-C60B-4614-AA9D-1346706E4A68}" type="sibTrans" cxnId="{01A95408-4A53-43A9-8A20-AEC4DB6132C8}">
      <dgm:prSet/>
      <dgm:spPr/>
      <dgm:t>
        <a:bodyPr/>
        <a:lstStyle/>
        <a:p>
          <a:endParaRPr lang="en-US"/>
        </a:p>
      </dgm:t>
    </dgm:pt>
    <dgm:pt modelId="{88AC9DE4-FA26-4F94-AFDE-CAE1EA994AB4}">
      <dgm:prSet/>
      <dgm:spPr/>
      <dgm:t>
        <a:bodyPr/>
        <a:lstStyle/>
        <a:p>
          <a:pPr rtl="0"/>
          <a:r>
            <a:rPr lang="en-US" smtClean="0"/>
            <a:t>Simplex</a:t>
          </a:r>
          <a:endParaRPr lang="en-US"/>
        </a:p>
      </dgm:t>
    </dgm:pt>
    <dgm:pt modelId="{986A05A1-124A-431E-AC50-1909CE91651F}" type="parTrans" cxnId="{03F7C519-BEEE-4855-B9A5-CDB4E3E3F346}">
      <dgm:prSet/>
      <dgm:spPr/>
      <dgm:t>
        <a:bodyPr/>
        <a:lstStyle/>
        <a:p>
          <a:endParaRPr lang="en-US"/>
        </a:p>
      </dgm:t>
    </dgm:pt>
    <dgm:pt modelId="{19BB8E88-A5D5-4C7F-8B7C-97CC3457DCFC}" type="sibTrans" cxnId="{03F7C519-BEEE-4855-B9A5-CDB4E3E3F346}">
      <dgm:prSet/>
      <dgm:spPr/>
      <dgm:t>
        <a:bodyPr/>
        <a:lstStyle/>
        <a:p>
          <a:endParaRPr lang="en-US"/>
        </a:p>
      </dgm:t>
    </dgm:pt>
    <dgm:pt modelId="{D8D7E967-3443-45DD-9358-12462E0C97F0}">
      <dgm:prSet/>
      <dgm:spPr/>
      <dgm:t>
        <a:bodyPr/>
        <a:lstStyle/>
        <a:p>
          <a:pPr rtl="0"/>
          <a:r>
            <a:rPr lang="en-US" smtClean="0"/>
            <a:t>Half-Duplex</a:t>
          </a:r>
          <a:endParaRPr lang="en-US"/>
        </a:p>
      </dgm:t>
    </dgm:pt>
    <dgm:pt modelId="{547E8C41-A5C2-4A40-AA2A-E677C8C4A4BA}" type="parTrans" cxnId="{CE13030D-F418-4B42-9822-434FD2422E23}">
      <dgm:prSet/>
      <dgm:spPr/>
      <dgm:t>
        <a:bodyPr/>
        <a:lstStyle/>
        <a:p>
          <a:endParaRPr lang="en-US"/>
        </a:p>
      </dgm:t>
    </dgm:pt>
    <dgm:pt modelId="{227D177F-2F90-4C0E-8156-20B9E579FC9E}" type="sibTrans" cxnId="{CE13030D-F418-4B42-9822-434FD2422E23}">
      <dgm:prSet/>
      <dgm:spPr/>
      <dgm:t>
        <a:bodyPr/>
        <a:lstStyle/>
        <a:p>
          <a:endParaRPr lang="en-US"/>
        </a:p>
      </dgm:t>
    </dgm:pt>
    <dgm:pt modelId="{7BAAC29C-B658-485F-81F4-A19840BAB291}">
      <dgm:prSet/>
      <dgm:spPr/>
      <dgm:t>
        <a:bodyPr/>
        <a:lstStyle/>
        <a:p>
          <a:pPr rtl="0"/>
          <a:r>
            <a:rPr lang="en-US" smtClean="0"/>
            <a:t>Full-Duplex</a:t>
          </a:r>
          <a:endParaRPr lang="en-US"/>
        </a:p>
      </dgm:t>
    </dgm:pt>
    <dgm:pt modelId="{7E8376F2-D1B4-4A13-8365-670B751DA33E}" type="parTrans" cxnId="{75A2EED4-8053-4F87-91D5-B658FFA233A3}">
      <dgm:prSet/>
      <dgm:spPr/>
      <dgm:t>
        <a:bodyPr/>
        <a:lstStyle/>
        <a:p>
          <a:endParaRPr lang="en-US"/>
        </a:p>
      </dgm:t>
    </dgm:pt>
    <dgm:pt modelId="{B248A439-3606-4821-A0B4-2B34951E288A}" type="sibTrans" cxnId="{75A2EED4-8053-4F87-91D5-B658FFA233A3}">
      <dgm:prSet/>
      <dgm:spPr/>
      <dgm:t>
        <a:bodyPr/>
        <a:lstStyle/>
        <a:p>
          <a:endParaRPr lang="en-US"/>
        </a:p>
      </dgm:t>
    </dgm:pt>
    <dgm:pt modelId="{6F6798B3-AFFF-47A2-81C7-4639255F2DBC}" type="pres">
      <dgm:prSet presAssocID="{BD4D9056-E03E-4231-8B9E-2E4B148FDF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CD627E7-C3B0-401A-9876-83617AD0D8D3}" type="pres">
      <dgm:prSet presAssocID="{1E594DD0-4B8E-48BF-B285-47D639E5DD56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7EAC47F-1962-4A56-BA66-9448A1BCC846}" type="pres">
      <dgm:prSet presAssocID="{1E594DD0-4B8E-48BF-B285-47D639E5DD56}" presName="rootComposite1" presStyleCnt="0"/>
      <dgm:spPr/>
      <dgm:t>
        <a:bodyPr/>
        <a:lstStyle/>
        <a:p>
          <a:endParaRPr lang="en-US"/>
        </a:p>
      </dgm:t>
    </dgm:pt>
    <dgm:pt modelId="{F322B3AB-223E-462F-8D85-E4A8C52E6AB3}" type="pres">
      <dgm:prSet presAssocID="{1E594DD0-4B8E-48BF-B285-47D639E5DD56}" presName="rootText1" presStyleLbl="node0" presStyleIdx="0" presStyleCnt="1" custScaleX="2064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962BD1-3FF2-42ED-86AF-49C655473CE7}" type="pres">
      <dgm:prSet presAssocID="{1E594DD0-4B8E-48BF-B285-47D639E5DD5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A80DF6D-5DFF-4C05-9E17-B571BC259675}" type="pres">
      <dgm:prSet presAssocID="{1E594DD0-4B8E-48BF-B285-47D639E5DD56}" presName="hierChild2" presStyleCnt="0"/>
      <dgm:spPr/>
      <dgm:t>
        <a:bodyPr/>
        <a:lstStyle/>
        <a:p>
          <a:endParaRPr lang="en-US"/>
        </a:p>
      </dgm:t>
    </dgm:pt>
    <dgm:pt modelId="{6DC5C547-8EE7-485B-8C78-23B9D6979781}" type="pres">
      <dgm:prSet presAssocID="{986A05A1-124A-431E-AC50-1909CE91651F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30FE28F-0E4B-4922-ADC3-18D657DF7E4F}" type="pres">
      <dgm:prSet presAssocID="{88AC9DE4-FA26-4F94-AFDE-CAE1EA994AB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F02696C-070E-47BB-843A-5B70B4771039}" type="pres">
      <dgm:prSet presAssocID="{88AC9DE4-FA26-4F94-AFDE-CAE1EA994AB4}" presName="rootComposite" presStyleCnt="0"/>
      <dgm:spPr/>
      <dgm:t>
        <a:bodyPr/>
        <a:lstStyle/>
        <a:p>
          <a:endParaRPr lang="en-US"/>
        </a:p>
      </dgm:t>
    </dgm:pt>
    <dgm:pt modelId="{E6153152-70F2-4AFA-BFCD-94DF8391A46F}" type="pres">
      <dgm:prSet presAssocID="{88AC9DE4-FA26-4F94-AFDE-CAE1EA994AB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453F7D-68BC-4D2E-B489-5283025FFDFA}" type="pres">
      <dgm:prSet presAssocID="{88AC9DE4-FA26-4F94-AFDE-CAE1EA994AB4}" presName="rootConnector" presStyleLbl="node2" presStyleIdx="0" presStyleCnt="3"/>
      <dgm:spPr/>
      <dgm:t>
        <a:bodyPr/>
        <a:lstStyle/>
        <a:p>
          <a:endParaRPr lang="en-US"/>
        </a:p>
      </dgm:t>
    </dgm:pt>
    <dgm:pt modelId="{FE835DA8-CBCA-456C-A6CD-80B46A170C37}" type="pres">
      <dgm:prSet presAssocID="{88AC9DE4-FA26-4F94-AFDE-CAE1EA994AB4}" presName="hierChild4" presStyleCnt="0"/>
      <dgm:spPr/>
      <dgm:t>
        <a:bodyPr/>
        <a:lstStyle/>
        <a:p>
          <a:endParaRPr lang="en-US"/>
        </a:p>
      </dgm:t>
    </dgm:pt>
    <dgm:pt modelId="{DF3B0B70-D2DE-4D52-9F9F-289E89EC29BC}" type="pres">
      <dgm:prSet presAssocID="{88AC9DE4-FA26-4F94-AFDE-CAE1EA994AB4}" presName="hierChild5" presStyleCnt="0"/>
      <dgm:spPr/>
      <dgm:t>
        <a:bodyPr/>
        <a:lstStyle/>
        <a:p>
          <a:endParaRPr lang="en-US"/>
        </a:p>
      </dgm:t>
    </dgm:pt>
    <dgm:pt modelId="{7E6D1D81-0904-4B2B-B462-8D02643B4658}" type="pres">
      <dgm:prSet presAssocID="{547E8C41-A5C2-4A40-AA2A-E677C8C4A4BA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35DC0E9-9C72-4B0E-BB75-02C734D49053}" type="pres">
      <dgm:prSet presAssocID="{D8D7E967-3443-45DD-9358-12462E0C97F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FB69503-03BF-4733-A6C4-EADDF1E46C5B}" type="pres">
      <dgm:prSet presAssocID="{D8D7E967-3443-45DD-9358-12462E0C97F0}" presName="rootComposite" presStyleCnt="0"/>
      <dgm:spPr/>
      <dgm:t>
        <a:bodyPr/>
        <a:lstStyle/>
        <a:p>
          <a:endParaRPr lang="en-US"/>
        </a:p>
      </dgm:t>
    </dgm:pt>
    <dgm:pt modelId="{86C5DC39-DCCE-4200-B2B5-59AD1F934E5C}" type="pres">
      <dgm:prSet presAssocID="{D8D7E967-3443-45DD-9358-12462E0C97F0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3C5317-1C0A-4241-9A6C-0A62C745F1E3}" type="pres">
      <dgm:prSet presAssocID="{D8D7E967-3443-45DD-9358-12462E0C97F0}" presName="rootConnector" presStyleLbl="node2" presStyleIdx="1" presStyleCnt="3"/>
      <dgm:spPr/>
      <dgm:t>
        <a:bodyPr/>
        <a:lstStyle/>
        <a:p>
          <a:endParaRPr lang="en-US"/>
        </a:p>
      </dgm:t>
    </dgm:pt>
    <dgm:pt modelId="{3DBA01FE-C290-4764-B276-40DB912C9240}" type="pres">
      <dgm:prSet presAssocID="{D8D7E967-3443-45DD-9358-12462E0C97F0}" presName="hierChild4" presStyleCnt="0"/>
      <dgm:spPr/>
      <dgm:t>
        <a:bodyPr/>
        <a:lstStyle/>
        <a:p>
          <a:endParaRPr lang="en-US"/>
        </a:p>
      </dgm:t>
    </dgm:pt>
    <dgm:pt modelId="{59A6F4B7-F699-4CC7-BF69-661D7556777D}" type="pres">
      <dgm:prSet presAssocID="{D8D7E967-3443-45DD-9358-12462E0C97F0}" presName="hierChild5" presStyleCnt="0"/>
      <dgm:spPr/>
      <dgm:t>
        <a:bodyPr/>
        <a:lstStyle/>
        <a:p>
          <a:endParaRPr lang="en-US"/>
        </a:p>
      </dgm:t>
    </dgm:pt>
    <dgm:pt modelId="{083E5F4A-59D2-4052-9364-F8581E99881A}" type="pres">
      <dgm:prSet presAssocID="{7E8376F2-D1B4-4A13-8365-670B751DA33E}" presName="Name37" presStyleLbl="parChTrans1D2" presStyleIdx="2" presStyleCnt="3"/>
      <dgm:spPr/>
      <dgm:t>
        <a:bodyPr/>
        <a:lstStyle/>
        <a:p>
          <a:endParaRPr lang="en-US"/>
        </a:p>
      </dgm:t>
    </dgm:pt>
    <dgm:pt modelId="{15BF3D79-C091-4892-AC16-C641B32711CC}" type="pres">
      <dgm:prSet presAssocID="{7BAAC29C-B658-485F-81F4-A19840BAB29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66FB431-5253-46D9-B663-139EE150D296}" type="pres">
      <dgm:prSet presAssocID="{7BAAC29C-B658-485F-81F4-A19840BAB291}" presName="rootComposite" presStyleCnt="0"/>
      <dgm:spPr/>
      <dgm:t>
        <a:bodyPr/>
        <a:lstStyle/>
        <a:p>
          <a:endParaRPr lang="en-US"/>
        </a:p>
      </dgm:t>
    </dgm:pt>
    <dgm:pt modelId="{CA06BCFF-3676-496F-85D9-92E06AB78F4E}" type="pres">
      <dgm:prSet presAssocID="{7BAAC29C-B658-485F-81F4-A19840BAB29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1F47BB-4EE6-4BE2-B956-EB0B8AA003F1}" type="pres">
      <dgm:prSet presAssocID="{7BAAC29C-B658-485F-81F4-A19840BAB291}" presName="rootConnector" presStyleLbl="node2" presStyleIdx="2" presStyleCnt="3"/>
      <dgm:spPr/>
      <dgm:t>
        <a:bodyPr/>
        <a:lstStyle/>
        <a:p>
          <a:endParaRPr lang="en-US"/>
        </a:p>
      </dgm:t>
    </dgm:pt>
    <dgm:pt modelId="{A3B3D04E-C950-4C09-9AC7-1855781C6C8D}" type="pres">
      <dgm:prSet presAssocID="{7BAAC29C-B658-485F-81F4-A19840BAB291}" presName="hierChild4" presStyleCnt="0"/>
      <dgm:spPr/>
      <dgm:t>
        <a:bodyPr/>
        <a:lstStyle/>
        <a:p>
          <a:endParaRPr lang="en-US"/>
        </a:p>
      </dgm:t>
    </dgm:pt>
    <dgm:pt modelId="{6E3E57C7-5B34-4943-A9FC-985962808750}" type="pres">
      <dgm:prSet presAssocID="{7BAAC29C-B658-485F-81F4-A19840BAB291}" presName="hierChild5" presStyleCnt="0"/>
      <dgm:spPr/>
      <dgm:t>
        <a:bodyPr/>
        <a:lstStyle/>
        <a:p>
          <a:endParaRPr lang="en-US"/>
        </a:p>
      </dgm:t>
    </dgm:pt>
    <dgm:pt modelId="{95D89D87-B54E-455B-A64A-96E79259ACB5}" type="pres">
      <dgm:prSet presAssocID="{1E594DD0-4B8E-48BF-B285-47D639E5DD56}" presName="hierChild3" presStyleCnt="0"/>
      <dgm:spPr/>
      <dgm:t>
        <a:bodyPr/>
        <a:lstStyle/>
        <a:p>
          <a:endParaRPr lang="en-US"/>
        </a:p>
      </dgm:t>
    </dgm:pt>
  </dgm:ptLst>
  <dgm:cxnLst>
    <dgm:cxn modelId="{330BFEBB-CF61-4954-82AD-F8AEDB70441E}" type="presOf" srcId="{7E8376F2-D1B4-4A13-8365-670B751DA33E}" destId="{083E5F4A-59D2-4052-9364-F8581E99881A}" srcOrd="0" destOrd="0" presId="urn:microsoft.com/office/officeart/2005/8/layout/orgChart1"/>
    <dgm:cxn modelId="{105601B2-0D93-4043-848F-576DD0B7E29F}" type="presOf" srcId="{986A05A1-124A-431E-AC50-1909CE91651F}" destId="{6DC5C547-8EE7-485B-8C78-23B9D6979781}" srcOrd="0" destOrd="0" presId="urn:microsoft.com/office/officeart/2005/8/layout/orgChart1"/>
    <dgm:cxn modelId="{75A2EED4-8053-4F87-91D5-B658FFA233A3}" srcId="{1E594DD0-4B8E-48BF-B285-47D639E5DD56}" destId="{7BAAC29C-B658-485F-81F4-A19840BAB291}" srcOrd="2" destOrd="0" parTransId="{7E8376F2-D1B4-4A13-8365-670B751DA33E}" sibTransId="{B248A439-3606-4821-A0B4-2B34951E288A}"/>
    <dgm:cxn modelId="{1F0B45B4-C5D0-4C1B-B73C-90DF6EA1523E}" type="presOf" srcId="{88AC9DE4-FA26-4F94-AFDE-CAE1EA994AB4}" destId="{36453F7D-68BC-4D2E-B489-5283025FFDFA}" srcOrd="1" destOrd="0" presId="urn:microsoft.com/office/officeart/2005/8/layout/orgChart1"/>
    <dgm:cxn modelId="{8AEB142C-AA1A-4A23-AA0A-D6897856CC8B}" type="presOf" srcId="{547E8C41-A5C2-4A40-AA2A-E677C8C4A4BA}" destId="{7E6D1D81-0904-4B2B-B462-8D02643B4658}" srcOrd="0" destOrd="0" presId="urn:microsoft.com/office/officeart/2005/8/layout/orgChart1"/>
    <dgm:cxn modelId="{C990B16F-9396-4D43-B853-E1264D5FEB4B}" type="presOf" srcId="{88AC9DE4-FA26-4F94-AFDE-CAE1EA994AB4}" destId="{E6153152-70F2-4AFA-BFCD-94DF8391A46F}" srcOrd="0" destOrd="0" presId="urn:microsoft.com/office/officeart/2005/8/layout/orgChart1"/>
    <dgm:cxn modelId="{E6E5BD1B-8843-47ED-ABA4-E40E458A1008}" type="presOf" srcId="{7BAAC29C-B658-485F-81F4-A19840BAB291}" destId="{CA06BCFF-3676-496F-85D9-92E06AB78F4E}" srcOrd="0" destOrd="0" presId="urn:microsoft.com/office/officeart/2005/8/layout/orgChart1"/>
    <dgm:cxn modelId="{E704CE47-2D5D-4EAA-A1E0-2224FB228A6F}" type="presOf" srcId="{BD4D9056-E03E-4231-8B9E-2E4B148FDFFB}" destId="{6F6798B3-AFFF-47A2-81C7-4639255F2DBC}" srcOrd="0" destOrd="0" presId="urn:microsoft.com/office/officeart/2005/8/layout/orgChart1"/>
    <dgm:cxn modelId="{287F8711-75D6-4241-A719-22344E4978CE}" type="presOf" srcId="{D8D7E967-3443-45DD-9358-12462E0C97F0}" destId="{86C5DC39-DCCE-4200-B2B5-59AD1F934E5C}" srcOrd="0" destOrd="0" presId="urn:microsoft.com/office/officeart/2005/8/layout/orgChart1"/>
    <dgm:cxn modelId="{03541DF2-394F-436E-8896-52A4966A7888}" type="presOf" srcId="{D8D7E967-3443-45DD-9358-12462E0C97F0}" destId="{6F3C5317-1C0A-4241-9A6C-0A62C745F1E3}" srcOrd="1" destOrd="0" presId="urn:microsoft.com/office/officeart/2005/8/layout/orgChart1"/>
    <dgm:cxn modelId="{0BDEC2D7-E701-402B-94DF-507E3A9E7270}" type="presOf" srcId="{1E594DD0-4B8E-48BF-B285-47D639E5DD56}" destId="{3E962BD1-3FF2-42ED-86AF-49C655473CE7}" srcOrd="1" destOrd="0" presId="urn:microsoft.com/office/officeart/2005/8/layout/orgChart1"/>
    <dgm:cxn modelId="{CE13030D-F418-4B42-9822-434FD2422E23}" srcId="{1E594DD0-4B8E-48BF-B285-47D639E5DD56}" destId="{D8D7E967-3443-45DD-9358-12462E0C97F0}" srcOrd="1" destOrd="0" parTransId="{547E8C41-A5C2-4A40-AA2A-E677C8C4A4BA}" sibTransId="{227D177F-2F90-4C0E-8156-20B9E579FC9E}"/>
    <dgm:cxn modelId="{F5D51E78-8B14-4EC3-AF42-94DA942600AD}" type="presOf" srcId="{1E594DD0-4B8E-48BF-B285-47D639E5DD56}" destId="{F322B3AB-223E-462F-8D85-E4A8C52E6AB3}" srcOrd="0" destOrd="0" presId="urn:microsoft.com/office/officeart/2005/8/layout/orgChart1"/>
    <dgm:cxn modelId="{FE2C0634-1EDE-423E-AD23-E0B57A073538}" type="presOf" srcId="{7BAAC29C-B658-485F-81F4-A19840BAB291}" destId="{701F47BB-4EE6-4BE2-B956-EB0B8AA003F1}" srcOrd="1" destOrd="0" presId="urn:microsoft.com/office/officeart/2005/8/layout/orgChart1"/>
    <dgm:cxn modelId="{01A95408-4A53-43A9-8A20-AEC4DB6132C8}" srcId="{BD4D9056-E03E-4231-8B9E-2E4B148FDFFB}" destId="{1E594DD0-4B8E-48BF-B285-47D639E5DD56}" srcOrd="0" destOrd="0" parTransId="{8B521B95-20EA-446D-BE79-B4F728187948}" sibTransId="{B595117F-C60B-4614-AA9D-1346706E4A68}"/>
    <dgm:cxn modelId="{03F7C519-BEEE-4855-B9A5-CDB4E3E3F346}" srcId="{1E594DD0-4B8E-48BF-B285-47D639E5DD56}" destId="{88AC9DE4-FA26-4F94-AFDE-CAE1EA994AB4}" srcOrd="0" destOrd="0" parTransId="{986A05A1-124A-431E-AC50-1909CE91651F}" sibTransId="{19BB8E88-A5D5-4C7F-8B7C-97CC3457DCFC}"/>
    <dgm:cxn modelId="{A2D15689-6762-4702-B56A-1FFB7527E3F0}" type="presParOf" srcId="{6F6798B3-AFFF-47A2-81C7-4639255F2DBC}" destId="{1CD627E7-C3B0-401A-9876-83617AD0D8D3}" srcOrd="0" destOrd="0" presId="urn:microsoft.com/office/officeart/2005/8/layout/orgChart1"/>
    <dgm:cxn modelId="{804A576D-5EE2-4F91-9298-2A1D7CF6813B}" type="presParOf" srcId="{1CD627E7-C3B0-401A-9876-83617AD0D8D3}" destId="{27EAC47F-1962-4A56-BA66-9448A1BCC846}" srcOrd="0" destOrd="0" presId="urn:microsoft.com/office/officeart/2005/8/layout/orgChart1"/>
    <dgm:cxn modelId="{ACCBAC47-5FC1-41EA-B3E9-B5B07E2ECDC9}" type="presParOf" srcId="{27EAC47F-1962-4A56-BA66-9448A1BCC846}" destId="{F322B3AB-223E-462F-8D85-E4A8C52E6AB3}" srcOrd="0" destOrd="0" presId="urn:microsoft.com/office/officeart/2005/8/layout/orgChart1"/>
    <dgm:cxn modelId="{A6C990CF-7EC6-436B-A536-CAF70EC529C5}" type="presParOf" srcId="{27EAC47F-1962-4A56-BA66-9448A1BCC846}" destId="{3E962BD1-3FF2-42ED-86AF-49C655473CE7}" srcOrd="1" destOrd="0" presId="urn:microsoft.com/office/officeart/2005/8/layout/orgChart1"/>
    <dgm:cxn modelId="{288C68B8-72E1-44CD-A2E9-666E24473E97}" type="presParOf" srcId="{1CD627E7-C3B0-401A-9876-83617AD0D8D3}" destId="{8A80DF6D-5DFF-4C05-9E17-B571BC259675}" srcOrd="1" destOrd="0" presId="urn:microsoft.com/office/officeart/2005/8/layout/orgChart1"/>
    <dgm:cxn modelId="{A1B2BFF0-7BE3-414F-A0A7-EB914F25B63F}" type="presParOf" srcId="{8A80DF6D-5DFF-4C05-9E17-B571BC259675}" destId="{6DC5C547-8EE7-485B-8C78-23B9D6979781}" srcOrd="0" destOrd="0" presId="urn:microsoft.com/office/officeart/2005/8/layout/orgChart1"/>
    <dgm:cxn modelId="{0F3068DC-EA00-45FD-9AE8-A8CA29B9BCA2}" type="presParOf" srcId="{8A80DF6D-5DFF-4C05-9E17-B571BC259675}" destId="{630FE28F-0E4B-4922-ADC3-18D657DF7E4F}" srcOrd="1" destOrd="0" presId="urn:microsoft.com/office/officeart/2005/8/layout/orgChart1"/>
    <dgm:cxn modelId="{5A769C91-45E1-4E80-965A-C6A722DC8779}" type="presParOf" srcId="{630FE28F-0E4B-4922-ADC3-18D657DF7E4F}" destId="{8F02696C-070E-47BB-843A-5B70B4771039}" srcOrd="0" destOrd="0" presId="urn:microsoft.com/office/officeart/2005/8/layout/orgChart1"/>
    <dgm:cxn modelId="{5612CCA3-6910-49A2-B99D-8F4A7B163795}" type="presParOf" srcId="{8F02696C-070E-47BB-843A-5B70B4771039}" destId="{E6153152-70F2-4AFA-BFCD-94DF8391A46F}" srcOrd="0" destOrd="0" presId="urn:microsoft.com/office/officeart/2005/8/layout/orgChart1"/>
    <dgm:cxn modelId="{26DE7A2F-3468-4EB2-A58D-F758C1366047}" type="presParOf" srcId="{8F02696C-070E-47BB-843A-5B70B4771039}" destId="{36453F7D-68BC-4D2E-B489-5283025FFDFA}" srcOrd="1" destOrd="0" presId="urn:microsoft.com/office/officeart/2005/8/layout/orgChart1"/>
    <dgm:cxn modelId="{8645B3E1-11BB-4F7A-AFCA-EAE4AB0B80FF}" type="presParOf" srcId="{630FE28F-0E4B-4922-ADC3-18D657DF7E4F}" destId="{FE835DA8-CBCA-456C-A6CD-80B46A170C37}" srcOrd="1" destOrd="0" presId="urn:microsoft.com/office/officeart/2005/8/layout/orgChart1"/>
    <dgm:cxn modelId="{48BB9DE2-A4F5-42A9-996E-9D6E1C8A06C6}" type="presParOf" srcId="{630FE28F-0E4B-4922-ADC3-18D657DF7E4F}" destId="{DF3B0B70-D2DE-4D52-9F9F-289E89EC29BC}" srcOrd="2" destOrd="0" presId="urn:microsoft.com/office/officeart/2005/8/layout/orgChart1"/>
    <dgm:cxn modelId="{F6217FB6-446E-4AD3-A86E-440033E2491A}" type="presParOf" srcId="{8A80DF6D-5DFF-4C05-9E17-B571BC259675}" destId="{7E6D1D81-0904-4B2B-B462-8D02643B4658}" srcOrd="2" destOrd="0" presId="urn:microsoft.com/office/officeart/2005/8/layout/orgChart1"/>
    <dgm:cxn modelId="{3B5ADD44-E8C5-49A3-83AF-79960562977D}" type="presParOf" srcId="{8A80DF6D-5DFF-4C05-9E17-B571BC259675}" destId="{835DC0E9-9C72-4B0E-BB75-02C734D49053}" srcOrd="3" destOrd="0" presId="urn:microsoft.com/office/officeart/2005/8/layout/orgChart1"/>
    <dgm:cxn modelId="{5CE74469-B799-468E-A950-4F54E080EBF1}" type="presParOf" srcId="{835DC0E9-9C72-4B0E-BB75-02C734D49053}" destId="{2FB69503-03BF-4733-A6C4-EADDF1E46C5B}" srcOrd="0" destOrd="0" presId="urn:microsoft.com/office/officeart/2005/8/layout/orgChart1"/>
    <dgm:cxn modelId="{9EBCCEDB-45FF-4827-A5E2-A46D4CD60029}" type="presParOf" srcId="{2FB69503-03BF-4733-A6C4-EADDF1E46C5B}" destId="{86C5DC39-DCCE-4200-B2B5-59AD1F934E5C}" srcOrd="0" destOrd="0" presId="urn:microsoft.com/office/officeart/2005/8/layout/orgChart1"/>
    <dgm:cxn modelId="{B5A8B34E-81E3-4214-B4C9-13A3F3030270}" type="presParOf" srcId="{2FB69503-03BF-4733-A6C4-EADDF1E46C5B}" destId="{6F3C5317-1C0A-4241-9A6C-0A62C745F1E3}" srcOrd="1" destOrd="0" presId="urn:microsoft.com/office/officeart/2005/8/layout/orgChart1"/>
    <dgm:cxn modelId="{A87AF3D1-DA05-4CAB-8BBF-22AB5E1E7E4B}" type="presParOf" srcId="{835DC0E9-9C72-4B0E-BB75-02C734D49053}" destId="{3DBA01FE-C290-4764-B276-40DB912C9240}" srcOrd="1" destOrd="0" presId="urn:microsoft.com/office/officeart/2005/8/layout/orgChart1"/>
    <dgm:cxn modelId="{05C79D74-F424-4B3D-B073-1FC4DA5303DD}" type="presParOf" srcId="{835DC0E9-9C72-4B0E-BB75-02C734D49053}" destId="{59A6F4B7-F699-4CC7-BF69-661D7556777D}" srcOrd="2" destOrd="0" presId="urn:microsoft.com/office/officeart/2005/8/layout/orgChart1"/>
    <dgm:cxn modelId="{DF847D34-8B73-440B-B8AD-77C886485CB3}" type="presParOf" srcId="{8A80DF6D-5DFF-4C05-9E17-B571BC259675}" destId="{083E5F4A-59D2-4052-9364-F8581E99881A}" srcOrd="4" destOrd="0" presId="urn:microsoft.com/office/officeart/2005/8/layout/orgChart1"/>
    <dgm:cxn modelId="{F6B4AC28-C826-43C4-B14F-258915BE2E3A}" type="presParOf" srcId="{8A80DF6D-5DFF-4C05-9E17-B571BC259675}" destId="{15BF3D79-C091-4892-AC16-C641B32711CC}" srcOrd="5" destOrd="0" presId="urn:microsoft.com/office/officeart/2005/8/layout/orgChart1"/>
    <dgm:cxn modelId="{C5C69F69-169C-47F4-9F20-6366C7372858}" type="presParOf" srcId="{15BF3D79-C091-4892-AC16-C641B32711CC}" destId="{066FB431-5253-46D9-B663-139EE150D296}" srcOrd="0" destOrd="0" presId="urn:microsoft.com/office/officeart/2005/8/layout/orgChart1"/>
    <dgm:cxn modelId="{786F45F0-1487-45DF-9AB4-C81AEBF341DD}" type="presParOf" srcId="{066FB431-5253-46D9-B663-139EE150D296}" destId="{CA06BCFF-3676-496F-85D9-92E06AB78F4E}" srcOrd="0" destOrd="0" presId="urn:microsoft.com/office/officeart/2005/8/layout/orgChart1"/>
    <dgm:cxn modelId="{D189518C-7F6C-4FE7-9E11-C9C6F9B0F2CF}" type="presParOf" srcId="{066FB431-5253-46D9-B663-139EE150D296}" destId="{701F47BB-4EE6-4BE2-B956-EB0B8AA003F1}" srcOrd="1" destOrd="0" presId="urn:microsoft.com/office/officeart/2005/8/layout/orgChart1"/>
    <dgm:cxn modelId="{5CD5603A-571A-44EF-8B9E-6401C38930F9}" type="presParOf" srcId="{15BF3D79-C091-4892-AC16-C641B32711CC}" destId="{A3B3D04E-C950-4C09-9AC7-1855781C6C8D}" srcOrd="1" destOrd="0" presId="urn:microsoft.com/office/officeart/2005/8/layout/orgChart1"/>
    <dgm:cxn modelId="{1F9166F3-7712-4582-A87F-19E92DD827A0}" type="presParOf" srcId="{15BF3D79-C091-4892-AC16-C641B32711CC}" destId="{6E3E57C7-5B34-4943-A9FC-985962808750}" srcOrd="2" destOrd="0" presId="urn:microsoft.com/office/officeart/2005/8/layout/orgChart1"/>
    <dgm:cxn modelId="{C7853CEE-3E84-49E9-A25C-5D7FF4843E5D}" type="presParOf" srcId="{1CD627E7-C3B0-401A-9876-83617AD0D8D3}" destId="{95D89D87-B54E-455B-A64A-96E79259ACB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D4D9056-E03E-4231-8B9E-2E4B148FDFFB}" type="doc">
      <dgm:prSet loTypeId="urn:microsoft.com/office/officeart/2005/8/layout/orgChart1" loCatId="hierarchy" qsTypeId="urn:microsoft.com/office/officeart/2005/8/quickstyle/simple3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88AC9DE4-FA26-4F94-AFDE-CAE1EA994AB4}">
      <dgm:prSet custT="1"/>
      <dgm:spPr/>
      <dgm:t>
        <a:bodyPr/>
        <a:lstStyle/>
        <a:p>
          <a:pPr rtl="0"/>
          <a:r>
            <a:rPr lang="en-US" sz="3200" dirty="0" smtClean="0"/>
            <a:t>LAN</a:t>
          </a:r>
        </a:p>
        <a:p>
          <a:pPr rtl="0"/>
          <a:r>
            <a:rPr lang="en-US" sz="2400" dirty="0" smtClean="0"/>
            <a:t>(Local Area Network)</a:t>
          </a:r>
          <a:endParaRPr lang="en-US" sz="3200" dirty="0"/>
        </a:p>
      </dgm:t>
    </dgm:pt>
    <dgm:pt modelId="{986A05A1-124A-431E-AC50-1909CE91651F}" type="parTrans" cxnId="{03F7C519-BEEE-4855-B9A5-CDB4E3E3F346}">
      <dgm:prSet/>
      <dgm:spPr/>
      <dgm:t>
        <a:bodyPr/>
        <a:lstStyle/>
        <a:p>
          <a:endParaRPr lang="en-US" sz="1100"/>
        </a:p>
      </dgm:t>
    </dgm:pt>
    <dgm:pt modelId="{19BB8E88-A5D5-4C7F-8B7C-97CC3457DCFC}" type="sibTrans" cxnId="{03F7C519-BEEE-4855-B9A5-CDB4E3E3F346}">
      <dgm:prSet/>
      <dgm:spPr/>
      <dgm:t>
        <a:bodyPr/>
        <a:lstStyle/>
        <a:p>
          <a:endParaRPr lang="en-US" sz="1100"/>
        </a:p>
      </dgm:t>
    </dgm:pt>
    <dgm:pt modelId="{E4255663-983B-46DF-90AC-85CDC6CDE7E0}">
      <dgm:prSet custT="1"/>
      <dgm:spPr/>
      <dgm:t>
        <a:bodyPr/>
        <a:lstStyle/>
        <a:p>
          <a:pPr rtl="0"/>
          <a:r>
            <a:rPr lang="en-US" sz="3200" dirty="0" smtClean="0"/>
            <a:t>WAN</a:t>
          </a:r>
        </a:p>
        <a:p>
          <a:pPr rtl="0"/>
          <a:r>
            <a:rPr lang="en-US" sz="2400" dirty="0" smtClean="0"/>
            <a:t>(Wide Area Network)</a:t>
          </a:r>
          <a:endParaRPr lang="en-US" sz="2400" dirty="0"/>
        </a:p>
      </dgm:t>
    </dgm:pt>
    <dgm:pt modelId="{E4D482F7-94F9-489F-A7FB-39767DBE7E91}" type="parTrans" cxnId="{BA020144-A49F-446B-AEE0-CE67FCE6191F}">
      <dgm:prSet/>
      <dgm:spPr/>
      <dgm:t>
        <a:bodyPr/>
        <a:lstStyle/>
        <a:p>
          <a:endParaRPr lang="en-US" sz="1400"/>
        </a:p>
      </dgm:t>
    </dgm:pt>
    <dgm:pt modelId="{D762FA39-11CA-483A-96F3-931A9E5CDB31}" type="sibTrans" cxnId="{BA020144-A49F-446B-AEE0-CE67FCE6191F}">
      <dgm:prSet/>
      <dgm:spPr/>
      <dgm:t>
        <a:bodyPr/>
        <a:lstStyle/>
        <a:p>
          <a:endParaRPr lang="en-US" sz="1400"/>
        </a:p>
      </dgm:t>
    </dgm:pt>
    <dgm:pt modelId="{1B02FCA4-AB5E-4932-9462-BF1CE6AAEADB}">
      <dgm:prSet custT="1"/>
      <dgm:spPr/>
      <dgm:t>
        <a:bodyPr/>
        <a:lstStyle/>
        <a:p>
          <a:pPr rtl="0"/>
          <a:r>
            <a:rPr lang="en-US" sz="3200" dirty="0" smtClean="0"/>
            <a:t>MAN</a:t>
          </a:r>
        </a:p>
        <a:p>
          <a:pPr rtl="0"/>
          <a:r>
            <a:rPr lang="en-US" sz="2400" dirty="0" smtClean="0"/>
            <a:t>(Metropolitan Area Network)</a:t>
          </a:r>
          <a:endParaRPr lang="en-US" sz="2400" dirty="0"/>
        </a:p>
      </dgm:t>
    </dgm:pt>
    <dgm:pt modelId="{86434E10-A486-4DDB-8741-FBD7A716C082}" type="parTrans" cxnId="{BAFAE885-53AD-4DF7-AC78-9017294C4827}">
      <dgm:prSet/>
      <dgm:spPr/>
      <dgm:t>
        <a:bodyPr/>
        <a:lstStyle/>
        <a:p>
          <a:endParaRPr lang="en-US" sz="1400"/>
        </a:p>
      </dgm:t>
    </dgm:pt>
    <dgm:pt modelId="{903438C9-41B7-4F41-A61C-BE2BD2518B04}" type="sibTrans" cxnId="{BAFAE885-53AD-4DF7-AC78-9017294C4827}">
      <dgm:prSet/>
      <dgm:spPr/>
      <dgm:t>
        <a:bodyPr/>
        <a:lstStyle/>
        <a:p>
          <a:endParaRPr lang="en-US" sz="1400"/>
        </a:p>
      </dgm:t>
    </dgm:pt>
    <dgm:pt modelId="{1E594DD0-4B8E-48BF-B285-47D639E5DD56}">
      <dgm:prSet custT="1"/>
      <dgm:spPr/>
      <dgm:t>
        <a:bodyPr/>
        <a:lstStyle/>
        <a:p>
          <a:pPr rtl="0"/>
          <a:r>
            <a:rPr lang="en-US" sz="4400" dirty="0" smtClean="0"/>
            <a:t>Three Categories of Networks</a:t>
          </a:r>
          <a:endParaRPr lang="en-US" sz="4400" dirty="0"/>
        </a:p>
      </dgm:t>
    </dgm:pt>
    <dgm:pt modelId="{B595117F-C60B-4614-AA9D-1346706E4A68}" type="sibTrans" cxnId="{01A95408-4A53-43A9-8A20-AEC4DB6132C8}">
      <dgm:prSet/>
      <dgm:spPr/>
      <dgm:t>
        <a:bodyPr/>
        <a:lstStyle/>
        <a:p>
          <a:endParaRPr lang="en-US" sz="1100"/>
        </a:p>
      </dgm:t>
    </dgm:pt>
    <dgm:pt modelId="{8B521B95-20EA-446D-BE79-B4F728187948}" type="parTrans" cxnId="{01A95408-4A53-43A9-8A20-AEC4DB6132C8}">
      <dgm:prSet/>
      <dgm:spPr/>
      <dgm:t>
        <a:bodyPr/>
        <a:lstStyle/>
        <a:p>
          <a:endParaRPr lang="en-US" sz="1100"/>
        </a:p>
      </dgm:t>
    </dgm:pt>
    <dgm:pt modelId="{6F6798B3-AFFF-47A2-81C7-4639255F2DBC}" type="pres">
      <dgm:prSet presAssocID="{BD4D9056-E03E-4231-8B9E-2E4B148FDF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CD627E7-C3B0-401A-9876-83617AD0D8D3}" type="pres">
      <dgm:prSet presAssocID="{1E594DD0-4B8E-48BF-B285-47D639E5DD56}" presName="hierRoot1" presStyleCnt="0">
        <dgm:presLayoutVars>
          <dgm:hierBranch val="init"/>
        </dgm:presLayoutVars>
      </dgm:prSet>
      <dgm:spPr/>
    </dgm:pt>
    <dgm:pt modelId="{27EAC47F-1962-4A56-BA66-9448A1BCC846}" type="pres">
      <dgm:prSet presAssocID="{1E594DD0-4B8E-48BF-B285-47D639E5DD56}" presName="rootComposite1" presStyleCnt="0"/>
      <dgm:spPr/>
    </dgm:pt>
    <dgm:pt modelId="{F322B3AB-223E-462F-8D85-E4A8C52E6AB3}" type="pres">
      <dgm:prSet presAssocID="{1E594DD0-4B8E-48BF-B285-47D639E5DD56}" presName="rootText1" presStyleLbl="node0" presStyleIdx="0" presStyleCnt="1" custScaleX="206426" custLinFactNeighborX="-23966" custLinFactNeighborY="-175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962BD1-3FF2-42ED-86AF-49C655473CE7}" type="pres">
      <dgm:prSet presAssocID="{1E594DD0-4B8E-48BF-B285-47D639E5DD5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A80DF6D-5DFF-4C05-9E17-B571BC259675}" type="pres">
      <dgm:prSet presAssocID="{1E594DD0-4B8E-48BF-B285-47D639E5DD56}" presName="hierChild2" presStyleCnt="0"/>
      <dgm:spPr/>
    </dgm:pt>
    <dgm:pt modelId="{6DC5C547-8EE7-485B-8C78-23B9D6979781}" type="pres">
      <dgm:prSet presAssocID="{986A05A1-124A-431E-AC50-1909CE91651F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30FE28F-0E4B-4922-ADC3-18D657DF7E4F}" type="pres">
      <dgm:prSet presAssocID="{88AC9DE4-FA26-4F94-AFDE-CAE1EA994AB4}" presName="hierRoot2" presStyleCnt="0">
        <dgm:presLayoutVars>
          <dgm:hierBranch val="init"/>
        </dgm:presLayoutVars>
      </dgm:prSet>
      <dgm:spPr/>
    </dgm:pt>
    <dgm:pt modelId="{8F02696C-070E-47BB-843A-5B70B4771039}" type="pres">
      <dgm:prSet presAssocID="{88AC9DE4-FA26-4F94-AFDE-CAE1EA994AB4}" presName="rootComposite" presStyleCnt="0"/>
      <dgm:spPr/>
    </dgm:pt>
    <dgm:pt modelId="{E6153152-70F2-4AFA-BFCD-94DF8391A46F}" type="pres">
      <dgm:prSet presAssocID="{88AC9DE4-FA26-4F94-AFDE-CAE1EA994AB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453F7D-68BC-4D2E-B489-5283025FFDFA}" type="pres">
      <dgm:prSet presAssocID="{88AC9DE4-FA26-4F94-AFDE-CAE1EA994AB4}" presName="rootConnector" presStyleLbl="node2" presStyleIdx="0" presStyleCnt="3"/>
      <dgm:spPr/>
      <dgm:t>
        <a:bodyPr/>
        <a:lstStyle/>
        <a:p>
          <a:endParaRPr lang="en-US"/>
        </a:p>
      </dgm:t>
    </dgm:pt>
    <dgm:pt modelId="{FE835DA8-CBCA-456C-A6CD-80B46A170C37}" type="pres">
      <dgm:prSet presAssocID="{88AC9DE4-FA26-4F94-AFDE-CAE1EA994AB4}" presName="hierChild4" presStyleCnt="0"/>
      <dgm:spPr/>
    </dgm:pt>
    <dgm:pt modelId="{DF3B0B70-D2DE-4D52-9F9F-289E89EC29BC}" type="pres">
      <dgm:prSet presAssocID="{88AC9DE4-FA26-4F94-AFDE-CAE1EA994AB4}" presName="hierChild5" presStyleCnt="0"/>
      <dgm:spPr/>
    </dgm:pt>
    <dgm:pt modelId="{8966DE6B-E1C7-4E2A-8317-24CBC2948712}" type="pres">
      <dgm:prSet presAssocID="{E4D482F7-94F9-489F-A7FB-39767DBE7E91}" presName="Name37" presStyleLbl="parChTrans1D2" presStyleIdx="1" presStyleCnt="3"/>
      <dgm:spPr/>
      <dgm:t>
        <a:bodyPr/>
        <a:lstStyle/>
        <a:p>
          <a:endParaRPr lang="en-US"/>
        </a:p>
      </dgm:t>
    </dgm:pt>
    <dgm:pt modelId="{FDEE2EBA-2726-4ED8-9495-F86622D2A900}" type="pres">
      <dgm:prSet presAssocID="{E4255663-983B-46DF-90AC-85CDC6CDE7E0}" presName="hierRoot2" presStyleCnt="0">
        <dgm:presLayoutVars>
          <dgm:hierBranch val="init"/>
        </dgm:presLayoutVars>
      </dgm:prSet>
      <dgm:spPr/>
    </dgm:pt>
    <dgm:pt modelId="{C7005389-C49C-475C-98F8-3694BA4B9430}" type="pres">
      <dgm:prSet presAssocID="{E4255663-983B-46DF-90AC-85CDC6CDE7E0}" presName="rootComposite" presStyleCnt="0"/>
      <dgm:spPr/>
    </dgm:pt>
    <dgm:pt modelId="{E55F5EA6-475F-4943-AEC7-5B4B7FFC6043}" type="pres">
      <dgm:prSet presAssocID="{E4255663-983B-46DF-90AC-85CDC6CDE7E0}" presName="rootText" presStyleLbl="node2" presStyleIdx="1" presStyleCnt="3" custLinFactNeighborX="-70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34DBED-3DEC-456F-B50A-58F7EF6E11AB}" type="pres">
      <dgm:prSet presAssocID="{E4255663-983B-46DF-90AC-85CDC6CDE7E0}" presName="rootConnector" presStyleLbl="node2" presStyleIdx="1" presStyleCnt="3"/>
      <dgm:spPr/>
      <dgm:t>
        <a:bodyPr/>
        <a:lstStyle/>
        <a:p>
          <a:endParaRPr lang="en-US"/>
        </a:p>
      </dgm:t>
    </dgm:pt>
    <dgm:pt modelId="{96A31112-DE53-4A54-8943-3D7D6053BB7A}" type="pres">
      <dgm:prSet presAssocID="{E4255663-983B-46DF-90AC-85CDC6CDE7E0}" presName="hierChild4" presStyleCnt="0"/>
      <dgm:spPr/>
    </dgm:pt>
    <dgm:pt modelId="{5E9C7C4C-64EE-4037-B590-43B1F182D01F}" type="pres">
      <dgm:prSet presAssocID="{E4255663-983B-46DF-90AC-85CDC6CDE7E0}" presName="hierChild5" presStyleCnt="0"/>
      <dgm:spPr/>
    </dgm:pt>
    <dgm:pt modelId="{53ED3D15-E343-459C-B93B-136903AD6015}" type="pres">
      <dgm:prSet presAssocID="{86434E10-A486-4DDB-8741-FBD7A716C082}" presName="Name37" presStyleLbl="parChTrans1D2" presStyleIdx="2" presStyleCnt="3"/>
      <dgm:spPr/>
      <dgm:t>
        <a:bodyPr/>
        <a:lstStyle/>
        <a:p>
          <a:endParaRPr lang="en-US"/>
        </a:p>
      </dgm:t>
    </dgm:pt>
    <dgm:pt modelId="{CEAA9D3A-2440-4463-9F83-8C73B3F2D576}" type="pres">
      <dgm:prSet presAssocID="{1B02FCA4-AB5E-4932-9462-BF1CE6AAEADB}" presName="hierRoot2" presStyleCnt="0">
        <dgm:presLayoutVars>
          <dgm:hierBranch val="init"/>
        </dgm:presLayoutVars>
      </dgm:prSet>
      <dgm:spPr/>
    </dgm:pt>
    <dgm:pt modelId="{3BBFE019-590D-4D55-8B93-5CC381B0F29D}" type="pres">
      <dgm:prSet presAssocID="{1B02FCA4-AB5E-4932-9462-BF1CE6AAEADB}" presName="rootComposite" presStyleCnt="0"/>
      <dgm:spPr/>
    </dgm:pt>
    <dgm:pt modelId="{DCAFF148-2E75-44CD-837D-771569C8B3F5}" type="pres">
      <dgm:prSet presAssocID="{1B02FCA4-AB5E-4932-9462-BF1CE6AAEADB}" presName="rootText" presStyleLbl="node2" presStyleIdx="2" presStyleCnt="3" custScaleX="134011" custLinFactNeighborX="-22474" custLinFactNeighborY="8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B7D3C9-D50E-4C0C-8050-ECA759362519}" type="pres">
      <dgm:prSet presAssocID="{1B02FCA4-AB5E-4932-9462-BF1CE6AAEADB}" presName="rootConnector" presStyleLbl="node2" presStyleIdx="2" presStyleCnt="3"/>
      <dgm:spPr/>
      <dgm:t>
        <a:bodyPr/>
        <a:lstStyle/>
        <a:p>
          <a:endParaRPr lang="en-US"/>
        </a:p>
      </dgm:t>
    </dgm:pt>
    <dgm:pt modelId="{CF2F7810-8DDC-4BA2-AD1F-D24EE62F42A3}" type="pres">
      <dgm:prSet presAssocID="{1B02FCA4-AB5E-4932-9462-BF1CE6AAEADB}" presName="hierChild4" presStyleCnt="0"/>
      <dgm:spPr/>
    </dgm:pt>
    <dgm:pt modelId="{8F948E85-3332-41C9-B46A-9BA8CB539911}" type="pres">
      <dgm:prSet presAssocID="{1B02FCA4-AB5E-4932-9462-BF1CE6AAEADB}" presName="hierChild5" presStyleCnt="0"/>
      <dgm:spPr/>
    </dgm:pt>
    <dgm:pt modelId="{95D89D87-B54E-455B-A64A-96E79259ACB5}" type="pres">
      <dgm:prSet presAssocID="{1E594DD0-4B8E-48BF-B285-47D639E5DD56}" presName="hierChild3" presStyleCnt="0"/>
      <dgm:spPr/>
    </dgm:pt>
  </dgm:ptLst>
  <dgm:cxnLst>
    <dgm:cxn modelId="{BA020144-A49F-446B-AEE0-CE67FCE6191F}" srcId="{1E594DD0-4B8E-48BF-B285-47D639E5DD56}" destId="{E4255663-983B-46DF-90AC-85CDC6CDE7E0}" srcOrd="1" destOrd="0" parTransId="{E4D482F7-94F9-489F-A7FB-39767DBE7E91}" sibTransId="{D762FA39-11CA-483A-96F3-931A9E5CDB31}"/>
    <dgm:cxn modelId="{44E09250-64CA-4BD7-9C87-8CDA02C47EE7}" type="presOf" srcId="{E4255663-983B-46DF-90AC-85CDC6CDE7E0}" destId="{BE34DBED-3DEC-456F-B50A-58F7EF6E11AB}" srcOrd="1" destOrd="0" presId="urn:microsoft.com/office/officeart/2005/8/layout/orgChart1"/>
    <dgm:cxn modelId="{9AEB1C3D-CAD0-4D76-99F8-AD6C41F9EC30}" type="presOf" srcId="{88AC9DE4-FA26-4F94-AFDE-CAE1EA994AB4}" destId="{36453F7D-68BC-4D2E-B489-5283025FFDFA}" srcOrd="1" destOrd="0" presId="urn:microsoft.com/office/officeart/2005/8/layout/orgChart1"/>
    <dgm:cxn modelId="{8F9CEAEC-45C1-4245-8423-E7A6A6870610}" type="presOf" srcId="{986A05A1-124A-431E-AC50-1909CE91651F}" destId="{6DC5C547-8EE7-485B-8C78-23B9D6979781}" srcOrd="0" destOrd="0" presId="urn:microsoft.com/office/officeart/2005/8/layout/orgChart1"/>
    <dgm:cxn modelId="{760F40DA-630B-404F-BA27-E62B3B990135}" type="presOf" srcId="{1B02FCA4-AB5E-4932-9462-BF1CE6AAEADB}" destId="{1AB7D3C9-D50E-4C0C-8050-ECA759362519}" srcOrd="1" destOrd="0" presId="urn:microsoft.com/office/officeart/2005/8/layout/orgChart1"/>
    <dgm:cxn modelId="{AC0409F1-DD53-42BF-9075-11A1E05B339F}" type="presOf" srcId="{1E594DD0-4B8E-48BF-B285-47D639E5DD56}" destId="{3E962BD1-3FF2-42ED-86AF-49C655473CE7}" srcOrd="1" destOrd="0" presId="urn:microsoft.com/office/officeart/2005/8/layout/orgChart1"/>
    <dgm:cxn modelId="{629D78A3-75F8-44C6-87AF-A1C93F84AF8F}" type="presOf" srcId="{E4D482F7-94F9-489F-A7FB-39767DBE7E91}" destId="{8966DE6B-E1C7-4E2A-8317-24CBC2948712}" srcOrd="0" destOrd="0" presId="urn:microsoft.com/office/officeart/2005/8/layout/orgChart1"/>
    <dgm:cxn modelId="{017BB752-4BBA-406F-B8E9-79EA06BEB81A}" type="presOf" srcId="{88AC9DE4-FA26-4F94-AFDE-CAE1EA994AB4}" destId="{E6153152-70F2-4AFA-BFCD-94DF8391A46F}" srcOrd="0" destOrd="0" presId="urn:microsoft.com/office/officeart/2005/8/layout/orgChart1"/>
    <dgm:cxn modelId="{9A565564-F6DB-41A7-A508-11F63BD9C91A}" type="presOf" srcId="{1E594DD0-4B8E-48BF-B285-47D639E5DD56}" destId="{F322B3AB-223E-462F-8D85-E4A8C52E6AB3}" srcOrd="0" destOrd="0" presId="urn:microsoft.com/office/officeart/2005/8/layout/orgChart1"/>
    <dgm:cxn modelId="{03FEDE2B-F37F-4CC4-AF57-2D3103496DD9}" type="presOf" srcId="{1B02FCA4-AB5E-4932-9462-BF1CE6AAEADB}" destId="{DCAFF148-2E75-44CD-837D-771569C8B3F5}" srcOrd="0" destOrd="0" presId="urn:microsoft.com/office/officeart/2005/8/layout/orgChart1"/>
    <dgm:cxn modelId="{82BE43E7-00FB-47FE-9C98-C194BFE38459}" type="presOf" srcId="{86434E10-A486-4DDB-8741-FBD7A716C082}" destId="{53ED3D15-E343-459C-B93B-136903AD6015}" srcOrd="0" destOrd="0" presId="urn:microsoft.com/office/officeart/2005/8/layout/orgChart1"/>
    <dgm:cxn modelId="{731105A5-8660-48F5-92A2-2886F36AFB22}" type="presOf" srcId="{BD4D9056-E03E-4231-8B9E-2E4B148FDFFB}" destId="{6F6798B3-AFFF-47A2-81C7-4639255F2DBC}" srcOrd="0" destOrd="0" presId="urn:microsoft.com/office/officeart/2005/8/layout/orgChart1"/>
    <dgm:cxn modelId="{01A95408-4A53-43A9-8A20-AEC4DB6132C8}" srcId="{BD4D9056-E03E-4231-8B9E-2E4B148FDFFB}" destId="{1E594DD0-4B8E-48BF-B285-47D639E5DD56}" srcOrd="0" destOrd="0" parTransId="{8B521B95-20EA-446D-BE79-B4F728187948}" sibTransId="{B595117F-C60B-4614-AA9D-1346706E4A68}"/>
    <dgm:cxn modelId="{03F7C519-BEEE-4855-B9A5-CDB4E3E3F346}" srcId="{1E594DD0-4B8E-48BF-B285-47D639E5DD56}" destId="{88AC9DE4-FA26-4F94-AFDE-CAE1EA994AB4}" srcOrd="0" destOrd="0" parTransId="{986A05A1-124A-431E-AC50-1909CE91651F}" sibTransId="{19BB8E88-A5D5-4C7F-8B7C-97CC3457DCFC}"/>
    <dgm:cxn modelId="{66A8D4AF-E420-4075-BA48-21143F67A570}" type="presOf" srcId="{E4255663-983B-46DF-90AC-85CDC6CDE7E0}" destId="{E55F5EA6-475F-4943-AEC7-5B4B7FFC6043}" srcOrd="0" destOrd="0" presId="urn:microsoft.com/office/officeart/2005/8/layout/orgChart1"/>
    <dgm:cxn modelId="{BAFAE885-53AD-4DF7-AC78-9017294C4827}" srcId="{1E594DD0-4B8E-48BF-B285-47D639E5DD56}" destId="{1B02FCA4-AB5E-4932-9462-BF1CE6AAEADB}" srcOrd="2" destOrd="0" parTransId="{86434E10-A486-4DDB-8741-FBD7A716C082}" sibTransId="{903438C9-41B7-4F41-A61C-BE2BD2518B04}"/>
    <dgm:cxn modelId="{E998DCA0-AA5C-4685-9AEA-55751787A5E6}" type="presParOf" srcId="{6F6798B3-AFFF-47A2-81C7-4639255F2DBC}" destId="{1CD627E7-C3B0-401A-9876-83617AD0D8D3}" srcOrd="0" destOrd="0" presId="urn:microsoft.com/office/officeart/2005/8/layout/orgChart1"/>
    <dgm:cxn modelId="{B9FEE7E0-439B-4BAD-99E2-CF5016BD1A79}" type="presParOf" srcId="{1CD627E7-C3B0-401A-9876-83617AD0D8D3}" destId="{27EAC47F-1962-4A56-BA66-9448A1BCC846}" srcOrd="0" destOrd="0" presId="urn:microsoft.com/office/officeart/2005/8/layout/orgChart1"/>
    <dgm:cxn modelId="{B8D5438B-2C71-4E7E-8460-6851A4FD0E36}" type="presParOf" srcId="{27EAC47F-1962-4A56-BA66-9448A1BCC846}" destId="{F322B3AB-223E-462F-8D85-E4A8C52E6AB3}" srcOrd="0" destOrd="0" presId="urn:microsoft.com/office/officeart/2005/8/layout/orgChart1"/>
    <dgm:cxn modelId="{122B3E8B-55E4-41BB-9949-360F39D8376D}" type="presParOf" srcId="{27EAC47F-1962-4A56-BA66-9448A1BCC846}" destId="{3E962BD1-3FF2-42ED-86AF-49C655473CE7}" srcOrd="1" destOrd="0" presId="urn:microsoft.com/office/officeart/2005/8/layout/orgChart1"/>
    <dgm:cxn modelId="{7DCFBE93-CEEB-4312-9523-F2D52091BEDF}" type="presParOf" srcId="{1CD627E7-C3B0-401A-9876-83617AD0D8D3}" destId="{8A80DF6D-5DFF-4C05-9E17-B571BC259675}" srcOrd="1" destOrd="0" presId="urn:microsoft.com/office/officeart/2005/8/layout/orgChart1"/>
    <dgm:cxn modelId="{C92094F8-1036-4806-B76A-214CE50243CD}" type="presParOf" srcId="{8A80DF6D-5DFF-4C05-9E17-B571BC259675}" destId="{6DC5C547-8EE7-485B-8C78-23B9D6979781}" srcOrd="0" destOrd="0" presId="urn:microsoft.com/office/officeart/2005/8/layout/orgChart1"/>
    <dgm:cxn modelId="{B5847987-36F4-43B9-9C84-077FC7530B47}" type="presParOf" srcId="{8A80DF6D-5DFF-4C05-9E17-B571BC259675}" destId="{630FE28F-0E4B-4922-ADC3-18D657DF7E4F}" srcOrd="1" destOrd="0" presId="urn:microsoft.com/office/officeart/2005/8/layout/orgChart1"/>
    <dgm:cxn modelId="{4935F19F-F707-46A0-8B28-1632586AAFB9}" type="presParOf" srcId="{630FE28F-0E4B-4922-ADC3-18D657DF7E4F}" destId="{8F02696C-070E-47BB-843A-5B70B4771039}" srcOrd="0" destOrd="0" presId="urn:microsoft.com/office/officeart/2005/8/layout/orgChart1"/>
    <dgm:cxn modelId="{29E39F27-219E-4887-A293-B30C537DFFAD}" type="presParOf" srcId="{8F02696C-070E-47BB-843A-5B70B4771039}" destId="{E6153152-70F2-4AFA-BFCD-94DF8391A46F}" srcOrd="0" destOrd="0" presId="urn:microsoft.com/office/officeart/2005/8/layout/orgChart1"/>
    <dgm:cxn modelId="{CCA4D50F-6DED-4969-B58E-DA677A8143F8}" type="presParOf" srcId="{8F02696C-070E-47BB-843A-5B70B4771039}" destId="{36453F7D-68BC-4D2E-B489-5283025FFDFA}" srcOrd="1" destOrd="0" presId="urn:microsoft.com/office/officeart/2005/8/layout/orgChart1"/>
    <dgm:cxn modelId="{90A2D6F3-D302-41A6-9C74-793BC095D2A3}" type="presParOf" srcId="{630FE28F-0E4B-4922-ADC3-18D657DF7E4F}" destId="{FE835DA8-CBCA-456C-A6CD-80B46A170C37}" srcOrd="1" destOrd="0" presId="urn:microsoft.com/office/officeart/2005/8/layout/orgChart1"/>
    <dgm:cxn modelId="{502D5DC9-777A-4630-B2A5-B7121A4EB601}" type="presParOf" srcId="{630FE28F-0E4B-4922-ADC3-18D657DF7E4F}" destId="{DF3B0B70-D2DE-4D52-9F9F-289E89EC29BC}" srcOrd="2" destOrd="0" presId="urn:microsoft.com/office/officeart/2005/8/layout/orgChart1"/>
    <dgm:cxn modelId="{E243697A-62CF-413E-9F31-1377562FC30B}" type="presParOf" srcId="{8A80DF6D-5DFF-4C05-9E17-B571BC259675}" destId="{8966DE6B-E1C7-4E2A-8317-24CBC2948712}" srcOrd="2" destOrd="0" presId="urn:microsoft.com/office/officeart/2005/8/layout/orgChart1"/>
    <dgm:cxn modelId="{79DF783E-9A6F-4D75-975E-5F6CF604D6B3}" type="presParOf" srcId="{8A80DF6D-5DFF-4C05-9E17-B571BC259675}" destId="{FDEE2EBA-2726-4ED8-9495-F86622D2A900}" srcOrd="3" destOrd="0" presId="urn:microsoft.com/office/officeart/2005/8/layout/orgChart1"/>
    <dgm:cxn modelId="{89DDCFBB-E493-4D56-8E9D-F6D6974FA3EF}" type="presParOf" srcId="{FDEE2EBA-2726-4ED8-9495-F86622D2A900}" destId="{C7005389-C49C-475C-98F8-3694BA4B9430}" srcOrd="0" destOrd="0" presId="urn:microsoft.com/office/officeart/2005/8/layout/orgChart1"/>
    <dgm:cxn modelId="{938F7A87-72F3-42A0-AC11-1F6DF2341B9D}" type="presParOf" srcId="{C7005389-C49C-475C-98F8-3694BA4B9430}" destId="{E55F5EA6-475F-4943-AEC7-5B4B7FFC6043}" srcOrd="0" destOrd="0" presId="urn:microsoft.com/office/officeart/2005/8/layout/orgChart1"/>
    <dgm:cxn modelId="{F85C3B32-849A-4115-810E-243E22C6CFBA}" type="presParOf" srcId="{C7005389-C49C-475C-98F8-3694BA4B9430}" destId="{BE34DBED-3DEC-456F-B50A-58F7EF6E11AB}" srcOrd="1" destOrd="0" presId="urn:microsoft.com/office/officeart/2005/8/layout/orgChart1"/>
    <dgm:cxn modelId="{D3C203C1-18AA-4C74-90AD-904226218AC3}" type="presParOf" srcId="{FDEE2EBA-2726-4ED8-9495-F86622D2A900}" destId="{96A31112-DE53-4A54-8943-3D7D6053BB7A}" srcOrd="1" destOrd="0" presId="urn:microsoft.com/office/officeart/2005/8/layout/orgChart1"/>
    <dgm:cxn modelId="{E0CDA01E-BB22-4557-9ABA-8A4D4BAEEC10}" type="presParOf" srcId="{FDEE2EBA-2726-4ED8-9495-F86622D2A900}" destId="{5E9C7C4C-64EE-4037-B590-43B1F182D01F}" srcOrd="2" destOrd="0" presId="urn:microsoft.com/office/officeart/2005/8/layout/orgChart1"/>
    <dgm:cxn modelId="{E03A928B-853E-4452-BE62-F1B50B11F2B0}" type="presParOf" srcId="{8A80DF6D-5DFF-4C05-9E17-B571BC259675}" destId="{53ED3D15-E343-459C-B93B-136903AD6015}" srcOrd="4" destOrd="0" presId="urn:microsoft.com/office/officeart/2005/8/layout/orgChart1"/>
    <dgm:cxn modelId="{70EBC4E6-BE4E-446B-A1E2-F27B54AAACCD}" type="presParOf" srcId="{8A80DF6D-5DFF-4C05-9E17-B571BC259675}" destId="{CEAA9D3A-2440-4463-9F83-8C73B3F2D576}" srcOrd="5" destOrd="0" presId="urn:microsoft.com/office/officeart/2005/8/layout/orgChart1"/>
    <dgm:cxn modelId="{D44B7222-1CE2-4788-8173-375EBFC1D575}" type="presParOf" srcId="{CEAA9D3A-2440-4463-9F83-8C73B3F2D576}" destId="{3BBFE019-590D-4D55-8B93-5CC381B0F29D}" srcOrd="0" destOrd="0" presId="urn:microsoft.com/office/officeart/2005/8/layout/orgChart1"/>
    <dgm:cxn modelId="{995F5149-A0D8-4E4A-9615-B47260DC3362}" type="presParOf" srcId="{3BBFE019-590D-4D55-8B93-5CC381B0F29D}" destId="{DCAFF148-2E75-44CD-837D-771569C8B3F5}" srcOrd="0" destOrd="0" presId="urn:microsoft.com/office/officeart/2005/8/layout/orgChart1"/>
    <dgm:cxn modelId="{88FA072B-2303-4B2A-B647-B8FBEB25F716}" type="presParOf" srcId="{3BBFE019-590D-4D55-8B93-5CC381B0F29D}" destId="{1AB7D3C9-D50E-4C0C-8050-ECA759362519}" srcOrd="1" destOrd="0" presId="urn:microsoft.com/office/officeart/2005/8/layout/orgChart1"/>
    <dgm:cxn modelId="{006263BE-25F1-496A-B607-46B6070F50CE}" type="presParOf" srcId="{CEAA9D3A-2440-4463-9F83-8C73B3F2D576}" destId="{CF2F7810-8DDC-4BA2-AD1F-D24EE62F42A3}" srcOrd="1" destOrd="0" presId="urn:microsoft.com/office/officeart/2005/8/layout/orgChart1"/>
    <dgm:cxn modelId="{2171C77C-B105-42E5-BD57-F3F966C46541}" type="presParOf" srcId="{CEAA9D3A-2440-4463-9F83-8C73B3F2D576}" destId="{8F948E85-3332-41C9-B46A-9BA8CB539911}" srcOrd="2" destOrd="0" presId="urn:microsoft.com/office/officeart/2005/8/layout/orgChart1"/>
    <dgm:cxn modelId="{8DF63A80-266C-49C4-A502-515DF2058AE4}" type="presParOf" srcId="{1CD627E7-C3B0-401A-9876-83617AD0D8D3}" destId="{95D89D87-B54E-455B-A64A-96E79259ACB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28CADAB-2CF8-44CC-BAD9-360E7824D7A4}" type="doc">
      <dgm:prSet loTypeId="urn:microsoft.com/office/officeart/2005/8/layout/orgChart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171CC14-F1F7-4212-8692-A2B46BB8EE22}">
      <dgm:prSet custT="1"/>
      <dgm:spPr/>
      <dgm:t>
        <a:bodyPr/>
        <a:lstStyle/>
        <a:p>
          <a:pPr rtl="0"/>
          <a:r>
            <a:rPr lang="en-US" sz="4400" dirty="0" smtClean="0"/>
            <a:t>Addresses</a:t>
          </a:r>
          <a:endParaRPr lang="en-US" sz="4400" dirty="0"/>
        </a:p>
      </dgm:t>
    </dgm:pt>
    <dgm:pt modelId="{59E098CF-9748-4C1A-B659-14AED2F1C665}" type="parTrans" cxnId="{8126A064-54C6-4ABB-A7BB-935FA49D0A00}">
      <dgm:prSet/>
      <dgm:spPr/>
      <dgm:t>
        <a:bodyPr/>
        <a:lstStyle/>
        <a:p>
          <a:endParaRPr lang="en-US"/>
        </a:p>
      </dgm:t>
    </dgm:pt>
    <dgm:pt modelId="{28F07490-0B6D-4D3E-9C94-EC45D46AD982}" type="sibTrans" cxnId="{8126A064-54C6-4ABB-A7BB-935FA49D0A00}">
      <dgm:prSet/>
      <dgm:spPr/>
      <dgm:t>
        <a:bodyPr/>
        <a:lstStyle/>
        <a:p>
          <a:endParaRPr lang="en-US"/>
        </a:p>
      </dgm:t>
    </dgm:pt>
    <dgm:pt modelId="{9E9A7CE4-56E6-496A-92A4-FBBB63CAB7A5}">
      <dgm:prSet custT="1"/>
      <dgm:spPr/>
      <dgm:t>
        <a:bodyPr/>
        <a:lstStyle/>
        <a:p>
          <a:pPr rtl="0"/>
          <a:r>
            <a:rPr lang="en-US" sz="3200" dirty="0" smtClean="0"/>
            <a:t>Physical addresses</a:t>
          </a:r>
          <a:endParaRPr lang="en-US" sz="3200" dirty="0"/>
        </a:p>
      </dgm:t>
    </dgm:pt>
    <dgm:pt modelId="{51C131DC-2888-4098-A4EB-A92151F1E3ED}" type="parTrans" cxnId="{A1FA1675-A66B-4ABD-AB75-1E7DC11BAA5C}">
      <dgm:prSet/>
      <dgm:spPr/>
      <dgm:t>
        <a:bodyPr/>
        <a:lstStyle/>
        <a:p>
          <a:endParaRPr lang="en-US" sz="3200"/>
        </a:p>
      </dgm:t>
    </dgm:pt>
    <dgm:pt modelId="{65AE2F4E-16FE-401D-A0B8-B94EACA70A44}" type="sibTrans" cxnId="{A1FA1675-A66B-4ABD-AB75-1E7DC11BAA5C}">
      <dgm:prSet/>
      <dgm:spPr/>
      <dgm:t>
        <a:bodyPr/>
        <a:lstStyle/>
        <a:p>
          <a:endParaRPr lang="en-US"/>
        </a:p>
      </dgm:t>
    </dgm:pt>
    <dgm:pt modelId="{E2AD4774-3516-45EF-8FB6-567A894CA4FE}">
      <dgm:prSet custT="1"/>
      <dgm:spPr/>
      <dgm:t>
        <a:bodyPr/>
        <a:lstStyle/>
        <a:p>
          <a:pPr rtl="0"/>
          <a:r>
            <a:rPr lang="en-US" sz="3200" smtClean="0"/>
            <a:t>Logical addresses</a:t>
          </a:r>
          <a:endParaRPr lang="en-US" sz="3200"/>
        </a:p>
      </dgm:t>
    </dgm:pt>
    <dgm:pt modelId="{E54A861E-3344-4ED7-9CE9-14EFC6C88FAA}" type="parTrans" cxnId="{5EACAC9C-3DBD-417A-83F7-BF7D05424F29}">
      <dgm:prSet/>
      <dgm:spPr/>
      <dgm:t>
        <a:bodyPr/>
        <a:lstStyle/>
        <a:p>
          <a:endParaRPr lang="en-US" sz="3200"/>
        </a:p>
      </dgm:t>
    </dgm:pt>
    <dgm:pt modelId="{57DAD1A4-D9DF-4EA5-8807-8B0629D6961B}" type="sibTrans" cxnId="{5EACAC9C-3DBD-417A-83F7-BF7D05424F29}">
      <dgm:prSet/>
      <dgm:spPr/>
      <dgm:t>
        <a:bodyPr/>
        <a:lstStyle/>
        <a:p>
          <a:endParaRPr lang="en-US"/>
        </a:p>
      </dgm:t>
    </dgm:pt>
    <dgm:pt modelId="{9560EB5C-94B1-4BAF-BDFC-4CCD300F4E29}">
      <dgm:prSet custT="1"/>
      <dgm:spPr/>
      <dgm:t>
        <a:bodyPr/>
        <a:lstStyle/>
        <a:p>
          <a:pPr rtl="0"/>
          <a:r>
            <a:rPr lang="en-US" sz="3200" smtClean="0"/>
            <a:t>Port addresses</a:t>
          </a:r>
          <a:endParaRPr lang="en-US" sz="3200"/>
        </a:p>
      </dgm:t>
    </dgm:pt>
    <dgm:pt modelId="{DB58DB12-687E-430D-A587-C1B495FA32D7}" type="parTrans" cxnId="{8D6180F4-D208-4B31-8D9C-21EFACE986BA}">
      <dgm:prSet/>
      <dgm:spPr/>
      <dgm:t>
        <a:bodyPr/>
        <a:lstStyle/>
        <a:p>
          <a:endParaRPr lang="en-US" sz="3200"/>
        </a:p>
      </dgm:t>
    </dgm:pt>
    <dgm:pt modelId="{86EA6E96-D5B7-423D-85AC-E5F2F547A4D2}" type="sibTrans" cxnId="{8D6180F4-D208-4B31-8D9C-21EFACE986BA}">
      <dgm:prSet/>
      <dgm:spPr/>
      <dgm:t>
        <a:bodyPr/>
        <a:lstStyle/>
        <a:p>
          <a:endParaRPr lang="en-US"/>
        </a:p>
      </dgm:t>
    </dgm:pt>
    <dgm:pt modelId="{3136E430-0C1D-457C-82B7-F93014D331D1}">
      <dgm:prSet custT="1"/>
      <dgm:spPr/>
      <dgm:t>
        <a:bodyPr/>
        <a:lstStyle/>
        <a:p>
          <a:pPr rtl="0"/>
          <a:r>
            <a:rPr lang="en-US" sz="3200" smtClean="0"/>
            <a:t>Specific addresses</a:t>
          </a:r>
          <a:endParaRPr lang="en-US" sz="3200"/>
        </a:p>
      </dgm:t>
    </dgm:pt>
    <dgm:pt modelId="{3ADFF3B0-B745-49A7-9E88-BFB401DD1FA6}" type="parTrans" cxnId="{6EB37CA4-C1C8-4279-8153-87EDA58A0C40}">
      <dgm:prSet/>
      <dgm:spPr/>
      <dgm:t>
        <a:bodyPr/>
        <a:lstStyle/>
        <a:p>
          <a:endParaRPr lang="en-US" sz="3200"/>
        </a:p>
      </dgm:t>
    </dgm:pt>
    <dgm:pt modelId="{F04BAD06-0838-476C-8048-FDA1368517E1}" type="sibTrans" cxnId="{6EB37CA4-C1C8-4279-8153-87EDA58A0C40}">
      <dgm:prSet/>
      <dgm:spPr/>
      <dgm:t>
        <a:bodyPr/>
        <a:lstStyle/>
        <a:p>
          <a:endParaRPr lang="en-US"/>
        </a:p>
      </dgm:t>
    </dgm:pt>
    <dgm:pt modelId="{966B85A2-47B1-495F-8FE1-5A62D13E0DE3}" type="pres">
      <dgm:prSet presAssocID="{728CADAB-2CF8-44CC-BAD9-360E7824D7A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A5D1EF1-4BAB-4111-BA5C-725FC7F9D9F0}" type="pres">
      <dgm:prSet presAssocID="{A171CC14-F1F7-4212-8692-A2B46BB8EE22}" presName="hierRoot1" presStyleCnt="0">
        <dgm:presLayoutVars>
          <dgm:hierBranch val="init"/>
        </dgm:presLayoutVars>
      </dgm:prSet>
      <dgm:spPr/>
    </dgm:pt>
    <dgm:pt modelId="{5282C9CD-FC6A-4618-96C2-FA831E7366B1}" type="pres">
      <dgm:prSet presAssocID="{A171CC14-F1F7-4212-8692-A2B46BB8EE22}" presName="rootComposite1" presStyleCnt="0"/>
      <dgm:spPr/>
    </dgm:pt>
    <dgm:pt modelId="{A7D42742-AF81-421A-B61A-549C23A01AC4}" type="pres">
      <dgm:prSet presAssocID="{A171CC14-F1F7-4212-8692-A2B46BB8EE22}" presName="rootText1" presStyleLbl="node0" presStyleIdx="0" presStyleCnt="1" custScaleX="168085" custLinFactNeighborY="-537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A0EE80-DBB4-46C5-B8EF-0F06C4AA9764}" type="pres">
      <dgm:prSet presAssocID="{A171CC14-F1F7-4212-8692-A2B46BB8EE2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89A3495-51F9-4CB8-8F1C-8BB60A4909D3}" type="pres">
      <dgm:prSet presAssocID="{A171CC14-F1F7-4212-8692-A2B46BB8EE22}" presName="hierChild2" presStyleCnt="0"/>
      <dgm:spPr/>
    </dgm:pt>
    <dgm:pt modelId="{44F90E25-46E9-45A0-92D1-92A7FB66E558}" type="pres">
      <dgm:prSet presAssocID="{51C131DC-2888-4098-A4EB-A92151F1E3ED}" presName="Name37" presStyleLbl="parChTrans1D2" presStyleIdx="0" presStyleCnt="4"/>
      <dgm:spPr/>
      <dgm:t>
        <a:bodyPr/>
        <a:lstStyle/>
        <a:p>
          <a:endParaRPr lang="en-US"/>
        </a:p>
      </dgm:t>
    </dgm:pt>
    <dgm:pt modelId="{C61A31D2-99AB-450D-898B-212C8B46F978}" type="pres">
      <dgm:prSet presAssocID="{9E9A7CE4-56E6-496A-92A4-FBBB63CAB7A5}" presName="hierRoot2" presStyleCnt="0">
        <dgm:presLayoutVars>
          <dgm:hierBranch val="init"/>
        </dgm:presLayoutVars>
      </dgm:prSet>
      <dgm:spPr/>
    </dgm:pt>
    <dgm:pt modelId="{6621F97E-A91B-416D-8AF1-448CF2A5FC84}" type="pres">
      <dgm:prSet presAssocID="{9E9A7CE4-56E6-496A-92A4-FBBB63CAB7A5}" presName="rootComposite" presStyleCnt="0"/>
      <dgm:spPr/>
    </dgm:pt>
    <dgm:pt modelId="{D8A31D5E-3CFD-48E5-ABAB-12D72A7A5BF2}" type="pres">
      <dgm:prSet presAssocID="{9E9A7CE4-56E6-496A-92A4-FBBB63CAB7A5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F889F4-123D-4706-98B0-225FB2B2AEC3}" type="pres">
      <dgm:prSet presAssocID="{9E9A7CE4-56E6-496A-92A4-FBBB63CAB7A5}" presName="rootConnector" presStyleLbl="node2" presStyleIdx="0" presStyleCnt="4"/>
      <dgm:spPr/>
      <dgm:t>
        <a:bodyPr/>
        <a:lstStyle/>
        <a:p>
          <a:endParaRPr lang="en-US"/>
        </a:p>
      </dgm:t>
    </dgm:pt>
    <dgm:pt modelId="{93EF2531-34FE-4098-B727-0748B73BD243}" type="pres">
      <dgm:prSet presAssocID="{9E9A7CE4-56E6-496A-92A4-FBBB63CAB7A5}" presName="hierChild4" presStyleCnt="0"/>
      <dgm:spPr/>
    </dgm:pt>
    <dgm:pt modelId="{F476269E-9C4C-49A8-B8D2-F19999FB9A7C}" type="pres">
      <dgm:prSet presAssocID="{9E9A7CE4-56E6-496A-92A4-FBBB63CAB7A5}" presName="hierChild5" presStyleCnt="0"/>
      <dgm:spPr/>
    </dgm:pt>
    <dgm:pt modelId="{F8566C16-4730-46EB-8D14-0328078E46D4}" type="pres">
      <dgm:prSet presAssocID="{E54A861E-3344-4ED7-9CE9-14EFC6C88FAA}" presName="Name37" presStyleLbl="parChTrans1D2" presStyleIdx="1" presStyleCnt="4"/>
      <dgm:spPr/>
      <dgm:t>
        <a:bodyPr/>
        <a:lstStyle/>
        <a:p>
          <a:endParaRPr lang="en-US"/>
        </a:p>
      </dgm:t>
    </dgm:pt>
    <dgm:pt modelId="{A902111E-64DB-4114-9C64-24A9059B92F7}" type="pres">
      <dgm:prSet presAssocID="{E2AD4774-3516-45EF-8FB6-567A894CA4FE}" presName="hierRoot2" presStyleCnt="0">
        <dgm:presLayoutVars>
          <dgm:hierBranch val="init"/>
        </dgm:presLayoutVars>
      </dgm:prSet>
      <dgm:spPr/>
    </dgm:pt>
    <dgm:pt modelId="{34D7CDD0-1DEB-4F8B-BD9F-486D67DF4536}" type="pres">
      <dgm:prSet presAssocID="{E2AD4774-3516-45EF-8FB6-567A894CA4FE}" presName="rootComposite" presStyleCnt="0"/>
      <dgm:spPr/>
    </dgm:pt>
    <dgm:pt modelId="{76694471-29FA-4E68-9A76-6E76893E7AAD}" type="pres">
      <dgm:prSet presAssocID="{E2AD4774-3516-45EF-8FB6-567A894CA4FE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B3FC80-ABE8-48C2-B616-FB266AD18F08}" type="pres">
      <dgm:prSet presAssocID="{E2AD4774-3516-45EF-8FB6-567A894CA4FE}" presName="rootConnector" presStyleLbl="node2" presStyleIdx="1" presStyleCnt="4"/>
      <dgm:spPr/>
      <dgm:t>
        <a:bodyPr/>
        <a:lstStyle/>
        <a:p>
          <a:endParaRPr lang="en-US"/>
        </a:p>
      </dgm:t>
    </dgm:pt>
    <dgm:pt modelId="{9476B992-7E69-4786-8950-686D82F7BFEA}" type="pres">
      <dgm:prSet presAssocID="{E2AD4774-3516-45EF-8FB6-567A894CA4FE}" presName="hierChild4" presStyleCnt="0"/>
      <dgm:spPr/>
    </dgm:pt>
    <dgm:pt modelId="{E9A6DF49-0094-4187-8EF2-95E4E973AC81}" type="pres">
      <dgm:prSet presAssocID="{E2AD4774-3516-45EF-8FB6-567A894CA4FE}" presName="hierChild5" presStyleCnt="0"/>
      <dgm:spPr/>
    </dgm:pt>
    <dgm:pt modelId="{3E1324AE-C13F-4C56-9106-8314BD2E5123}" type="pres">
      <dgm:prSet presAssocID="{DB58DB12-687E-430D-A587-C1B495FA32D7}" presName="Name37" presStyleLbl="parChTrans1D2" presStyleIdx="2" presStyleCnt="4"/>
      <dgm:spPr/>
      <dgm:t>
        <a:bodyPr/>
        <a:lstStyle/>
        <a:p>
          <a:endParaRPr lang="en-US"/>
        </a:p>
      </dgm:t>
    </dgm:pt>
    <dgm:pt modelId="{9EF92FA9-01A1-4275-A488-111D42262E86}" type="pres">
      <dgm:prSet presAssocID="{9560EB5C-94B1-4BAF-BDFC-4CCD300F4E29}" presName="hierRoot2" presStyleCnt="0">
        <dgm:presLayoutVars>
          <dgm:hierBranch val="init"/>
        </dgm:presLayoutVars>
      </dgm:prSet>
      <dgm:spPr/>
    </dgm:pt>
    <dgm:pt modelId="{8DDD1407-ABB5-4C80-8EB0-FC5A952083BB}" type="pres">
      <dgm:prSet presAssocID="{9560EB5C-94B1-4BAF-BDFC-4CCD300F4E29}" presName="rootComposite" presStyleCnt="0"/>
      <dgm:spPr/>
    </dgm:pt>
    <dgm:pt modelId="{6E32DCEB-57A0-44EF-A2EE-C44E5FC7EFBA}" type="pres">
      <dgm:prSet presAssocID="{9560EB5C-94B1-4BAF-BDFC-4CCD300F4E29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E2065E-CB68-4B2D-A999-EA826C1F49C1}" type="pres">
      <dgm:prSet presAssocID="{9560EB5C-94B1-4BAF-BDFC-4CCD300F4E29}" presName="rootConnector" presStyleLbl="node2" presStyleIdx="2" presStyleCnt="4"/>
      <dgm:spPr/>
      <dgm:t>
        <a:bodyPr/>
        <a:lstStyle/>
        <a:p>
          <a:endParaRPr lang="en-US"/>
        </a:p>
      </dgm:t>
    </dgm:pt>
    <dgm:pt modelId="{7B917133-2DC7-4AE8-BC7F-2B6501251AFC}" type="pres">
      <dgm:prSet presAssocID="{9560EB5C-94B1-4BAF-BDFC-4CCD300F4E29}" presName="hierChild4" presStyleCnt="0"/>
      <dgm:spPr/>
    </dgm:pt>
    <dgm:pt modelId="{C61FEEDE-9AAE-419E-AEC8-1D87DF376FED}" type="pres">
      <dgm:prSet presAssocID="{9560EB5C-94B1-4BAF-BDFC-4CCD300F4E29}" presName="hierChild5" presStyleCnt="0"/>
      <dgm:spPr/>
    </dgm:pt>
    <dgm:pt modelId="{919EC8DA-53DD-47E3-AEC7-B5AEBA36DF75}" type="pres">
      <dgm:prSet presAssocID="{3ADFF3B0-B745-49A7-9E88-BFB401DD1FA6}" presName="Name37" presStyleLbl="parChTrans1D2" presStyleIdx="3" presStyleCnt="4"/>
      <dgm:spPr/>
      <dgm:t>
        <a:bodyPr/>
        <a:lstStyle/>
        <a:p>
          <a:endParaRPr lang="en-US"/>
        </a:p>
      </dgm:t>
    </dgm:pt>
    <dgm:pt modelId="{14492C0A-1963-45C6-A803-8AACFC3A738A}" type="pres">
      <dgm:prSet presAssocID="{3136E430-0C1D-457C-82B7-F93014D331D1}" presName="hierRoot2" presStyleCnt="0">
        <dgm:presLayoutVars>
          <dgm:hierBranch val="init"/>
        </dgm:presLayoutVars>
      </dgm:prSet>
      <dgm:spPr/>
    </dgm:pt>
    <dgm:pt modelId="{E91E6F17-DE25-407F-981F-DC008A8499C9}" type="pres">
      <dgm:prSet presAssocID="{3136E430-0C1D-457C-82B7-F93014D331D1}" presName="rootComposite" presStyleCnt="0"/>
      <dgm:spPr/>
    </dgm:pt>
    <dgm:pt modelId="{0246207B-087B-465D-B806-920C6CBEC867}" type="pres">
      <dgm:prSet presAssocID="{3136E430-0C1D-457C-82B7-F93014D331D1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0497E5-BD05-427F-A97F-39F5BCAF00FB}" type="pres">
      <dgm:prSet presAssocID="{3136E430-0C1D-457C-82B7-F93014D331D1}" presName="rootConnector" presStyleLbl="node2" presStyleIdx="3" presStyleCnt="4"/>
      <dgm:spPr/>
      <dgm:t>
        <a:bodyPr/>
        <a:lstStyle/>
        <a:p>
          <a:endParaRPr lang="en-US"/>
        </a:p>
      </dgm:t>
    </dgm:pt>
    <dgm:pt modelId="{DBA3F2C4-86A2-4697-A818-0E12EF065C03}" type="pres">
      <dgm:prSet presAssocID="{3136E430-0C1D-457C-82B7-F93014D331D1}" presName="hierChild4" presStyleCnt="0"/>
      <dgm:spPr/>
    </dgm:pt>
    <dgm:pt modelId="{CB084A2C-F6DD-4127-90A1-AC7D37CDC5CA}" type="pres">
      <dgm:prSet presAssocID="{3136E430-0C1D-457C-82B7-F93014D331D1}" presName="hierChild5" presStyleCnt="0"/>
      <dgm:spPr/>
    </dgm:pt>
    <dgm:pt modelId="{CE878D3F-68B5-4BF0-8D14-C56FC0EAB542}" type="pres">
      <dgm:prSet presAssocID="{A171CC14-F1F7-4212-8692-A2B46BB8EE22}" presName="hierChild3" presStyleCnt="0"/>
      <dgm:spPr/>
    </dgm:pt>
  </dgm:ptLst>
  <dgm:cxnLst>
    <dgm:cxn modelId="{A1FA1675-A66B-4ABD-AB75-1E7DC11BAA5C}" srcId="{A171CC14-F1F7-4212-8692-A2B46BB8EE22}" destId="{9E9A7CE4-56E6-496A-92A4-FBBB63CAB7A5}" srcOrd="0" destOrd="0" parTransId="{51C131DC-2888-4098-A4EB-A92151F1E3ED}" sibTransId="{65AE2F4E-16FE-401D-A0B8-B94EACA70A44}"/>
    <dgm:cxn modelId="{BFDBB97C-4CAD-40EC-9FCE-3D55B3A6AA4B}" type="presOf" srcId="{3ADFF3B0-B745-49A7-9E88-BFB401DD1FA6}" destId="{919EC8DA-53DD-47E3-AEC7-B5AEBA36DF75}" srcOrd="0" destOrd="0" presId="urn:microsoft.com/office/officeart/2005/8/layout/orgChart1"/>
    <dgm:cxn modelId="{91EBD6DF-8732-465A-9750-CF186A259845}" type="presOf" srcId="{DB58DB12-687E-430D-A587-C1B495FA32D7}" destId="{3E1324AE-C13F-4C56-9106-8314BD2E5123}" srcOrd="0" destOrd="0" presId="urn:microsoft.com/office/officeart/2005/8/layout/orgChart1"/>
    <dgm:cxn modelId="{FA199265-4F71-4DB0-BC2F-D395E1368110}" type="presOf" srcId="{A171CC14-F1F7-4212-8692-A2B46BB8EE22}" destId="{9FA0EE80-DBB4-46C5-B8EF-0F06C4AA9764}" srcOrd="1" destOrd="0" presId="urn:microsoft.com/office/officeart/2005/8/layout/orgChart1"/>
    <dgm:cxn modelId="{1DDD0598-70E4-4AC3-B72B-5E3E1975A0EA}" type="presOf" srcId="{3136E430-0C1D-457C-82B7-F93014D331D1}" destId="{0246207B-087B-465D-B806-920C6CBEC867}" srcOrd="0" destOrd="0" presId="urn:microsoft.com/office/officeart/2005/8/layout/orgChart1"/>
    <dgm:cxn modelId="{8D46B902-D567-4478-A855-F03D5E62C289}" type="presOf" srcId="{9E9A7CE4-56E6-496A-92A4-FBBB63CAB7A5}" destId="{C6F889F4-123D-4706-98B0-225FB2B2AEC3}" srcOrd="1" destOrd="0" presId="urn:microsoft.com/office/officeart/2005/8/layout/orgChart1"/>
    <dgm:cxn modelId="{9007328F-D1F5-4109-BF4D-6416632F06C3}" type="presOf" srcId="{E2AD4774-3516-45EF-8FB6-567A894CA4FE}" destId="{76694471-29FA-4E68-9A76-6E76893E7AAD}" srcOrd="0" destOrd="0" presId="urn:microsoft.com/office/officeart/2005/8/layout/orgChart1"/>
    <dgm:cxn modelId="{8D6180F4-D208-4B31-8D9C-21EFACE986BA}" srcId="{A171CC14-F1F7-4212-8692-A2B46BB8EE22}" destId="{9560EB5C-94B1-4BAF-BDFC-4CCD300F4E29}" srcOrd="2" destOrd="0" parTransId="{DB58DB12-687E-430D-A587-C1B495FA32D7}" sibTransId="{86EA6E96-D5B7-423D-85AC-E5F2F547A4D2}"/>
    <dgm:cxn modelId="{93928D2A-69F2-47D4-9275-F0FE22F1B152}" type="presOf" srcId="{E54A861E-3344-4ED7-9CE9-14EFC6C88FAA}" destId="{F8566C16-4730-46EB-8D14-0328078E46D4}" srcOrd="0" destOrd="0" presId="urn:microsoft.com/office/officeart/2005/8/layout/orgChart1"/>
    <dgm:cxn modelId="{8126A064-54C6-4ABB-A7BB-935FA49D0A00}" srcId="{728CADAB-2CF8-44CC-BAD9-360E7824D7A4}" destId="{A171CC14-F1F7-4212-8692-A2B46BB8EE22}" srcOrd="0" destOrd="0" parTransId="{59E098CF-9748-4C1A-B659-14AED2F1C665}" sibTransId="{28F07490-0B6D-4D3E-9C94-EC45D46AD982}"/>
    <dgm:cxn modelId="{5EACAC9C-3DBD-417A-83F7-BF7D05424F29}" srcId="{A171CC14-F1F7-4212-8692-A2B46BB8EE22}" destId="{E2AD4774-3516-45EF-8FB6-567A894CA4FE}" srcOrd="1" destOrd="0" parTransId="{E54A861E-3344-4ED7-9CE9-14EFC6C88FAA}" sibTransId="{57DAD1A4-D9DF-4EA5-8807-8B0629D6961B}"/>
    <dgm:cxn modelId="{D4003553-C439-4724-98FD-9FE57A595EE9}" type="presOf" srcId="{9560EB5C-94B1-4BAF-BDFC-4CCD300F4E29}" destId="{6E32DCEB-57A0-44EF-A2EE-C44E5FC7EFBA}" srcOrd="0" destOrd="0" presId="urn:microsoft.com/office/officeart/2005/8/layout/orgChart1"/>
    <dgm:cxn modelId="{037E3762-1452-4B3B-ABEE-71F57001058C}" type="presOf" srcId="{51C131DC-2888-4098-A4EB-A92151F1E3ED}" destId="{44F90E25-46E9-45A0-92D1-92A7FB66E558}" srcOrd="0" destOrd="0" presId="urn:microsoft.com/office/officeart/2005/8/layout/orgChart1"/>
    <dgm:cxn modelId="{35B98EA7-5CA8-4F47-820A-46318CF838F8}" type="presOf" srcId="{3136E430-0C1D-457C-82B7-F93014D331D1}" destId="{400497E5-BD05-427F-A97F-39F5BCAF00FB}" srcOrd="1" destOrd="0" presId="urn:microsoft.com/office/officeart/2005/8/layout/orgChart1"/>
    <dgm:cxn modelId="{7A0EC1F1-2B4B-4E4E-90D2-661AF3D17D86}" type="presOf" srcId="{728CADAB-2CF8-44CC-BAD9-360E7824D7A4}" destId="{966B85A2-47B1-495F-8FE1-5A62D13E0DE3}" srcOrd="0" destOrd="0" presId="urn:microsoft.com/office/officeart/2005/8/layout/orgChart1"/>
    <dgm:cxn modelId="{225BD664-C70D-4C49-844C-BD42EEA8DFE5}" type="presOf" srcId="{9E9A7CE4-56E6-496A-92A4-FBBB63CAB7A5}" destId="{D8A31D5E-3CFD-48E5-ABAB-12D72A7A5BF2}" srcOrd="0" destOrd="0" presId="urn:microsoft.com/office/officeart/2005/8/layout/orgChart1"/>
    <dgm:cxn modelId="{8CFF3877-30A8-4646-A826-CA6558141A6B}" type="presOf" srcId="{A171CC14-F1F7-4212-8692-A2B46BB8EE22}" destId="{A7D42742-AF81-421A-B61A-549C23A01AC4}" srcOrd="0" destOrd="0" presId="urn:microsoft.com/office/officeart/2005/8/layout/orgChart1"/>
    <dgm:cxn modelId="{6EB37CA4-C1C8-4279-8153-87EDA58A0C40}" srcId="{A171CC14-F1F7-4212-8692-A2B46BB8EE22}" destId="{3136E430-0C1D-457C-82B7-F93014D331D1}" srcOrd="3" destOrd="0" parTransId="{3ADFF3B0-B745-49A7-9E88-BFB401DD1FA6}" sibTransId="{F04BAD06-0838-476C-8048-FDA1368517E1}"/>
    <dgm:cxn modelId="{4FD23136-2084-4CD3-8425-B7E6D8C4A1AD}" type="presOf" srcId="{9560EB5C-94B1-4BAF-BDFC-4CCD300F4E29}" destId="{4DE2065E-CB68-4B2D-A999-EA826C1F49C1}" srcOrd="1" destOrd="0" presId="urn:microsoft.com/office/officeart/2005/8/layout/orgChart1"/>
    <dgm:cxn modelId="{C5823684-9293-4181-AAAA-F388B376B527}" type="presOf" srcId="{E2AD4774-3516-45EF-8FB6-567A894CA4FE}" destId="{D6B3FC80-ABE8-48C2-B616-FB266AD18F08}" srcOrd="1" destOrd="0" presId="urn:microsoft.com/office/officeart/2005/8/layout/orgChart1"/>
    <dgm:cxn modelId="{DE056B02-C3F0-40A8-A035-DCF7B2F0FCD7}" type="presParOf" srcId="{966B85A2-47B1-495F-8FE1-5A62D13E0DE3}" destId="{4A5D1EF1-4BAB-4111-BA5C-725FC7F9D9F0}" srcOrd="0" destOrd="0" presId="urn:microsoft.com/office/officeart/2005/8/layout/orgChart1"/>
    <dgm:cxn modelId="{334D3956-E9AF-4136-97A6-AACABFCC072C}" type="presParOf" srcId="{4A5D1EF1-4BAB-4111-BA5C-725FC7F9D9F0}" destId="{5282C9CD-FC6A-4618-96C2-FA831E7366B1}" srcOrd="0" destOrd="0" presId="urn:microsoft.com/office/officeart/2005/8/layout/orgChart1"/>
    <dgm:cxn modelId="{FBF2D49F-0B06-45BB-86A4-DC2267877E2D}" type="presParOf" srcId="{5282C9CD-FC6A-4618-96C2-FA831E7366B1}" destId="{A7D42742-AF81-421A-B61A-549C23A01AC4}" srcOrd="0" destOrd="0" presId="urn:microsoft.com/office/officeart/2005/8/layout/orgChart1"/>
    <dgm:cxn modelId="{59E91BF5-8371-46CE-BEF8-D12DBC5A3AF3}" type="presParOf" srcId="{5282C9CD-FC6A-4618-96C2-FA831E7366B1}" destId="{9FA0EE80-DBB4-46C5-B8EF-0F06C4AA9764}" srcOrd="1" destOrd="0" presId="urn:microsoft.com/office/officeart/2005/8/layout/orgChart1"/>
    <dgm:cxn modelId="{53442FB6-850B-473E-9FBB-5FEB8038CA29}" type="presParOf" srcId="{4A5D1EF1-4BAB-4111-BA5C-725FC7F9D9F0}" destId="{389A3495-51F9-4CB8-8F1C-8BB60A4909D3}" srcOrd="1" destOrd="0" presId="urn:microsoft.com/office/officeart/2005/8/layout/orgChart1"/>
    <dgm:cxn modelId="{0E7F8887-ADF4-4488-A1E4-783D7B49BF28}" type="presParOf" srcId="{389A3495-51F9-4CB8-8F1C-8BB60A4909D3}" destId="{44F90E25-46E9-45A0-92D1-92A7FB66E558}" srcOrd="0" destOrd="0" presId="urn:microsoft.com/office/officeart/2005/8/layout/orgChart1"/>
    <dgm:cxn modelId="{17D62208-F067-411D-9501-04021C912691}" type="presParOf" srcId="{389A3495-51F9-4CB8-8F1C-8BB60A4909D3}" destId="{C61A31D2-99AB-450D-898B-212C8B46F978}" srcOrd="1" destOrd="0" presId="urn:microsoft.com/office/officeart/2005/8/layout/orgChart1"/>
    <dgm:cxn modelId="{6B9A018C-C792-4453-989A-1A70FFEC1094}" type="presParOf" srcId="{C61A31D2-99AB-450D-898B-212C8B46F978}" destId="{6621F97E-A91B-416D-8AF1-448CF2A5FC84}" srcOrd="0" destOrd="0" presId="urn:microsoft.com/office/officeart/2005/8/layout/orgChart1"/>
    <dgm:cxn modelId="{23F52FB9-0C76-4013-90D5-806F395AAE91}" type="presParOf" srcId="{6621F97E-A91B-416D-8AF1-448CF2A5FC84}" destId="{D8A31D5E-3CFD-48E5-ABAB-12D72A7A5BF2}" srcOrd="0" destOrd="0" presId="urn:microsoft.com/office/officeart/2005/8/layout/orgChart1"/>
    <dgm:cxn modelId="{48097FC4-99FC-4905-8DAD-38D31639882E}" type="presParOf" srcId="{6621F97E-A91B-416D-8AF1-448CF2A5FC84}" destId="{C6F889F4-123D-4706-98B0-225FB2B2AEC3}" srcOrd="1" destOrd="0" presId="urn:microsoft.com/office/officeart/2005/8/layout/orgChart1"/>
    <dgm:cxn modelId="{59DE0E51-E737-4A05-9BA6-31257511C679}" type="presParOf" srcId="{C61A31D2-99AB-450D-898B-212C8B46F978}" destId="{93EF2531-34FE-4098-B727-0748B73BD243}" srcOrd="1" destOrd="0" presId="urn:microsoft.com/office/officeart/2005/8/layout/orgChart1"/>
    <dgm:cxn modelId="{8678375B-A319-442F-A616-D5AFDA0B5FD0}" type="presParOf" srcId="{C61A31D2-99AB-450D-898B-212C8B46F978}" destId="{F476269E-9C4C-49A8-B8D2-F19999FB9A7C}" srcOrd="2" destOrd="0" presId="urn:microsoft.com/office/officeart/2005/8/layout/orgChart1"/>
    <dgm:cxn modelId="{FD4518A6-D301-406C-A51E-7B19B698285F}" type="presParOf" srcId="{389A3495-51F9-4CB8-8F1C-8BB60A4909D3}" destId="{F8566C16-4730-46EB-8D14-0328078E46D4}" srcOrd="2" destOrd="0" presId="urn:microsoft.com/office/officeart/2005/8/layout/orgChart1"/>
    <dgm:cxn modelId="{35ACD93C-38E7-4380-9BD6-B46F7EF7BB28}" type="presParOf" srcId="{389A3495-51F9-4CB8-8F1C-8BB60A4909D3}" destId="{A902111E-64DB-4114-9C64-24A9059B92F7}" srcOrd="3" destOrd="0" presId="urn:microsoft.com/office/officeart/2005/8/layout/orgChart1"/>
    <dgm:cxn modelId="{4B7902B9-01A1-4A64-A98D-021C9856D0C8}" type="presParOf" srcId="{A902111E-64DB-4114-9C64-24A9059B92F7}" destId="{34D7CDD0-1DEB-4F8B-BD9F-486D67DF4536}" srcOrd="0" destOrd="0" presId="urn:microsoft.com/office/officeart/2005/8/layout/orgChart1"/>
    <dgm:cxn modelId="{74F54C44-75EB-441D-BD65-6D0AF6481947}" type="presParOf" srcId="{34D7CDD0-1DEB-4F8B-BD9F-486D67DF4536}" destId="{76694471-29FA-4E68-9A76-6E76893E7AAD}" srcOrd="0" destOrd="0" presId="urn:microsoft.com/office/officeart/2005/8/layout/orgChart1"/>
    <dgm:cxn modelId="{949BE613-F405-4160-8E11-51E6B6C8354A}" type="presParOf" srcId="{34D7CDD0-1DEB-4F8B-BD9F-486D67DF4536}" destId="{D6B3FC80-ABE8-48C2-B616-FB266AD18F08}" srcOrd="1" destOrd="0" presId="urn:microsoft.com/office/officeart/2005/8/layout/orgChart1"/>
    <dgm:cxn modelId="{B733674E-2097-42F5-9D5F-13B7E4050061}" type="presParOf" srcId="{A902111E-64DB-4114-9C64-24A9059B92F7}" destId="{9476B992-7E69-4786-8950-686D82F7BFEA}" srcOrd="1" destOrd="0" presId="urn:microsoft.com/office/officeart/2005/8/layout/orgChart1"/>
    <dgm:cxn modelId="{B4CB1B7D-FD17-468E-AC36-1F7A80E563FF}" type="presParOf" srcId="{A902111E-64DB-4114-9C64-24A9059B92F7}" destId="{E9A6DF49-0094-4187-8EF2-95E4E973AC81}" srcOrd="2" destOrd="0" presId="urn:microsoft.com/office/officeart/2005/8/layout/orgChart1"/>
    <dgm:cxn modelId="{6E55A2C5-7DB0-4661-95A3-7B80FA7C5EA4}" type="presParOf" srcId="{389A3495-51F9-4CB8-8F1C-8BB60A4909D3}" destId="{3E1324AE-C13F-4C56-9106-8314BD2E5123}" srcOrd="4" destOrd="0" presId="urn:microsoft.com/office/officeart/2005/8/layout/orgChart1"/>
    <dgm:cxn modelId="{638D9348-AB71-44E7-9455-55651360221D}" type="presParOf" srcId="{389A3495-51F9-4CB8-8F1C-8BB60A4909D3}" destId="{9EF92FA9-01A1-4275-A488-111D42262E86}" srcOrd="5" destOrd="0" presId="urn:microsoft.com/office/officeart/2005/8/layout/orgChart1"/>
    <dgm:cxn modelId="{EAD9B961-78A8-4557-9DA9-BB61AB6CE358}" type="presParOf" srcId="{9EF92FA9-01A1-4275-A488-111D42262E86}" destId="{8DDD1407-ABB5-4C80-8EB0-FC5A952083BB}" srcOrd="0" destOrd="0" presId="urn:microsoft.com/office/officeart/2005/8/layout/orgChart1"/>
    <dgm:cxn modelId="{F4F7664B-7F35-4ED7-8BB0-928078188B79}" type="presParOf" srcId="{8DDD1407-ABB5-4C80-8EB0-FC5A952083BB}" destId="{6E32DCEB-57A0-44EF-A2EE-C44E5FC7EFBA}" srcOrd="0" destOrd="0" presId="urn:microsoft.com/office/officeart/2005/8/layout/orgChart1"/>
    <dgm:cxn modelId="{B7F20722-C956-4D7D-920F-1CDA8667B85B}" type="presParOf" srcId="{8DDD1407-ABB5-4C80-8EB0-FC5A952083BB}" destId="{4DE2065E-CB68-4B2D-A999-EA826C1F49C1}" srcOrd="1" destOrd="0" presId="urn:microsoft.com/office/officeart/2005/8/layout/orgChart1"/>
    <dgm:cxn modelId="{1601F571-CF26-4415-A3DB-9EC9A3BDD1FA}" type="presParOf" srcId="{9EF92FA9-01A1-4275-A488-111D42262E86}" destId="{7B917133-2DC7-4AE8-BC7F-2B6501251AFC}" srcOrd="1" destOrd="0" presId="urn:microsoft.com/office/officeart/2005/8/layout/orgChart1"/>
    <dgm:cxn modelId="{7D510773-0EAE-45C3-8E30-A8DE111490A4}" type="presParOf" srcId="{9EF92FA9-01A1-4275-A488-111D42262E86}" destId="{C61FEEDE-9AAE-419E-AEC8-1D87DF376FED}" srcOrd="2" destOrd="0" presId="urn:microsoft.com/office/officeart/2005/8/layout/orgChart1"/>
    <dgm:cxn modelId="{A0685576-510E-4317-9CCF-D8F669F81BDA}" type="presParOf" srcId="{389A3495-51F9-4CB8-8F1C-8BB60A4909D3}" destId="{919EC8DA-53DD-47E3-AEC7-B5AEBA36DF75}" srcOrd="6" destOrd="0" presId="urn:microsoft.com/office/officeart/2005/8/layout/orgChart1"/>
    <dgm:cxn modelId="{FD9CC757-0BB6-4EC3-9F45-1C25C4C34827}" type="presParOf" srcId="{389A3495-51F9-4CB8-8F1C-8BB60A4909D3}" destId="{14492C0A-1963-45C6-A803-8AACFC3A738A}" srcOrd="7" destOrd="0" presId="urn:microsoft.com/office/officeart/2005/8/layout/orgChart1"/>
    <dgm:cxn modelId="{8E4FC3AB-D6F3-4BAB-9E13-F07BA4EE728E}" type="presParOf" srcId="{14492C0A-1963-45C6-A803-8AACFC3A738A}" destId="{E91E6F17-DE25-407F-981F-DC008A8499C9}" srcOrd="0" destOrd="0" presId="urn:microsoft.com/office/officeart/2005/8/layout/orgChart1"/>
    <dgm:cxn modelId="{9D2056EC-1CFE-4947-A25D-4E7848F83184}" type="presParOf" srcId="{E91E6F17-DE25-407F-981F-DC008A8499C9}" destId="{0246207B-087B-465D-B806-920C6CBEC867}" srcOrd="0" destOrd="0" presId="urn:microsoft.com/office/officeart/2005/8/layout/orgChart1"/>
    <dgm:cxn modelId="{927A31FE-71FE-4925-AB50-7B31C31717D4}" type="presParOf" srcId="{E91E6F17-DE25-407F-981F-DC008A8499C9}" destId="{400497E5-BD05-427F-A97F-39F5BCAF00FB}" srcOrd="1" destOrd="0" presId="urn:microsoft.com/office/officeart/2005/8/layout/orgChart1"/>
    <dgm:cxn modelId="{0F2726C5-C39D-4D31-B019-C5E078324986}" type="presParOf" srcId="{14492C0A-1963-45C6-A803-8AACFC3A738A}" destId="{DBA3F2C4-86A2-4697-A818-0E12EF065C03}" srcOrd="1" destOrd="0" presId="urn:microsoft.com/office/officeart/2005/8/layout/orgChart1"/>
    <dgm:cxn modelId="{25E37703-BD13-4D56-9F23-E1B2328B728F}" type="presParOf" srcId="{14492C0A-1963-45C6-A803-8AACFC3A738A}" destId="{CB084A2C-F6DD-4127-90A1-AC7D37CDC5CA}" srcOrd="2" destOrd="0" presId="urn:microsoft.com/office/officeart/2005/8/layout/orgChart1"/>
    <dgm:cxn modelId="{DABD291A-2C8D-4B66-A537-DB7A452F2846}" type="presParOf" srcId="{4A5D1EF1-4BAB-4111-BA5C-725FC7F9D9F0}" destId="{CE878D3F-68B5-4BF0-8D14-C56FC0EAB54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D9AA9-0A59-4270-BEED-5C0EA8EA0169}" type="datetimeFigureOut">
              <a:rPr lang="en-US" smtClean="0"/>
              <a:t>28-Jul-16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812D0-884D-4D5A-B67F-8E38F8955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0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15194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>
                <a:solidFill>
                  <a:prstClr val="black"/>
                </a:solidFill>
              </a:rPr>
              <a:t>1.#</a:t>
            </a:r>
          </a:p>
        </p:txBody>
      </p:sp>
      <p:sp>
        <p:nvSpPr>
          <p:cNvPr id="89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194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615608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DDBA1-704A-4599-A91B-BDF40493C7AA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570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4B5124-669B-443A-9AF4-7B44326AF14D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5100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8D91F4-FED1-4D52-8AB2-A4890A110699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9723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63E8D2-2A29-44FD-B6B4-EB059C066DE6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4462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2C40A1-47CE-4498-9457-836DE1415FE7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821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44C794-2A80-4E01-9D41-2A45C8E618A3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996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E9EF7D-9612-4EFE-BFA1-192E0D0360FF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954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68948F-3A13-4593-B8A6-2E8FD2A484F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28-Jul-16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8DA126-619E-4C52-B2DA-E7787CAE30B4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87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68948F-3A13-4593-B8A6-2E8FD2A484F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28-Jul-16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8DA126-619E-4C52-B2DA-E7787CAE30B4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18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68948F-3A13-4593-B8A6-2E8FD2A484F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28-Jul-16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8DA126-619E-4C52-B2DA-E7787CAE30B4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527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600200"/>
            <a:ext cx="53848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8C139-5ADA-4E8A-8DD2-36ADB1AC93C5}" type="slidenum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00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68948F-3A13-4593-B8A6-2E8FD2A484F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28-Jul-16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8DA126-619E-4C52-B2DA-E7787CAE30B4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63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68948F-3A13-4593-B8A6-2E8FD2A484F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28-Jul-16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8DA126-619E-4C52-B2DA-E7787CAE30B4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72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68948F-3A13-4593-B8A6-2E8FD2A484F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28-Jul-16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8DA126-619E-4C52-B2DA-E7787CAE30B4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98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68948F-3A13-4593-B8A6-2E8FD2A484F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28-Jul-16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8DA126-619E-4C52-B2DA-E7787CAE30B4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39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68948F-3A13-4593-B8A6-2E8FD2A484F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28-Jul-16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8DA126-619E-4C52-B2DA-E7787CAE30B4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0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68948F-3A13-4593-B8A6-2E8FD2A484F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28-Jul-16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8DA126-619E-4C52-B2DA-E7787CAE30B4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94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68948F-3A13-4593-B8A6-2E8FD2A484F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28-Jul-16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8DA126-619E-4C52-B2DA-E7787CAE30B4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98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68948F-3A13-4593-B8A6-2E8FD2A484F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28-Jul-16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8DA126-619E-4C52-B2DA-E7787CAE30B4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None/>
            </a:pP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932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068948F-3A13-4593-B8A6-2E8FD2A484F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28-Jul-16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B8DA126-619E-4C52-B2DA-E7787CAE30B4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93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Excel_Worksheet1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Excel_Worksheet2.xlsx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-1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  <a:p>
            <a:pPr marL="82296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82296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[Chapter-1 &amp; 2 from Forouzan]</a:t>
            </a:r>
            <a:endParaRPr lang="en-US" sz="2800" dirty="0">
              <a:solidFill>
                <a:srgbClr val="FF0000"/>
              </a:solidFill>
            </a:endParaRPr>
          </a:p>
          <a:p>
            <a:pPr marL="82296" indent="0">
              <a:buNone/>
            </a:pPr>
            <a:endParaRPr lang="en-US" sz="3600" dirty="0"/>
          </a:p>
          <a:p>
            <a:pPr marL="82296" indent="0">
              <a:buNone/>
            </a:pPr>
            <a:endParaRPr lang="en-US" sz="3600" dirty="0"/>
          </a:p>
          <a:p>
            <a:pPr marL="82296" indent="0" algn="just">
              <a:buNone/>
            </a:pPr>
            <a:r>
              <a:rPr lang="en-US" sz="3600" dirty="0"/>
              <a:t>						</a:t>
            </a:r>
            <a:r>
              <a:rPr lang="en-US" sz="2400" dirty="0"/>
              <a:t>Prachi Shah</a:t>
            </a:r>
          </a:p>
          <a:p>
            <a:pPr marL="82296" indent="0" algn="just">
              <a:buNone/>
            </a:pPr>
            <a:r>
              <a:rPr lang="en-US" sz="2400" dirty="0"/>
              <a:t>				     		IT Dept.</a:t>
            </a:r>
          </a:p>
          <a:p>
            <a:pPr marL="82296" indent="0" algn="just">
              <a:buNone/>
            </a:pPr>
            <a:r>
              <a:rPr lang="en-US" sz="2400" dirty="0"/>
              <a:t>						BVM</a:t>
            </a:r>
          </a:p>
        </p:txBody>
      </p:sp>
    </p:spTree>
    <p:extLst>
      <p:ext uri="{BB962C8B-B14F-4D97-AF65-F5344CB8AC3E}">
        <p14:creationId xmlns:p14="http://schemas.microsoft.com/office/powerpoint/2010/main" val="341214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179763" y="727076"/>
            <a:ext cx="6574750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>
                <a:solidFill>
                  <a:srgbClr val="063DE8"/>
                </a:solidFill>
              </a:rPr>
              <a:t>Point-to-Point Line Configuration</a:t>
            </a:r>
          </a:p>
        </p:txBody>
      </p:sp>
      <p:pic>
        <p:nvPicPr>
          <p:cNvPr id="6150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2036764"/>
            <a:ext cx="8585200" cy="273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077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179763" y="574676"/>
            <a:ext cx="6574750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>
                <a:solidFill>
                  <a:srgbClr val="063DE8"/>
                </a:solidFill>
              </a:rPr>
              <a:t>Point-to-Point Line Configuration</a:t>
            </a:r>
          </a:p>
        </p:txBody>
      </p:sp>
      <p:pic>
        <p:nvPicPr>
          <p:cNvPr id="717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1616075"/>
            <a:ext cx="8605838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898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179763" y="727076"/>
            <a:ext cx="6574750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>
                <a:solidFill>
                  <a:srgbClr val="063DE8"/>
                </a:solidFill>
              </a:rPr>
              <a:t>Point-to-Point Line Configuration</a:t>
            </a:r>
          </a:p>
        </p:txBody>
      </p:sp>
      <p:pic>
        <p:nvPicPr>
          <p:cNvPr id="8198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4" y="2686051"/>
            <a:ext cx="8474075" cy="140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9075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332164" y="422276"/>
            <a:ext cx="5884625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>
                <a:solidFill>
                  <a:srgbClr val="063DE8"/>
                </a:solidFill>
              </a:rPr>
              <a:t>Multipoint Line Configuration</a:t>
            </a:r>
          </a:p>
        </p:txBody>
      </p:sp>
      <p:pic>
        <p:nvPicPr>
          <p:cNvPr id="9222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4" y="1522413"/>
            <a:ext cx="8499475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1701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Topology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656947" y="1319011"/>
          <a:ext cx="9996488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743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551363" y="422276"/>
            <a:ext cx="2981010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>
                <a:solidFill>
                  <a:srgbClr val="063DE8"/>
                </a:solidFill>
              </a:rPr>
              <a:t>Mesh Topology</a:t>
            </a:r>
          </a:p>
        </p:txBody>
      </p:sp>
      <p:pic>
        <p:nvPicPr>
          <p:cNvPr id="11270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292225"/>
            <a:ext cx="7581900" cy="469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24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703763" y="269876"/>
            <a:ext cx="2795062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>
                <a:solidFill>
                  <a:srgbClr val="063DE8"/>
                </a:solidFill>
              </a:rPr>
              <a:t>Star Topology</a:t>
            </a:r>
          </a:p>
        </p:txBody>
      </p:sp>
      <p:pic>
        <p:nvPicPr>
          <p:cNvPr id="1229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6" y="1417639"/>
            <a:ext cx="8628063" cy="397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591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932363" y="422276"/>
            <a:ext cx="2678042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>
                <a:solidFill>
                  <a:srgbClr val="063DE8"/>
                </a:solidFill>
              </a:rPr>
              <a:t>Bus Topology</a:t>
            </a:r>
          </a:p>
        </p:txBody>
      </p:sp>
      <p:pic>
        <p:nvPicPr>
          <p:cNvPr id="14342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1" y="2003425"/>
            <a:ext cx="8670925" cy="278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9384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551363" y="422276"/>
            <a:ext cx="2827122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>
                <a:solidFill>
                  <a:srgbClr val="063DE8"/>
                </a:solidFill>
              </a:rPr>
              <a:t>Ring Topology</a:t>
            </a:r>
          </a:p>
        </p:txBody>
      </p:sp>
      <p:pic>
        <p:nvPicPr>
          <p:cNvPr id="15366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8764"/>
            <a:ext cx="8802688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322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551364" y="422276"/>
            <a:ext cx="2849371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>
                <a:solidFill>
                  <a:srgbClr val="063DE8"/>
                </a:solidFill>
              </a:rPr>
              <a:t>Tree Topology</a:t>
            </a:r>
          </a:p>
        </p:txBody>
      </p:sp>
      <p:pic>
        <p:nvPicPr>
          <p:cNvPr id="13318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0" y="1349375"/>
            <a:ext cx="8116888" cy="407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6731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685" y="1022799"/>
            <a:ext cx="9997440" cy="5339363"/>
          </a:xfrm>
        </p:spPr>
        <p:txBody>
          <a:bodyPr>
            <a:no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sz="2800" dirty="0" smtClean="0"/>
              <a:t>Data Communication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/>
              <a:t>Networks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/>
              <a:t>Protocols and Standards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/>
              <a:t>Standard Organizations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/>
              <a:t>Line Configuration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/>
              <a:t>Topology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/>
              <a:t>Transmission Modes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/>
              <a:t>Categories of Networks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/>
              <a:t>OSI model &amp; TCP/IP model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/>
              <a:t>Example network: The internet, X.25, Frame Relay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324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551363" y="422276"/>
            <a:ext cx="3301610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>
                <a:solidFill>
                  <a:srgbClr val="063DE8"/>
                </a:solidFill>
              </a:rPr>
              <a:t>Hybrid Topology</a:t>
            </a:r>
          </a:p>
        </p:txBody>
      </p:sp>
      <p:pic>
        <p:nvPicPr>
          <p:cNvPr id="16390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9" y="1616076"/>
            <a:ext cx="8569325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886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Transmission Modes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731650"/>
              </p:ext>
            </p:extLst>
          </p:nvPr>
        </p:nvGraphicFramePr>
        <p:xfrm>
          <a:off x="1862632" y="1447800"/>
          <a:ext cx="999744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36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389563" y="422276"/>
            <a:ext cx="173201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 dirty="0">
                <a:solidFill>
                  <a:srgbClr val="063DE8"/>
                </a:solidFill>
              </a:rPr>
              <a:t>Simplex</a:t>
            </a:r>
          </a:p>
        </p:txBody>
      </p:sp>
      <p:pic>
        <p:nvPicPr>
          <p:cNvPr id="5126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9" y="1652589"/>
            <a:ext cx="8874125" cy="350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719" y="5412990"/>
            <a:ext cx="9997440" cy="1143000"/>
          </a:xfrm>
        </p:spPr>
        <p:txBody>
          <a:bodyPr>
            <a:normAutofit/>
          </a:bodyPr>
          <a:lstStyle/>
          <a:p>
            <a:r>
              <a:rPr lang="en-US" sz="4400" u="sng" dirty="0" smtClean="0"/>
              <a:t>Example</a:t>
            </a:r>
            <a:r>
              <a:rPr lang="en-US" dirty="0" smtClean="0"/>
              <a:t>: </a:t>
            </a:r>
            <a:r>
              <a:rPr lang="en-US" sz="3600" dirty="0"/>
              <a:t>Keyboards and traditional monitors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20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551363" y="422276"/>
            <a:ext cx="2477410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>
                <a:solidFill>
                  <a:srgbClr val="063DE8"/>
                </a:solidFill>
              </a:rPr>
              <a:t>Half-Duplex</a:t>
            </a:r>
          </a:p>
        </p:txBody>
      </p:sp>
      <p:pic>
        <p:nvPicPr>
          <p:cNvPr id="6150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1" y="2103439"/>
            <a:ext cx="9028113" cy="259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746719" y="5412990"/>
            <a:ext cx="999744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4000" u="sng" dirty="0" smtClean="0"/>
              <a:t>Example</a:t>
            </a:r>
            <a:r>
              <a:rPr lang="en-US" sz="3200" dirty="0" smtClean="0"/>
              <a:t>:  Walkie-talkies </a:t>
            </a:r>
            <a:r>
              <a:rPr lang="en-US" sz="3200" dirty="0"/>
              <a:t>and CB (citizens band) radios</a:t>
            </a:r>
          </a:p>
        </p:txBody>
      </p:sp>
    </p:spTree>
    <p:extLst>
      <p:ext uri="{BB962C8B-B14F-4D97-AF65-F5344CB8AC3E}">
        <p14:creationId xmlns:p14="http://schemas.microsoft.com/office/powerpoint/2010/main" val="2565897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551364" y="422276"/>
            <a:ext cx="2392451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>
                <a:solidFill>
                  <a:srgbClr val="063DE8"/>
                </a:solidFill>
              </a:rPr>
              <a:t>Full-Duplex</a:t>
            </a:r>
          </a:p>
        </p:txBody>
      </p:sp>
      <p:pic>
        <p:nvPicPr>
          <p:cNvPr id="717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4" y="1841500"/>
            <a:ext cx="8472487" cy="311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746719" y="5412990"/>
            <a:ext cx="999744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4000" u="sng" dirty="0" smtClean="0"/>
              <a:t>Example</a:t>
            </a:r>
            <a:r>
              <a:rPr lang="en-US" dirty="0" smtClean="0"/>
              <a:t>: </a:t>
            </a:r>
            <a:r>
              <a:rPr lang="en-US" sz="3600" dirty="0"/>
              <a:t>T</a:t>
            </a:r>
            <a:r>
              <a:rPr lang="en-US" sz="3600" dirty="0" smtClean="0"/>
              <a:t>elephone </a:t>
            </a:r>
            <a:r>
              <a:rPr lang="en-US" sz="3600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4004251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Categories of Networks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437916"/>
              </p:ext>
            </p:extLst>
          </p:nvPr>
        </p:nvGraphicFramePr>
        <p:xfrm>
          <a:off x="1566795" y="1447800"/>
          <a:ext cx="10513587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261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4170364" y="117476"/>
            <a:ext cx="4046173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>
                <a:solidFill>
                  <a:srgbClr val="063DE8"/>
                </a:solidFill>
              </a:rPr>
              <a:t>Local Area Network</a:t>
            </a:r>
          </a:p>
        </p:txBody>
      </p:sp>
      <p:pic>
        <p:nvPicPr>
          <p:cNvPr id="9222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200" y="939800"/>
            <a:ext cx="6438900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8239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4170364" y="117476"/>
            <a:ext cx="4046173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>
                <a:solidFill>
                  <a:srgbClr val="063DE8"/>
                </a:solidFill>
              </a:rPr>
              <a:t>Local Area Network</a:t>
            </a:r>
          </a:p>
        </p:txBody>
      </p:sp>
      <p:pic>
        <p:nvPicPr>
          <p:cNvPr id="10246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1" y="914401"/>
            <a:ext cx="5345113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345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484563" y="117476"/>
            <a:ext cx="5517152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>
                <a:solidFill>
                  <a:srgbClr val="063DE8"/>
                </a:solidFill>
              </a:rPr>
              <a:t>Metropolitan Area Network</a:t>
            </a:r>
          </a:p>
        </p:txBody>
      </p:sp>
      <p:pic>
        <p:nvPicPr>
          <p:cNvPr id="11270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4" y="1050926"/>
            <a:ext cx="7545387" cy="471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6007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017963" y="41276"/>
            <a:ext cx="4070218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>
                <a:solidFill>
                  <a:srgbClr val="063DE8"/>
                </a:solidFill>
              </a:rPr>
              <a:t>Wide Area Network</a:t>
            </a:r>
          </a:p>
        </p:txBody>
      </p:sp>
      <p:pic>
        <p:nvPicPr>
          <p:cNvPr id="12294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581025"/>
            <a:ext cx="6388100" cy="579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1097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69918"/>
            <a:ext cx="9997440" cy="1143000"/>
          </a:xfrm>
        </p:spPr>
        <p:txBody>
          <a:bodyPr/>
          <a:lstStyle/>
          <a:p>
            <a:r>
              <a:rPr lang="en-US" dirty="0" smtClean="0"/>
              <a:t>1. Data Communication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47477" y="1024720"/>
            <a:ext cx="9997440" cy="5262093"/>
          </a:xfrm>
        </p:spPr>
        <p:txBody>
          <a:bodyPr>
            <a:normAutofit/>
          </a:bodyPr>
          <a:lstStyle/>
          <a:p>
            <a:r>
              <a:rPr lang="en-US" dirty="0" smtClean="0"/>
              <a:t>Data &amp; Communication</a:t>
            </a:r>
          </a:p>
          <a:p>
            <a:r>
              <a:rPr lang="en-US" dirty="0"/>
              <a:t>Why is Data Communication System Required</a:t>
            </a:r>
            <a:r>
              <a:rPr lang="en-US" dirty="0" smtClean="0"/>
              <a:t>?</a:t>
            </a:r>
          </a:p>
          <a:p>
            <a:r>
              <a:rPr lang="en-US" i="1" u="sng" dirty="0" smtClean="0"/>
              <a:t>Effectiveness</a:t>
            </a:r>
            <a:r>
              <a:rPr lang="en-US" dirty="0" smtClean="0"/>
              <a:t> of a Data Communication System:</a:t>
            </a:r>
          </a:p>
          <a:p>
            <a:pPr lvl="1"/>
            <a:r>
              <a:rPr lang="en-US" dirty="0" smtClean="0"/>
              <a:t>Delivery</a:t>
            </a:r>
          </a:p>
          <a:p>
            <a:pPr lvl="1"/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Timeliness</a:t>
            </a:r>
          </a:p>
          <a:p>
            <a:pPr lvl="1"/>
            <a:r>
              <a:rPr lang="en-US" dirty="0" smtClean="0"/>
              <a:t>Jitter</a:t>
            </a:r>
          </a:p>
          <a:p>
            <a:r>
              <a:rPr lang="en-US" dirty="0"/>
              <a:t>Data </a:t>
            </a:r>
            <a:r>
              <a:rPr lang="en-US" dirty="0" smtClean="0"/>
              <a:t>Representation</a:t>
            </a:r>
          </a:p>
          <a:p>
            <a:pPr marL="82296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888648"/>
              </p:ext>
            </p:extLst>
          </p:nvPr>
        </p:nvGraphicFramePr>
        <p:xfrm>
          <a:off x="1290575" y="5259182"/>
          <a:ext cx="8128000" cy="1547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1040"/>
                <a:gridCol w="5276960"/>
              </a:tblGrid>
              <a:tr h="1547015">
                <a:tc>
                  <a:txBody>
                    <a:bodyPr/>
                    <a:lstStyle/>
                    <a:p>
                      <a:pPr marL="640080" marR="0" lvl="1" indent="-23774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50"/>
                        </a:spcBef>
                        <a:spcAft>
                          <a:spcPts val="0"/>
                        </a:spcAft>
                        <a:buClr>
                          <a:srgbClr val="3891A7"/>
                        </a:buClr>
                        <a:buSzTx/>
                        <a:buFont typeface="Verdana"/>
                        <a:buChar char="◦"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</a:p>
                    <a:p>
                      <a:pPr marL="640080" marR="0" lvl="1" indent="-23774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50"/>
                        </a:spcBef>
                        <a:spcAft>
                          <a:spcPts val="0"/>
                        </a:spcAft>
                        <a:buClr>
                          <a:srgbClr val="3891A7"/>
                        </a:buClr>
                        <a:buSzTx/>
                        <a:buFont typeface="Verdana"/>
                        <a:buChar char="◦"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Numbers</a:t>
                      </a:r>
                    </a:p>
                    <a:p>
                      <a:pPr marL="640080" marR="0" lvl="1" indent="-23774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50"/>
                        </a:spcBef>
                        <a:spcAft>
                          <a:spcPts val="0"/>
                        </a:spcAft>
                        <a:buClr>
                          <a:srgbClr val="3891A7"/>
                        </a:buClr>
                        <a:buSzTx/>
                        <a:buFont typeface="Verdana"/>
                        <a:buChar char="◦"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Images</a:t>
                      </a:r>
                      <a:endParaRPr 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40080" marR="0" lvl="1" indent="-23774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50"/>
                        </a:spcBef>
                        <a:spcAft>
                          <a:spcPts val="0"/>
                        </a:spcAft>
                        <a:buClr>
                          <a:srgbClr val="3891A7"/>
                        </a:buClr>
                        <a:buSzTx/>
                        <a:buFont typeface="Verdana"/>
                        <a:buChar char="◦"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Audio</a:t>
                      </a:r>
                    </a:p>
                    <a:p>
                      <a:pPr marL="640080" marR="0" lvl="1" indent="-23774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50"/>
                        </a:spcBef>
                        <a:spcAft>
                          <a:spcPts val="0"/>
                        </a:spcAft>
                        <a:buClr>
                          <a:srgbClr val="3891A7"/>
                        </a:buClr>
                        <a:buSzTx/>
                        <a:buFont typeface="Verdana"/>
                        <a:buChar char="◦"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Video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6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438473" y="117476"/>
            <a:ext cx="2846742" cy="107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sz="3200" b="1">
                <a:solidFill>
                  <a:srgbClr val="063DE8"/>
                </a:solidFill>
              </a:rPr>
              <a:t>Internetwork </a:t>
            </a:r>
          </a:p>
          <a:p>
            <a:pPr algn="ctr"/>
            <a:r>
              <a:rPr lang="en-US" altLang="en-US" sz="3200" b="1">
                <a:solidFill>
                  <a:srgbClr val="063DE8"/>
                </a:solidFill>
              </a:rPr>
              <a:t>(Internet)</a:t>
            </a:r>
          </a:p>
        </p:txBody>
      </p:sp>
      <p:pic>
        <p:nvPicPr>
          <p:cNvPr id="14342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9" y="1439864"/>
            <a:ext cx="8823325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099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AutoShape 2" descr="Large confetti"/>
          <p:cNvSpPr>
            <a:spLocks noChangeArrowheads="1"/>
          </p:cNvSpPr>
          <p:nvPr/>
        </p:nvSpPr>
        <p:spPr bwMode="auto">
          <a:xfrm>
            <a:off x="1828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4977358" y="2590800"/>
            <a:ext cx="231666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b="1">
                <a:latin typeface="Times" panose="02020603050405020304" pitchFamily="18" charset="0"/>
              </a:rPr>
              <a:t>THE </a:t>
            </a:r>
          </a:p>
          <a:p>
            <a:pPr algn="ctr"/>
            <a:r>
              <a:rPr lang="en-US" altLang="en-US" sz="4400" b="1">
                <a:latin typeface="Times" panose="02020603050405020304" pitchFamily="18" charset="0"/>
              </a:rPr>
              <a:t>OSI </a:t>
            </a:r>
          </a:p>
          <a:p>
            <a:pPr algn="ctr"/>
            <a:r>
              <a:rPr lang="en-US" altLang="en-US" sz="4400" b="1">
                <a:latin typeface="Times" panose="02020603050405020304" pitchFamily="18" charset="0"/>
              </a:rPr>
              <a:t>MODEL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2780806" y="1905000"/>
            <a:ext cx="889987" cy="769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9.1</a:t>
            </a:r>
            <a:endParaRPr lang="en-US" altLang="en-US" sz="4400" b="1" i="1" dirty="0">
              <a:solidFill>
                <a:srgbClr val="06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94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2209800" y="2514601"/>
            <a:ext cx="7772400" cy="1247775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ts val="1100"/>
              </a:spcBef>
              <a:spcAft>
                <a:spcPts val="1100"/>
              </a:spcAft>
            </a:pPr>
            <a:r>
              <a:rPr lang="en-US" altLang="en-US" sz="3600" b="1" i="1">
                <a:latin typeface="Times" panose="02020603050405020304" pitchFamily="18" charset="0"/>
              </a:rPr>
              <a:t>ISO is the organization. </a:t>
            </a:r>
            <a:br>
              <a:rPr lang="en-US" altLang="en-US" sz="3600" b="1" i="1">
                <a:latin typeface="Times" panose="02020603050405020304" pitchFamily="18" charset="0"/>
              </a:rPr>
            </a:br>
            <a:r>
              <a:rPr lang="en-US" altLang="en-US" sz="3600" b="1" i="1">
                <a:latin typeface="Times" panose="02020603050405020304" pitchFamily="18" charset="0"/>
              </a:rPr>
              <a:t>OSI is the model.</a:t>
            </a:r>
            <a:endParaRPr lang="en-US" altLang="en-US" sz="3600" b="1" i="1">
              <a:effectLst>
                <a:outerShdw blurRad="38100" dist="38100" dir="2700000" algn="tl">
                  <a:srgbClr val="FFFFFF"/>
                </a:outerShdw>
              </a:effectLst>
              <a:latin typeface="Times" panose="02020603050405020304" pitchFamily="18" charset="0"/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46250"/>
            <a:ext cx="20574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97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6" y="598488"/>
            <a:ext cx="5584825" cy="564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981200" y="2590800"/>
            <a:ext cx="129063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b="1">
                <a:solidFill>
                  <a:schemeClr val="accent2"/>
                </a:solidFill>
                <a:latin typeface="Times" panose="02020603050405020304" pitchFamily="18" charset="0"/>
              </a:rPr>
              <a:t>OSI </a:t>
            </a:r>
            <a:br>
              <a:rPr lang="en-US" altLang="en-US" sz="3200" b="1">
                <a:solidFill>
                  <a:schemeClr val="accent2"/>
                </a:solidFill>
                <a:latin typeface="Times" panose="02020603050405020304" pitchFamily="18" charset="0"/>
              </a:rPr>
            </a:br>
            <a:r>
              <a:rPr lang="en-US" altLang="en-US" sz="3200" b="1">
                <a:solidFill>
                  <a:schemeClr val="accent2"/>
                </a:solidFill>
                <a:latin typeface="Times" panose="02020603050405020304" pitchFamily="18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40737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410200" y="-46038"/>
            <a:ext cx="2025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anose="02020603050405020304" pitchFamily="18" charset="0"/>
              </a:rPr>
              <a:t>OSI layers</a:t>
            </a:r>
            <a:endParaRPr lang="en-US" altLang="en-US" sz="3200">
              <a:latin typeface="Times" panose="02020603050405020304" pitchFamily="18" charset="0"/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88" y="533400"/>
            <a:ext cx="7961312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301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2362200" y="1905000"/>
            <a:ext cx="7467600" cy="28956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ts val="1100"/>
              </a:spcBef>
              <a:spcAft>
                <a:spcPts val="1100"/>
              </a:spcAft>
            </a:pPr>
            <a:r>
              <a:rPr lang="en-US" altLang="en-US" sz="3600" b="1" i="1">
                <a:latin typeface="Times" panose="02020603050405020304" pitchFamily="18" charset="0"/>
              </a:rPr>
              <a:t>Headers are added </a:t>
            </a:r>
            <a:br>
              <a:rPr lang="en-US" altLang="en-US" sz="3600" b="1" i="1">
                <a:latin typeface="Times" panose="02020603050405020304" pitchFamily="18" charset="0"/>
              </a:rPr>
            </a:br>
            <a:r>
              <a:rPr lang="en-US" altLang="en-US" sz="3600" b="1" i="1">
                <a:latin typeface="Times" panose="02020603050405020304" pitchFamily="18" charset="0"/>
              </a:rPr>
              <a:t>to the data at layers </a:t>
            </a:r>
            <a:br>
              <a:rPr lang="en-US" altLang="en-US" sz="3600" b="1" i="1">
                <a:latin typeface="Times" panose="02020603050405020304" pitchFamily="18" charset="0"/>
              </a:rPr>
            </a:br>
            <a:r>
              <a:rPr lang="en-US" altLang="en-US" sz="3600" b="1" i="1">
                <a:latin typeface="Times" panose="02020603050405020304" pitchFamily="18" charset="0"/>
              </a:rPr>
              <a:t>6, 5, 4, 3, and 2. </a:t>
            </a:r>
            <a:br>
              <a:rPr lang="en-US" altLang="en-US" sz="3600" b="1" i="1">
                <a:latin typeface="Times" panose="02020603050405020304" pitchFamily="18" charset="0"/>
              </a:rPr>
            </a:br>
            <a:r>
              <a:rPr lang="en-US" altLang="en-US" sz="3600" b="1" i="1">
                <a:latin typeface="Times" panose="02020603050405020304" pitchFamily="18" charset="0"/>
              </a:rPr>
              <a:t>Trailers are usually </a:t>
            </a:r>
            <a:br>
              <a:rPr lang="en-US" altLang="en-US" sz="3600" b="1" i="1">
                <a:latin typeface="Times" panose="02020603050405020304" pitchFamily="18" charset="0"/>
              </a:rPr>
            </a:br>
            <a:r>
              <a:rPr lang="en-US" altLang="en-US" sz="3600" b="1" i="1">
                <a:latin typeface="Times" panose="02020603050405020304" pitchFamily="18" charset="0"/>
              </a:rPr>
              <a:t>added only at layer 2.</a:t>
            </a:r>
            <a:endParaRPr lang="en-US" altLang="en-US" sz="3600" b="1" i="1">
              <a:effectLst>
                <a:outerShdw blurRad="38100" dist="38100" dir="2700000" algn="tl">
                  <a:srgbClr val="FFFFFF"/>
                </a:outerShdw>
              </a:effectLst>
              <a:latin typeface="Times" panose="02020603050405020304" pitchFamily="18" charset="0"/>
            </a:endParaRP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0"/>
            <a:ext cx="20574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4286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410200" y="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3200">
              <a:latin typeface="Times" panose="02020603050405020304" pitchFamily="18" charset="0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505201" y="0"/>
            <a:ext cx="6042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anose="02020603050405020304" pitchFamily="18" charset="0"/>
              </a:rPr>
              <a:t>An exchange using the OSI model</a:t>
            </a:r>
            <a:endParaRPr lang="en-US" altLang="en-US" sz="3200">
              <a:latin typeface="Times" panose="02020603050405020304" pitchFamily="18" charset="0"/>
            </a:endParaRP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887414"/>
            <a:ext cx="7861300" cy="528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1287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1026" descr="Large confetti"/>
          <p:cNvSpPr>
            <a:spLocks noChangeArrowheads="1"/>
          </p:cNvSpPr>
          <p:nvPr/>
        </p:nvSpPr>
        <p:spPr bwMode="auto">
          <a:xfrm>
            <a:off x="1828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9" name="Rectangle 1027"/>
          <p:cNvSpPr>
            <a:spLocks noChangeArrowheads="1"/>
          </p:cNvSpPr>
          <p:nvPr/>
        </p:nvSpPr>
        <p:spPr bwMode="auto">
          <a:xfrm>
            <a:off x="4854184" y="1968501"/>
            <a:ext cx="2563009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b="1">
                <a:latin typeface="Times" panose="02020603050405020304" pitchFamily="18" charset="0"/>
              </a:rPr>
              <a:t>LAYERS </a:t>
            </a:r>
          </a:p>
          <a:p>
            <a:pPr algn="ctr"/>
            <a:r>
              <a:rPr lang="en-US" altLang="en-US" sz="4400" b="1">
                <a:latin typeface="Times" panose="02020603050405020304" pitchFamily="18" charset="0"/>
              </a:rPr>
              <a:t>IN </a:t>
            </a:r>
          </a:p>
          <a:p>
            <a:pPr algn="ctr"/>
            <a:r>
              <a:rPr lang="en-US" altLang="en-US" sz="4400" b="1">
                <a:latin typeface="Times" panose="02020603050405020304" pitchFamily="18" charset="0"/>
              </a:rPr>
              <a:t>THE </a:t>
            </a:r>
          </a:p>
          <a:p>
            <a:pPr algn="ctr"/>
            <a:r>
              <a:rPr lang="en-US" altLang="en-US" sz="4400" b="1">
                <a:latin typeface="Times" panose="02020603050405020304" pitchFamily="18" charset="0"/>
              </a:rPr>
              <a:t>OSI </a:t>
            </a:r>
          </a:p>
          <a:p>
            <a:pPr algn="ctr"/>
            <a:r>
              <a:rPr lang="en-US" altLang="en-US" sz="4400" b="1">
                <a:latin typeface="Times" panose="02020603050405020304" pitchFamily="18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440822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572000" y="349250"/>
            <a:ext cx="3092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>
                <a:solidFill>
                  <a:schemeClr val="accent2"/>
                </a:solidFill>
                <a:latin typeface="Times" panose="02020603050405020304" pitchFamily="18" charset="0"/>
              </a:rPr>
              <a:t>Physical Layer</a:t>
            </a: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601789"/>
            <a:ext cx="8058150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084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267200" y="349250"/>
            <a:ext cx="3460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>
                <a:solidFill>
                  <a:schemeClr val="accent2"/>
                </a:solidFill>
                <a:latin typeface="Times" panose="02020603050405020304" pitchFamily="18" charset="0"/>
              </a:rPr>
              <a:t>Data Link Layer</a:t>
            </a: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8" y="1676401"/>
            <a:ext cx="8666162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829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Communication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995" y="2221146"/>
            <a:ext cx="9560932" cy="2676367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47476" y="1151583"/>
            <a:ext cx="10844523" cy="5210577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u="sng" dirty="0" smtClean="0"/>
          </a:p>
          <a:p>
            <a:pPr marL="82296" indent="0" algn="ctr">
              <a:buNone/>
            </a:pPr>
            <a:r>
              <a:rPr lang="en-US" i="1" u="sng" dirty="0" smtClean="0"/>
              <a:t>Components</a:t>
            </a:r>
            <a:r>
              <a:rPr lang="en-US" u="sng" dirty="0" smtClean="0"/>
              <a:t> of data communication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	   (5)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				    (1)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smtClean="0"/>
              <a:t>(2)										      (3)</a:t>
            </a:r>
          </a:p>
          <a:p>
            <a:pPr marL="82296" indent="0">
              <a:buNone/>
            </a:pPr>
            <a:r>
              <a:rPr lang="en-US" dirty="0" smtClean="0"/>
              <a:t>					   (4)</a:t>
            </a:r>
          </a:p>
        </p:txBody>
      </p:sp>
    </p:spTree>
    <p:extLst>
      <p:ext uri="{BB962C8B-B14F-4D97-AF65-F5344CB8AC3E}">
        <p14:creationId xmlns:p14="http://schemas.microsoft.com/office/powerpoint/2010/main" val="57082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733800" y="349250"/>
            <a:ext cx="4514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>
                <a:solidFill>
                  <a:schemeClr val="accent2"/>
                </a:solidFill>
                <a:latin typeface="Times" panose="02020603050405020304" pitchFamily="18" charset="0"/>
              </a:rPr>
              <a:t>Node-to-node delivery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200" y="1143000"/>
            <a:ext cx="6197600" cy="477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7594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419600" y="349250"/>
            <a:ext cx="316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>
                <a:solidFill>
                  <a:schemeClr val="accent2"/>
                </a:solidFill>
                <a:latin typeface="Times" panose="02020603050405020304" pitchFamily="18" charset="0"/>
              </a:rPr>
              <a:t>Network Layer</a:t>
            </a: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1809750"/>
            <a:ext cx="7632700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5259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841750" y="-31750"/>
            <a:ext cx="4083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>
                <a:solidFill>
                  <a:schemeClr val="accent2"/>
                </a:solidFill>
                <a:latin typeface="Times" panose="02020603050405020304" pitchFamily="18" charset="0"/>
              </a:rPr>
              <a:t>End-to-end delivery</a:t>
            </a: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4" y="685801"/>
            <a:ext cx="6224587" cy="577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323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375150" y="152400"/>
            <a:ext cx="3473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>
                <a:solidFill>
                  <a:schemeClr val="accent2"/>
                </a:solidFill>
                <a:latin typeface="Times" panose="02020603050405020304" pitchFamily="18" charset="0"/>
              </a:rPr>
              <a:t>Transport Layer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550" y="1676401"/>
            <a:ext cx="8528050" cy="414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399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133600" y="381000"/>
            <a:ext cx="824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>
                <a:solidFill>
                  <a:schemeClr val="accent2"/>
                </a:solidFill>
                <a:latin typeface="Times" panose="02020603050405020304" pitchFamily="18" charset="0"/>
              </a:rPr>
              <a:t>Reliable end-to-end delivery of a message</a:t>
            </a:r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57401"/>
            <a:ext cx="8528050" cy="343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07931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572000" y="349250"/>
            <a:ext cx="2889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>
                <a:solidFill>
                  <a:schemeClr val="accent2"/>
                </a:solidFill>
                <a:latin typeface="Times" panose="02020603050405020304" pitchFamily="18" charset="0"/>
              </a:rPr>
              <a:t>Session Layer</a:t>
            </a: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50" y="1830388"/>
            <a:ext cx="8235950" cy="388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94615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114800" y="349250"/>
            <a:ext cx="3930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>
                <a:solidFill>
                  <a:schemeClr val="accent2"/>
                </a:solidFill>
                <a:latin typeface="Times" panose="02020603050405020304" pitchFamily="18" charset="0"/>
              </a:rPr>
              <a:t>Presentation Layer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782764"/>
            <a:ext cx="7961313" cy="40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80814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114800" y="349250"/>
            <a:ext cx="386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>
                <a:solidFill>
                  <a:schemeClr val="accent2"/>
                </a:solidFill>
                <a:latin typeface="Times" panose="02020603050405020304" pitchFamily="18" charset="0"/>
              </a:rPr>
              <a:t>Application  Layer</a:t>
            </a: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741488"/>
            <a:ext cx="8062912" cy="359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687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4114800" y="349250"/>
            <a:ext cx="3892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>
                <a:solidFill>
                  <a:schemeClr val="accent2"/>
                </a:solidFill>
                <a:latin typeface="Times" panose="02020603050405020304" pitchFamily="18" charset="0"/>
              </a:rPr>
              <a:t>Summary of layers</a:t>
            </a:r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6" y="2057401"/>
            <a:ext cx="7953375" cy="342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706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934276"/>
              </p:ext>
            </p:extLst>
          </p:nvPr>
        </p:nvGraphicFramePr>
        <p:xfrm>
          <a:off x="1365250" y="914400"/>
          <a:ext cx="10750550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r:id="rId4" imgW="8734491" imgH="5571995" progId="Excel.Sheet.12">
                  <p:embed/>
                </p:oleObj>
              </mc:Choice>
              <mc:Fallback>
                <p:oleObj name="Worksheet" r:id="rId4" imgW="8734491" imgH="557199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5250" y="914400"/>
                        <a:ext cx="10750550" cy="594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499084" y="12879"/>
            <a:ext cx="6482882" cy="1143000"/>
          </a:xfrm>
        </p:spPr>
        <p:txBody>
          <a:bodyPr/>
          <a:lstStyle/>
          <a:p>
            <a:pPr algn="ctr"/>
            <a:r>
              <a:rPr lang="en-US" dirty="0" smtClean="0"/>
              <a:t>OSI Model in Short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Networks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025084"/>
              </p:ext>
            </p:extLst>
          </p:nvPr>
        </p:nvGraphicFramePr>
        <p:xfrm>
          <a:off x="1541036" y="1293252"/>
          <a:ext cx="10371921" cy="5249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620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441870"/>
              </p:ext>
            </p:extLst>
          </p:nvPr>
        </p:nvGraphicFramePr>
        <p:xfrm>
          <a:off x="1670304" y="119774"/>
          <a:ext cx="10241280" cy="6492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20640"/>
                <a:gridCol w="5120640"/>
              </a:tblGrid>
              <a:tr h="912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dirty="0" smtClean="0">
                          <a:effectLst/>
                        </a:rPr>
                        <a:t>Connection Oriented Services</a:t>
                      </a:r>
                      <a:endParaRPr kumimoji="0" lang="en-US" sz="2400" b="1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dirty="0" smtClean="0">
                          <a:effectLst/>
                        </a:rPr>
                        <a:t>Connection Less Services</a:t>
                      </a:r>
                      <a:endParaRPr kumimoji="0" lang="en-US" sz="2400" b="1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906159">
                <a:tc>
                  <a:txBody>
                    <a:bodyPr/>
                    <a:lstStyle/>
                    <a:p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connection is to be established before starting the communication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20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message is routed independently from source to destination</a:t>
                      </a:r>
                      <a:endParaRPr lang="en-US" sz="2000" dirty="0"/>
                    </a:p>
                  </a:txBody>
                  <a:tcPr anchor="ctr"/>
                </a:tc>
              </a:tr>
              <a:tr h="906159">
                <a:tc>
                  <a:txBody>
                    <a:bodyPr/>
                    <a:lstStyle/>
                    <a:p>
                      <a:r>
                        <a:rPr kumimoji="0" lang="en-US" sz="2000" kern="1200" dirty="0" smtClean="0">
                          <a:effectLst/>
                        </a:rPr>
                        <a:t>Authentication is needed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2000" kern="1200" dirty="0" smtClean="0">
                          <a:effectLst/>
                        </a:rPr>
                        <a:t>Does not need any authentication</a:t>
                      </a:r>
                      <a:endParaRPr lang="en-US" sz="2000" dirty="0"/>
                    </a:p>
                  </a:txBody>
                  <a:tcPr anchor="ctr"/>
                </a:tc>
              </a:tr>
              <a:tr h="1346470">
                <a:tc>
                  <a:txBody>
                    <a:bodyPr/>
                    <a:lstStyle/>
                    <a:p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Makes a connection and checks whether message is received or not and sends again if an error occurs 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guarantees a delivery</a:t>
                      </a:r>
                      <a:endParaRPr lang="en-US" sz="2000" dirty="0"/>
                    </a:p>
                  </a:txBody>
                  <a:tcPr anchor="ctr"/>
                </a:tc>
              </a:tr>
              <a:tr h="1210680">
                <a:tc>
                  <a:txBody>
                    <a:bodyPr/>
                    <a:lstStyle/>
                    <a:p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reliable than connectionless service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reliable than connection</a:t>
                      </a:r>
                      <a:r>
                        <a:rPr kumimoji="0" lang="en-US" sz="20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oriented</a:t>
                      </a:r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service</a:t>
                      </a:r>
                      <a:endParaRPr lang="en-US" sz="2000" dirty="0"/>
                    </a:p>
                  </a:txBody>
                  <a:tcPr anchor="ctr"/>
                </a:tc>
              </a:tr>
              <a:tr h="1210680">
                <a:tc>
                  <a:txBody>
                    <a:bodyPr/>
                    <a:lstStyle/>
                    <a:p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Connection oriented service interface is stream based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Connectionless service is message based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22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1026" descr="Large confetti"/>
          <p:cNvSpPr>
            <a:spLocks noChangeArrowheads="1"/>
          </p:cNvSpPr>
          <p:nvPr/>
        </p:nvSpPr>
        <p:spPr bwMode="auto">
          <a:xfrm>
            <a:off x="1828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3" name="Rectangle 1027"/>
          <p:cNvSpPr>
            <a:spLocks noChangeArrowheads="1"/>
          </p:cNvSpPr>
          <p:nvPr/>
        </p:nvSpPr>
        <p:spPr bwMode="auto">
          <a:xfrm>
            <a:off x="4377682" y="2514600"/>
            <a:ext cx="3514424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b="1">
                <a:latin typeface="Times" panose="02020603050405020304" pitchFamily="18" charset="0"/>
              </a:rPr>
              <a:t>TCP/IP </a:t>
            </a:r>
          </a:p>
          <a:p>
            <a:pPr algn="ctr"/>
            <a:r>
              <a:rPr lang="en-US" altLang="en-US" sz="4400" b="1">
                <a:latin typeface="Times" panose="02020603050405020304" pitchFamily="18" charset="0"/>
              </a:rPr>
              <a:t>PROTOCOL </a:t>
            </a:r>
          </a:p>
          <a:p>
            <a:pPr algn="ctr"/>
            <a:r>
              <a:rPr lang="en-US" altLang="en-US" sz="4400" b="1">
                <a:latin typeface="Times" panose="02020603050405020304" pitchFamily="18" charset="0"/>
              </a:rPr>
              <a:t>SUITE</a:t>
            </a:r>
          </a:p>
        </p:txBody>
      </p:sp>
      <p:sp>
        <p:nvSpPr>
          <p:cNvPr id="61444" name="Rectangle 1028"/>
          <p:cNvSpPr>
            <a:spLocks noChangeArrowheads="1"/>
          </p:cNvSpPr>
          <p:nvPr/>
        </p:nvSpPr>
        <p:spPr bwMode="auto">
          <a:xfrm>
            <a:off x="2780807" y="1905000"/>
            <a:ext cx="889987" cy="769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9.2</a:t>
            </a:r>
            <a:endParaRPr lang="en-US" altLang="en-US" sz="4400" b="1" i="1" dirty="0">
              <a:solidFill>
                <a:srgbClr val="06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36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3028310" y="308021"/>
            <a:ext cx="60892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TCP/IP </a:t>
            </a:r>
            <a:r>
              <a:rPr lang="en-US" altLang="en-US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PROTOCOL SUITE</a:t>
            </a:r>
          </a:p>
        </p:txBody>
      </p:sp>
      <p:sp>
        <p:nvSpPr>
          <p:cNvPr id="679940" name="Text Box 4"/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79941" name="Rectangle 5"/>
          <p:cNvSpPr>
            <a:spLocks noChangeArrowheads="1"/>
          </p:cNvSpPr>
          <p:nvPr/>
        </p:nvSpPr>
        <p:spPr bwMode="auto">
          <a:xfrm>
            <a:off x="1767626" y="1232188"/>
            <a:ext cx="86106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800" dirty="0"/>
              <a:t>The layers in the </a:t>
            </a:r>
            <a:r>
              <a:rPr lang="en-US" altLang="en-US" sz="2800" dirty="0">
                <a:solidFill>
                  <a:schemeClr val="hlink"/>
                </a:solidFill>
              </a:rPr>
              <a:t>TCP/IP protocol suite</a:t>
            </a:r>
            <a:r>
              <a:rPr lang="en-US" altLang="en-US" sz="2800" dirty="0"/>
              <a:t> do not exactly match those in the OSI model. </a:t>
            </a:r>
            <a:endParaRPr lang="en-US" altLang="en-US" sz="2800" dirty="0" smtClean="0"/>
          </a:p>
          <a:p>
            <a:pPr algn="just" eaLnBrk="1" hangingPunct="1"/>
            <a:endParaRPr lang="en-US" altLang="en-US" sz="2800" dirty="0" smtClean="0"/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The </a:t>
            </a:r>
            <a:r>
              <a:rPr lang="en-US" altLang="en-US" sz="2800" dirty="0"/>
              <a:t>original TCP/IP protocol suite was defined as having four layers: </a:t>
            </a:r>
            <a:r>
              <a:rPr lang="en-US" altLang="en-US" sz="2800" dirty="0">
                <a:solidFill>
                  <a:schemeClr val="folHlink"/>
                </a:solidFill>
              </a:rPr>
              <a:t>host-to-network</a:t>
            </a:r>
            <a:r>
              <a:rPr lang="en-US" altLang="en-US" sz="2800" dirty="0"/>
              <a:t>, </a:t>
            </a:r>
            <a:r>
              <a:rPr lang="en-US" altLang="en-US" sz="2800" dirty="0">
                <a:solidFill>
                  <a:schemeClr val="folHlink"/>
                </a:solidFill>
              </a:rPr>
              <a:t>internet</a:t>
            </a:r>
            <a:r>
              <a:rPr lang="en-US" altLang="en-US" sz="2800" dirty="0"/>
              <a:t>, </a:t>
            </a:r>
            <a:r>
              <a:rPr lang="en-US" altLang="en-US" sz="2800" dirty="0">
                <a:solidFill>
                  <a:schemeClr val="folHlink"/>
                </a:solidFill>
              </a:rPr>
              <a:t>transport</a:t>
            </a:r>
            <a:r>
              <a:rPr lang="en-US" altLang="en-US" sz="2800" dirty="0"/>
              <a:t>, and </a:t>
            </a:r>
            <a:r>
              <a:rPr lang="en-US" altLang="en-US" sz="2800" dirty="0">
                <a:solidFill>
                  <a:schemeClr val="folHlink"/>
                </a:solidFill>
              </a:rPr>
              <a:t>application</a:t>
            </a:r>
            <a:r>
              <a:rPr lang="en-US" altLang="en-US" sz="2800" dirty="0"/>
              <a:t>. </a:t>
            </a:r>
            <a:endParaRPr lang="en-US" altLang="en-US" sz="2800" dirty="0" smtClean="0"/>
          </a:p>
          <a:p>
            <a:pPr algn="just" eaLnBrk="1" hangingPunct="1"/>
            <a:endParaRPr lang="en-US" altLang="en-US" sz="2800" dirty="0" smtClean="0"/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However</a:t>
            </a:r>
            <a:r>
              <a:rPr lang="en-US" altLang="en-US" sz="2800" dirty="0"/>
              <a:t>, when TCP/IP is compared to OSI, we can say that the TCP/IP protocol suite is made of five layers: </a:t>
            </a:r>
            <a:r>
              <a:rPr lang="en-US" altLang="en-US" sz="2800" dirty="0">
                <a:solidFill>
                  <a:schemeClr val="folHlink"/>
                </a:solidFill>
              </a:rPr>
              <a:t>physical</a:t>
            </a:r>
            <a:r>
              <a:rPr lang="en-US" altLang="en-US" sz="2800" dirty="0"/>
              <a:t>, </a:t>
            </a:r>
            <a:r>
              <a:rPr lang="en-US" altLang="en-US" sz="2800" dirty="0">
                <a:solidFill>
                  <a:schemeClr val="folHlink"/>
                </a:solidFill>
              </a:rPr>
              <a:t>data link</a:t>
            </a:r>
            <a:r>
              <a:rPr lang="en-US" altLang="en-US" sz="2800" dirty="0"/>
              <a:t>, </a:t>
            </a:r>
            <a:r>
              <a:rPr lang="en-US" altLang="en-US" sz="2800" dirty="0">
                <a:solidFill>
                  <a:schemeClr val="folHlink"/>
                </a:solidFill>
              </a:rPr>
              <a:t>network</a:t>
            </a:r>
            <a:r>
              <a:rPr lang="en-US" altLang="en-US" sz="2800" dirty="0"/>
              <a:t>, </a:t>
            </a:r>
            <a:r>
              <a:rPr lang="en-US" altLang="en-US" sz="2800" dirty="0">
                <a:solidFill>
                  <a:schemeClr val="folHlink"/>
                </a:solidFill>
              </a:rPr>
              <a:t>transport</a:t>
            </a:r>
            <a:r>
              <a:rPr lang="en-US" altLang="en-US" sz="2800" dirty="0"/>
              <a:t>, and </a:t>
            </a:r>
            <a:r>
              <a:rPr lang="en-US" altLang="en-US" sz="2800" dirty="0">
                <a:solidFill>
                  <a:schemeClr val="folHlink"/>
                </a:solidFill>
              </a:rPr>
              <a:t>application</a:t>
            </a:r>
            <a:r>
              <a:rPr lang="en-US" alt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657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030016" y="245773"/>
            <a:ext cx="4743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chemeClr val="accent2"/>
                </a:solidFill>
                <a:latin typeface="Times" panose="02020603050405020304" pitchFamily="18" charset="0"/>
              </a:rPr>
              <a:t>TCP/IP and OSI model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77" y="949816"/>
            <a:ext cx="8399508" cy="557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83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AutoShape 1026" descr="Large confetti"/>
          <p:cNvSpPr>
            <a:spLocks noChangeArrowheads="1"/>
          </p:cNvSpPr>
          <p:nvPr/>
        </p:nvSpPr>
        <p:spPr bwMode="auto">
          <a:xfrm>
            <a:off x="1828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7" name="Rectangle 1027"/>
          <p:cNvSpPr>
            <a:spLocks noChangeArrowheads="1"/>
          </p:cNvSpPr>
          <p:nvPr/>
        </p:nvSpPr>
        <p:spPr bwMode="auto">
          <a:xfrm>
            <a:off x="4211638" y="3352800"/>
            <a:ext cx="38481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b="1">
                <a:latin typeface="Times" panose="02020603050405020304" pitchFamily="18" charset="0"/>
              </a:rPr>
              <a:t>ADDRESSING</a:t>
            </a:r>
          </a:p>
        </p:txBody>
      </p:sp>
    </p:spTree>
    <p:extLst>
      <p:ext uri="{BB962C8B-B14F-4D97-AF65-F5344CB8AC3E}">
        <p14:creationId xmlns:p14="http://schemas.microsoft.com/office/powerpoint/2010/main" val="62126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971706"/>
              </p:ext>
            </p:extLst>
          </p:nvPr>
        </p:nvGraphicFramePr>
        <p:xfrm>
          <a:off x="1914144" y="1447800"/>
          <a:ext cx="999744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4143" y="83715"/>
            <a:ext cx="9997440" cy="1143000"/>
          </a:xfrm>
        </p:spPr>
        <p:txBody>
          <a:bodyPr>
            <a:normAutofit/>
          </a:bodyPr>
          <a:lstStyle/>
          <a:p>
            <a:r>
              <a:rPr lang="en-US" dirty="0"/>
              <a:t>Addresses in </a:t>
            </a:r>
            <a:r>
              <a:rPr lang="en-US" dirty="0" smtClean="0"/>
              <a:t>TCP/IP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2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873" y="1467117"/>
            <a:ext cx="7918306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46717" y="106893"/>
            <a:ext cx="999744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Relationship of layers and addresses in TCP/IP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Line 2"/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3315" name="Line 3"/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3316" name="Text Box 4"/>
          <p:cNvSpPr txBox="1">
            <a:spLocks noChangeArrowheads="1"/>
          </p:cNvSpPr>
          <p:nvPr/>
        </p:nvSpPr>
        <p:spPr bwMode="auto">
          <a:xfrm>
            <a:off x="1828800" y="381001"/>
            <a:ext cx="34804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solidFill>
                  <a:schemeClr val="folHlink"/>
                </a:solidFill>
              </a:rPr>
              <a:t>Example 1 - </a:t>
            </a:r>
            <a:r>
              <a:rPr lang="en-US" altLang="en-US" sz="2000" i="1" dirty="0" smtClean="0"/>
              <a:t>Physical </a:t>
            </a:r>
            <a:r>
              <a:rPr lang="en-US" altLang="en-US" sz="2000" i="1" dirty="0"/>
              <a:t>addresses</a:t>
            </a:r>
          </a:p>
        </p:txBody>
      </p:sp>
      <p:sp>
        <p:nvSpPr>
          <p:cNvPr id="653317" name="Line 5"/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5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4" y="2487614"/>
            <a:ext cx="8053387" cy="185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796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ChangeArrowheads="1"/>
          </p:cNvSpPr>
          <p:nvPr/>
        </p:nvSpPr>
        <p:spPr bwMode="ltGray">
          <a:xfrm>
            <a:off x="1890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72771" name="Rectangle 3"/>
          <p:cNvSpPr>
            <a:spLocks noChangeArrowheads="1"/>
          </p:cNvSpPr>
          <p:nvPr/>
        </p:nvSpPr>
        <p:spPr bwMode="ltGray">
          <a:xfrm>
            <a:off x="2273301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grpSp>
        <p:nvGrpSpPr>
          <p:cNvPr id="672772" name="Group 4"/>
          <p:cNvGrpSpPr>
            <a:grpSpLocks/>
          </p:cNvGrpSpPr>
          <p:nvPr/>
        </p:nvGrpSpPr>
        <p:grpSpPr bwMode="auto">
          <a:xfrm>
            <a:off x="2014539" y="773113"/>
            <a:ext cx="738187" cy="474662"/>
            <a:chOff x="309" y="487"/>
            <a:chExt cx="465" cy="299"/>
          </a:xfrm>
        </p:grpSpPr>
        <p:sp>
          <p:nvSpPr>
            <p:cNvPr id="672773" name="Rectangle 5"/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672774" name="Rectangle 6"/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altLang="en-US" sz="2400">
                <a:latin typeface="Tahoma" panose="020B0604030504040204" pitchFamily="34" charset="0"/>
              </a:endParaRPr>
            </a:p>
          </p:txBody>
        </p:sp>
      </p:grpSp>
      <p:sp>
        <p:nvSpPr>
          <p:cNvPr id="672775" name="Rectangle 7"/>
          <p:cNvSpPr>
            <a:spLocks noChangeArrowheads="1"/>
          </p:cNvSpPr>
          <p:nvPr/>
        </p:nvSpPr>
        <p:spPr bwMode="ltGray">
          <a:xfrm>
            <a:off x="1600200" y="700089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72776" name="Rectangle 8"/>
          <p:cNvSpPr>
            <a:spLocks noChangeArrowheads="1"/>
          </p:cNvSpPr>
          <p:nvPr/>
        </p:nvSpPr>
        <p:spPr bwMode="gray">
          <a:xfrm>
            <a:off x="2235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72777" name="Rectangle 9"/>
          <p:cNvSpPr>
            <a:spLocks noChangeArrowheads="1"/>
          </p:cNvSpPr>
          <p:nvPr/>
        </p:nvSpPr>
        <p:spPr bwMode="gray">
          <a:xfrm>
            <a:off x="1966914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72778" name="Rectangle 10"/>
          <p:cNvSpPr>
            <a:spLocks noChangeArrowheads="1"/>
          </p:cNvSpPr>
          <p:nvPr/>
        </p:nvSpPr>
        <p:spPr bwMode="auto">
          <a:xfrm>
            <a:off x="1676400" y="1447800"/>
            <a:ext cx="8839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2779" name="Rectangle 11"/>
          <p:cNvSpPr>
            <a:spLocks noChangeArrowheads="1"/>
          </p:cNvSpPr>
          <p:nvPr/>
        </p:nvSpPr>
        <p:spPr bwMode="auto">
          <a:xfrm>
            <a:off x="1752600" y="1447801"/>
            <a:ext cx="8534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i="1" dirty="0" smtClean="0"/>
              <a:t>Most </a:t>
            </a:r>
            <a:r>
              <a:rPr lang="en-US" altLang="en-US" sz="2800" i="1" dirty="0"/>
              <a:t>local-area networks use a </a:t>
            </a:r>
            <a:r>
              <a:rPr lang="en-US" altLang="en-US" sz="2800" i="1" dirty="0">
                <a:solidFill>
                  <a:schemeClr val="hlink"/>
                </a:solidFill>
              </a:rPr>
              <a:t>48-bit</a:t>
            </a:r>
            <a:r>
              <a:rPr lang="en-US" altLang="en-US" sz="2800" i="1" dirty="0"/>
              <a:t> (6-byte) physical address written as 12 hexadecimal digits; every byte (2 hexadecimal digits) is separated by a colon, as shown below:</a:t>
            </a:r>
          </a:p>
        </p:txBody>
      </p:sp>
      <p:sp>
        <p:nvSpPr>
          <p:cNvPr id="672780" name="Text Box 12"/>
          <p:cNvSpPr txBox="1">
            <a:spLocks noChangeArrowheads="1"/>
          </p:cNvSpPr>
          <p:nvPr/>
        </p:nvSpPr>
        <p:spPr bwMode="auto">
          <a:xfrm>
            <a:off x="2667000" y="182564"/>
            <a:ext cx="18517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i="1" dirty="0">
                <a:solidFill>
                  <a:schemeClr val="hlink"/>
                </a:solidFill>
              </a:rPr>
              <a:t>Example 2</a:t>
            </a:r>
          </a:p>
        </p:txBody>
      </p:sp>
      <p:sp>
        <p:nvSpPr>
          <p:cNvPr id="672782" name="Rectangle 14"/>
          <p:cNvSpPr>
            <a:spLocks noChangeArrowheads="1"/>
          </p:cNvSpPr>
          <p:nvPr/>
        </p:nvSpPr>
        <p:spPr bwMode="auto">
          <a:xfrm>
            <a:off x="1752600" y="3717926"/>
            <a:ext cx="8534400" cy="15033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>
                <a:solidFill>
                  <a:schemeClr val="folHlink"/>
                </a:solidFill>
              </a:rPr>
              <a:t>07:01:02:01:2C:4B</a:t>
            </a:r>
            <a:br>
              <a:rPr lang="en-US" altLang="en-US" sz="3200">
                <a:solidFill>
                  <a:schemeClr val="folHlink"/>
                </a:solidFill>
              </a:rPr>
            </a:br>
            <a:endParaRPr lang="en-US" altLang="en-US" sz="3200">
              <a:solidFill>
                <a:schemeClr val="folHlink"/>
              </a:solidFill>
            </a:endParaRPr>
          </a:p>
          <a:p>
            <a:pPr algn="ctr"/>
            <a:r>
              <a:rPr lang="en-US" altLang="en-US" sz="2800"/>
              <a:t>A 6-byte (12 hexadecimal digits) physical address.</a:t>
            </a:r>
          </a:p>
        </p:txBody>
      </p:sp>
    </p:spTree>
    <p:extLst>
      <p:ext uri="{BB962C8B-B14F-4D97-AF65-F5344CB8AC3E}">
        <p14:creationId xmlns:p14="http://schemas.microsoft.com/office/powerpoint/2010/main" val="113569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Line 2"/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4339" name="Line 3"/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1828800" y="381001"/>
            <a:ext cx="27020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dirty="0">
                <a:solidFill>
                  <a:schemeClr val="hlink"/>
                </a:solidFill>
              </a:rPr>
              <a:t>Example </a:t>
            </a:r>
            <a:r>
              <a:rPr lang="en-US" altLang="en-US" sz="2400" i="1" dirty="0" smtClean="0">
                <a:solidFill>
                  <a:schemeClr val="hlink"/>
                </a:solidFill>
              </a:rPr>
              <a:t>3</a:t>
            </a:r>
            <a:r>
              <a:rPr lang="en-US" altLang="en-US" sz="2400" dirty="0" smtClean="0">
                <a:solidFill>
                  <a:schemeClr val="folHlink"/>
                </a:solidFill>
              </a:rPr>
              <a:t> </a:t>
            </a:r>
            <a:r>
              <a:rPr lang="en-US" altLang="en-US" sz="2000" i="1" dirty="0"/>
              <a:t>IP addresses</a:t>
            </a:r>
          </a:p>
        </p:txBody>
      </p:sp>
      <p:pic>
        <p:nvPicPr>
          <p:cNvPr id="65434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88" y="1089025"/>
            <a:ext cx="6768787" cy="566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415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Protocols &amp;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392842"/>
            <a:ext cx="9997440" cy="5278414"/>
          </a:xfrm>
        </p:spPr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en-US" sz="3600" b="1" u="sng" dirty="0" smtClean="0"/>
              <a:t>Protocols</a:t>
            </a:r>
            <a:r>
              <a:rPr lang="en-US" sz="3600" dirty="0" smtClean="0"/>
              <a:t>:</a:t>
            </a:r>
          </a:p>
          <a:p>
            <a:r>
              <a:rPr lang="en-US" dirty="0" smtClean="0"/>
              <a:t>It is </a:t>
            </a:r>
            <a:r>
              <a:rPr lang="en-US" dirty="0"/>
              <a:t>a </a:t>
            </a:r>
            <a:r>
              <a:rPr lang="en-US" u="sng" dirty="0"/>
              <a:t>set of rules</a:t>
            </a:r>
            <a:r>
              <a:rPr lang="en-US" dirty="0"/>
              <a:t> that govern </a:t>
            </a:r>
            <a:r>
              <a:rPr lang="en-US" dirty="0" smtClean="0"/>
              <a:t>data communications.</a:t>
            </a:r>
          </a:p>
          <a:p>
            <a:r>
              <a:rPr lang="en-US" dirty="0" smtClean="0"/>
              <a:t>It defines </a:t>
            </a:r>
          </a:p>
          <a:p>
            <a:pPr lvl="1"/>
            <a:r>
              <a:rPr lang="en-US" i="1" u="sng" dirty="0" smtClean="0"/>
              <a:t>what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communicated</a:t>
            </a:r>
          </a:p>
          <a:p>
            <a:pPr lvl="1"/>
            <a:r>
              <a:rPr lang="en-US" i="1" u="sng" dirty="0" smtClean="0"/>
              <a:t>how</a:t>
            </a:r>
            <a:r>
              <a:rPr lang="en-US" dirty="0" smtClean="0"/>
              <a:t> </a:t>
            </a:r>
            <a:r>
              <a:rPr lang="en-US" dirty="0"/>
              <a:t>it is </a:t>
            </a:r>
            <a:r>
              <a:rPr lang="en-US" dirty="0" smtClean="0"/>
              <a:t>communicated</a:t>
            </a:r>
          </a:p>
          <a:p>
            <a:pPr lvl="1"/>
            <a:r>
              <a:rPr lang="en-US" i="1" u="sng" dirty="0" smtClean="0"/>
              <a:t>when</a:t>
            </a:r>
            <a:r>
              <a:rPr lang="en-US" dirty="0" smtClean="0"/>
              <a:t> </a:t>
            </a:r>
            <a:r>
              <a:rPr lang="en-US" dirty="0"/>
              <a:t>it is </a:t>
            </a:r>
            <a:r>
              <a:rPr lang="en-US" dirty="0" smtClean="0"/>
              <a:t>communicated</a:t>
            </a:r>
          </a:p>
          <a:p>
            <a:r>
              <a:rPr lang="en-US" dirty="0" smtClean="0"/>
              <a:t>Key </a:t>
            </a:r>
            <a:r>
              <a:rPr lang="en-US" dirty="0"/>
              <a:t>elements of a protocol </a:t>
            </a:r>
            <a:r>
              <a:rPr lang="en-US" dirty="0" smtClean="0"/>
              <a:t>are:</a:t>
            </a:r>
          </a:p>
          <a:p>
            <a:pPr lvl="1"/>
            <a:r>
              <a:rPr lang="en-US" u="sng" dirty="0" smtClean="0"/>
              <a:t>Syntax</a:t>
            </a:r>
            <a:r>
              <a:rPr lang="en-US" dirty="0" smtClean="0"/>
              <a:t> (presentation or </a:t>
            </a:r>
            <a:r>
              <a:rPr lang="en-US" dirty="0"/>
              <a:t>structure or format of the </a:t>
            </a:r>
            <a:r>
              <a:rPr lang="en-US" dirty="0" smtClean="0"/>
              <a:t>data)</a:t>
            </a:r>
          </a:p>
          <a:p>
            <a:pPr lvl="1"/>
            <a:r>
              <a:rPr lang="en-US" u="sng" dirty="0" smtClean="0"/>
              <a:t>Semantics</a:t>
            </a:r>
            <a:r>
              <a:rPr lang="en-US" dirty="0" smtClean="0"/>
              <a:t> (How </a:t>
            </a:r>
            <a:r>
              <a:rPr lang="en-US" dirty="0"/>
              <a:t>a particular </a:t>
            </a:r>
            <a:r>
              <a:rPr lang="en-US" dirty="0" smtClean="0"/>
              <a:t>pattern is </a:t>
            </a:r>
            <a:r>
              <a:rPr lang="en-US" dirty="0"/>
              <a:t>to be interpreted, and what action is to be </a:t>
            </a:r>
            <a:r>
              <a:rPr lang="en-US" dirty="0" smtClean="0"/>
              <a:t>taken)</a:t>
            </a:r>
          </a:p>
          <a:p>
            <a:pPr lvl="1"/>
            <a:r>
              <a:rPr lang="en-US" u="sng" dirty="0" smtClean="0"/>
              <a:t>Timing</a:t>
            </a:r>
            <a:r>
              <a:rPr lang="en-US" dirty="0" smtClean="0"/>
              <a:t> (</a:t>
            </a:r>
            <a:r>
              <a:rPr lang="en-US" dirty="0"/>
              <a:t>when data should be </a:t>
            </a:r>
            <a:r>
              <a:rPr lang="en-US" dirty="0" smtClean="0"/>
              <a:t>sent and </a:t>
            </a:r>
            <a:r>
              <a:rPr lang="en-US" dirty="0"/>
              <a:t>how fast they can be </a:t>
            </a:r>
            <a:r>
              <a:rPr lang="en-US" dirty="0" smtClean="0"/>
              <a:t>sent)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8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Line 2"/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363" name="Line 3"/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364" name="Text Box 4"/>
          <p:cNvSpPr txBox="1">
            <a:spLocks noChangeArrowheads="1"/>
          </p:cNvSpPr>
          <p:nvPr/>
        </p:nvSpPr>
        <p:spPr bwMode="auto">
          <a:xfrm>
            <a:off x="1828801" y="381001"/>
            <a:ext cx="29140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dirty="0">
                <a:solidFill>
                  <a:schemeClr val="hlink"/>
                </a:solidFill>
              </a:rPr>
              <a:t>Example 4</a:t>
            </a:r>
            <a:r>
              <a:rPr lang="en-US" altLang="en-US" sz="2400" dirty="0" smtClean="0">
                <a:solidFill>
                  <a:schemeClr val="folHlink"/>
                </a:solidFill>
              </a:rPr>
              <a:t> </a:t>
            </a:r>
            <a:r>
              <a:rPr lang="en-US" altLang="en-US" sz="2000" i="1" dirty="0"/>
              <a:t>Port addresses</a:t>
            </a:r>
          </a:p>
        </p:txBody>
      </p:sp>
      <p:pic>
        <p:nvPicPr>
          <p:cNvPr id="6553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6" y="1067874"/>
            <a:ext cx="7038975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680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2.</a:t>
            </a:r>
            <a:fld id="{452D1F19-8DD2-46C9-8B76-86F570F42196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675850" name="Rectangle 10"/>
          <p:cNvSpPr>
            <a:spLocks noChangeArrowheads="1"/>
          </p:cNvSpPr>
          <p:nvPr/>
        </p:nvSpPr>
        <p:spPr bwMode="auto">
          <a:xfrm>
            <a:off x="1966914" y="1368424"/>
            <a:ext cx="8839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52" name="Text Box 12"/>
          <p:cNvSpPr txBox="1">
            <a:spLocks noChangeArrowheads="1"/>
          </p:cNvSpPr>
          <p:nvPr/>
        </p:nvSpPr>
        <p:spPr bwMode="auto">
          <a:xfrm>
            <a:off x="2006600" y="4196580"/>
            <a:ext cx="18517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i="1" dirty="0">
                <a:solidFill>
                  <a:schemeClr val="hlink"/>
                </a:solidFill>
              </a:rPr>
              <a:t>Example </a:t>
            </a:r>
            <a:r>
              <a:rPr lang="en-US" altLang="en-US" sz="3200" i="1" dirty="0" smtClean="0">
                <a:solidFill>
                  <a:schemeClr val="hlink"/>
                </a:solidFill>
              </a:rPr>
              <a:t>5</a:t>
            </a:r>
            <a:endParaRPr lang="en-US" altLang="en-US" sz="3200" i="1" dirty="0">
              <a:solidFill>
                <a:schemeClr val="hlink"/>
              </a:solidFill>
            </a:endParaRPr>
          </a:p>
        </p:txBody>
      </p:sp>
      <p:sp>
        <p:nvSpPr>
          <p:cNvPr id="675853" name="Rectangle 13"/>
          <p:cNvSpPr>
            <a:spLocks noChangeArrowheads="1"/>
          </p:cNvSpPr>
          <p:nvPr/>
        </p:nvSpPr>
        <p:spPr bwMode="auto">
          <a:xfrm>
            <a:off x="1854200" y="129887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i="1" dirty="0" smtClean="0"/>
              <a:t>A port </a:t>
            </a:r>
            <a:r>
              <a:rPr lang="en-US" altLang="en-US" sz="2800" i="1" dirty="0"/>
              <a:t>address is a 16-bit address represented by one decimal number as shown.</a:t>
            </a:r>
          </a:p>
        </p:txBody>
      </p:sp>
      <p:sp>
        <p:nvSpPr>
          <p:cNvPr id="675856" name="Rectangle 16"/>
          <p:cNvSpPr>
            <a:spLocks noChangeArrowheads="1"/>
          </p:cNvSpPr>
          <p:nvPr/>
        </p:nvSpPr>
        <p:spPr bwMode="auto">
          <a:xfrm>
            <a:off x="2006600" y="4776787"/>
            <a:ext cx="8382000" cy="1930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dirty="0">
                <a:solidFill>
                  <a:schemeClr val="folHlink"/>
                </a:solidFill>
              </a:rPr>
              <a:t>753</a:t>
            </a:r>
            <a:br>
              <a:rPr lang="en-US" altLang="en-US" sz="3200" dirty="0">
                <a:solidFill>
                  <a:schemeClr val="folHlink"/>
                </a:solidFill>
              </a:rPr>
            </a:br>
            <a:endParaRPr lang="en-US" altLang="en-US" sz="3200" dirty="0">
              <a:solidFill>
                <a:schemeClr val="folHlink"/>
              </a:solidFill>
            </a:endParaRPr>
          </a:p>
          <a:p>
            <a:pPr algn="ctr"/>
            <a:r>
              <a:rPr lang="en-US" altLang="en-US" sz="2800" dirty="0"/>
              <a:t>A 16-bit port address represented </a:t>
            </a:r>
            <a:br>
              <a:rPr lang="en-US" altLang="en-US" sz="2800" dirty="0"/>
            </a:br>
            <a:r>
              <a:rPr lang="en-US" altLang="en-US" sz="2800" dirty="0"/>
              <a:t>as one single number.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415" y="1284384"/>
            <a:ext cx="5004369" cy="282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0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/>
              <a:t>The </a:t>
            </a:r>
            <a:r>
              <a:rPr lang="en-US" alt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physical addresses change</a:t>
            </a:r>
            <a:r>
              <a:rPr lang="en-US" altLang="en-US" i="1" dirty="0"/>
              <a:t> from hop to hop, but the </a:t>
            </a:r>
            <a:r>
              <a:rPr lang="en-US" altLang="en-US" i="1" dirty="0">
                <a:solidFill>
                  <a:srgbClr val="00B0F0"/>
                </a:solidFill>
              </a:rPr>
              <a:t>logical and port addresses</a:t>
            </a:r>
            <a:r>
              <a:rPr lang="en-US" altLang="en-US" i="1" dirty="0"/>
              <a:t> usually </a:t>
            </a:r>
            <a:r>
              <a:rPr lang="en-US" altLang="en-US" i="1" dirty="0">
                <a:solidFill>
                  <a:srgbClr val="00B0F0"/>
                </a:solidFill>
              </a:rPr>
              <a:t>remain the same</a:t>
            </a:r>
            <a:r>
              <a:rPr lang="en-US" altLang="en-US" i="1" dirty="0"/>
              <a:t>.</a:t>
            </a:r>
          </a:p>
          <a:p>
            <a:pPr marL="82296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078113"/>
              </p:ext>
            </p:extLst>
          </p:nvPr>
        </p:nvGraphicFramePr>
        <p:xfrm>
          <a:off x="2353972" y="3012105"/>
          <a:ext cx="8128000" cy="31101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/>
                <a:gridCol w="4064000"/>
              </a:tblGrid>
              <a:tr h="7775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Addresses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Address Length</a:t>
                      </a:r>
                      <a:endParaRPr lang="en-US" sz="2400" dirty="0"/>
                    </a:p>
                  </a:txBody>
                  <a:tcPr anchor="ctr"/>
                </a:tc>
              </a:tr>
              <a:tr h="7775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Physical Address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48 bits</a:t>
                      </a:r>
                      <a:endParaRPr lang="en-US" sz="2400" dirty="0"/>
                    </a:p>
                  </a:txBody>
                  <a:tcPr anchor="ctr"/>
                </a:tc>
              </a:tr>
              <a:tr h="7775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Logical Address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32 bits</a:t>
                      </a:r>
                      <a:endParaRPr lang="en-US" sz="2400" dirty="0"/>
                    </a:p>
                  </a:txBody>
                  <a:tcPr anchor="ctr"/>
                </a:tc>
              </a:tr>
              <a:tr h="7775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 Address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 bits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21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0"/>
            <a:ext cx="9997440" cy="1143000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Specific Addresses</a:t>
            </a:r>
            <a:r>
              <a:rPr lang="en-US" altLang="en-US" sz="4400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143000"/>
            <a:ext cx="9997440" cy="517538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Some </a:t>
            </a:r>
            <a:r>
              <a:rPr lang="en-US" sz="2800" dirty="0"/>
              <a:t>applications have user-friendly addresses that are designed for that specific address. </a:t>
            </a: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Example : the e-mail address (for example, forouzan@fhda.edu) and the Universal Resource Locator (URL) (for example, www.mhhe.com).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first defines the recipient of an </a:t>
            </a:r>
            <a:r>
              <a:rPr lang="en-US" sz="2800" dirty="0" smtClean="0"/>
              <a:t>e-mail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second is used to find a document on the World Wide Web.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These addresses get changed to the corresponding port and logical addresses by the sending computer.</a:t>
            </a:r>
            <a:endParaRPr lang="en-US" alt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997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7637" y="270456"/>
            <a:ext cx="7178340" cy="1143000"/>
          </a:xfrm>
        </p:spPr>
        <p:txBody>
          <a:bodyPr/>
          <a:lstStyle/>
          <a:p>
            <a:pPr algn="ctr"/>
            <a:r>
              <a:rPr lang="en-US" dirty="0" smtClean="0"/>
              <a:t>9.3 OSI v/s TCP/IP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61930"/>
              </p:ext>
            </p:extLst>
          </p:nvPr>
        </p:nvGraphicFramePr>
        <p:xfrm>
          <a:off x="1386290" y="1838458"/>
          <a:ext cx="10655456" cy="4085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Worksheet" r:id="rId4" imgW="8105871" imgH="3057678" progId="Excel.Sheet.12">
                  <p:embed/>
                </p:oleObj>
              </mc:Choice>
              <mc:Fallback>
                <p:oleObj name="Worksheet" r:id="rId4" imgW="8105871" imgH="305767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86290" y="1838458"/>
                        <a:ext cx="10655456" cy="4085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217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Example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arenR"/>
            </a:pPr>
            <a:r>
              <a:rPr lang="en-US" dirty="0" smtClean="0"/>
              <a:t>Internet</a:t>
            </a:r>
          </a:p>
          <a:p>
            <a:pPr marL="596646" indent="-514350">
              <a:buFont typeface="+mj-lt"/>
              <a:buAutoNum type="arabicParenR"/>
            </a:pPr>
            <a:r>
              <a:rPr lang="en-US" dirty="0" smtClean="0"/>
              <a:t>X.25</a:t>
            </a:r>
          </a:p>
          <a:p>
            <a:pPr marL="596646" indent="-514350">
              <a:buFont typeface="+mj-lt"/>
              <a:buAutoNum type="arabicParenR"/>
            </a:pPr>
            <a:r>
              <a:rPr lang="en-US" dirty="0" smtClean="0"/>
              <a:t>Frame Relay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659" y="0"/>
            <a:ext cx="9997440" cy="1143000"/>
          </a:xfrm>
        </p:spPr>
        <p:txBody>
          <a:bodyPr/>
          <a:lstStyle/>
          <a:p>
            <a:r>
              <a:rPr lang="en-US" dirty="0" smtClean="0"/>
              <a:t>10.1)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0656" y="975573"/>
            <a:ext cx="10422443" cy="576007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International ISP: </a:t>
            </a:r>
          </a:p>
          <a:p>
            <a:pPr lvl="1"/>
            <a:r>
              <a:rPr lang="en-US" dirty="0" smtClean="0"/>
              <a:t>Connect nations</a:t>
            </a:r>
          </a:p>
          <a:p>
            <a:r>
              <a:rPr lang="en-US" dirty="0" smtClean="0"/>
              <a:t>National ISP: </a:t>
            </a:r>
          </a:p>
          <a:p>
            <a:pPr lvl="1"/>
            <a:r>
              <a:rPr lang="en-US" dirty="0" smtClean="0"/>
              <a:t>Backbone networks are connected by NAP (Network Access Points)</a:t>
            </a:r>
          </a:p>
          <a:p>
            <a:r>
              <a:rPr lang="en-US" dirty="0" smtClean="0"/>
              <a:t>Regional ISP:</a:t>
            </a:r>
          </a:p>
          <a:p>
            <a:pPr lvl="1"/>
            <a:r>
              <a:rPr lang="en-US" dirty="0" smtClean="0"/>
              <a:t>They are connected to one or more national ISPs</a:t>
            </a:r>
          </a:p>
          <a:p>
            <a:r>
              <a:rPr lang="en-US" dirty="0" smtClean="0"/>
              <a:t>Local ISP:</a:t>
            </a:r>
          </a:p>
          <a:p>
            <a:pPr lvl="1"/>
            <a:r>
              <a:rPr lang="en-US" dirty="0" smtClean="0"/>
              <a:t>They provide direct service to end users</a:t>
            </a:r>
          </a:p>
          <a:p>
            <a:pPr lvl="1"/>
            <a:r>
              <a:rPr lang="en-US" dirty="0" smtClean="0"/>
              <a:t>Each local ISP can be connected to a regional or national ISP</a:t>
            </a:r>
          </a:p>
          <a:p>
            <a:pPr lvl="1"/>
            <a:r>
              <a:rPr lang="en-US" dirty="0" smtClean="0"/>
              <a:t>It can be a</a:t>
            </a:r>
          </a:p>
          <a:p>
            <a:pPr lvl="2"/>
            <a:r>
              <a:rPr lang="en-US" dirty="0" smtClean="0"/>
              <a:t>company providing Internet services</a:t>
            </a:r>
          </a:p>
          <a:p>
            <a:pPr lvl="2"/>
            <a:r>
              <a:rPr lang="en-US" dirty="0" smtClean="0"/>
              <a:t>corporation with a network providing services to own employees</a:t>
            </a:r>
          </a:p>
          <a:p>
            <a:pPr lvl="2"/>
            <a:r>
              <a:rPr lang="en-US" dirty="0" smtClean="0"/>
              <a:t>nonprofit organization like college or university running their own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7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4" name="Text Box 4"/>
          <p:cNvSpPr txBox="1">
            <a:spLocks noChangeArrowheads="1"/>
          </p:cNvSpPr>
          <p:nvPr/>
        </p:nvSpPr>
        <p:spPr bwMode="auto">
          <a:xfrm>
            <a:off x="3000777" y="201768"/>
            <a:ext cx="60538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i="1" dirty="0">
                <a:solidFill>
                  <a:prstClr val="black"/>
                </a:solidFill>
                <a:latin typeface="Times New Roman" panose="02020603050405020304" pitchFamily="18" charset="0"/>
              </a:rPr>
              <a:t>Hierarchical organization of the Internet</a:t>
            </a:r>
          </a:p>
        </p:txBody>
      </p:sp>
      <p:pic>
        <p:nvPicPr>
          <p:cNvPr id="8755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736" y="889310"/>
            <a:ext cx="6333435" cy="585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330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Protocols &amp; Standards (Contd.)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178563"/>
              </p:ext>
            </p:extLst>
          </p:nvPr>
        </p:nvGraphicFramePr>
        <p:xfrm>
          <a:off x="1914144" y="1392842"/>
          <a:ext cx="9997440" cy="5278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154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Standard Organizations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267496"/>
            <a:ext cx="9997440" cy="53136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Standards Creation Committees formed by:</a:t>
            </a:r>
          </a:p>
          <a:p>
            <a:pPr lvl="1"/>
            <a:r>
              <a:rPr lang="en-US" sz="3000" dirty="0" smtClean="0"/>
              <a:t>Forums </a:t>
            </a:r>
            <a:r>
              <a:rPr lang="en-US" sz="2400" dirty="0" smtClean="0"/>
              <a:t>(work with universities and users to test, evaluate, and standardize new technologies)</a:t>
            </a:r>
          </a:p>
          <a:p>
            <a:pPr lvl="1"/>
            <a:r>
              <a:rPr lang="en-US" sz="3000" dirty="0" smtClean="0"/>
              <a:t>Regulatory Agencies</a:t>
            </a:r>
            <a:r>
              <a:rPr lang="en-US" sz="2400" dirty="0" smtClean="0"/>
              <a:t> (to protect the public interest by regulating radio, television, and wire/cable communications)</a:t>
            </a:r>
          </a:p>
          <a:p>
            <a:pPr lvl="1"/>
            <a:r>
              <a:rPr lang="en-US" sz="3000" dirty="0" smtClean="0"/>
              <a:t>Internet Standards </a:t>
            </a:r>
            <a:r>
              <a:rPr lang="en-US" sz="2400" dirty="0" smtClean="0"/>
              <a:t>(It is a formalized regulation that must be followed)</a:t>
            </a:r>
          </a:p>
          <a:p>
            <a:r>
              <a:rPr lang="en-US" dirty="0" smtClean="0"/>
              <a:t>Some Standards Creation Committees are:</a:t>
            </a:r>
          </a:p>
          <a:p>
            <a:pPr lvl="1"/>
            <a:r>
              <a:rPr lang="en-US" sz="2400" dirty="0" smtClean="0"/>
              <a:t>International Organization for Standardization (ISO)</a:t>
            </a:r>
          </a:p>
          <a:p>
            <a:pPr lvl="1"/>
            <a:r>
              <a:rPr lang="en-US" sz="2400" dirty="0" smtClean="0"/>
              <a:t>International Telecommunication Union-Telecommunication Standards Sector (ITU-T)</a:t>
            </a:r>
          </a:p>
          <a:p>
            <a:pPr lvl="1"/>
            <a:r>
              <a:rPr lang="en-US" sz="2400" dirty="0" smtClean="0"/>
              <a:t>American National Standards Institute (ANSI)</a:t>
            </a:r>
          </a:p>
          <a:p>
            <a:pPr lvl="1"/>
            <a:r>
              <a:rPr lang="en-US" sz="2400" dirty="0" smtClean="0"/>
              <a:t>Institute of Electrical and Electronics Engineers (IEEE)</a:t>
            </a:r>
          </a:p>
          <a:p>
            <a:pPr lvl="1"/>
            <a:r>
              <a:rPr lang="en-US" sz="2400" dirty="0" smtClean="0"/>
              <a:t>Electronic Industries Association (EIA)</a:t>
            </a:r>
          </a:p>
        </p:txBody>
      </p:sp>
    </p:spTree>
    <p:extLst>
      <p:ext uri="{BB962C8B-B14F-4D97-AF65-F5344CB8AC3E}">
        <p14:creationId xmlns:p14="http://schemas.microsoft.com/office/powerpoint/2010/main" val="104715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Line Configuration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656947" y="1319011"/>
          <a:ext cx="9996488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470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</TotalTime>
  <Words>976</Words>
  <Application>Microsoft Office PowerPoint</Application>
  <PresentationFormat>Widescreen</PresentationFormat>
  <Paragraphs>241</Paragraphs>
  <Slides>67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8" baseType="lpstr">
      <vt:lpstr>Arial</vt:lpstr>
      <vt:lpstr>Calibri</vt:lpstr>
      <vt:lpstr>Gill Sans MT</vt:lpstr>
      <vt:lpstr>Tahoma</vt:lpstr>
      <vt:lpstr>Times</vt:lpstr>
      <vt:lpstr>Times New Roman</vt:lpstr>
      <vt:lpstr>Verdana</vt:lpstr>
      <vt:lpstr>Wingdings</vt:lpstr>
      <vt:lpstr>Wingdings 2</vt:lpstr>
      <vt:lpstr>Solstice</vt:lpstr>
      <vt:lpstr>Worksheet</vt:lpstr>
      <vt:lpstr>Unit -1</vt:lpstr>
      <vt:lpstr>Content </vt:lpstr>
      <vt:lpstr>1. Data Communication</vt:lpstr>
      <vt:lpstr>Data Communication</vt:lpstr>
      <vt:lpstr>2. Networks</vt:lpstr>
      <vt:lpstr>3. Protocols &amp; Standards</vt:lpstr>
      <vt:lpstr>3. Protocols &amp; Standards (Contd.)</vt:lpstr>
      <vt:lpstr>4. Standard Organizations</vt:lpstr>
      <vt:lpstr>5. Line Configuration</vt:lpstr>
      <vt:lpstr>PowerPoint Presentation</vt:lpstr>
      <vt:lpstr>PowerPoint Presentation</vt:lpstr>
      <vt:lpstr>PowerPoint Presentation</vt:lpstr>
      <vt:lpstr>PowerPoint Presentation</vt:lpstr>
      <vt:lpstr>6. Topology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 Transmission Modes</vt:lpstr>
      <vt:lpstr>Example: Keyboards and traditional monitors</vt:lpstr>
      <vt:lpstr>PowerPoint Presentation</vt:lpstr>
      <vt:lpstr>PowerPoint Presentation</vt:lpstr>
      <vt:lpstr>8. Categories of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OSI Model in Short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Addresses in TCP/IP</vt:lpstr>
      <vt:lpstr>Relationship of layers and addresses in TCP/IP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Specific Addresses:</vt:lpstr>
      <vt:lpstr>9.3 OSI v/s TCP/IP</vt:lpstr>
      <vt:lpstr>10. Example Networks</vt:lpstr>
      <vt:lpstr>10.1) Internet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Prachi Bhatt</dc:creator>
  <cp:lastModifiedBy>Prachi</cp:lastModifiedBy>
  <cp:revision>72</cp:revision>
  <dcterms:created xsi:type="dcterms:W3CDTF">2016-06-24T08:19:40Z</dcterms:created>
  <dcterms:modified xsi:type="dcterms:W3CDTF">2016-07-28T06:06:54Z</dcterms:modified>
</cp:coreProperties>
</file>