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7" r:id="rId2"/>
    <p:sldId id="258" r:id="rId3"/>
    <p:sldId id="261" r:id="rId4"/>
    <p:sldId id="262" r:id="rId5"/>
    <p:sldId id="265"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9" r:id="rId31"/>
    <p:sldId id="290" r:id="rId32"/>
    <p:sldId id="291" r:id="rId33"/>
    <p:sldId id="292" r:id="rId34"/>
    <p:sldId id="293" r:id="rId35"/>
    <p:sldId id="294" r:id="rId36"/>
    <p:sldId id="302" r:id="rId37"/>
    <p:sldId id="304" r:id="rId38"/>
    <p:sldId id="305" r:id="rId39"/>
    <p:sldId id="307" r:id="rId40"/>
    <p:sldId id="308" r:id="rId41"/>
    <p:sldId id="336" r:id="rId42"/>
    <p:sldId id="337" r:id="rId43"/>
    <p:sldId id="311" r:id="rId44"/>
    <p:sldId id="312" r:id="rId45"/>
    <p:sldId id="326" r:id="rId46"/>
    <p:sldId id="332" r:id="rId47"/>
    <p:sldId id="303" r:id="rId48"/>
    <p:sldId id="338" r:id="rId49"/>
    <p:sldId id="339" r:id="rId50"/>
    <p:sldId id="340" r:id="rId51"/>
    <p:sldId id="341" r:id="rId52"/>
    <p:sldId id="342" r:id="rId53"/>
    <p:sldId id="343" r:id="rId54"/>
    <p:sldId id="344" r:id="rId55"/>
    <p:sldId id="34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varScale="1">
        <p:scale>
          <a:sx n="74" d="100"/>
          <a:sy n="74" d="100"/>
        </p:scale>
        <p:origin x="6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87E5B2-3CE5-463E-B906-D93FF1392135}" type="doc">
      <dgm:prSet loTypeId="urn:microsoft.com/office/officeart/2005/8/layout/lProcess3" loCatId="process" qsTypeId="urn:microsoft.com/office/officeart/2005/8/quickstyle/simple3" qsCatId="simple" csTypeId="urn:microsoft.com/office/officeart/2005/8/colors/accent1_2" csCatId="accent1" phldr="1"/>
      <dgm:spPr/>
      <dgm:t>
        <a:bodyPr/>
        <a:lstStyle/>
        <a:p>
          <a:endParaRPr lang="en-US"/>
        </a:p>
      </dgm:t>
    </dgm:pt>
    <dgm:pt modelId="{24069078-49FA-433E-B61A-A6D78800D36B}" type="asst">
      <dgm:prSet phldrT="[Text]" custT="1"/>
      <dgm:spPr/>
      <dgm:t>
        <a:bodyPr/>
        <a:lstStyle/>
        <a:p>
          <a:r>
            <a:rPr lang="en-US" sz="2800" b="1" dirty="0" smtClean="0"/>
            <a:t>Standard Ethernet</a:t>
          </a:r>
          <a:endParaRPr lang="en-US" sz="2800" b="1" dirty="0"/>
        </a:p>
      </dgm:t>
    </dgm:pt>
    <dgm:pt modelId="{931C7985-F41B-4524-BF9A-77336F6DFAF6}" type="parTrans" cxnId="{F577C896-18ED-4834-8AB0-1D434EE02AC3}">
      <dgm:prSet/>
      <dgm:spPr/>
      <dgm:t>
        <a:bodyPr/>
        <a:lstStyle/>
        <a:p>
          <a:endParaRPr lang="en-US" sz="1400"/>
        </a:p>
      </dgm:t>
    </dgm:pt>
    <dgm:pt modelId="{900D7C9B-54FD-4175-B4D6-C4A737CE77E5}" type="sibTrans" cxnId="{F577C896-18ED-4834-8AB0-1D434EE02AC3}">
      <dgm:prSet/>
      <dgm:spPr/>
      <dgm:t>
        <a:bodyPr/>
        <a:lstStyle/>
        <a:p>
          <a:endParaRPr lang="en-US" sz="1400"/>
        </a:p>
      </dgm:t>
    </dgm:pt>
    <dgm:pt modelId="{EFCC4906-FF59-4AE9-AB1E-D5678F937B50}" type="asst">
      <dgm:prSet phldrT="[Text]" custT="1"/>
      <dgm:spPr/>
      <dgm:t>
        <a:bodyPr/>
        <a:lstStyle/>
        <a:p>
          <a:r>
            <a:rPr lang="en-US" sz="2800" b="1" dirty="0" smtClean="0"/>
            <a:t>Fast Ethernet</a:t>
          </a:r>
          <a:endParaRPr lang="en-US" sz="2800" b="1" dirty="0"/>
        </a:p>
      </dgm:t>
    </dgm:pt>
    <dgm:pt modelId="{D0550F2C-64F1-434F-B082-8768CB82D314}" type="parTrans" cxnId="{39929263-ED28-4949-A8AC-9F03D2EB34D4}">
      <dgm:prSet/>
      <dgm:spPr/>
      <dgm:t>
        <a:bodyPr/>
        <a:lstStyle/>
        <a:p>
          <a:endParaRPr lang="en-US" sz="1400"/>
        </a:p>
      </dgm:t>
    </dgm:pt>
    <dgm:pt modelId="{A7A7690F-0767-4911-87AD-DE8053328682}" type="sibTrans" cxnId="{39929263-ED28-4949-A8AC-9F03D2EB34D4}">
      <dgm:prSet/>
      <dgm:spPr/>
      <dgm:t>
        <a:bodyPr/>
        <a:lstStyle/>
        <a:p>
          <a:endParaRPr lang="en-US" sz="1400"/>
        </a:p>
      </dgm:t>
    </dgm:pt>
    <dgm:pt modelId="{CADFB2A8-DF16-425E-97EE-0E9D803E9A60}" type="asst">
      <dgm:prSet phldrT="[Text]" custT="1"/>
      <dgm:spPr/>
      <dgm:t>
        <a:bodyPr/>
        <a:lstStyle/>
        <a:p>
          <a:r>
            <a:rPr lang="en-US" sz="2800" b="1" dirty="0" smtClean="0"/>
            <a:t>Gigabit Ethernet</a:t>
          </a:r>
          <a:endParaRPr lang="en-US" sz="2800" b="1" dirty="0"/>
        </a:p>
      </dgm:t>
    </dgm:pt>
    <dgm:pt modelId="{F49B31B5-87BF-4F6F-82F9-4A07491E3C17}" type="parTrans" cxnId="{765E9FFE-6DD8-4530-89BD-E58F1FDEA936}">
      <dgm:prSet/>
      <dgm:spPr/>
      <dgm:t>
        <a:bodyPr/>
        <a:lstStyle/>
        <a:p>
          <a:endParaRPr lang="en-US" sz="1400"/>
        </a:p>
      </dgm:t>
    </dgm:pt>
    <dgm:pt modelId="{980FFDE8-D34A-456A-925B-E4C4D5CFBB00}" type="sibTrans" cxnId="{765E9FFE-6DD8-4530-89BD-E58F1FDEA936}">
      <dgm:prSet/>
      <dgm:spPr/>
      <dgm:t>
        <a:bodyPr/>
        <a:lstStyle/>
        <a:p>
          <a:endParaRPr lang="en-US" sz="1400"/>
        </a:p>
      </dgm:t>
    </dgm:pt>
    <dgm:pt modelId="{6455AE58-71DE-4A46-8793-92A19D18B967}" type="asst">
      <dgm:prSet phldrT="[Text]" custT="1"/>
      <dgm:spPr/>
      <dgm:t>
        <a:bodyPr/>
        <a:lstStyle/>
        <a:p>
          <a:r>
            <a:rPr lang="en-US" sz="2800" b="1" dirty="0" smtClean="0"/>
            <a:t>Ten-Gigabit Ethernet</a:t>
          </a:r>
          <a:endParaRPr lang="en-US" sz="2800" b="1" dirty="0"/>
        </a:p>
      </dgm:t>
    </dgm:pt>
    <dgm:pt modelId="{2CC8A52E-8376-4070-9E91-10F2F0712DD7}" type="parTrans" cxnId="{A15E5AAE-2E71-4B3D-8459-AC4860D7C5AB}">
      <dgm:prSet/>
      <dgm:spPr/>
      <dgm:t>
        <a:bodyPr/>
        <a:lstStyle/>
        <a:p>
          <a:endParaRPr lang="en-US" sz="1400"/>
        </a:p>
      </dgm:t>
    </dgm:pt>
    <dgm:pt modelId="{CDE18E08-9EB9-41B0-8884-8634C977B99B}" type="sibTrans" cxnId="{A15E5AAE-2E71-4B3D-8459-AC4860D7C5AB}">
      <dgm:prSet/>
      <dgm:spPr/>
      <dgm:t>
        <a:bodyPr/>
        <a:lstStyle/>
        <a:p>
          <a:endParaRPr lang="en-US" sz="1400"/>
        </a:p>
      </dgm:t>
    </dgm:pt>
    <dgm:pt modelId="{F5BFC651-7AB9-4271-9750-8C8D9F481681}" type="asst">
      <dgm:prSet phldrT="[Text]" custT="1"/>
      <dgm:spPr/>
      <dgm:t>
        <a:bodyPr/>
        <a:lstStyle/>
        <a:p>
          <a:r>
            <a:rPr lang="en-US" sz="2400" dirty="0" smtClean="0"/>
            <a:t>10 base 5</a:t>
          </a:r>
          <a:endParaRPr lang="en-US" sz="2400" dirty="0"/>
        </a:p>
      </dgm:t>
    </dgm:pt>
    <dgm:pt modelId="{D5A50FCA-E50A-4EDC-B4B2-11464D5771B6}" type="parTrans" cxnId="{DB103A3B-8A8A-40FB-954E-4374E84A000A}">
      <dgm:prSet/>
      <dgm:spPr/>
      <dgm:t>
        <a:bodyPr/>
        <a:lstStyle/>
        <a:p>
          <a:endParaRPr lang="en-US" sz="1400"/>
        </a:p>
      </dgm:t>
    </dgm:pt>
    <dgm:pt modelId="{8DBD0078-3955-4CA6-8337-9153BBE8C144}" type="sibTrans" cxnId="{DB103A3B-8A8A-40FB-954E-4374E84A000A}">
      <dgm:prSet/>
      <dgm:spPr/>
      <dgm:t>
        <a:bodyPr/>
        <a:lstStyle/>
        <a:p>
          <a:endParaRPr lang="en-US" sz="1400"/>
        </a:p>
      </dgm:t>
    </dgm:pt>
    <dgm:pt modelId="{A440579F-1C84-4960-B3FA-612C3CAE442E}" type="asst">
      <dgm:prSet phldrT="[Text]" custT="1"/>
      <dgm:spPr/>
      <dgm:t>
        <a:bodyPr/>
        <a:lstStyle/>
        <a:p>
          <a:r>
            <a:rPr lang="en-US" sz="2400" dirty="0" smtClean="0"/>
            <a:t>10 base 2</a:t>
          </a:r>
          <a:endParaRPr lang="en-US" sz="2400" dirty="0"/>
        </a:p>
      </dgm:t>
    </dgm:pt>
    <dgm:pt modelId="{C78E2191-FF51-4B76-8845-902D44B58437}" type="parTrans" cxnId="{5829DF28-F704-4ECA-956C-F427DFAFDB06}">
      <dgm:prSet/>
      <dgm:spPr/>
      <dgm:t>
        <a:bodyPr/>
        <a:lstStyle/>
        <a:p>
          <a:endParaRPr lang="en-US" sz="1400"/>
        </a:p>
      </dgm:t>
    </dgm:pt>
    <dgm:pt modelId="{ED319554-AA34-4A99-90DF-21E8D3E5FDF5}" type="sibTrans" cxnId="{5829DF28-F704-4ECA-956C-F427DFAFDB06}">
      <dgm:prSet/>
      <dgm:spPr/>
      <dgm:t>
        <a:bodyPr/>
        <a:lstStyle/>
        <a:p>
          <a:endParaRPr lang="en-US" sz="1400"/>
        </a:p>
      </dgm:t>
    </dgm:pt>
    <dgm:pt modelId="{30D91B34-BC86-4C71-BEF7-FFFB4C16593D}" type="asst">
      <dgm:prSet phldrT="[Text]" custT="1"/>
      <dgm:spPr/>
      <dgm:t>
        <a:bodyPr/>
        <a:lstStyle/>
        <a:p>
          <a:r>
            <a:rPr lang="en-US" sz="2400" dirty="0" smtClean="0"/>
            <a:t>10 base-T</a:t>
          </a:r>
          <a:endParaRPr lang="en-US" sz="2400" dirty="0"/>
        </a:p>
      </dgm:t>
    </dgm:pt>
    <dgm:pt modelId="{59FEBDB6-5A2C-4ED7-BF04-0ADEA7F45EA3}" type="parTrans" cxnId="{BDCE673A-9A58-4150-B393-87847A11E2F3}">
      <dgm:prSet/>
      <dgm:spPr/>
      <dgm:t>
        <a:bodyPr/>
        <a:lstStyle/>
        <a:p>
          <a:endParaRPr lang="en-US" sz="1400"/>
        </a:p>
      </dgm:t>
    </dgm:pt>
    <dgm:pt modelId="{E4C45D0B-E772-4310-8383-0A864409C921}" type="sibTrans" cxnId="{BDCE673A-9A58-4150-B393-87847A11E2F3}">
      <dgm:prSet/>
      <dgm:spPr/>
      <dgm:t>
        <a:bodyPr/>
        <a:lstStyle/>
        <a:p>
          <a:endParaRPr lang="en-US" sz="1400"/>
        </a:p>
      </dgm:t>
    </dgm:pt>
    <dgm:pt modelId="{AEEF12A0-44F0-40A4-94B4-3A48F1AD8026}" type="asst">
      <dgm:prSet phldrT="[Text]" custT="1"/>
      <dgm:spPr/>
      <dgm:t>
        <a:bodyPr/>
        <a:lstStyle/>
        <a:p>
          <a:r>
            <a:rPr lang="en-US" sz="2400" dirty="0" smtClean="0"/>
            <a:t>10 base-F</a:t>
          </a:r>
          <a:endParaRPr lang="en-US" sz="2400" dirty="0"/>
        </a:p>
      </dgm:t>
    </dgm:pt>
    <dgm:pt modelId="{51C7850B-5897-434A-960B-3F023374009F}" type="parTrans" cxnId="{456A74CD-DE27-427B-B188-8CDE3EC00CBD}">
      <dgm:prSet/>
      <dgm:spPr/>
      <dgm:t>
        <a:bodyPr/>
        <a:lstStyle/>
        <a:p>
          <a:endParaRPr lang="en-US" sz="1400"/>
        </a:p>
      </dgm:t>
    </dgm:pt>
    <dgm:pt modelId="{F9EBB866-74BB-415E-BA6C-591DE77960D8}" type="sibTrans" cxnId="{456A74CD-DE27-427B-B188-8CDE3EC00CBD}">
      <dgm:prSet/>
      <dgm:spPr/>
      <dgm:t>
        <a:bodyPr/>
        <a:lstStyle/>
        <a:p>
          <a:endParaRPr lang="en-US" sz="1400"/>
        </a:p>
      </dgm:t>
    </dgm:pt>
    <dgm:pt modelId="{DBF42BD3-FACD-424D-AAB2-B13614642573}" type="asst">
      <dgm:prSet phldrT="[Text]" custT="1"/>
      <dgm:spPr/>
      <dgm:t>
        <a:bodyPr/>
        <a:lstStyle/>
        <a:p>
          <a:r>
            <a:rPr lang="en-US" sz="2400" dirty="0" smtClean="0"/>
            <a:t>100 base-TX</a:t>
          </a:r>
          <a:endParaRPr lang="en-US" sz="2400" dirty="0"/>
        </a:p>
      </dgm:t>
    </dgm:pt>
    <dgm:pt modelId="{3A2E27D3-D4F8-4D67-A2F8-77491FD45FCC}" type="parTrans" cxnId="{BB8F16F5-B11B-409A-9D3E-D827A6517905}">
      <dgm:prSet/>
      <dgm:spPr/>
      <dgm:t>
        <a:bodyPr/>
        <a:lstStyle/>
        <a:p>
          <a:endParaRPr lang="en-US" sz="1400"/>
        </a:p>
      </dgm:t>
    </dgm:pt>
    <dgm:pt modelId="{A92BDA76-D9AF-4BFB-9A02-D06C612CEFFD}" type="sibTrans" cxnId="{BB8F16F5-B11B-409A-9D3E-D827A6517905}">
      <dgm:prSet/>
      <dgm:spPr/>
      <dgm:t>
        <a:bodyPr/>
        <a:lstStyle/>
        <a:p>
          <a:endParaRPr lang="en-US" sz="1400"/>
        </a:p>
      </dgm:t>
    </dgm:pt>
    <dgm:pt modelId="{522431E9-DAF2-4447-B301-DABAFD5F89C8}" type="asst">
      <dgm:prSet phldrT="[Text]" custT="1"/>
      <dgm:spPr/>
      <dgm:t>
        <a:bodyPr/>
        <a:lstStyle/>
        <a:p>
          <a:r>
            <a:rPr lang="en-US" sz="2400" dirty="0" smtClean="0"/>
            <a:t>100 base-FX</a:t>
          </a:r>
          <a:endParaRPr lang="en-US" sz="2400" dirty="0"/>
        </a:p>
      </dgm:t>
    </dgm:pt>
    <dgm:pt modelId="{E3DCD69A-26FC-4E05-B367-330ACE008AA2}" type="parTrans" cxnId="{2A40D0B4-BE68-43CD-8D50-8598F5FB8328}">
      <dgm:prSet/>
      <dgm:spPr/>
      <dgm:t>
        <a:bodyPr/>
        <a:lstStyle/>
        <a:p>
          <a:endParaRPr lang="en-US" sz="1400"/>
        </a:p>
      </dgm:t>
    </dgm:pt>
    <dgm:pt modelId="{AA7E1B47-47CF-4E4B-B4E2-D90C122E4782}" type="sibTrans" cxnId="{2A40D0B4-BE68-43CD-8D50-8598F5FB8328}">
      <dgm:prSet/>
      <dgm:spPr/>
      <dgm:t>
        <a:bodyPr/>
        <a:lstStyle/>
        <a:p>
          <a:endParaRPr lang="en-US" sz="1400"/>
        </a:p>
      </dgm:t>
    </dgm:pt>
    <dgm:pt modelId="{C1F8118B-0D98-4304-8E3C-0314E73CCBCA}" type="asst">
      <dgm:prSet phldrT="[Text]" custT="1"/>
      <dgm:spPr/>
      <dgm:t>
        <a:bodyPr/>
        <a:lstStyle/>
        <a:p>
          <a:r>
            <a:rPr lang="en-US" sz="2400" dirty="0" smtClean="0"/>
            <a:t>100 base-T4</a:t>
          </a:r>
          <a:endParaRPr lang="en-US" sz="2400" dirty="0"/>
        </a:p>
      </dgm:t>
    </dgm:pt>
    <dgm:pt modelId="{15E6E87B-3F58-4D2E-94FF-2D7C47D2A380}" type="parTrans" cxnId="{F75CF8B0-95CC-49D1-81C5-BA22EDAECEE7}">
      <dgm:prSet/>
      <dgm:spPr/>
      <dgm:t>
        <a:bodyPr/>
        <a:lstStyle/>
        <a:p>
          <a:endParaRPr lang="en-US" sz="1400"/>
        </a:p>
      </dgm:t>
    </dgm:pt>
    <dgm:pt modelId="{42F1B097-B894-4A19-BFBB-84F05EC11CB1}" type="sibTrans" cxnId="{F75CF8B0-95CC-49D1-81C5-BA22EDAECEE7}">
      <dgm:prSet/>
      <dgm:spPr/>
      <dgm:t>
        <a:bodyPr/>
        <a:lstStyle/>
        <a:p>
          <a:endParaRPr lang="en-US" sz="1400"/>
        </a:p>
      </dgm:t>
    </dgm:pt>
    <dgm:pt modelId="{BCBF26C5-9834-40FA-B6E5-5A39BE26B6EC}" type="asst">
      <dgm:prSet phldrT="[Text]" custT="1"/>
      <dgm:spPr/>
      <dgm:t>
        <a:bodyPr/>
        <a:lstStyle/>
        <a:p>
          <a:r>
            <a:rPr lang="en-US" sz="2400" dirty="0" smtClean="0"/>
            <a:t>1000 base-SX</a:t>
          </a:r>
          <a:endParaRPr lang="en-US" sz="2400" dirty="0"/>
        </a:p>
      </dgm:t>
    </dgm:pt>
    <dgm:pt modelId="{D2D0C80F-9783-4345-BA98-059F90440B30}" type="parTrans" cxnId="{87252CFB-6F49-4128-B842-71C108D28DCE}">
      <dgm:prSet/>
      <dgm:spPr/>
      <dgm:t>
        <a:bodyPr/>
        <a:lstStyle/>
        <a:p>
          <a:endParaRPr lang="en-US" sz="1400"/>
        </a:p>
      </dgm:t>
    </dgm:pt>
    <dgm:pt modelId="{04F9C65C-3CD0-4833-942A-D2853F0A02F5}" type="sibTrans" cxnId="{87252CFB-6F49-4128-B842-71C108D28DCE}">
      <dgm:prSet/>
      <dgm:spPr/>
      <dgm:t>
        <a:bodyPr/>
        <a:lstStyle/>
        <a:p>
          <a:endParaRPr lang="en-US" sz="1400"/>
        </a:p>
      </dgm:t>
    </dgm:pt>
    <dgm:pt modelId="{4BA0AFE0-EB29-4765-962D-68626D8E9F20}" type="asst">
      <dgm:prSet phldrT="[Text]" custT="1"/>
      <dgm:spPr/>
      <dgm:t>
        <a:bodyPr/>
        <a:lstStyle/>
        <a:p>
          <a:r>
            <a:rPr lang="en-US" sz="2400" dirty="0" smtClean="0"/>
            <a:t>1000 base-LX</a:t>
          </a:r>
          <a:endParaRPr lang="en-US" sz="2400" dirty="0"/>
        </a:p>
      </dgm:t>
    </dgm:pt>
    <dgm:pt modelId="{1D1DD673-AE3C-4211-BA27-37F1A665BC5E}" type="parTrans" cxnId="{DD0DBF56-19E8-4BE8-838F-0332129A6E28}">
      <dgm:prSet/>
      <dgm:spPr/>
      <dgm:t>
        <a:bodyPr/>
        <a:lstStyle/>
        <a:p>
          <a:endParaRPr lang="en-US" sz="1400"/>
        </a:p>
      </dgm:t>
    </dgm:pt>
    <dgm:pt modelId="{A9357313-DB88-4AAE-A058-CE2D8F981137}" type="sibTrans" cxnId="{DD0DBF56-19E8-4BE8-838F-0332129A6E28}">
      <dgm:prSet/>
      <dgm:spPr/>
      <dgm:t>
        <a:bodyPr/>
        <a:lstStyle/>
        <a:p>
          <a:endParaRPr lang="en-US" sz="1400"/>
        </a:p>
      </dgm:t>
    </dgm:pt>
    <dgm:pt modelId="{3065DF94-3136-4D29-A655-3F5AF06223AD}" type="asst">
      <dgm:prSet phldrT="[Text]" custT="1"/>
      <dgm:spPr/>
      <dgm:t>
        <a:bodyPr/>
        <a:lstStyle/>
        <a:p>
          <a:r>
            <a:rPr lang="en-US" sz="2400" dirty="0" smtClean="0"/>
            <a:t>1000 base-CX</a:t>
          </a:r>
          <a:endParaRPr lang="en-US" sz="2400" dirty="0"/>
        </a:p>
      </dgm:t>
    </dgm:pt>
    <dgm:pt modelId="{FEE2D26E-BAE6-4367-8FE7-A7A91CE2EE5E}" type="parTrans" cxnId="{01C62C3A-A62D-4629-B0D4-0F7AA84BDA09}">
      <dgm:prSet/>
      <dgm:spPr/>
      <dgm:t>
        <a:bodyPr/>
        <a:lstStyle/>
        <a:p>
          <a:endParaRPr lang="en-US" sz="1400"/>
        </a:p>
      </dgm:t>
    </dgm:pt>
    <dgm:pt modelId="{05D96AA2-E6C5-4428-A889-3A6A7303798A}" type="sibTrans" cxnId="{01C62C3A-A62D-4629-B0D4-0F7AA84BDA09}">
      <dgm:prSet/>
      <dgm:spPr/>
      <dgm:t>
        <a:bodyPr/>
        <a:lstStyle/>
        <a:p>
          <a:endParaRPr lang="en-US" sz="1400"/>
        </a:p>
      </dgm:t>
    </dgm:pt>
    <dgm:pt modelId="{4BA55BD2-525C-410F-9DE6-49F270A8FC51}" type="asst">
      <dgm:prSet phldrT="[Text]" custT="1"/>
      <dgm:spPr/>
      <dgm:t>
        <a:bodyPr/>
        <a:lstStyle/>
        <a:p>
          <a:r>
            <a:rPr lang="en-US" sz="2400" dirty="0" smtClean="0"/>
            <a:t>1000 base-T</a:t>
          </a:r>
          <a:endParaRPr lang="en-US" sz="2400" dirty="0"/>
        </a:p>
      </dgm:t>
    </dgm:pt>
    <dgm:pt modelId="{8455C1DA-7E84-465B-BC5F-E3C7B14F665F}" type="parTrans" cxnId="{E1744900-E2E9-4ED1-A6E4-FE837B93AA62}">
      <dgm:prSet/>
      <dgm:spPr/>
      <dgm:t>
        <a:bodyPr/>
        <a:lstStyle/>
        <a:p>
          <a:endParaRPr lang="en-US" sz="1400"/>
        </a:p>
      </dgm:t>
    </dgm:pt>
    <dgm:pt modelId="{A0D913B8-7FC1-4E82-99F0-C58C8F686627}" type="sibTrans" cxnId="{E1744900-E2E9-4ED1-A6E4-FE837B93AA62}">
      <dgm:prSet/>
      <dgm:spPr/>
      <dgm:t>
        <a:bodyPr/>
        <a:lstStyle/>
        <a:p>
          <a:endParaRPr lang="en-US" sz="1400"/>
        </a:p>
      </dgm:t>
    </dgm:pt>
    <dgm:pt modelId="{20000B46-150B-49CB-A06C-95F9A94D9B0D}" type="asst">
      <dgm:prSet phldrT="[Text]" custT="1"/>
      <dgm:spPr/>
      <dgm:t>
        <a:bodyPr/>
        <a:lstStyle/>
        <a:p>
          <a:r>
            <a:rPr lang="en-US" sz="2400" dirty="0" smtClean="0"/>
            <a:t>10GBase-S</a:t>
          </a:r>
          <a:endParaRPr lang="en-US" sz="2400" dirty="0"/>
        </a:p>
      </dgm:t>
    </dgm:pt>
    <dgm:pt modelId="{6025611D-AABD-4C90-8ACA-2404FC3BB211}" type="parTrans" cxnId="{B324E083-1695-4410-8CF6-E0E937F0799B}">
      <dgm:prSet/>
      <dgm:spPr/>
      <dgm:t>
        <a:bodyPr/>
        <a:lstStyle/>
        <a:p>
          <a:endParaRPr lang="en-US" sz="1400"/>
        </a:p>
      </dgm:t>
    </dgm:pt>
    <dgm:pt modelId="{15419D62-84B3-46ED-8028-6464ECB2D137}" type="sibTrans" cxnId="{B324E083-1695-4410-8CF6-E0E937F0799B}">
      <dgm:prSet/>
      <dgm:spPr/>
      <dgm:t>
        <a:bodyPr/>
        <a:lstStyle/>
        <a:p>
          <a:endParaRPr lang="en-US" sz="1400"/>
        </a:p>
      </dgm:t>
    </dgm:pt>
    <dgm:pt modelId="{0424E22E-692C-4EC9-84A7-524270A57803}" type="asst">
      <dgm:prSet phldrT="[Text]" custT="1"/>
      <dgm:spPr/>
      <dgm:t>
        <a:bodyPr/>
        <a:lstStyle/>
        <a:p>
          <a:r>
            <a:rPr lang="en-US" sz="2400" dirty="0" smtClean="0"/>
            <a:t>10GBase-L</a:t>
          </a:r>
          <a:endParaRPr lang="en-US" sz="2400" dirty="0"/>
        </a:p>
      </dgm:t>
    </dgm:pt>
    <dgm:pt modelId="{28FCEC45-BFFA-4B5A-A154-F862BE49DD53}" type="parTrans" cxnId="{F6EC5636-0C3A-4909-A562-C7302A20CE5B}">
      <dgm:prSet/>
      <dgm:spPr/>
      <dgm:t>
        <a:bodyPr/>
        <a:lstStyle/>
        <a:p>
          <a:endParaRPr lang="en-US" sz="1400"/>
        </a:p>
      </dgm:t>
    </dgm:pt>
    <dgm:pt modelId="{1EFFCA1C-9AFE-4901-9FEF-636F911BAA24}" type="sibTrans" cxnId="{F6EC5636-0C3A-4909-A562-C7302A20CE5B}">
      <dgm:prSet/>
      <dgm:spPr/>
      <dgm:t>
        <a:bodyPr/>
        <a:lstStyle/>
        <a:p>
          <a:endParaRPr lang="en-US" sz="1400"/>
        </a:p>
      </dgm:t>
    </dgm:pt>
    <dgm:pt modelId="{82F702AD-402D-4194-A203-95AC6420CABF}" type="asst">
      <dgm:prSet phldrT="[Text]" custT="1"/>
      <dgm:spPr/>
      <dgm:t>
        <a:bodyPr/>
        <a:lstStyle/>
        <a:p>
          <a:r>
            <a:rPr lang="en-US" sz="2400" dirty="0" smtClean="0"/>
            <a:t>10GBase-E</a:t>
          </a:r>
          <a:endParaRPr lang="en-US" sz="2400" dirty="0"/>
        </a:p>
      </dgm:t>
    </dgm:pt>
    <dgm:pt modelId="{F79E3EAC-EEE6-41CA-A46B-15070566B5B0}" type="parTrans" cxnId="{C34A8FD2-77D7-4F11-8537-F0993E0E6D87}">
      <dgm:prSet/>
      <dgm:spPr/>
      <dgm:t>
        <a:bodyPr/>
        <a:lstStyle/>
        <a:p>
          <a:endParaRPr lang="en-US" sz="1400"/>
        </a:p>
      </dgm:t>
    </dgm:pt>
    <dgm:pt modelId="{0039778C-8466-4491-9241-CE37424F5B00}" type="sibTrans" cxnId="{C34A8FD2-77D7-4F11-8537-F0993E0E6D87}">
      <dgm:prSet/>
      <dgm:spPr/>
      <dgm:t>
        <a:bodyPr/>
        <a:lstStyle/>
        <a:p>
          <a:endParaRPr lang="en-US" sz="1400"/>
        </a:p>
      </dgm:t>
    </dgm:pt>
    <dgm:pt modelId="{32F1B330-B08D-4219-8230-2360540964F9}" type="pres">
      <dgm:prSet presAssocID="{2187E5B2-3CE5-463E-B906-D93FF1392135}" presName="Name0" presStyleCnt="0">
        <dgm:presLayoutVars>
          <dgm:chPref val="3"/>
          <dgm:dir/>
          <dgm:animLvl val="lvl"/>
          <dgm:resizeHandles/>
        </dgm:presLayoutVars>
      </dgm:prSet>
      <dgm:spPr/>
      <dgm:t>
        <a:bodyPr/>
        <a:lstStyle/>
        <a:p>
          <a:endParaRPr lang="en-US"/>
        </a:p>
      </dgm:t>
    </dgm:pt>
    <dgm:pt modelId="{ECFDCE8A-5B42-4C53-BF54-28010A485F6B}" type="pres">
      <dgm:prSet presAssocID="{24069078-49FA-433E-B61A-A6D78800D36B}" presName="horFlow" presStyleCnt="0"/>
      <dgm:spPr/>
    </dgm:pt>
    <dgm:pt modelId="{2BE97C91-F4D0-49B6-9AD0-B3B60D481B6F}" type="pres">
      <dgm:prSet presAssocID="{24069078-49FA-433E-B61A-A6D78800D36B}" presName="bigChev" presStyleLbl="node1" presStyleIdx="0" presStyleCnt="4" custScaleX="116827"/>
      <dgm:spPr/>
      <dgm:t>
        <a:bodyPr/>
        <a:lstStyle/>
        <a:p>
          <a:endParaRPr lang="en-US"/>
        </a:p>
      </dgm:t>
    </dgm:pt>
    <dgm:pt modelId="{9A0508AC-FDD1-40D7-8F90-9FABAC64B0D9}" type="pres">
      <dgm:prSet presAssocID="{D5A50FCA-E50A-4EDC-B4B2-11464D5771B6}" presName="parTrans" presStyleCnt="0"/>
      <dgm:spPr/>
    </dgm:pt>
    <dgm:pt modelId="{3DBAECA6-A1A5-402A-B50E-CC6DB28B8BDA}" type="pres">
      <dgm:prSet presAssocID="{F5BFC651-7AB9-4271-9750-8C8D9F481681}" presName="node" presStyleLbl="alignAccFollowNode1" presStyleIdx="0" presStyleCnt="14">
        <dgm:presLayoutVars>
          <dgm:bulletEnabled val="1"/>
        </dgm:presLayoutVars>
      </dgm:prSet>
      <dgm:spPr/>
      <dgm:t>
        <a:bodyPr/>
        <a:lstStyle/>
        <a:p>
          <a:endParaRPr lang="en-US"/>
        </a:p>
      </dgm:t>
    </dgm:pt>
    <dgm:pt modelId="{58153C41-03E5-44C3-B755-1B957EEE0AA1}" type="pres">
      <dgm:prSet presAssocID="{8DBD0078-3955-4CA6-8337-9153BBE8C144}" presName="sibTrans" presStyleCnt="0"/>
      <dgm:spPr/>
    </dgm:pt>
    <dgm:pt modelId="{C76117B7-D14F-4782-B24F-8BCD34CE41B6}" type="pres">
      <dgm:prSet presAssocID="{A440579F-1C84-4960-B3FA-612C3CAE442E}" presName="node" presStyleLbl="alignAccFollowNode1" presStyleIdx="1" presStyleCnt="14">
        <dgm:presLayoutVars>
          <dgm:bulletEnabled val="1"/>
        </dgm:presLayoutVars>
      </dgm:prSet>
      <dgm:spPr/>
      <dgm:t>
        <a:bodyPr/>
        <a:lstStyle/>
        <a:p>
          <a:endParaRPr lang="en-US"/>
        </a:p>
      </dgm:t>
    </dgm:pt>
    <dgm:pt modelId="{EC3A17FF-F28B-4200-AD92-B50CF5BE32FA}" type="pres">
      <dgm:prSet presAssocID="{ED319554-AA34-4A99-90DF-21E8D3E5FDF5}" presName="sibTrans" presStyleCnt="0"/>
      <dgm:spPr/>
    </dgm:pt>
    <dgm:pt modelId="{D4C43B19-34C3-4635-84D6-4A7B677A1567}" type="pres">
      <dgm:prSet presAssocID="{30D91B34-BC86-4C71-BEF7-FFFB4C16593D}" presName="node" presStyleLbl="alignAccFollowNode1" presStyleIdx="2" presStyleCnt="14">
        <dgm:presLayoutVars>
          <dgm:bulletEnabled val="1"/>
        </dgm:presLayoutVars>
      </dgm:prSet>
      <dgm:spPr/>
      <dgm:t>
        <a:bodyPr/>
        <a:lstStyle/>
        <a:p>
          <a:endParaRPr lang="en-US"/>
        </a:p>
      </dgm:t>
    </dgm:pt>
    <dgm:pt modelId="{BA6164E8-72F8-4C55-B9F5-FD96371F62FD}" type="pres">
      <dgm:prSet presAssocID="{E4C45D0B-E772-4310-8383-0A864409C921}" presName="sibTrans" presStyleCnt="0"/>
      <dgm:spPr/>
    </dgm:pt>
    <dgm:pt modelId="{E0FF3254-AFA7-4CCD-AE34-EEA8EDA9579A}" type="pres">
      <dgm:prSet presAssocID="{AEEF12A0-44F0-40A4-94B4-3A48F1AD8026}" presName="node" presStyleLbl="alignAccFollowNode1" presStyleIdx="3" presStyleCnt="14">
        <dgm:presLayoutVars>
          <dgm:bulletEnabled val="1"/>
        </dgm:presLayoutVars>
      </dgm:prSet>
      <dgm:spPr/>
      <dgm:t>
        <a:bodyPr/>
        <a:lstStyle/>
        <a:p>
          <a:endParaRPr lang="en-US"/>
        </a:p>
      </dgm:t>
    </dgm:pt>
    <dgm:pt modelId="{AC3D4150-5966-4D11-A64C-6A047F0F0CCA}" type="pres">
      <dgm:prSet presAssocID="{24069078-49FA-433E-B61A-A6D78800D36B}" presName="vSp" presStyleCnt="0"/>
      <dgm:spPr/>
    </dgm:pt>
    <dgm:pt modelId="{737A1CB2-51D7-4772-919C-391AC4DF8FFA}" type="pres">
      <dgm:prSet presAssocID="{EFCC4906-FF59-4AE9-AB1E-D5678F937B50}" presName="horFlow" presStyleCnt="0"/>
      <dgm:spPr/>
    </dgm:pt>
    <dgm:pt modelId="{B9F5F415-143C-4651-9E16-AAF3EAFE7A8A}" type="pres">
      <dgm:prSet presAssocID="{EFCC4906-FF59-4AE9-AB1E-D5678F937B50}" presName="bigChev" presStyleLbl="node1" presStyleIdx="1" presStyleCnt="4" custScaleX="116827"/>
      <dgm:spPr/>
      <dgm:t>
        <a:bodyPr/>
        <a:lstStyle/>
        <a:p>
          <a:endParaRPr lang="en-US"/>
        </a:p>
      </dgm:t>
    </dgm:pt>
    <dgm:pt modelId="{10A21D65-2DA0-45B4-B77E-4D8E87ABC913}" type="pres">
      <dgm:prSet presAssocID="{3A2E27D3-D4F8-4D67-A2F8-77491FD45FCC}" presName="parTrans" presStyleCnt="0"/>
      <dgm:spPr/>
    </dgm:pt>
    <dgm:pt modelId="{60D30DE6-69C2-40F5-A73D-056C84DB559E}" type="pres">
      <dgm:prSet presAssocID="{DBF42BD3-FACD-424D-AAB2-B13614642573}" presName="node" presStyleLbl="alignAccFollowNode1" presStyleIdx="4" presStyleCnt="14">
        <dgm:presLayoutVars>
          <dgm:bulletEnabled val="1"/>
        </dgm:presLayoutVars>
      </dgm:prSet>
      <dgm:spPr/>
      <dgm:t>
        <a:bodyPr/>
        <a:lstStyle/>
        <a:p>
          <a:endParaRPr lang="en-US"/>
        </a:p>
      </dgm:t>
    </dgm:pt>
    <dgm:pt modelId="{AE4489F8-5C02-475F-83D4-0C6E2ADA82A0}" type="pres">
      <dgm:prSet presAssocID="{A92BDA76-D9AF-4BFB-9A02-D06C612CEFFD}" presName="sibTrans" presStyleCnt="0"/>
      <dgm:spPr/>
    </dgm:pt>
    <dgm:pt modelId="{275DD104-370D-43EF-A561-CFB50ED1C5B5}" type="pres">
      <dgm:prSet presAssocID="{522431E9-DAF2-4447-B301-DABAFD5F89C8}" presName="node" presStyleLbl="alignAccFollowNode1" presStyleIdx="5" presStyleCnt="14">
        <dgm:presLayoutVars>
          <dgm:bulletEnabled val="1"/>
        </dgm:presLayoutVars>
      </dgm:prSet>
      <dgm:spPr/>
      <dgm:t>
        <a:bodyPr/>
        <a:lstStyle/>
        <a:p>
          <a:endParaRPr lang="en-US"/>
        </a:p>
      </dgm:t>
    </dgm:pt>
    <dgm:pt modelId="{F3061142-2C0F-4747-9338-E528EBBE0656}" type="pres">
      <dgm:prSet presAssocID="{AA7E1B47-47CF-4E4B-B4E2-D90C122E4782}" presName="sibTrans" presStyleCnt="0"/>
      <dgm:spPr/>
    </dgm:pt>
    <dgm:pt modelId="{89389609-CB9B-4B69-AA69-EFF60113A0B7}" type="pres">
      <dgm:prSet presAssocID="{C1F8118B-0D98-4304-8E3C-0314E73CCBCA}" presName="node" presStyleLbl="alignAccFollowNode1" presStyleIdx="6" presStyleCnt="14">
        <dgm:presLayoutVars>
          <dgm:bulletEnabled val="1"/>
        </dgm:presLayoutVars>
      </dgm:prSet>
      <dgm:spPr/>
      <dgm:t>
        <a:bodyPr/>
        <a:lstStyle/>
        <a:p>
          <a:endParaRPr lang="en-US"/>
        </a:p>
      </dgm:t>
    </dgm:pt>
    <dgm:pt modelId="{22E9ED63-1AFF-4A85-A252-26D158EF51B6}" type="pres">
      <dgm:prSet presAssocID="{EFCC4906-FF59-4AE9-AB1E-D5678F937B50}" presName="vSp" presStyleCnt="0"/>
      <dgm:spPr/>
    </dgm:pt>
    <dgm:pt modelId="{BFAA9F7B-1120-43B2-A242-0EEA68F8A83D}" type="pres">
      <dgm:prSet presAssocID="{CADFB2A8-DF16-425E-97EE-0E9D803E9A60}" presName="horFlow" presStyleCnt="0"/>
      <dgm:spPr/>
    </dgm:pt>
    <dgm:pt modelId="{073747C9-0777-41C1-AF4C-B18C649299C4}" type="pres">
      <dgm:prSet presAssocID="{CADFB2A8-DF16-425E-97EE-0E9D803E9A60}" presName="bigChev" presStyleLbl="node1" presStyleIdx="2" presStyleCnt="4" custScaleX="116827"/>
      <dgm:spPr/>
      <dgm:t>
        <a:bodyPr/>
        <a:lstStyle/>
        <a:p>
          <a:endParaRPr lang="en-US"/>
        </a:p>
      </dgm:t>
    </dgm:pt>
    <dgm:pt modelId="{78247CCE-5413-4EA3-B9FC-AFED559692DD}" type="pres">
      <dgm:prSet presAssocID="{D2D0C80F-9783-4345-BA98-059F90440B30}" presName="parTrans" presStyleCnt="0"/>
      <dgm:spPr/>
    </dgm:pt>
    <dgm:pt modelId="{0A672842-E719-493B-B2D0-051D0B47F002}" type="pres">
      <dgm:prSet presAssocID="{BCBF26C5-9834-40FA-B6E5-5A39BE26B6EC}" presName="node" presStyleLbl="alignAccFollowNode1" presStyleIdx="7" presStyleCnt="14">
        <dgm:presLayoutVars>
          <dgm:bulletEnabled val="1"/>
        </dgm:presLayoutVars>
      </dgm:prSet>
      <dgm:spPr/>
      <dgm:t>
        <a:bodyPr/>
        <a:lstStyle/>
        <a:p>
          <a:endParaRPr lang="en-US"/>
        </a:p>
      </dgm:t>
    </dgm:pt>
    <dgm:pt modelId="{161700EC-99C9-49A8-9224-89A58B016D3D}" type="pres">
      <dgm:prSet presAssocID="{04F9C65C-3CD0-4833-942A-D2853F0A02F5}" presName="sibTrans" presStyleCnt="0"/>
      <dgm:spPr/>
    </dgm:pt>
    <dgm:pt modelId="{CD6704A5-FA70-4192-879A-6D8D61CE9C22}" type="pres">
      <dgm:prSet presAssocID="{4BA0AFE0-EB29-4765-962D-68626D8E9F20}" presName="node" presStyleLbl="alignAccFollowNode1" presStyleIdx="8" presStyleCnt="14">
        <dgm:presLayoutVars>
          <dgm:bulletEnabled val="1"/>
        </dgm:presLayoutVars>
      </dgm:prSet>
      <dgm:spPr/>
      <dgm:t>
        <a:bodyPr/>
        <a:lstStyle/>
        <a:p>
          <a:endParaRPr lang="en-US"/>
        </a:p>
      </dgm:t>
    </dgm:pt>
    <dgm:pt modelId="{6932A43E-CE84-4B96-81DC-64C9063DC3F6}" type="pres">
      <dgm:prSet presAssocID="{A9357313-DB88-4AAE-A058-CE2D8F981137}" presName="sibTrans" presStyleCnt="0"/>
      <dgm:spPr/>
    </dgm:pt>
    <dgm:pt modelId="{881D9EA0-354C-42F3-858E-6AACE4BA752E}" type="pres">
      <dgm:prSet presAssocID="{3065DF94-3136-4D29-A655-3F5AF06223AD}" presName="node" presStyleLbl="alignAccFollowNode1" presStyleIdx="9" presStyleCnt="14">
        <dgm:presLayoutVars>
          <dgm:bulletEnabled val="1"/>
        </dgm:presLayoutVars>
      </dgm:prSet>
      <dgm:spPr/>
      <dgm:t>
        <a:bodyPr/>
        <a:lstStyle/>
        <a:p>
          <a:endParaRPr lang="en-US"/>
        </a:p>
      </dgm:t>
    </dgm:pt>
    <dgm:pt modelId="{E147E7DC-4407-455C-887F-06CA28FB72F1}" type="pres">
      <dgm:prSet presAssocID="{05D96AA2-E6C5-4428-A889-3A6A7303798A}" presName="sibTrans" presStyleCnt="0"/>
      <dgm:spPr/>
    </dgm:pt>
    <dgm:pt modelId="{56EEE488-B638-4D88-9986-603411C6DD81}" type="pres">
      <dgm:prSet presAssocID="{4BA55BD2-525C-410F-9DE6-49F270A8FC51}" presName="node" presStyleLbl="alignAccFollowNode1" presStyleIdx="10" presStyleCnt="14">
        <dgm:presLayoutVars>
          <dgm:bulletEnabled val="1"/>
        </dgm:presLayoutVars>
      </dgm:prSet>
      <dgm:spPr/>
      <dgm:t>
        <a:bodyPr/>
        <a:lstStyle/>
        <a:p>
          <a:endParaRPr lang="en-US"/>
        </a:p>
      </dgm:t>
    </dgm:pt>
    <dgm:pt modelId="{8CB6DA13-BA27-48AF-9195-601F6CD01A13}" type="pres">
      <dgm:prSet presAssocID="{CADFB2A8-DF16-425E-97EE-0E9D803E9A60}" presName="vSp" presStyleCnt="0"/>
      <dgm:spPr/>
    </dgm:pt>
    <dgm:pt modelId="{D3430C3A-2300-4F01-A089-10906F670D51}" type="pres">
      <dgm:prSet presAssocID="{6455AE58-71DE-4A46-8793-92A19D18B967}" presName="horFlow" presStyleCnt="0"/>
      <dgm:spPr/>
    </dgm:pt>
    <dgm:pt modelId="{69477A71-CE77-4578-AD14-8BFB2AE1597B}" type="pres">
      <dgm:prSet presAssocID="{6455AE58-71DE-4A46-8793-92A19D18B967}" presName="bigChev" presStyleLbl="node1" presStyleIdx="3" presStyleCnt="4" custScaleX="116827"/>
      <dgm:spPr/>
      <dgm:t>
        <a:bodyPr/>
        <a:lstStyle/>
        <a:p>
          <a:endParaRPr lang="en-US"/>
        </a:p>
      </dgm:t>
    </dgm:pt>
    <dgm:pt modelId="{D9924ADF-40CB-40FD-941C-8DF3B0B56859}" type="pres">
      <dgm:prSet presAssocID="{6025611D-AABD-4C90-8ACA-2404FC3BB211}" presName="parTrans" presStyleCnt="0"/>
      <dgm:spPr/>
    </dgm:pt>
    <dgm:pt modelId="{077A5DC0-845A-4C44-B8A0-B9A9CD4B5545}" type="pres">
      <dgm:prSet presAssocID="{20000B46-150B-49CB-A06C-95F9A94D9B0D}" presName="node" presStyleLbl="alignAccFollowNode1" presStyleIdx="11" presStyleCnt="14">
        <dgm:presLayoutVars>
          <dgm:bulletEnabled val="1"/>
        </dgm:presLayoutVars>
      </dgm:prSet>
      <dgm:spPr/>
      <dgm:t>
        <a:bodyPr/>
        <a:lstStyle/>
        <a:p>
          <a:endParaRPr lang="en-US"/>
        </a:p>
      </dgm:t>
    </dgm:pt>
    <dgm:pt modelId="{367DA675-EA46-40A2-B1BF-5687080AC4FF}" type="pres">
      <dgm:prSet presAssocID="{15419D62-84B3-46ED-8028-6464ECB2D137}" presName="sibTrans" presStyleCnt="0"/>
      <dgm:spPr/>
    </dgm:pt>
    <dgm:pt modelId="{368CECAC-4082-4C0B-BDA1-B37AF07A0C1F}" type="pres">
      <dgm:prSet presAssocID="{0424E22E-692C-4EC9-84A7-524270A57803}" presName="node" presStyleLbl="alignAccFollowNode1" presStyleIdx="12" presStyleCnt="14">
        <dgm:presLayoutVars>
          <dgm:bulletEnabled val="1"/>
        </dgm:presLayoutVars>
      </dgm:prSet>
      <dgm:spPr/>
      <dgm:t>
        <a:bodyPr/>
        <a:lstStyle/>
        <a:p>
          <a:endParaRPr lang="en-US"/>
        </a:p>
      </dgm:t>
    </dgm:pt>
    <dgm:pt modelId="{32259C3C-5FF8-4522-BE77-E37674A7365F}" type="pres">
      <dgm:prSet presAssocID="{1EFFCA1C-9AFE-4901-9FEF-636F911BAA24}" presName="sibTrans" presStyleCnt="0"/>
      <dgm:spPr/>
    </dgm:pt>
    <dgm:pt modelId="{4E088687-D195-4174-989F-E128D8865C60}" type="pres">
      <dgm:prSet presAssocID="{82F702AD-402D-4194-A203-95AC6420CABF}" presName="node" presStyleLbl="alignAccFollowNode1" presStyleIdx="13" presStyleCnt="14">
        <dgm:presLayoutVars>
          <dgm:bulletEnabled val="1"/>
        </dgm:presLayoutVars>
      </dgm:prSet>
      <dgm:spPr/>
      <dgm:t>
        <a:bodyPr/>
        <a:lstStyle/>
        <a:p>
          <a:endParaRPr lang="en-US"/>
        </a:p>
      </dgm:t>
    </dgm:pt>
  </dgm:ptLst>
  <dgm:cxnLst>
    <dgm:cxn modelId="{5829DF28-F704-4ECA-956C-F427DFAFDB06}" srcId="{24069078-49FA-433E-B61A-A6D78800D36B}" destId="{A440579F-1C84-4960-B3FA-612C3CAE442E}" srcOrd="1" destOrd="0" parTransId="{C78E2191-FF51-4B76-8845-902D44B58437}" sibTransId="{ED319554-AA34-4A99-90DF-21E8D3E5FDF5}"/>
    <dgm:cxn modelId="{0023CDA7-C6C0-45A3-87D3-75814AD832FD}" type="presOf" srcId="{82F702AD-402D-4194-A203-95AC6420CABF}" destId="{4E088687-D195-4174-989F-E128D8865C60}" srcOrd="0" destOrd="0" presId="urn:microsoft.com/office/officeart/2005/8/layout/lProcess3"/>
    <dgm:cxn modelId="{B4C05595-B82C-4BAC-AFA5-2DDC533CEF1C}" type="presOf" srcId="{DBF42BD3-FACD-424D-AAB2-B13614642573}" destId="{60D30DE6-69C2-40F5-A73D-056C84DB559E}" srcOrd="0" destOrd="0" presId="urn:microsoft.com/office/officeart/2005/8/layout/lProcess3"/>
    <dgm:cxn modelId="{1E784527-B2FC-49F7-B511-478A4809FFBD}" type="presOf" srcId="{24069078-49FA-433E-B61A-A6D78800D36B}" destId="{2BE97C91-F4D0-49B6-9AD0-B3B60D481B6F}" srcOrd="0" destOrd="0" presId="urn:microsoft.com/office/officeart/2005/8/layout/lProcess3"/>
    <dgm:cxn modelId="{87252CFB-6F49-4128-B842-71C108D28DCE}" srcId="{CADFB2A8-DF16-425E-97EE-0E9D803E9A60}" destId="{BCBF26C5-9834-40FA-B6E5-5A39BE26B6EC}" srcOrd="0" destOrd="0" parTransId="{D2D0C80F-9783-4345-BA98-059F90440B30}" sibTransId="{04F9C65C-3CD0-4833-942A-D2853F0A02F5}"/>
    <dgm:cxn modelId="{F6EC5636-0C3A-4909-A562-C7302A20CE5B}" srcId="{6455AE58-71DE-4A46-8793-92A19D18B967}" destId="{0424E22E-692C-4EC9-84A7-524270A57803}" srcOrd="1" destOrd="0" parTransId="{28FCEC45-BFFA-4B5A-A154-F862BE49DD53}" sibTransId="{1EFFCA1C-9AFE-4901-9FEF-636F911BAA24}"/>
    <dgm:cxn modelId="{DB103A3B-8A8A-40FB-954E-4374E84A000A}" srcId="{24069078-49FA-433E-B61A-A6D78800D36B}" destId="{F5BFC651-7AB9-4271-9750-8C8D9F481681}" srcOrd="0" destOrd="0" parTransId="{D5A50FCA-E50A-4EDC-B4B2-11464D5771B6}" sibTransId="{8DBD0078-3955-4CA6-8337-9153BBE8C144}"/>
    <dgm:cxn modelId="{47007ADF-F6BB-48CC-834F-29CB9B8C79C1}" type="presOf" srcId="{4BA55BD2-525C-410F-9DE6-49F270A8FC51}" destId="{56EEE488-B638-4D88-9986-603411C6DD81}" srcOrd="0" destOrd="0" presId="urn:microsoft.com/office/officeart/2005/8/layout/lProcess3"/>
    <dgm:cxn modelId="{F4C2D500-D9F3-4D97-BA28-2087ED4BB983}" type="presOf" srcId="{C1F8118B-0D98-4304-8E3C-0314E73CCBCA}" destId="{89389609-CB9B-4B69-AA69-EFF60113A0B7}" srcOrd="0" destOrd="0" presId="urn:microsoft.com/office/officeart/2005/8/layout/lProcess3"/>
    <dgm:cxn modelId="{3221DF0A-9FF9-44B5-9560-312120530884}" type="presOf" srcId="{2187E5B2-3CE5-463E-B906-D93FF1392135}" destId="{32F1B330-B08D-4219-8230-2360540964F9}" srcOrd="0" destOrd="0" presId="urn:microsoft.com/office/officeart/2005/8/layout/lProcess3"/>
    <dgm:cxn modelId="{C34A8FD2-77D7-4F11-8537-F0993E0E6D87}" srcId="{6455AE58-71DE-4A46-8793-92A19D18B967}" destId="{82F702AD-402D-4194-A203-95AC6420CABF}" srcOrd="2" destOrd="0" parTransId="{F79E3EAC-EEE6-41CA-A46B-15070566B5B0}" sibTransId="{0039778C-8466-4491-9241-CE37424F5B00}"/>
    <dgm:cxn modelId="{B324E083-1695-4410-8CF6-E0E937F0799B}" srcId="{6455AE58-71DE-4A46-8793-92A19D18B967}" destId="{20000B46-150B-49CB-A06C-95F9A94D9B0D}" srcOrd="0" destOrd="0" parTransId="{6025611D-AABD-4C90-8ACA-2404FC3BB211}" sibTransId="{15419D62-84B3-46ED-8028-6464ECB2D137}"/>
    <dgm:cxn modelId="{7737B178-DEF7-4605-A979-DCD56F57EEA5}" type="presOf" srcId="{522431E9-DAF2-4447-B301-DABAFD5F89C8}" destId="{275DD104-370D-43EF-A561-CFB50ED1C5B5}" srcOrd="0" destOrd="0" presId="urn:microsoft.com/office/officeart/2005/8/layout/lProcess3"/>
    <dgm:cxn modelId="{F75CF8B0-95CC-49D1-81C5-BA22EDAECEE7}" srcId="{EFCC4906-FF59-4AE9-AB1E-D5678F937B50}" destId="{C1F8118B-0D98-4304-8E3C-0314E73CCBCA}" srcOrd="2" destOrd="0" parTransId="{15E6E87B-3F58-4D2E-94FF-2D7C47D2A380}" sibTransId="{42F1B097-B894-4A19-BFBB-84F05EC11CB1}"/>
    <dgm:cxn modelId="{555397BC-3385-49EC-997A-01880EF7C50D}" type="presOf" srcId="{4BA0AFE0-EB29-4765-962D-68626D8E9F20}" destId="{CD6704A5-FA70-4192-879A-6D8D61CE9C22}" srcOrd="0" destOrd="0" presId="urn:microsoft.com/office/officeart/2005/8/layout/lProcess3"/>
    <dgm:cxn modelId="{BB8F16F5-B11B-409A-9D3E-D827A6517905}" srcId="{EFCC4906-FF59-4AE9-AB1E-D5678F937B50}" destId="{DBF42BD3-FACD-424D-AAB2-B13614642573}" srcOrd="0" destOrd="0" parTransId="{3A2E27D3-D4F8-4D67-A2F8-77491FD45FCC}" sibTransId="{A92BDA76-D9AF-4BFB-9A02-D06C612CEFFD}"/>
    <dgm:cxn modelId="{456A74CD-DE27-427B-B188-8CDE3EC00CBD}" srcId="{24069078-49FA-433E-B61A-A6D78800D36B}" destId="{AEEF12A0-44F0-40A4-94B4-3A48F1AD8026}" srcOrd="3" destOrd="0" parTransId="{51C7850B-5897-434A-960B-3F023374009F}" sibTransId="{F9EBB866-74BB-415E-BA6C-591DE77960D8}"/>
    <dgm:cxn modelId="{3008DF83-E442-4AC4-9A35-FD14FF96B49F}" type="presOf" srcId="{30D91B34-BC86-4C71-BEF7-FFFB4C16593D}" destId="{D4C43B19-34C3-4635-84D6-4A7B677A1567}" srcOrd="0" destOrd="0" presId="urn:microsoft.com/office/officeart/2005/8/layout/lProcess3"/>
    <dgm:cxn modelId="{01C62C3A-A62D-4629-B0D4-0F7AA84BDA09}" srcId="{CADFB2A8-DF16-425E-97EE-0E9D803E9A60}" destId="{3065DF94-3136-4D29-A655-3F5AF06223AD}" srcOrd="2" destOrd="0" parTransId="{FEE2D26E-BAE6-4367-8FE7-A7A91CE2EE5E}" sibTransId="{05D96AA2-E6C5-4428-A889-3A6A7303798A}"/>
    <dgm:cxn modelId="{2F978F42-2C54-4926-BEE6-65E65C1E38D2}" type="presOf" srcId="{A440579F-1C84-4960-B3FA-612C3CAE442E}" destId="{C76117B7-D14F-4782-B24F-8BCD34CE41B6}" srcOrd="0" destOrd="0" presId="urn:microsoft.com/office/officeart/2005/8/layout/lProcess3"/>
    <dgm:cxn modelId="{08543C56-330B-4301-84EC-CD0DC6FF7603}" type="presOf" srcId="{6455AE58-71DE-4A46-8793-92A19D18B967}" destId="{69477A71-CE77-4578-AD14-8BFB2AE1597B}" srcOrd="0" destOrd="0" presId="urn:microsoft.com/office/officeart/2005/8/layout/lProcess3"/>
    <dgm:cxn modelId="{F577C896-18ED-4834-8AB0-1D434EE02AC3}" srcId="{2187E5B2-3CE5-463E-B906-D93FF1392135}" destId="{24069078-49FA-433E-B61A-A6D78800D36B}" srcOrd="0" destOrd="0" parTransId="{931C7985-F41B-4524-BF9A-77336F6DFAF6}" sibTransId="{900D7C9B-54FD-4175-B4D6-C4A737CE77E5}"/>
    <dgm:cxn modelId="{E1744900-E2E9-4ED1-A6E4-FE837B93AA62}" srcId="{CADFB2A8-DF16-425E-97EE-0E9D803E9A60}" destId="{4BA55BD2-525C-410F-9DE6-49F270A8FC51}" srcOrd="3" destOrd="0" parTransId="{8455C1DA-7E84-465B-BC5F-E3C7B14F665F}" sibTransId="{A0D913B8-7FC1-4E82-99F0-C58C8F686627}"/>
    <dgm:cxn modelId="{5E93FE56-411B-4E34-88B7-DFB76DF9218C}" type="presOf" srcId="{CADFB2A8-DF16-425E-97EE-0E9D803E9A60}" destId="{073747C9-0777-41C1-AF4C-B18C649299C4}" srcOrd="0" destOrd="0" presId="urn:microsoft.com/office/officeart/2005/8/layout/lProcess3"/>
    <dgm:cxn modelId="{39929263-ED28-4949-A8AC-9F03D2EB34D4}" srcId="{2187E5B2-3CE5-463E-B906-D93FF1392135}" destId="{EFCC4906-FF59-4AE9-AB1E-D5678F937B50}" srcOrd="1" destOrd="0" parTransId="{D0550F2C-64F1-434F-B082-8768CB82D314}" sibTransId="{A7A7690F-0767-4911-87AD-DE8053328682}"/>
    <dgm:cxn modelId="{1788EC35-0438-4FF0-B586-3786317C80A2}" type="presOf" srcId="{3065DF94-3136-4D29-A655-3F5AF06223AD}" destId="{881D9EA0-354C-42F3-858E-6AACE4BA752E}" srcOrd="0" destOrd="0" presId="urn:microsoft.com/office/officeart/2005/8/layout/lProcess3"/>
    <dgm:cxn modelId="{9BC7BA1A-A8A3-4069-AFDA-032E0D1F08C6}" type="presOf" srcId="{EFCC4906-FF59-4AE9-AB1E-D5678F937B50}" destId="{B9F5F415-143C-4651-9E16-AAF3EAFE7A8A}" srcOrd="0" destOrd="0" presId="urn:microsoft.com/office/officeart/2005/8/layout/lProcess3"/>
    <dgm:cxn modelId="{2A40D0B4-BE68-43CD-8D50-8598F5FB8328}" srcId="{EFCC4906-FF59-4AE9-AB1E-D5678F937B50}" destId="{522431E9-DAF2-4447-B301-DABAFD5F89C8}" srcOrd="1" destOrd="0" parTransId="{E3DCD69A-26FC-4E05-B367-330ACE008AA2}" sibTransId="{AA7E1B47-47CF-4E4B-B4E2-D90C122E4782}"/>
    <dgm:cxn modelId="{CB94C502-BC50-4B50-8947-F5C00785CEA2}" type="presOf" srcId="{20000B46-150B-49CB-A06C-95F9A94D9B0D}" destId="{077A5DC0-845A-4C44-B8A0-B9A9CD4B5545}" srcOrd="0" destOrd="0" presId="urn:microsoft.com/office/officeart/2005/8/layout/lProcess3"/>
    <dgm:cxn modelId="{6502CBAC-75B1-46DD-9AFA-570CB7694810}" type="presOf" srcId="{BCBF26C5-9834-40FA-B6E5-5A39BE26B6EC}" destId="{0A672842-E719-493B-B2D0-051D0B47F002}" srcOrd="0" destOrd="0" presId="urn:microsoft.com/office/officeart/2005/8/layout/lProcess3"/>
    <dgm:cxn modelId="{BDCE673A-9A58-4150-B393-87847A11E2F3}" srcId="{24069078-49FA-433E-B61A-A6D78800D36B}" destId="{30D91B34-BC86-4C71-BEF7-FFFB4C16593D}" srcOrd="2" destOrd="0" parTransId="{59FEBDB6-5A2C-4ED7-BF04-0ADEA7F45EA3}" sibTransId="{E4C45D0B-E772-4310-8383-0A864409C921}"/>
    <dgm:cxn modelId="{69AFD781-C97F-40F6-91E8-306648E77A78}" type="presOf" srcId="{AEEF12A0-44F0-40A4-94B4-3A48F1AD8026}" destId="{E0FF3254-AFA7-4CCD-AE34-EEA8EDA9579A}" srcOrd="0" destOrd="0" presId="urn:microsoft.com/office/officeart/2005/8/layout/lProcess3"/>
    <dgm:cxn modelId="{A15E5AAE-2E71-4B3D-8459-AC4860D7C5AB}" srcId="{2187E5B2-3CE5-463E-B906-D93FF1392135}" destId="{6455AE58-71DE-4A46-8793-92A19D18B967}" srcOrd="3" destOrd="0" parTransId="{2CC8A52E-8376-4070-9E91-10F2F0712DD7}" sibTransId="{CDE18E08-9EB9-41B0-8884-8634C977B99B}"/>
    <dgm:cxn modelId="{4DEC7402-AB77-4724-AF37-9D7EDB13AF8F}" type="presOf" srcId="{0424E22E-692C-4EC9-84A7-524270A57803}" destId="{368CECAC-4082-4C0B-BDA1-B37AF07A0C1F}" srcOrd="0" destOrd="0" presId="urn:microsoft.com/office/officeart/2005/8/layout/lProcess3"/>
    <dgm:cxn modelId="{4E80B393-3BA3-489B-8C84-1F32CE8BB0FD}" type="presOf" srcId="{F5BFC651-7AB9-4271-9750-8C8D9F481681}" destId="{3DBAECA6-A1A5-402A-B50E-CC6DB28B8BDA}" srcOrd="0" destOrd="0" presId="urn:microsoft.com/office/officeart/2005/8/layout/lProcess3"/>
    <dgm:cxn modelId="{DD0DBF56-19E8-4BE8-838F-0332129A6E28}" srcId="{CADFB2A8-DF16-425E-97EE-0E9D803E9A60}" destId="{4BA0AFE0-EB29-4765-962D-68626D8E9F20}" srcOrd="1" destOrd="0" parTransId="{1D1DD673-AE3C-4211-BA27-37F1A665BC5E}" sibTransId="{A9357313-DB88-4AAE-A058-CE2D8F981137}"/>
    <dgm:cxn modelId="{765E9FFE-6DD8-4530-89BD-E58F1FDEA936}" srcId="{2187E5B2-3CE5-463E-B906-D93FF1392135}" destId="{CADFB2A8-DF16-425E-97EE-0E9D803E9A60}" srcOrd="2" destOrd="0" parTransId="{F49B31B5-87BF-4F6F-82F9-4A07491E3C17}" sibTransId="{980FFDE8-D34A-456A-925B-E4C4D5CFBB00}"/>
    <dgm:cxn modelId="{DC3CE005-14A5-4C4B-9594-43E1E6230740}" type="presParOf" srcId="{32F1B330-B08D-4219-8230-2360540964F9}" destId="{ECFDCE8A-5B42-4C53-BF54-28010A485F6B}" srcOrd="0" destOrd="0" presId="urn:microsoft.com/office/officeart/2005/8/layout/lProcess3"/>
    <dgm:cxn modelId="{3FB7E547-3ED5-4A25-BC99-2FB019ED5948}" type="presParOf" srcId="{ECFDCE8A-5B42-4C53-BF54-28010A485F6B}" destId="{2BE97C91-F4D0-49B6-9AD0-B3B60D481B6F}" srcOrd="0" destOrd="0" presId="urn:microsoft.com/office/officeart/2005/8/layout/lProcess3"/>
    <dgm:cxn modelId="{12FE4DE3-A002-4167-A03C-F794B122A720}" type="presParOf" srcId="{ECFDCE8A-5B42-4C53-BF54-28010A485F6B}" destId="{9A0508AC-FDD1-40D7-8F90-9FABAC64B0D9}" srcOrd="1" destOrd="0" presId="urn:microsoft.com/office/officeart/2005/8/layout/lProcess3"/>
    <dgm:cxn modelId="{784766FD-3E42-4F70-AC38-BEFE509F3F58}" type="presParOf" srcId="{ECFDCE8A-5B42-4C53-BF54-28010A485F6B}" destId="{3DBAECA6-A1A5-402A-B50E-CC6DB28B8BDA}" srcOrd="2" destOrd="0" presId="urn:microsoft.com/office/officeart/2005/8/layout/lProcess3"/>
    <dgm:cxn modelId="{54AFDE51-C47C-48C9-9E0E-084422C90726}" type="presParOf" srcId="{ECFDCE8A-5B42-4C53-BF54-28010A485F6B}" destId="{58153C41-03E5-44C3-B755-1B957EEE0AA1}" srcOrd="3" destOrd="0" presId="urn:microsoft.com/office/officeart/2005/8/layout/lProcess3"/>
    <dgm:cxn modelId="{A3BCE7F7-374D-4083-8639-4CC6AF192711}" type="presParOf" srcId="{ECFDCE8A-5B42-4C53-BF54-28010A485F6B}" destId="{C76117B7-D14F-4782-B24F-8BCD34CE41B6}" srcOrd="4" destOrd="0" presId="urn:microsoft.com/office/officeart/2005/8/layout/lProcess3"/>
    <dgm:cxn modelId="{D205C02B-A137-4828-B5B5-4B2977679EC4}" type="presParOf" srcId="{ECFDCE8A-5B42-4C53-BF54-28010A485F6B}" destId="{EC3A17FF-F28B-4200-AD92-B50CF5BE32FA}" srcOrd="5" destOrd="0" presId="urn:microsoft.com/office/officeart/2005/8/layout/lProcess3"/>
    <dgm:cxn modelId="{031995AB-F56C-49C7-A9B8-A367A2C1936D}" type="presParOf" srcId="{ECFDCE8A-5B42-4C53-BF54-28010A485F6B}" destId="{D4C43B19-34C3-4635-84D6-4A7B677A1567}" srcOrd="6" destOrd="0" presId="urn:microsoft.com/office/officeart/2005/8/layout/lProcess3"/>
    <dgm:cxn modelId="{3995A254-540B-455F-A804-E54F44BAB626}" type="presParOf" srcId="{ECFDCE8A-5B42-4C53-BF54-28010A485F6B}" destId="{BA6164E8-72F8-4C55-B9F5-FD96371F62FD}" srcOrd="7" destOrd="0" presId="urn:microsoft.com/office/officeart/2005/8/layout/lProcess3"/>
    <dgm:cxn modelId="{B61803D3-D055-4D0D-821C-0241B1005812}" type="presParOf" srcId="{ECFDCE8A-5B42-4C53-BF54-28010A485F6B}" destId="{E0FF3254-AFA7-4CCD-AE34-EEA8EDA9579A}" srcOrd="8" destOrd="0" presId="urn:microsoft.com/office/officeart/2005/8/layout/lProcess3"/>
    <dgm:cxn modelId="{1C67B56B-E61F-4C11-B81A-32BA6504630D}" type="presParOf" srcId="{32F1B330-B08D-4219-8230-2360540964F9}" destId="{AC3D4150-5966-4D11-A64C-6A047F0F0CCA}" srcOrd="1" destOrd="0" presId="urn:microsoft.com/office/officeart/2005/8/layout/lProcess3"/>
    <dgm:cxn modelId="{6E4D597A-D32A-4FE4-8DCB-285BCD7FFBA7}" type="presParOf" srcId="{32F1B330-B08D-4219-8230-2360540964F9}" destId="{737A1CB2-51D7-4772-919C-391AC4DF8FFA}" srcOrd="2" destOrd="0" presId="urn:microsoft.com/office/officeart/2005/8/layout/lProcess3"/>
    <dgm:cxn modelId="{2811B9B6-A99F-41C9-A0C0-92CD44AAF9EE}" type="presParOf" srcId="{737A1CB2-51D7-4772-919C-391AC4DF8FFA}" destId="{B9F5F415-143C-4651-9E16-AAF3EAFE7A8A}" srcOrd="0" destOrd="0" presId="urn:microsoft.com/office/officeart/2005/8/layout/lProcess3"/>
    <dgm:cxn modelId="{EE34DB5F-32B1-4CC5-81E3-952EB394EC5A}" type="presParOf" srcId="{737A1CB2-51D7-4772-919C-391AC4DF8FFA}" destId="{10A21D65-2DA0-45B4-B77E-4D8E87ABC913}" srcOrd="1" destOrd="0" presId="urn:microsoft.com/office/officeart/2005/8/layout/lProcess3"/>
    <dgm:cxn modelId="{DC53C409-F359-4C1F-AD95-827F011E6621}" type="presParOf" srcId="{737A1CB2-51D7-4772-919C-391AC4DF8FFA}" destId="{60D30DE6-69C2-40F5-A73D-056C84DB559E}" srcOrd="2" destOrd="0" presId="urn:microsoft.com/office/officeart/2005/8/layout/lProcess3"/>
    <dgm:cxn modelId="{C0823E82-505E-4524-BB75-0E4E91ECE1BD}" type="presParOf" srcId="{737A1CB2-51D7-4772-919C-391AC4DF8FFA}" destId="{AE4489F8-5C02-475F-83D4-0C6E2ADA82A0}" srcOrd="3" destOrd="0" presId="urn:microsoft.com/office/officeart/2005/8/layout/lProcess3"/>
    <dgm:cxn modelId="{735567B7-D3FB-49B6-97A1-31B61930021C}" type="presParOf" srcId="{737A1CB2-51D7-4772-919C-391AC4DF8FFA}" destId="{275DD104-370D-43EF-A561-CFB50ED1C5B5}" srcOrd="4" destOrd="0" presId="urn:microsoft.com/office/officeart/2005/8/layout/lProcess3"/>
    <dgm:cxn modelId="{6732F63B-BFE5-42CF-82F1-1D4C43530777}" type="presParOf" srcId="{737A1CB2-51D7-4772-919C-391AC4DF8FFA}" destId="{F3061142-2C0F-4747-9338-E528EBBE0656}" srcOrd="5" destOrd="0" presId="urn:microsoft.com/office/officeart/2005/8/layout/lProcess3"/>
    <dgm:cxn modelId="{5940522D-1988-4FCF-B679-CCA40D66B0D7}" type="presParOf" srcId="{737A1CB2-51D7-4772-919C-391AC4DF8FFA}" destId="{89389609-CB9B-4B69-AA69-EFF60113A0B7}" srcOrd="6" destOrd="0" presId="urn:microsoft.com/office/officeart/2005/8/layout/lProcess3"/>
    <dgm:cxn modelId="{CC45C363-2294-4FB3-85CB-A5FE2EF6D40C}" type="presParOf" srcId="{32F1B330-B08D-4219-8230-2360540964F9}" destId="{22E9ED63-1AFF-4A85-A252-26D158EF51B6}" srcOrd="3" destOrd="0" presId="urn:microsoft.com/office/officeart/2005/8/layout/lProcess3"/>
    <dgm:cxn modelId="{25C3FA83-44A3-46DD-AB50-C638A966E785}" type="presParOf" srcId="{32F1B330-B08D-4219-8230-2360540964F9}" destId="{BFAA9F7B-1120-43B2-A242-0EEA68F8A83D}" srcOrd="4" destOrd="0" presId="urn:microsoft.com/office/officeart/2005/8/layout/lProcess3"/>
    <dgm:cxn modelId="{272A4157-3870-4443-BCF2-BC105C90C3E9}" type="presParOf" srcId="{BFAA9F7B-1120-43B2-A242-0EEA68F8A83D}" destId="{073747C9-0777-41C1-AF4C-B18C649299C4}" srcOrd="0" destOrd="0" presId="urn:microsoft.com/office/officeart/2005/8/layout/lProcess3"/>
    <dgm:cxn modelId="{46134BAC-7B74-4782-A212-7BCAE526EC86}" type="presParOf" srcId="{BFAA9F7B-1120-43B2-A242-0EEA68F8A83D}" destId="{78247CCE-5413-4EA3-B9FC-AFED559692DD}" srcOrd="1" destOrd="0" presId="urn:microsoft.com/office/officeart/2005/8/layout/lProcess3"/>
    <dgm:cxn modelId="{9A6D5474-ED4E-4287-9600-A82E9F09BA82}" type="presParOf" srcId="{BFAA9F7B-1120-43B2-A242-0EEA68F8A83D}" destId="{0A672842-E719-493B-B2D0-051D0B47F002}" srcOrd="2" destOrd="0" presId="urn:microsoft.com/office/officeart/2005/8/layout/lProcess3"/>
    <dgm:cxn modelId="{3023E499-8700-4D53-A189-EA552AC61B05}" type="presParOf" srcId="{BFAA9F7B-1120-43B2-A242-0EEA68F8A83D}" destId="{161700EC-99C9-49A8-9224-89A58B016D3D}" srcOrd="3" destOrd="0" presId="urn:microsoft.com/office/officeart/2005/8/layout/lProcess3"/>
    <dgm:cxn modelId="{10228A86-FBBC-495D-BA6B-D1A8028041B6}" type="presParOf" srcId="{BFAA9F7B-1120-43B2-A242-0EEA68F8A83D}" destId="{CD6704A5-FA70-4192-879A-6D8D61CE9C22}" srcOrd="4" destOrd="0" presId="urn:microsoft.com/office/officeart/2005/8/layout/lProcess3"/>
    <dgm:cxn modelId="{AB062454-09B8-4418-857C-45CA042ADCF2}" type="presParOf" srcId="{BFAA9F7B-1120-43B2-A242-0EEA68F8A83D}" destId="{6932A43E-CE84-4B96-81DC-64C9063DC3F6}" srcOrd="5" destOrd="0" presId="urn:microsoft.com/office/officeart/2005/8/layout/lProcess3"/>
    <dgm:cxn modelId="{7129DFC4-53DA-4552-94AB-CC6D7D8C50E7}" type="presParOf" srcId="{BFAA9F7B-1120-43B2-A242-0EEA68F8A83D}" destId="{881D9EA0-354C-42F3-858E-6AACE4BA752E}" srcOrd="6" destOrd="0" presId="urn:microsoft.com/office/officeart/2005/8/layout/lProcess3"/>
    <dgm:cxn modelId="{0ECFE0D8-A74F-4610-8D22-60CAAE46C9E3}" type="presParOf" srcId="{BFAA9F7B-1120-43B2-A242-0EEA68F8A83D}" destId="{E147E7DC-4407-455C-887F-06CA28FB72F1}" srcOrd="7" destOrd="0" presId="urn:microsoft.com/office/officeart/2005/8/layout/lProcess3"/>
    <dgm:cxn modelId="{CE57046E-CA81-47AB-B663-4686394309FC}" type="presParOf" srcId="{BFAA9F7B-1120-43B2-A242-0EEA68F8A83D}" destId="{56EEE488-B638-4D88-9986-603411C6DD81}" srcOrd="8" destOrd="0" presId="urn:microsoft.com/office/officeart/2005/8/layout/lProcess3"/>
    <dgm:cxn modelId="{3879C4A7-CF25-436A-B86D-1149F28B9F77}" type="presParOf" srcId="{32F1B330-B08D-4219-8230-2360540964F9}" destId="{8CB6DA13-BA27-48AF-9195-601F6CD01A13}" srcOrd="5" destOrd="0" presId="urn:microsoft.com/office/officeart/2005/8/layout/lProcess3"/>
    <dgm:cxn modelId="{7D0F3D84-C35B-4A0D-8FD3-A9F0E3FC2FE8}" type="presParOf" srcId="{32F1B330-B08D-4219-8230-2360540964F9}" destId="{D3430C3A-2300-4F01-A089-10906F670D51}" srcOrd="6" destOrd="0" presId="urn:microsoft.com/office/officeart/2005/8/layout/lProcess3"/>
    <dgm:cxn modelId="{2CAF2E93-BD60-4F91-A1AF-8355AE6FABF5}" type="presParOf" srcId="{D3430C3A-2300-4F01-A089-10906F670D51}" destId="{69477A71-CE77-4578-AD14-8BFB2AE1597B}" srcOrd="0" destOrd="0" presId="urn:microsoft.com/office/officeart/2005/8/layout/lProcess3"/>
    <dgm:cxn modelId="{7374AB35-5F2F-4A16-B7B1-8514E9AC4103}" type="presParOf" srcId="{D3430C3A-2300-4F01-A089-10906F670D51}" destId="{D9924ADF-40CB-40FD-941C-8DF3B0B56859}" srcOrd="1" destOrd="0" presId="urn:microsoft.com/office/officeart/2005/8/layout/lProcess3"/>
    <dgm:cxn modelId="{FAD753DC-88FA-4F77-AAD5-06F57A8A07AD}" type="presParOf" srcId="{D3430C3A-2300-4F01-A089-10906F670D51}" destId="{077A5DC0-845A-4C44-B8A0-B9A9CD4B5545}" srcOrd="2" destOrd="0" presId="urn:microsoft.com/office/officeart/2005/8/layout/lProcess3"/>
    <dgm:cxn modelId="{4432E785-4696-4165-86F5-96CD0D1C75E6}" type="presParOf" srcId="{D3430C3A-2300-4F01-A089-10906F670D51}" destId="{367DA675-EA46-40A2-B1BF-5687080AC4FF}" srcOrd="3" destOrd="0" presId="urn:microsoft.com/office/officeart/2005/8/layout/lProcess3"/>
    <dgm:cxn modelId="{1ACDC646-1059-4F9A-BAE2-28BF5D6697A8}" type="presParOf" srcId="{D3430C3A-2300-4F01-A089-10906F670D51}" destId="{368CECAC-4082-4C0B-BDA1-B37AF07A0C1F}" srcOrd="4" destOrd="0" presId="urn:microsoft.com/office/officeart/2005/8/layout/lProcess3"/>
    <dgm:cxn modelId="{7A3DD39B-7111-4FD5-9006-DEB954F48C1B}" type="presParOf" srcId="{D3430C3A-2300-4F01-A089-10906F670D51}" destId="{32259C3C-5FF8-4522-BE77-E37674A7365F}" srcOrd="5" destOrd="0" presId="urn:microsoft.com/office/officeart/2005/8/layout/lProcess3"/>
    <dgm:cxn modelId="{245742EF-3DBE-4FCB-8F73-4D7A86F10602}" type="presParOf" srcId="{D3430C3A-2300-4F01-A089-10906F670D51}" destId="{4E088687-D195-4174-989F-E128D8865C60}"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97C91-F4D0-49B6-9AD0-B3B60D481B6F}">
      <dsp:nvSpPr>
        <dsp:cNvPr id="0" name=""/>
        <dsp:cNvSpPr/>
      </dsp:nvSpPr>
      <dsp:spPr>
        <a:xfrm>
          <a:off x="2983" y="298292"/>
          <a:ext cx="3346717" cy="1145871"/>
        </a:xfrm>
        <a:prstGeom prst="chevron">
          <a:avLst/>
        </a:prstGeom>
        <a:gradFill rotWithShape="0">
          <a:gsLst>
            <a:gs pos="0">
              <a:schemeClr val="accent1">
                <a:hueOff val="0"/>
                <a:satOff val="0"/>
                <a:lumOff val="0"/>
                <a:alphaOff val="0"/>
                <a:tint val="35000"/>
                <a:satMod val="253000"/>
              </a:schemeClr>
            </a:gs>
            <a:gs pos="50000">
              <a:schemeClr val="accent1">
                <a:hueOff val="0"/>
                <a:satOff val="0"/>
                <a:lumOff val="0"/>
                <a:alphaOff val="0"/>
                <a:tint val="42000"/>
                <a:satMod val="255000"/>
              </a:schemeClr>
            </a:gs>
            <a:gs pos="97000">
              <a:schemeClr val="accent1">
                <a:hueOff val="0"/>
                <a:satOff val="0"/>
                <a:lumOff val="0"/>
                <a:alphaOff val="0"/>
                <a:tint val="53000"/>
                <a:satMod val="260000"/>
              </a:schemeClr>
            </a:gs>
            <a:gs pos="100000">
              <a:schemeClr val="accent1">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US" sz="2800" b="1" kern="1200" dirty="0" smtClean="0"/>
            <a:t>Standard Ethernet</a:t>
          </a:r>
          <a:endParaRPr lang="en-US" sz="2800" b="1" kern="1200" dirty="0"/>
        </a:p>
      </dsp:txBody>
      <dsp:txXfrm>
        <a:off x="575919" y="298292"/>
        <a:ext cx="2200846" cy="1145871"/>
      </dsp:txXfrm>
    </dsp:sp>
    <dsp:sp modelId="{3DBAECA6-A1A5-402A-B50E-CC6DB28B8BDA}">
      <dsp:nvSpPr>
        <dsp:cNvPr id="0" name=""/>
        <dsp:cNvSpPr/>
      </dsp:nvSpPr>
      <dsp:spPr>
        <a:xfrm>
          <a:off x="2977293" y="395691"/>
          <a:ext cx="2377682" cy="95107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 base 5</a:t>
          </a:r>
          <a:endParaRPr lang="en-US" sz="2400" kern="1200" dirty="0"/>
        </a:p>
      </dsp:txBody>
      <dsp:txXfrm>
        <a:off x="3452830" y="395691"/>
        <a:ext cx="1426609" cy="951073"/>
      </dsp:txXfrm>
    </dsp:sp>
    <dsp:sp modelId="{C76117B7-D14F-4782-B24F-8BCD34CE41B6}">
      <dsp:nvSpPr>
        <dsp:cNvPr id="0" name=""/>
        <dsp:cNvSpPr/>
      </dsp:nvSpPr>
      <dsp:spPr>
        <a:xfrm>
          <a:off x="5022100" y="395691"/>
          <a:ext cx="2377682" cy="95107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 base 2</a:t>
          </a:r>
          <a:endParaRPr lang="en-US" sz="2400" kern="1200" dirty="0"/>
        </a:p>
      </dsp:txBody>
      <dsp:txXfrm>
        <a:off x="5497637" y="395691"/>
        <a:ext cx="1426609" cy="951073"/>
      </dsp:txXfrm>
    </dsp:sp>
    <dsp:sp modelId="{D4C43B19-34C3-4635-84D6-4A7B677A1567}">
      <dsp:nvSpPr>
        <dsp:cNvPr id="0" name=""/>
        <dsp:cNvSpPr/>
      </dsp:nvSpPr>
      <dsp:spPr>
        <a:xfrm>
          <a:off x="7066907" y="395691"/>
          <a:ext cx="2377682" cy="95107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 base-T</a:t>
          </a:r>
          <a:endParaRPr lang="en-US" sz="2400" kern="1200" dirty="0"/>
        </a:p>
      </dsp:txBody>
      <dsp:txXfrm>
        <a:off x="7542444" y="395691"/>
        <a:ext cx="1426609" cy="951073"/>
      </dsp:txXfrm>
    </dsp:sp>
    <dsp:sp modelId="{E0FF3254-AFA7-4CCD-AE34-EEA8EDA9579A}">
      <dsp:nvSpPr>
        <dsp:cNvPr id="0" name=""/>
        <dsp:cNvSpPr/>
      </dsp:nvSpPr>
      <dsp:spPr>
        <a:xfrm>
          <a:off x="9111714" y="395691"/>
          <a:ext cx="2377682" cy="95107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 base-F</a:t>
          </a:r>
          <a:endParaRPr lang="en-US" sz="2400" kern="1200" dirty="0"/>
        </a:p>
      </dsp:txBody>
      <dsp:txXfrm>
        <a:off x="9587251" y="395691"/>
        <a:ext cx="1426609" cy="951073"/>
      </dsp:txXfrm>
    </dsp:sp>
    <dsp:sp modelId="{B9F5F415-143C-4651-9E16-AAF3EAFE7A8A}">
      <dsp:nvSpPr>
        <dsp:cNvPr id="0" name=""/>
        <dsp:cNvSpPr/>
      </dsp:nvSpPr>
      <dsp:spPr>
        <a:xfrm>
          <a:off x="2983" y="1604585"/>
          <a:ext cx="3346717" cy="1145871"/>
        </a:xfrm>
        <a:prstGeom prst="chevron">
          <a:avLst/>
        </a:prstGeom>
        <a:gradFill rotWithShape="0">
          <a:gsLst>
            <a:gs pos="0">
              <a:schemeClr val="accent1">
                <a:hueOff val="0"/>
                <a:satOff val="0"/>
                <a:lumOff val="0"/>
                <a:alphaOff val="0"/>
                <a:tint val="35000"/>
                <a:satMod val="253000"/>
              </a:schemeClr>
            </a:gs>
            <a:gs pos="50000">
              <a:schemeClr val="accent1">
                <a:hueOff val="0"/>
                <a:satOff val="0"/>
                <a:lumOff val="0"/>
                <a:alphaOff val="0"/>
                <a:tint val="42000"/>
                <a:satMod val="255000"/>
              </a:schemeClr>
            </a:gs>
            <a:gs pos="97000">
              <a:schemeClr val="accent1">
                <a:hueOff val="0"/>
                <a:satOff val="0"/>
                <a:lumOff val="0"/>
                <a:alphaOff val="0"/>
                <a:tint val="53000"/>
                <a:satMod val="260000"/>
              </a:schemeClr>
            </a:gs>
            <a:gs pos="100000">
              <a:schemeClr val="accent1">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US" sz="2800" b="1" kern="1200" dirty="0" smtClean="0"/>
            <a:t>Fast Ethernet</a:t>
          </a:r>
          <a:endParaRPr lang="en-US" sz="2800" b="1" kern="1200" dirty="0"/>
        </a:p>
      </dsp:txBody>
      <dsp:txXfrm>
        <a:off x="575919" y="1604585"/>
        <a:ext cx="2200846" cy="1145871"/>
      </dsp:txXfrm>
    </dsp:sp>
    <dsp:sp modelId="{60D30DE6-69C2-40F5-A73D-056C84DB559E}">
      <dsp:nvSpPr>
        <dsp:cNvPr id="0" name=""/>
        <dsp:cNvSpPr/>
      </dsp:nvSpPr>
      <dsp:spPr>
        <a:xfrm>
          <a:off x="2977293" y="1701984"/>
          <a:ext cx="2377682" cy="95107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100 base-TX</a:t>
          </a:r>
          <a:endParaRPr lang="en-US" sz="2400" kern="1200" dirty="0"/>
        </a:p>
      </dsp:txBody>
      <dsp:txXfrm>
        <a:off x="3452830" y="1701984"/>
        <a:ext cx="1426609" cy="951073"/>
      </dsp:txXfrm>
    </dsp:sp>
    <dsp:sp modelId="{275DD104-370D-43EF-A561-CFB50ED1C5B5}">
      <dsp:nvSpPr>
        <dsp:cNvPr id="0" name=""/>
        <dsp:cNvSpPr/>
      </dsp:nvSpPr>
      <dsp:spPr>
        <a:xfrm>
          <a:off x="5022100" y="1701984"/>
          <a:ext cx="2377682" cy="95107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100 base-FX</a:t>
          </a:r>
          <a:endParaRPr lang="en-US" sz="2400" kern="1200" dirty="0"/>
        </a:p>
      </dsp:txBody>
      <dsp:txXfrm>
        <a:off x="5497637" y="1701984"/>
        <a:ext cx="1426609" cy="951073"/>
      </dsp:txXfrm>
    </dsp:sp>
    <dsp:sp modelId="{89389609-CB9B-4B69-AA69-EFF60113A0B7}">
      <dsp:nvSpPr>
        <dsp:cNvPr id="0" name=""/>
        <dsp:cNvSpPr/>
      </dsp:nvSpPr>
      <dsp:spPr>
        <a:xfrm>
          <a:off x="7066907" y="1701984"/>
          <a:ext cx="2377682" cy="95107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100 base-T4</a:t>
          </a:r>
          <a:endParaRPr lang="en-US" sz="2400" kern="1200" dirty="0"/>
        </a:p>
      </dsp:txBody>
      <dsp:txXfrm>
        <a:off x="7542444" y="1701984"/>
        <a:ext cx="1426609" cy="951073"/>
      </dsp:txXfrm>
    </dsp:sp>
    <dsp:sp modelId="{073747C9-0777-41C1-AF4C-B18C649299C4}">
      <dsp:nvSpPr>
        <dsp:cNvPr id="0" name=""/>
        <dsp:cNvSpPr/>
      </dsp:nvSpPr>
      <dsp:spPr>
        <a:xfrm>
          <a:off x="2983" y="2910878"/>
          <a:ext cx="3346717" cy="1145871"/>
        </a:xfrm>
        <a:prstGeom prst="chevron">
          <a:avLst/>
        </a:prstGeom>
        <a:gradFill rotWithShape="0">
          <a:gsLst>
            <a:gs pos="0">
              <a:schemeClr val="accent1">
                <a:hueOff val="0"/>
                <a:satOff val="0"/>
                <a:lumOff val="0"/>
                <a:alphaOff val="0"/>
                <a:tint val="35000"/>
                <a:satMod val="253000"/>
              </a:schemeClr>
            </a:gs>
            <a:gs pos="50000">
              <a:schemeClr val="accent1">
                <a:hueOff val="0"/>
                <a:satOff val="0"/>
                <a:lumOff val="0"/>
                <a:alphaOff val="0"/>
                <a:tint val="42000"/>
                <a:satMod val="255000"/>
              </a:schemeClr>
            </a:gs>
            <a:gs pos="97000">
              <a:schemeClr val="accent1">
                <a:hueOff val="0"/>
                <a:satOff val="0"/>
                <a:lumOff val="0"/>
                <a:alphaOff val="0"/>
                <a:tint val="53000"/>
                <a:satMod val="260000"/>
              </a:schemeClr>
            </a:gs>
            <a:gs pos="100000">
              <a:schemeClr val="accent1">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US" sz="2800" b="1" kern="1200" dirty="0" smtClean="0"/>
            <a:t>Gigabit Ethernet</a:t>
          </a:r>
          <a:endParaRPr lang="en-US" sz="2800" b="1" kern="1200" dirty="0"/>
        </a:p>
      </dsp:txBody>
      <dsp:txXfrm>
        <a:off x="575919" y="2910878"/>
        <a:ext cx="2200846" cy="1145871"/>
      </dsp:txXfrm>
    </dsp:sp>
    <dsp:sp modelId="{0A672842-E719-493B-B2D0-051D0B47F002}">
      <dsp:nvSpPr>
        <dsp:cNvPr id="0" name=""/>
        <dsp:cNvSpPr/>
      </dsp:nvSpPr>
      <dsp:spPr>
        <a:xfrm>
          <a:off x="2977293" y="3008278"/>
          <a:ext cx="2377682" cy="95107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1000 base-SX</a:t>
          </a:r>
          <a:endParaRPr lang="en-US" sz="2400" kern="1200" dirty="0"/>
        </a:p>
      </dsp:txBody>
      <dsp:txXfrm>
        <a:off x="3452830" y="3008278"/>
        <a:ext cx="1426609" cy="951073"/>
      </dsp:txXfrm>
    </dsp:sp>
    <dsp:sp modelId="{CD6704A5-FA70-4192-879A-6D8D61CE9C22}">
      <dsp:nvSpPr>
        <dsp:cNvPr id="0" name=""/>
        <dsp:cNvSpPr/>
      </dsp:nvSpPr>
      <dsp:spPr>
        <a:xfrm>
          <a:off x="5022100" y="3008278"/>
          <a:ext cx="2377682" cy="95107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1000 base-LX</a:t>
          </a:r>
          <a:endParaRPr lang="en-US" sz="2400" kern="1200" dirty="0"/>
        </a:p>
      </dsp:txBody>
      <dsp:txXfrm>
        <a:off x="5497637" y="3008278"/>
        <a:ext cx="1426609" cy="951073"/>
      </dsp:txXfrm>
    </dsp:sp>
    <dsp:sp modelId="{881D9EA0-354C-42F3-858E-6AACE4BA752E}">
      <dsp:nvSpPr>
        <dsp:cNvPr id="0" name=""/>
        <dsp:cNvSpPr/>
      </dsp:nvSpPr>
      <dsp:spPr>
        <a:xfrm>
          <a:off x="7066907" y="3008278"/>
          <a:ext cx="2377682" cy="95107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1000 base-CX</a:t>
          </a:r>
          <a:endParaRPr lang="en-US" sz="2400" kern="1200" dirty="0"/>
        </a:p>
      </dsp:txBody>
      <dsp:txXfrm>
        <a:off x="7542444" y="3008278"/>
        <a:ext cx="1426609" cy="951073"/>
      </dsp:txXfrm>
    </dsp:sp>
    <dsp:sp modelId="{56EEE488-B638-4D88-9986-603411C6DD81}">
      <dsp:nvSpPr>
        <dsp:cNvPr id="0" name=""/>
        <dsp:cNvSpPr/>
      </dsp:nvSpPr>
      <dsp:spPr>
        <a:xfrm>
          <a:off x="9111714" y="3008278"/>
          <a:ext cx="2377682" cy="95107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1000 base-T</a:t>
          </a:r>
          <a:endParaRPr lang="en-US" sz="2400" kern="1200" dirty="0"/>
        </a:p>
      </dsp:txBody>
      <dsp:txXfrm>
        <a:off x="9587251" y="3008278"/>
        <a:ext cx="1426609" cy="951073"/>
      </dsp:txXfrm>
    </dsp:sp>
    <dsp:sp modelId="{69477A71-CE77-4578-AD14-8BFB2AE1597B}">
      <dsp:nvSpPr>
        <dsp:cNvPr id="0" name=""/>
        <dsp:cNvSpPr/>
      </dsp:nvSpPr>
      <dsp:spPr>
        <a:xfrm>
          <a:off x="2983" y="4217172"/>
          <a:ext cx="3346717" cy="1145871"/>
        </a:xfrm>
        <a:prstGeom prst="chevron">
          <a:avLst/>
        </a:prstGeom>
        <a:gradFill rotWithShape="0">
          <a:gsLst>
            <a:gs pos="0">
              <a:schemeClr val="accent1">
                <a:hueOff val="0"/>
                <a:satOff val="0"/>
                <a:lumOff val="0"/>
                <a:alphaOff val="0"/>
                <a:tint val="35000"/>
                <a:satMod val="253000"/>
              </a:schemeClr>
            </a:gs>
            <a:gs pos="50000">
              <a:schemeClr val="accent1">
                <a:hueOff val="0"/>
                <a:satOff val="0"/>
                <a:lumOff val="0"/>
                <a:alphaOff val="0"/>
                <a:tint val="42000"/>
                <a:satMod val="255000"/>
              </a:schemeClr>
            </a:gs>
            <a:gs pos="97000">
              <a:schemeClr val="accent1">
                <a:hueOff val="0"/>
                <a:satOff val="0"/>
                <a:lumOff val="0"/>
                <a:alphaOff val="0"/>
                <a:tint val="53000"/>
                <a:satMod val="260000"/>
              </a:schemeClr>
            </a:gs>
            <a:gs pos="100000">
              <a:schemeClr val="accent1">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US" sz="2800" b="1" kern="1200" dirty="0" smtClean="0"/>
            <a:t>Ten-Gigabit Ethernet</a:t>
          </a:r>
          <a:endParaRPr lang="en-US" sz="2800" b="1" kern="1200" dirty="0"/>
        </a:p>
      </dsp:txBody>
      <dsp:txXfrm>
        <a:off x="575919" y="4217172"/>
        <a:ext cx="2200846" cy="1145871"/>
      </dsp:txXfrm>
    </dsp:sp>
    <dsp:sp modelId="{077A5DC0-845A-4C44-B8A0-B9A9CD4B5545}">
      <dsp:nvSpPr>
        <dsp:cNvPr id="0" name=""/>
        <dsp:cNvSpPr/>
      </dsp:nvSpPr>
      <dsp:spPr>
        <a:xfrm>
          <a:off x="2977293" y="4314571"/>
          <a:ext cx="2377682" cy="95107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10GBase-S</a:t>
          </a:r>
          <a:endParaRPr lang="en-US" sz="2400" kern="1200" dirty="0"/>
        </a:p>
      </dsp:txBody>
      <dsp:txXfrm>
        <a:off x="3452830" y="4314571"/>
        <a:ext cx="1426609" cy="951073"/>
      </dsp:txXfrm>
    </dsp:sp>
    <dsp:sp modelId="{368CECAC-4082-4C0B-BDA1-B37AF07A0C1F}">
      <dsp:nvSpPr>
        <dsp:cNvPr id="0" name=""/>
        <dsp:cNvSpPr/>
      </dsp:nvSpPr>
      <dsp:spPr>
        <a:xfrm>
          <a:off x="5022100" y="4314571"/>
          <a:ext cx="2377682" cy="95107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10GBase-L</a:t>
          </a:r>
          <a:endParaRPr lang="en-US" sz="2400" kern="1200" dirty="0"/>
        </a:p>
      </dsp:txBody>
      <dsp:txXfrm>
        <a:off x="5497637" y="4314571"/>
        <a:ext cx="1426609" cy="951073"/>
      </dsp:txXfrm>
    </dsp:sp>
    <dsp:sp modelId="{4E088687-D195-4174-989F-E128D8865C60}">
      <dsp:nvSpPr>
        <dsp:cNvPr id="0" name=""/>
        <dsp:cNvSpPr/>
      </dsp:nvSpPr>
      <dsp:spPr>
        <a:xfrm>
          <a:off x="7066907" y="4314571"/>
          <a:ext cx="2377682" cy="95107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10GBase-E</a:t>
          </a:r>
          <a:endParaRPr lang="en-US" sz="2400" kern="1200" dirty="0"/>
        </a:p>
      </dsp:txBody>
      <dsp:txXfrm>
        <a:off x="7542444" y="4314571"/>
        <a:ext cx="1426609" cy="95107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5D9AA9-0A59-4270-BEED-5C0EA8EA0169}" type="datetimeFigureOut">
              <a:rPr lang="en-US" smtClean="0"/>
              <a:t>26-Sep-16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812D0-884D-4D5A-B67F-8E38F895594F}" type="slidenum">
              <a:rPr lang="en-US" smtClean="0"/>
              <a:t>‹#›</a:t>
            </a:fld>
            <a:endParaRPr lang="en-US"/>
          </a:p>
        </p:txBody>
      </p:sp>
    </p:spTree>
    <p:extLst>
      <p:ext uri="{BB962C8B-B14F-4D97-AF65-F5344CB8AC3E}">
        <p14:creationId xmlns:p14="http://schemas.microsoft.com/office/powerpoint/2010/main" val="1193807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7812D0-884D-4D5A-B67F-8E38F895594F}" type="slidenum">
              <a:rPr lang="en-US" smtClean="0"/>
              <a:t>1</a:t>
            </a:fld>
            <a:endParaRPr lang="en-US"/>
          </a:p>
        </p:txBody>
      </p:sp>
    </p:spTree>
    <p:extLst>
      <p:ext uri="{BB962C8B-B14F-4D97-AF65-F5344CB8AC3E}">
        <p14:creationId xmlns:p14="http://schemas.microsoft.com/office/powerpoint/2010/main" val="1105034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ABAF65-6ECB-492F-92BB-36FB48E8D949}" type="slidenum">
              <a:rPr lang="en-US" altLang="en-US"/>
              <a:pPr/>
              <a:t>14</a:t>
            </a:fld>
            <a:endParaRPr lang="en-US" alt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4772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7432BD-231A-4300-BF98-FD5DAB3B9C38}" type="slidenum">
              <a:rPr lang="en-US" altLang="en-US"/>
              <a:pPr/>
              <a:t>15</a:t>
            </a:fld>
            <a:endParaRPr lang="en-US" alt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25947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02ED9D-E7A7-4C51-BF04-1F5C4BE4EB70}" type="slidenum">
              <a:rPr lang="en-US" altLang="en-US"/>
              <a:pPr/>
              <a:t>16</a:t>
            </a:fld>
            <a:endParaRPr lang="en-US" alt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47635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5F637F-2EDA-48C8-9F48-C936B896898A}" type="slidenum">
              <a:rPr lang="en-US" altLang="en-US"/>
              <a:pPr/>
              <a:t>17</a:t>
            </a:fld>
            <a:endParaRPr lang="en-US" altLang="en-US"/>
          </a:p>
        </p:txBody>
      </p:sp>
      <p:sp>
        <p:nvSpPr>
          <p:cNvPr id="1103874" name="Rectangle 2"/>
          <p:cNvSpPr>
            <a:spLocks noGrp="1" noRot="1" noChangeAspect="1" noChangeArrowheads="1" noTextEdit="1"/>
          </p:cNvSpPr>
          <p:nvPr>
            <p:ph type="sldImg"/>
          </p:nvPr>
        </p:nvSpPr>
        <p:spPr>
          <a:ln/>
        </p:spPr>
      </p:sp>
      <p:sp>
        <p:nvSpPr>
          <p:cNvPr id="1103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17220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691C58-ECA0-4004-A096-8638F68D20E4}" type="slidenum">
              <a:rPr lang="en-US" altLang="en-US"/>
              <a:pPr/>
              <a:t>18</a:t>
            </a:fld>
            <a:endParaRPr lang="en-US" alt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51790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41CA94-ACDB-4973-9C10-B426B426D698}" type="slidenum">
              <a:rPr lang="en-US" altLang="en-US"/>
              <a:pPr/>
              <a:t>19</a:t>
            </a:fld>
            <a:endParaRPr lang="en-US" alt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15191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6BFC15-CC08-422C-AC5C-A177DAADB717}" type="slidenum">
              <a:rPr lang="en-US" altLang="en-US"/>
              <a:pPr/>
              <a:t>20</a:t>
            </a:fld>
            <a:endParaRPr lang="en-US" altLang="en-US"/>
          </a:p>
        </p:txBody>
      </p:sp>
      <p:sp>
        <p:nvSpPr>
          <p:cNvPr id="1110018" name="Rectangle 2"/>
          <p:cNvSpPr>
            <a:spLocks noGrp="1" noRot="1" noChangeAspect="1" noChangeArrowheads="1" noTextEdit="1"/>
          </p:cNvSpPr>
          <p:nvPr>
            <p:ph type="sldImg"/>
          </p:nvPr>
        </p:nvSpPr>
        <p:spPr>
          <a:ln/>
        </p:spPr>
      </p:sp>
      <p:sp>
        <p:nvSpPr>
          <p:cNvPr id="1110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16351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5E5B0F-65D9-407D-AF2A-B58C74F6AFCF}" type="slidenum">
              <a:rPr lang="en-US" altLang="en-US"/>
              <a:pPr/>
              <a:t>21</a:t>
            </a:fld>
            <a:endParaRPr lang="en-US" alt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20111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5CB8BA-3CEB-406A-8B00-1F3755466D4E}" type="slidenum">
              <a:rPr lang="en-US" altLang="en-US"/>
              <a:pPr/>
              <a:t>22</a:t>
            </a:fld>
            <a:endParaRPr lang="en-US" altLang="en-US"/>
          </a:p>
        </p:txBody>
      </p:sp>
      <p:sp>
        <p:nvSpPr>
          <p:cNvPr id="1144834" name="Rectangle 2"/>
          <p:cNvSpPr>
            <a:spLocks noGrp="1" noRot="1" noChangeAspect="1" noChangeArrowheads="1" noTextEdit="1"/>
          </p:cNvSpPr>
          <p:nvPr>
            <p:ph type="sldImg"/>
          </p:nvPr>
        </p:nvSpPr>
        <p:spPr>
          <a:ln/>
        </p:spPr>
      </p:sp>
      <p:sp>
        <p:nvSpPr>
          <p:cNvPr id="1144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40585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7C7EA6-52D3-4674-951D-C9F837F9110C}" type="slidenum">
              <a:rPr lang="en-US" altLang="en-US"/>
              <a:pPr/>
              <a:t>23</a:t>
            </a:fld>
            <a:endParaRPr lang="en-US" altLang="en-US"/>
          </a:p>
        </p:txBody>
      </p:sp>
      <p:sp>
        <p:nvSpPr>
          <p:cNvPr id="1146882" name="Rectangle 2"/>
          <p:cNvSpPr>
            <a:spLocks noGrp="1" noRot="1" noChangeAspect="1" noChangeArrowheads="1" noTextEdit="1"/>
          </p:cNvSpPr>
          <p:nvPr>
            <p:ph type="sldImg"/>
          </p:nvPr>
        </p:nvSpPr>
        <p:spPr>
          <a:ln/>
        </p:spPr>
      </p:sp>
      <p:sp>
        <p:nvSpPr>
          <p:cNvPr id="1146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2952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D38187-E5C1-44DC-A7C4-7338AF5F3A0A}" type="slidenum">
              <a:rPr lang="en-US" altLang="en-US"/>
              <a:pPr/>
              <a:t>6</a:t>
            </a:fld>
            <a:endParaRPr lang="en-US" alt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58027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0B9B52-E6A7-42E3-899C-CA06C2FE08E0}" type="slidenum">
              <a:rPr lang="en-US" altLang="en-US"/>
              <a:pPr/>
              <a:t>24</a:t>
            </a:fld>
            <a:endParaRPr lang="en-US" alt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83942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BC66F8-C6F3-4C4B-8D05-65AD59CC1AB2}" type="slidenum">
              <a:rPr lang="en-US" altLang="en-US"/>
              <a:pPr/>
              <a:t>25</a:t>
            </a:fld>
            <a:endParaRPr lang="en-US" alt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28390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DDAB1B-2717-48DC-9853-5817BDFC6D76}" type="slidenum">
              <a:rPr lang="en-US" altLang="en-US"/>
              <a:pPr/>
              <a:t>26</a:t>
            </a:fld>
            <a:endParaRPr lang="en-US" alt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49930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31A49E-C535-4C67-ABF9-E3690848DBB1}" type="slidenum">
              <a:rPr lang="en-US" altLang="en-US"/>
              <a:pPr/>
              <a:t>27</a:t>
            </a:fld>
            <a:endParaRPr lang="en-US" alt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96575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9AB005-E306-440D-A7B2-88734EE840AB}" type="slidenum">
              <a:rPr lang="en-US" altLang="en-US"/>
              <a:pPr/>
              <a:t>28</a:t>
            </a:fld>
            <a:endParaRPr lang="en-US" altLang="en-US"/>
          </a:p>
        </p:txBody>
      </p:sp>
      <p:sp>
        <p:nvSpPr>
          <p:cNvPr id="1120258" name="Rectangle 2"/>
          <p:cNvSpPr>
            <a:spLocks noGrp="1" noRot="1" noChangeAspect="1" noChangeArrowheads="1" noTextEdit="1"/>
          </p:cNvSpPr>
          <p:nvPr>
            <p:ph type="sldImg"/>
          </p:nvPr>
        </p:nvSpPr>
        <p:spPr>
          <a:ln/>
        </p:spPr>
      </p:sp>
      <p:sp>
        <p:nvSpPr>
          <p:cNvPr id="1120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59200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ECF7D3-7334-445A-BF38-9E149056C030}" type="slidenum">
              <a:rPr lang="en-US" altLang="en-US"/>
              <a:pPr/>
              <a:t>29</a:t>
            </a:fld>
            <a:endParaRPr lang="en-US" alt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60905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4B861F-F7A5-4F0B-B004-8447C71DE873}" type="slidenum">
              <a:rPr lang="en-US" altLang="en-US"/>
              <a:pPr/>
              <a:t>30</a:t>
            </a:fld>
            <a:endParaRPr lang="en-US" alt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07478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BBD033-755A-41CF-B4CF-F4F3DF82080D}" type="slidenum">
              <a:rPr lang="en-US" altLang="en-US"/>
              <a:pPr/>
              <a:t>31</a:t>
            </a:fld>
            <a:endParaRPr lang="en-US" altLang="en-US"/>
          </a:p>
        </p:txBody>
      </p:sp>
      <p:sp>
        <p:nvSpPr>
          <p:cNvPr id="1150978" name="Rectangle 2"/>
          <p:cNvSpPr>
            <a:spLocks noGrp="1" noRot="1" noChangeAspect="1" noChangeArrowheads="1" noTextEdit="1"/>
          </p:cNvSpPr>
          <p:nvPr>
            <p:ph type="sldImg"/>
          </p:nvPr>
        </p:nvSpPr>
        <p:spPr>
          <a:ln/>
        </p:spPr>
      </p:sp>
      <p:sp>
        <p:nvSpPr>
          <p:cNvPr id="1150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95102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A6CD09-BD8E-4DBD-B09E-964B29E272FE}" type="slidenum">
              <a:rPr lang="en-US" altLang="en-US"/>
              <a:pPr/>
              <a:t>32</a:t>
            </a:fld>
            <a:endParaRPr lang="en-US" alt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2703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686AD-F73F-4C71-9C39-266D0E52E457}" type="slidenum">
              <a:rPr lang="en-US" altLang="en-US"/>
              <a:pPr/>
              <a:t>33</a:t>
            </a:fld>
            <a:endParaRPr lang="en-US" altLang="en-US"/>
          </a:p>
        </p:txBody>
      </p:sp>
      <p:sp>
        <p:nvSpPr>
          <p:cNvPr id="1153026" name="Rectangle 2"/>
          <p:cNvSpPr>
            <a:spLocks noGrp="1" noRot="1" noChangeAspect="1" noChangeArrowheads="1" noTextEdit="1"/>
          </p:cNvSpPr>
          <p:nvPr>
            <p:ph type="sldImg"/>
          </p:nvPr>
        </p:nvSpPr>
        <p:spPr>
          <a:ln/>
        </p:spPr>
      </p:sp>
      <p:sp>
        <p:nvSpPr>
          <p:cNvPr id="11530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25317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2EE4E-4203-485D-859B-2736CCD713E7}" type="slidenum">
              <a:rPr lang="en-US" altLang="en-US"/>
              <a:pPr/>
              <a:t>7</a:t>
            </a:fld>
            <a:endParaRPr lang="en-US" alt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158399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7BAE0D-8BF4-4C8C-BD9E-BA8F373A0D3A}" type="slidenum">
              <a:rPr lang="en-US" altLang="en-US"/>
              <a:pPr/>
              <a:t>34</a:t>
            </a:fld>
            <a:endParaRPr lang="en-US" altLang="en-US"/>
          </a:p>
        </p:txBody>
      </p:sp>
      <p:sp>
        <p:nvSpPr>
          <p:cNvPr id="1155074" name="Rectangle 2"/>
          <p:cNvSpPr>
            <a:spLocks noGrp="1" noRot="1" noChangeAspect="1" noChangeArrowheads="1" noTextEdit="1"/>
          </p:cNvSpPr>
          <p:nvPr>
            <p:ph type="sldImg"/>
          </p:nvPr>
        </p:nvSpPr>
        <p:spPr>
          <a:ln/>
        </p:spPr>
      </p:sp>
      <p:sp>
        <p:nvSpPr>
          <p:cNvPr id="1155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377303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DED4D5-87E2-422F-9B07-53AD6E281D5C}" type="slidenum">
              <a:rPr lang="en-US" altLang="en-US"/>
              <a:pPr/>
              <a:t>35</a:t>
            </a:fld>
            <a:endParaRPr lang="en-US" altLang="en-US"/>
          </a:p>
        </p:txBody>
      </p:sp>
      <p:sp>
        <p:nvSpPr>
          <p:cNvPr id="1126402" name="Rectangle 2"/>
          <p:cNvSpPr>
            <a:spLocks noGrp="1" noRot="1" noChangeAspect="1" noChangeArrowheads="1" noTextEdit="1"/>
          </p:cNvSpPr>
          <p:nvPr>
            <p:ph type="sldImg"/>
          </p:nvPr>
        </p:nvSpPr>
        <p:spPr>
          <a:ln/>
        </p:spPr>
      </p:sp>
      <p:sp>
        <p:nvSpPr>
          <p:cNvPr id="1126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710824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95A00-11DF-4359-B4ED-2B582E5E86C5}" type="slidenum">
              <a:rPr lang="en-US" altLang="en-US"/>
              <a:pPr/>
              <a:t>36</a:t>
            </a:fld>
            <a:endParaRPr lang="en-US" altLang="en-US"/>
          </a:p>
        </p:txBody>
      </p:sp>
      <p:sp>
        <p:nvSpPr>
          <p:cNvPr id="904194" name="Rectangle 2"/>
          <p:cNvSpPr>
            <a:spLocks noGrp="1" noRot="1" noChangeAspect="1" noChangeArrowheads="1" noTextEdit="1"/>
          </p:cNvSpPr>
          <p:nvPr>
            <p:ph type="sldImg"/>
          </p:nvPr>
        </p:nvSpPr>
        <p:spPr>
          <a:ln/>
        </p:spPr>
      </p:sp>
      <p:sp>
        <p:nvSpPr>
          <p:cNvPr id="9041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91609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D49B1F-57E7-46DB-A433-3C6D82A10E6A}" type="slidenum">
              <a:rPr lang="en-US" altLang="en-US"/>
              <a:pPr/>
              <a:t>37</a:t>
            </a:fld>
            <a:endParaRPr lang="en-US" altLang="en-US"/>
          </a:p>
        </p:txBody>
      </p:sp>
      <p:sp>
        <p:nvSpPr>
          <p:cNvPr id="906242" name="Rectangle 2"/>
          <p:cNvSpPr>
            <a:spLocks noGrp="1" noRot="1" noChangeAspect="1" noChangeArrowheads="1" noTextEdit="1"/>
          </p:cNvSpPr>
          <p:nvPr>
            <p:ph type="sldImg"/>
          </p:nvPr>
        </p:nvSpPr>
        <p:spPr>
          <a:ln/>
        </p:spPr>
      </p:sp>
      <p:sp>
        <p:nvSpPr>
          <p:cNvPr id="9062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348341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EFDD3-0C2F-4A59-BFB3-0EC578428122}" type="slidenum">
              <a:rPr lang="en-US" altLang="en-US"/>
              <a:pPr/>
              <a:t>38</a:t>
            </a:fld>
            <a:endParaRPr lang="en-US" altLang="en-US"/>
          </a:p>
        </p:txBody>
      </p:sp>
      <p:sp>
        <p:nvSpPr>
          <p:cNvPr id="907266" name="Rectangle 2"/>
          <p:cNvSpPr>
            <a:spLocks noGrp="1" noRot="1" noChangeAspect="1" noChangeArrowheads="1" noTextEdit="1"/>
          </p:cNvSpPr>
          <p:nvPr>
            <p:ph type="sldImg"/>
          </p:nvPr>
        </p:nvSpPr>
        <p:spPr>
          <a:ln/>
        </p:spPr>
      </p:sp>
      <p:sp>
        <p:nvSpPr>
          <p:cNvPr id="907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216251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8CA139-D9AA-4AEB-B287-BD23B40D90EC}" type="slidenum">
              <a:rPr lang="en-US" altLang="en-US"/>
              <a:pPr/>
              <a:t>39</a:t>
            </a:fld>
            <a:endParaRPr lang="en-US" altLang="en-US"/>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61999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059D49-C61F-4770-8D9D-A9AE1A102D62}" type="slidenum">
              <a:rPr lang="en-US" altLang="en-US"/>
              <a:pPr/>
              <a:t>40</a:t>
            </a:fld>
            <a:endParaRPr lang="en-US" altLang="en-US"/>
          </a:p>
        </p:txBody>
      </p:sp>
      <p:sp>
        <p:nvSpPr>
          <p:cNvPr id="910338" name="Rectangle 2"/>
          <p:cNvSpPr>
            <a:spLocks noGrp="1" noRot="1" noChangeAspect="1" noChangeArrowheads="1" noTextEdit="1"/>
          </p:cNvSpPr>
          <p:nvPr>
            <p:ph type="sldImg"/>
          </p:nvPr>
        </p:nvSpPr>
        <p:spPr>
          <a:ln/>
        </p:spPr>
      </p:sp>
      <p:sp>
        <p:nvSpPr>
          <p:cNvPr id="9103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481143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145B5-5E01-4694-A831-79E409C5A16A}" type="slidenum">
              <a:rPr lang="en-US" altLang="en-US"/>
              <a:pPr/>
              <a:t>41</a:t>
            </a:fld>
            <a:endParaRPr lang="en-US" altLang="en-US"/>
          </a:p>
        </p:txBody>
      </p:sp>
      <p:sp>
        <p:nvSpPr>
          <p:cNvPr id="913410" name="Rectangle 2"/>
          <p:cNvSpPr>
            <a:spLocks noGrp="1" noRot="1" noChangeAspect="1" noChangeArrowheads="1" noTextEdit="1"/>
          </p:cNvSpPr>
          <p:nvPr>
            <p:ph type="sldImg"/>
          </p:nvPr>
        </p:nvSpPr>
        <p:spPr>
          <a:ln/>
        </p:spPr>
      </p:sp>
      <p:sp>
        <p:nvSpPr>
          <p:cNvPr id="913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137970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8B0328-16DB-4A2D-AFC8-1EA05F043F50}" type="slidenum">
              <a:rPr lang="en-US" altLang="en-US"/>
              <a:pPr/>
              <a:t>42</a:t>
            </a:fld>
            <a:endParaRPr lang="en-US" altLang="en-US"/>
          </a:p>
        </p:txBody>
      </p:sp>
      <p:sp>
        <p:nvSpPr>
          <p:cNvPr id="905218" name="Rectangle 2"/>
          <p:cNvSpPr>
            <a:spLocks noGrp="1" noRot="1" noChangeAspect="1" noChangeArrowheads="1" noTextEdit="1"/>
          </p:cNvSpPr>
          <p:nvPr>
            <p:ph type="sldImg"/>
          </p:nvPr>
        </p:nvSpPr>
        <p:spPr>
          <a:ln/>
        </p:spPr>
      </p:sp>
      <p:sp>
        <p:nvSpPr>
          <p:cNvPr id="905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084690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2FEB3F-7C5B-4BDC-8A7A-C4A1FB4F05B5}" type="slidenum">
              <a:rPr lang="en-US" altLang="en-US"/>
              <a:pPr/>
              <a:t>43</a:t>
            </a:fld>
            <a:endParaRPr lang="en-US" altLang="en-US"/>
          </a:p>
        </p:txBody>
      </p:sp>
      <p:sp>
        <p:nvSpPr>
          <p:cNvPr id="915458" name="Rectangle 2"/>
          <p:cNvSpPr>
            <a:spLocks noGrp="1" noRot="1" noChangeAspect="1" noChangeArrowheads="1" noTextEdit="1"/>
          </p:cNvSpPr>
          <p:nvPr>
            <p:ph type="sldImg"/>
          </p:nvPr>
        </p:nvSpPr>
        <p:spPr>
          <a:ln/>
        </p:spPr>
      </p:sp>
      <p:sp>
        <p:nvSpPr>
          <p:cNvPr id="915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21154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5154AD-E64A-4446-9189-CDAC1618B09B}" type="slidenum">
              <a:rPr lang="en-US" altLang="en-US"/>
              <a:pPr/>
              <a:t>8</a:t>
            </a:fld>
            <a:endParaRPr lang="en-US" alt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659317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F8A1CC-54E3-4E7A-8607-D0D4F0C2ACC8}" type="slidenum">
              <a:rPr lang="en-US" altLang="en-US"/>
              <a:pPr/>
              <a:t>44</a:t>
            </a:fld>
            <a:endParaRPr lang="en-US" altLang="en-US"/>
          </a:p>
        </p:txBody>
      </p:sp>
      <p:sp>
        <p:nvSpPr>
          <p:cNvPr id="916482" name="Rectangle 2"/>
          <p:cNvSpPr>
            <a:spLocks noGrp="1" noRot="1" noChangeAspect="1" noChangeArrowheads="1" noTextEdit="1"/>
          </p:cNvSpPr>
          <p:nvPr>
            <p:ph type="sldImg"/>
          </p:nvPr>
        </p:nvSpPr>
        <p:spPr>
          <a:ln/>
        </p:spPr>
      </p:sp>
      <p:sp>
        <p:nvSpPr>
          <p:cNvPr id="916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035762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08BE07-51D6-4AC0-BCE8-7EB6F3C022BF}" type="slidenum">
              <a:rPr lang="en-US" altLang="en-US"/>
              <a:pPr/>
              <a:t>45</a:t>
            </a:fld>
            <a:endParaRPr lang="en-US" altLang="en-US"/>
          </a:p>
        </p:txBody>
      </p:sp>
      <p:sp>
        <p:nvSpPr>
          <p:cNvPr id="930818" name="Rectangle 2"/>
          <p:cNvSpPr>
            <a:spLocks noGrp="1" noRot="1" noChangeAspect="1" noChangeArrowheads="1" noTextEdit="1"/>
          </p:cNvSpPr>
          <p:nvPr>
            <p:ph type="sldImg"/>
          </p:nvPr>
        </p:nvSpPr>
        <p:spPr>
          <a:ln/>
        </p:spPr>
      </p:sp>
      <p:sp>
        <p:nvSpPr>
          <p:cNvPr id="9308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005035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033E7-8559-4AE6-9EF1-6628AF6967D6}" type="slidenum">
              <a:rPr lang="en-US" altLang="en-US"/>
              <a:pPr/>
              <a:t>46</a:t>
            </a:fld>
            <a:endParaRPr lang="en-US" altLang="en-US"/>
          </a:p>
        </p:txBody>
      </p:sp>
      <p:sp>
        <p:nvSpPr>
          <p:cNvPr id="936962" name="Rectangle 2"/>
          <p:cNvSpPr>
            <a:spLocks noGrp="1" noRot="1" noChangeAspect="1" noChangeArrowheads="1" noTextEdit="1"/>
          </p:cNvSpPr>
          <p:nvPr>
            <p:ph type="sldImg"/>
          </p:nvPr>
        </p:nvSpPr>
        <p:spPr>
          <a:ln/>
        </p:spPr>
      </p:sp>
      <p:sp>
        <p:nvSpPr>
          <p:cNvPr id="936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128939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8B0328-16DB-4A2D-AFC8-1EA05F043F50}" type="slidenum">
              <a:rPr lang="en-US" altLang="en-US"/>
              <a:pPr/>
              <a:t>47</a:t>
            </a:fld>
            <a:endParaRPr lang="en-US" altLang="en-US"/>
          </a:p>
        </p:txBody>
      </p:sp>
      <p:sp>
        <p:nvSpPr>
          <p:cNvPr id="905218" name="Rectangle 2"/>
          <p:cNvSpPr>
            <a:spLocks noGrp="1" noRot="1" noChangeAspect="1" noChangeArrowheads="1" noTextEdit="1"/>
          </p:cNvSpPr>
          <p:nvPr>
            <p:ph type="sldImg"/>
          </p:nvPr>
        </p:nvSpPr>
        <p:spPr>
          <a:ln/>
        </p:spPr>
      </p:sp>
      <p:sp>
        <p:nvSpPr>
          <p:cNvPr id="905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74054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9A69C8-B75F-4C69-8E57-5977C8DF87E3}" type="slidenum">
              <a:rPr lang="en-US" altLang="en-US"/>
              <a:pPr/>
              <a:t>9</a:t>
            </a:fld>
            <a:endParaRPr lang="en-US" alt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45564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860AC3-1CD3-43C4-A7DD-2B0EC6C0B888}" type="slidenum">
              <a:rPr lang="en-US" altLang="en-US"/>
              <a:pPr/>
              <a:t>10</a:t>
            </a:fld>
            <a:endParaRPr lang="en-US" alt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32797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C509CF-EAC0-4C9C-AA32-12677DE6B125}" type="slidenum">
              <a:rPr lang="en-US" altLang="en-US"/>
              <a:pPr/>
              <a:t>11</a:t>
            </a:fld>
            <a:endParaRPr lang="en-US" altLang="en-US"/>
          </a:p>
        </p:txBody>
      </p:sp>
      <p:sp>
        <p:nvSpPr>
          <p:cNvPr id="1142786" name="Rectangle 2"/>
          <p:cNvSpPr>
            <a:spLocks noGrp="1" noRot="1" noChangeAspect="1" noChangeArrowheads="1" noTextEdit="1"/>
          </p:cNvSpPr>
          <p:nvPr>
            <p:ph type="sldImg"/>
          </p:nvPr>
        </p:nvSpPr>
        <p:spPr>
          <a:ln/>
        </p:spPr>
      </p:sp>
      <p:sp>
        <p:nvSpPr>
          <p:cNvPr id="1142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36577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F7961D-D4F0-4F41-96EB-E2B965ECA857}" type="slidenum">
              <a:rPr lang="en-US" altLang="en-US"/>
              <a:pPr/>
              <a:t>12</a:t>
            </a:fld>
            <a:endParaRPr lang="en-US" alt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99091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683539-421B-4692-B18E-6179FA2B0A70}" type="slidenum">
              <a:rPr lang="en-US" altLang="en-US"/>
              <a:pPr/>
              <a:t>13</a:t>
            </a:fld>
            <a:endParaRPr lang="en-US" alt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58138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8B80F0E-4DA7-4460-BA3C-E3CE3783F606}" type="datetime1">
              <a:rPr lang="en-US" smtClean="0">
                <a:solidFill>
                  <a:srgbClr val="E7DEC9">
                    <a:shade val="50000"/>
                    <a:satMod val="200000"/>
                  </a:srgbClr>
                </a:solidFill>
              </a:rPr>
              <a:t>26-Sep-16</a:t>
            </a:fld>
            <a:endParaRPr lang="en-US" dirty="0">
              <a:solidFill>
                <a:srgbClr val="E7DEC9">
                  <a:shade val="50000"/>
                  <a:satMod val="200000"/>
                </a:srgbClr>
              </a:solidFill>
            </a:endParaRPr>
          </a:p>
        </p:txBody>
      </p:sp>
      <p:sp>
        <p:nvSpPr>
          <p:cNvPr id="20" name="Footer Placeholder 19"/>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10" name="Slide Number Placeholder 9"/>
          <p:cNvSpPr>
            <a:spLocks noGrp="1"/>
          </p:cNvSpPr>
          <p:nvPr>
            <p:ph type="sldNum" sz="quarter" idx="12"/>
          </p:nvPr>
        </p:nvSpPr>
        <p:spPr/>
        <p:txBody>
          <a:bodyPr/>
          <a:lstStyle>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dirty="0">
              <a:solidFill>
                <a:prstClr val="black"/>
              </a:solidFill>
            </a:endParaRPr>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dirty="0">
              <a:solidFill>
                <a:prstClr val="black"/>
              </a:solidFill>
            </a:endParaRPr>
          </a:p>
        </p:txBody>
      </p:sp>
    </p:spTree>
    <p:extLst>
      <p:ext uri="{BB962C8B-B14F-4D97-AF65-F5344CB8AC3E}">
        <p14:creationId xmlns:p14="http://schemas.microsoft.com/office/powerpoint/2010/main" val="1721871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69FDD70-58CD-4E48-A61D-45C9FE26B2C5}" type="datetime1">
              <a:rPr lang="en-US" smtClean="0">
                <a:solidFill>
                  <a:srgbClr val="E7DEC9">
                    <a:shade val="50000"/>
                    <a:satMod val="200000"/>
                  </a:srgbClr>
                </a:solidFill>
              </a:rPr>
              <a:t>26-Sep-16</a:t>
            </a:fld>
            <a:endParaRPr lang="en-US" dirty="0">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101318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1930D6-87A9-4008-A404-34614D30B127}" type="datetime1">
              <a:rPr lang="en-US" smtClean="0">
                <a:solidFill>
                  <a:srgbClr val="E7DEC9">
                    <a:shade val="50000"/>
                    <a:satMod val="200000"/>
                  </a:srgbClr>
                </a:solidFill>
              </a:rPr>
              <a:t>26-Sep-16</a:t>
            </a:fld>
            <a:endParaRPr lang="en-US" dirty="0">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3988527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197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9"/>
          <p:cNvSpPr>
            <a:spLocks noGrp="1"/>
          </p:cNvSpPr>
          <p:nvPr>
            <p:ph type="dt" sz="half" idx="10"/>
          </p:nvPr>
        </p:nvSpPr>
        <p:spPr/>
        <p:txBody>
          <a:bodyPr/>
          <a:lstStyle>
            <a:lvl1pPr>
              <a:defRPr/>
            </a:lvl1pPr>
          </a:lstStyle>
          <a:p>
            <a:pPr>
              <a:defRPr/>
            </a:pPr>
            <a:fld id="{5F1BBBFA-BA1E-478B-8B19-05AF7B1522BB}" type="datetime1">
              <a:rPr lang="en-US" smtClean="0">
                <a:solidFill>
                  <a:srgbClr val="E7DEC9">
                    <a:shade val="50000"/>
                    <a:satMod val="200000"/>
                  </a:srgbClr>
                </a:solidFill>
              </a:rPr>
              <a:t>26-Sep-16</a:t>
            </a:fld>
            <a:endParaRPr lang="en-US">
              <a:solidFill>
                <a:srgbClr val="E7DEC9">
                  <a:shade val="50000"/>
                  <a:satMod val="20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US">
              <a:solidFill>
                <a:srgbClr val="E7DEC9">
                  <a:shade val="50000"/>
                  <a:satMod val="200000"/>
                </a:srgbClr>
              </a:solidFill>
            </a:endParaRPr>
          </a:p>
        </p:txBody>
      </p:sp>
      <p:sp>
        <p:nvSpPr>
          <p:cNvPr id="7" name="Slide Number Placeholder 17"/>
          <p:cNvSpPr>
            <a:spLocks noGrp="1"/>
          </p:cNvSpPr>
          <p:nvPr>
            <p:ph type="sldNum" sz="quarter" idx="12"/>
          </p:nvPr>
        </p:nvSpPr>
        <p:spPr/>
        <p:txBody>
          <a:bodyPr/>
          <a:lstStyle>
            <a:lvl1pPr>
              <a:defRPr/>
            </a:lvl1pPr>
          </a:lstStyle>
          <a:p>
            <a:pPr>
              <a:defRPr/>
            </a:pPr>
            <a:fld id="{E558C139-5ADA-4E8A-8DD2-36ADB1AC93C5}" type="slidenum">
              <a:rPr lang="en-US">
                <a:solidFill>
                  <a:srgbClr val="E7DEC9">
                    <a:shade val="50000"/>
                    <a:satMod val="200000"/>
                  </a:srgbClr>
                </a:solidFill>
              </a:rPr>
              <a:pPr>
                <a:def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83300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9CD9B6C-A3D8-4E43-9B28-E93CACC1CAA0}" type="datetime1">
              <a:rPr lang="en-US" smtClean="0">
                <a:solidFill>
                  <a:srgbClr val="E7DEC9">
                    <a:shade val="50000"/>
                    <a:satMod val="200000"/>
                  </a:srgbClr>
                </a:solidFill>
              </a:rPr>
              <a:t>26-Sep-16</a:t>
            </a:fld>
            <a:endParaRPr lang="en-US" dirty="0">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2026631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8EFFD0D-E77A-4389-876F-407AD9C67059}" type="datetime1">
              <a:rPr lang="en-US" smtClean="0">
                <a:solidFill>
                  <a:srgbClr val="E7DEC9">
                    <a:shade val="50000"/>
                    <a:satMod val="200000"/>
                  </a:srgbClr>
                </a:solidFill>
              </a:rPr>
              <a:t>26-Sep-16</a:t>
            </a:fld>
            <a:endParaRPr lang="en-US" dirty="0">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dirty="0">
              <a:solidFill>
                <a:prstClr val="black"/>
              </a:solidFill>
            </a:endParaRPr>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dirty="0">
              <a:solidFill>
                <a:prstClr val="black"/>
              </a:solidFill>
            </a:endParaRPr>
          </a:p>
        </p:txBody>
      </p:sp>
    </p:spTree>
    <p:extLst>
      <p:ext uri="{BB962C8B-B14F-4D97-AF65-F5344CB8AC3E}">
        <p14:creationId xmlns:p14="http://schemas.microsoft.com/office/powerpoint/2010/main" val="4080729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5366299-5913-461E-8802-2F85200088A9}" type="datetime1">
              <a:rPr lang="en-US" smtClean="0">
                <a:solidFill>
                  <a:srgbClr val="E7DEC9">
                    <a:shade val="50000"/>
                    <a:satMod val="200000"/>
                  </a:srgbClr>
                </a:solidFill>
              </a:rPr>
              <a:t>26-Sep-16</a:t>
            </a:fld>
            <a:endParaRPr lang="en-US" dirty="0">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237798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4F94FA8-5515-4E3A-9944-544F4998C4DB}" type="datetime1">
              <a:rPr lang="en-US" smtClean="0">
                <a:solidFill>
                  <a:srgbClr val="E7DEC9">
                    <a:shade val="50000"/>
                    <a:satMod val="200000"/>
                  </a:srgbClr>
                </a:solidFill>
              </a:rPr>
              <a:t>26-Sep-16</a:t>
            </a:fld>
            <a:endParaRPr lang="en-US" dirty="0">
              <a:solidFill>
                <a:srgbClr val="E7DEC9">
                  <a:shade val="50000"/>
                  <a:satMod val="200000"/>
                </a:srgbClr>
              </a:solidFill>
            </a:endParaRPr>
          </a:p>
        </p:txBody>
      </p:sp>
      <p:sp>
        <p:nvSpPr>
          <p:cNvPr id="8" name="Footer Placeholder 7"/>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9" name="Slide Number Placeholder 8"/>
          <p:cNvSpPr>
            <a:spLocks noGrp="1"/>
          </p:cNvSpPr>
          <p:nvPr>
            <p:ph type="sldNum" sz="quarter" idx="12"/>
          </p:nvPr>
        </p:nvSpPr>
        <p:spPr/>
        <p:txBody>
          <a:bodyPr/>
          <a:lstStyle>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1386394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16E216A-851D-4C3D-A901-B514EC98F3EF}" type="datetime1">
              <a:rPr lang="en-US" smtClean="0">
                <a:solidFill>
                  <a:srgbClr val="E7DEC9">
                    <a:shade val="50000"/>
                    <a:satMod val="200000"/>
                  </a:srgbClr>
                </a:solidFill>
              </a:rPr>
              <a:t>26-Sep-16</a:t>
            </a:fld>
            <a:endParaRPr lang="en-US" dirty="0">
              <a:solidFill>
                <a:srgbClr val="E7DEC9">
                  <a:shade val="50000"/>
                  <a:satMod val="200000"/>
                </a:srgbClr>
              </a:solidFill>
            </a:endParaRPr>
          </a:p>
        </p:txBody>
      </p:sp>
      <p:sp>
        <p:nvSpPr>
          <p:cNvPr id="4" name="Footer Placeholder 3"/>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189320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2" name="Date Placeholder 1"/>
          <p:cNvSpPr>
            <a:spLocks noGrp="1"/>
          </p:cNvSpPr>
          <p:nvPr>
            <p:ph type="dt" sz="half" idx="10"/>
          </p:nvPr>
        </p:nvSpPr>
        <p:spPr/>
        <p:txBody>
          <a:bodyPr/>
          <a:lstStyle>
            <a:extLst/>
          </a:lstStyle>
          <a:p>
            <a:fld id="{BA504F2A-B7FE-451A-8933-5FB3318BDE39}" type="datetime1">
              <a:rPr lang="en-US" smtClean="0">
                <a:solidFill>
                  <a:srgbClr val="E7DEC9">
                    <a:shade val="50000"/>
                    <a:satMod val="200000"/>
                  </a:srgbClr>
                </a:solidFill>
              </a:rPr>
              <a:t>26-Sep-16</a:t>
            </a:fld>
            <a:endParaRPr lang="en-US" dirty="0">
              <a:solidFill>
                <a:srgbClr val="E7DEC9">
                  <a:shade val="50000"/>
                  <a:satMod val="200000"/>
                </a:srgbClr>
              </a:solidFill>
            </a:endParaRPr>
          </a:p>
        </p:txBody>
      </p:sp>
      <p:sp>
        <p:nvSpPr>
          <p:cNvPr id="3" name="Footer Placeholder 2"/>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4" name="Slide Number Placeholder 3"/>
          <p:cNvSpPr>
            <a:spLocks noGrp="1"/>
          </p:cNvSpPr>
          <p:nvPr>
            <p:ph type="sldNum" sz="quarter" idx="12"/>
          </p:nvPr>
        </p:nvSpPr>
        <p:spPr/>
        <p:txBody>
          <a:bodyPr/>
          <a:lstStyle>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Tree>
    <p:extLst>
      <p:ext uri="{BB962C8B-B14F-4D97-AF65-F5344CB8AC3E}">
        <p14:creationId xmlns:p14="http://schemas.microsoft.com/office/powerpoint/2010/main" val="341794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541AE42-FCE9-4E73-8333-8A6EC0833C2D}" type="datetime1">
              <a:rPr lang="en-US" smtClean="0">
                <a:solidFill>
                  <a:srgbClr val="E7DEC9">
                    <a:shade val="50000"/>
                    <a:satMod val="200000"/>
                  </a:srgbClr>
                </a:solidFill>
              </a:rPr>
              <a:t>26-Sep-16</a:t>
            </a:fld>
            <a:endParaRPr lang="en-US" dirty="0">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137298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5FED323-202C-4C4F-B1ED-B7B8AA0F2F74}" type="datetime1">
              <a:rPr lang="en-US" smtClean="0">
                <a:solidFill>
                  <a:srgbClr val="E7DEC9">
                    <a:shade val="50000"/>
                    <a:satMod val="200000"/>
                  </a:srgbClr>
                </a:solidFill>
              </a:rPr>
              <a:t>26-Sep-16</a:t>
            </a:fld>
            <a:endParaRPr lang="en-US" dirty="0">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indent="-283464">
              <a:lnSpc>
                <a:spcPts val="3000"/>
              </a:lnSpc>
              <a:spcBef>
                <a:spcPts val="600"/>
              </a:spcBef>
              <a:buClr>
                <a:srgbClr val="3891A7"/>
              </a:buClr>
              <a:buSzPct val="80000"/>
              <a:buFont typeface="Wingdings 2"/>
              <a:buNone/>
            </a:pPr>
            <a:endParaRPr lang="en-US" sz="3200" dirty="0">
              <a:solidFill>
                <a:prstClr val="black"/>
              </a:solidFill>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2679329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E385FB2-8FA1-40A0-B5D2-76A6591367A1}" type="datetime1">
              <a:rPr lang="en-US" smtClean="0">
                <a:solidFill>
                  <a:srgbClr val="E7DEC9">
                    <a:shade val="50000"/>
                    <a:satMod val="200000"/>
                  </a:srgbClr>
                </a:solidFill>
              </a:rPr>
              <a:t>26-Sep-16</a:t>
            </a:fld>
            <a:endParaRPr lang="en-US" dirty="0">
              <a:solidFill>
                <a:srgbClr val="E7DEC9">
                  <a:shade val="50000"/>
                  <a:satMod val="200000"/>
                </a:srgbClr>
              </a:solidFill>
            </a:endParaRPr>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solidFill>
                <a:srgbClr val="E7DEC9">
                  <a:shade val="50000"/>
                  <a:satMod val="200000"/>
                </a:srgbClr>
              </a:solidFill>
            </a:endParaRPr>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B8DA126-619E-4C52-B2DA-E7787CAE30B4}"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Tree>
    <p:extLst>
      <p:ext uri="{BB962C8B-B14F-4D97-AF65-F5344CB8AC3E}">
        <p14:creationId xmlns:p14="http://schemas.microsoft.com/office/powerpoint/2010/main" val="29349351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a:t>
            </a:r>
            <a:r>
              <a:rPr lang="en-US" dirty="0" smtClean="0"/>
              <a:t>- 4</a:t>
            </a:r>
            <a:endParaRPr lang="en-US" dirty="0"/>
          </a:p>
        </p:txBody>
      </p:sp>
      <p:sp>
        <p:nvSpPr>
          <p:cNvPr id="3" name="Subtitle 2"/>
          <p:cNvSpPr>
            <a:spLocks noGrp="1"/>
          </p:cNvSpPr>
          <p:nvPr>
            <p:ph idx="1"/>
          </p:nvPr>
        </p:nvSpPr>
        <p:spPr/>
        <p:txBody>
          <a:bodyPr>
            <a:normAutofit/>
          </a:bodyPr>
          <a:lstStyle/>
          <a:p>
            <a:pPr marL="82296" indent="0">
              <a:buNone/>
            </a:pPr>
            <a:r>
              <a:rPr lang="en-US" sz="3600" dirty="0">
                <a:solidFill>
                  <a:schemeClr val="accent2">
                    <a:lumMod val="75000"/>
                  </a:schemeClr>
                </a:solidFill>
              </a:rPr>
              <a:t>The Medium Access Control</a:t>
            </a:r>
            <a:br>
              <a:rPr lang="en-US" sz="3600" dirty="0">
                <a:solidFill>
                  <a:schemeClr val="accent2">
                    <a:lumMod val="75000"/>
                  </a:schemeClr>
                </a:solidFill>
              </a:rPr>
            </a:br>
            <a:r>
              <a:rPr lang="en-US" sz="3600" dirty="0" smtClean="0">
                <a:solidFill>
                  <a:schemeClr val="accent2">
                    <a:lumMod val="75000"/>
                  </a:schemeClr>
                </a:solidFill>
              </a:rPr>
              <a:t>Sub layer</a:t>
            </a:r>
            <a:endParaRPr lang="en-US" sz="3600" dirty="0" smtClean="0"/>
          </a:p>
          <a:p>
            <a:pPr marL="82296" indent="0">
              <a:buNone/>
            </a:pPr>
            <a:endParaRPr lang="en-US" sz="3600" dirty="0" smtClean="0"/>
          </a:p>
          <a:p>
            <a:pPr marL="82296" indent="0">
              <a:buNone/>
            </a:pPr>
            <a:endParaRPr lang="en-US" sz="3600" dirty="0"/>
          </a:p>
          <a:p>
            <a:pPr marL="82296" indent="0">
              <a:buNone/>
            </a:pPr>
            <a:endParaRPr lang="en-US" sz="3600" dirty="0"/>
          </a:p>
          <a:p>
            <a:pPr marL="82296" indent="0" algn="just">
              <a:buNone/>
            </a:pPr>
            <a:r>
              <a:rPr lang="en-US" sz="3600" dirty="0"/>
              <a:t>						</a:t>
            </a:r>
            <a:r>
              <a:rPr lang="en-US" sz="2400" dirty="0"/>
              <a:t>Prachi Shah</a:t>
            </a:r>
          </a:p>
          <a:p>
            <a:pPr marL="82296" indent="0" algn="just">
              <a:buNone/>
            </a:pPr>
            <a:r>
              <a:rPr lang="en-US" sz="2400" dirty="0"/>
              <a:t>				     		IT Dept.</a:t>
            </a:r>
          </a:p>
          <a:p>
            <a:pPr marL="82296" indent="0" algn="just">
              <a:buNone/>
            </a:pPr>
            <a:r>
              <a:rPr lang="en-US" sz="2400" dirty="0"/>
              <a:t>						BVM</a:t>
            </a:r>
          </a:p>
        </p:txBody>
      </p:sp>
    </p:spTree>
    <p:extLst>
      <p:ext uri="{BB962C8B-B14F-4D97-AF65-F5344CB8AC3E}">
        <p14:creationId xmlns:p14="http://schemas.microsoft.com/office/powerpoint/2010/main" val="3412146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056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0564" name="Text Box 4"/>
          <p:cNvSpPr txBox="1">
            <a:spLocks noChangeArrowheads="1"/>
          </p:cNvSpPr>
          <p:nvPr/>
        </p:nvSpPr>
        <p:spPr bwMode="auto">
          <a:xfrm>
            <a:off x="1828800" y="381000"/>
            <a:ext cx="566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12.6  </a:t>
            </a:r>
            <a:r>
              <a:rPr lang="en-US" altLang="en-US" sz="2000"/>
              <a:t>Frames in a slotted ALOHA network</a:t>
            </a:r>
          </a:p>
        </p:txBody>
      </p:sp>
      <p:sp>
        <p:nvSpPr>
          <p:cNvPr id="109056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056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1433514"/>
            <a:ext cx="8501062" cy="397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190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2"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1763"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1764"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1765"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1766"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1767"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1768"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1769"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1770" name="Line 10"/>
          <p:cNvSpPr>
            <a:spLocks noChangeShapeType="1"/>
          </p:cNvSpPr>
          <p:nvPr/>
        </p:nvSpPr>
        <p:spPr bwMode="auto">
          <a:xfrm>
            <a:off x="1982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1771" name="Rectangle 11"/>
          <p:cNvSpPr>
            <a:spLocks noChangeArrowheads="1"/>
          </p:cNvSpPr>
          <p:nvPr/>
        </p:nvSpPr>
        <p:spPr bwMode="auto">
          <a:xfrm>
            <a:off x="2019300" y="2759076"/>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latin typeface="Arial" panose="020B0604020202020204" pitchFamily="34" charset="0"/>
              </a:rPr>
              <a:t>The throughput for slotted ALOHA is </a:t>
            </a:r>
            <a:br>
              <a:rPr lang="en-US" altLang="en-US" sz="3200" dirty="0">
                <a:latin typeface="Arial" panose="020B0604020202020204" pitchFamily="34" charset="0"/>
              </a:rPr>
            </a:br>
            <a:r>
              <a:rPr lang="en-US" altLang="en-US" sz="3200" b="1" dirty="0">
                <a:latin typeface="Arial" panose="020B0604020202020204" pitchFamily="34" charset="0"/>
              </a:rPr>
              <a:t>S = G × e</a:t>
            </a:r>
            <a:r>
              <a:rPr lang="en-US" altLang="en-US" sz="3200" b="1" baseline="30000" dirty="0">
                <a:latin typeface="Arial" panose="020B0604020202020204" pitchFamily="34" charset="0"/>
              </a:rPr>
              <a:t>−G</a:t>
            </a:r>
            <a:r>
              <a:rPr lang="en-US" altLang="en-US" sz="3200" b="1" dirty="0">
                <a:latin typeface="Arial" panose="020B0604020202020204" pitchFamily="34" charset="0"/>
              </a:rPr>
              <a:t> .</a:t>
            </a:r>
          </a:p>
          <a:p>
            <a:pPr algn="ctr"/>
            <a:r>
              <a:rPr lang="en-US" altLang="en-US" sz="3200" dirty="0">
                <a:latin typeface="Arial" panose="020B0604020202020204" pitchFamily="34" charset="0"/>
              </a:rPr>
              <a:t>The maximum throughput </a:t>
            </a:r>
            <a:br>
              <a:rPr lang="en-US" altLang="en-US" sz="3200" dirty="0">
                <a:latin typeface="Arial" panose="020B0604020202020204" pitchFamily="34" charset="0"/>
              </a:rPr>
            </a:br>
            <a:r>
              <a:rPr lang="en-US" altLang="en-US" sz="3200" b="1" dirty="0" err="1">
                <a:latin typeface="Arial" panose="020B0604020202020204" pitchFamily="34" charset="0"/>
              </a:rPr>
              <a:t>S</a:t>
            </a:r>
            <a:r>
              <a:rPr lang="en-US" altLang="en-US" sz="3200" b="1" baseline="-18000" dirty="0" err="1">
                <a:latin typeface="Arial" panose="020B0604020202020204" pitchFamily="34" charset="0"/>
              </a:rPr>
              <a:t>max</a:t>
            </a:r>
            <a:r>
              <a:rPr lang="en-US" altLang="en-US" sz="3200" b="1" dirty="0">
                <a:latin typeface="Arial" panose="020B0604020202020204" pitchFamily="34" charset="0"/>
              </a:rPr>
              <a:t> = 0.368 when G = 1.</a:t>
            </a:r>
          </a:p>
        </p:txBody>
      </p:sp>
      <p:grpSp>
        <p:nvGrpSpPr>
          <p:cNvPr id="1141772" name="Group 12"/>
          <p:cNvGrpSpPr>
            <a:grpSpLocks/>
          </p:cNvGrpSpPr>
          <p:nvPr/>
        </p:nvGrpSpPr>
        <p:grpSpPr bwMode="auto">
          <a:xfrm>
            <a:off x="1981200" y="1981200"/>
            <a:ext cx="1143000" cy="566738"/>
            <a:chOff x="1200" y="1248"/>
            <a:chExt cx="720" cy="357"/>
          </a:xfrm>
        </p:grpSpPr>
        <p:pic>
          <p:nvPicPr>
            <p:cNvPr id="114177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1774" name="Text Box 14"/>
            <p:cNvSpPr txBox="1">
              <a:spLocks noChangeArrowheads="1"/>
            </p:cNvSpPr>
            <p:nvPr/>
          </p:nvSpPr>
          <p:spPr bwMode="auto">
            <a:xfrm>
              <a:off x="1284" y="1248"/>
              <a:ext cx="42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Note</a:t>
              </a:r>
            </a:p>
          </p:txBody>
        </p:sp>
      </p:grpSp>
    </p:spTree>
    <p:extLst>
      <p:ext uri="{BB962C8B-B14F-4D97-AF65-F5344CB8AC3E}">
        <p14:creationId xmlns:p14="http://schemas.microsoft.com/office/powerpoint/2010/main" val="2213281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261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2612" name="Text Box 4"/>
          <p:cNvSpPr txBox="1">
            <a:spLocks noChangeArrowheads="1"/>
          </p:cNvSpPr>
          <p:nvPr/>
        </p:nvSpPr>
        <p:spPr bwMode="auto">
          <a:xfrm>
            <a:off x="1828800" y="381000"/>
            <a:ext cx="6464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12.7  </a:t>
            </a:r>
            <a:r>
              <a:rPr lang="en-US" altLang="en-US" sz="2000"/>
              <a:t>Vulnerable time for slotted ALOHA protocol</a:t>
            </a:r>
          </a:p>
        </p:txBody>
      </p:sp>
      <p:sp>
        <p:nvSpPr>
          <p:cNvPr id="109261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26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1430338"/>
            <a:ext cx="7632700" cy="436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15200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658"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4659"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4660" name="Text Box 4"/>
          <p:cNvSpPr txBox="1">
            <a:spLocks noChangeArrowheads="1"/>
          </p:cNvSpPr>
          <p:nvPr/>
        </p:nvSpPr>
        <p:spPr bwMode="auto">
          <a:xfrm>
            <a:off x="1828800" y="381000"/>
            <a:ext cx="6300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12.8  </a:t>
            </a:r>
            <a:r>
              <a:rPr lang="en-US" altLang="en-US" sz="2000"/>
              <a:t>Space/time model of the collision in CSMA</a:t>
            </a:r>
          </a:p>
        </p:txBody>
      </p:sp>
      <p:sp>
        <p:nvSpPr>
          <p:cNvPr id="109466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466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850" y="1066801"/>
            <a:ext cx="7880350" cy="507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0777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0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70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708" name="Text Box 4"/>
          <p:cNvSpPr txBox="1">
            <a:spLocks noChangeArrowheads="1"/>
          </p:cNvSpPr>
          <p:nvPr/>
        </p:nvSpPr>
        <p:spPr bwMode="auto">
          <a:xfrm>
            <a:off x="1828800" y="381001"/>
            <a:ext cx="43462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12.9  </a:t>
            </a:r>
            <a:r>
              <a:rPr lang="en-US" altLang="en-US" sz="2000"/>
              <a:t>Vulnerable time in CSMA</a:t>
            </a:r>
          </a:p>
        </p:txBody>
      </p:sp>
      <p:sp>
        <p:nvSpPr>
          <p:cNvPr id="109670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67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035176"/>
            <a:ext cx="8839200"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662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8755" name="Line 3"/>
          <p:cNvSpPr>
            <a:spLocks noChangeShapeType="1"/>
          </p:cNvSpPr>
          <p:nvPr/>
        </p:nvSpPr>
        <p:spPr bwMode="auto">
          <a:xfrm>
            <a:off x="1676400" y="8382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8756" name="Text Box 4"/>
          <p:cNvSpPr txBox="1">
            <a:spLocks noChangeArrowheads="1"/>
          </p:cNvSpPr>
          <p:nvPr/>
        </p:nvSpPr>
        <p:spPr bwMode="auto">
          <a:xfrm>
            <a:off x="1828801" y="228600"/>
            <a:ext cx="594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12.10  </a:t>
            </a:r>
            <a:r>
              <a:rPr lang="en-US" altLang="en-US" sz="2000"/>
              <a:t>Behavior of three persistence methods</a:t>
            </a:r>
          </a:p>
        </p:txBody>
      </p:sp>
      <p:sp>
        <p:nvSpPr>
          <p:cNvPr id="1098757" name="Line 5"/>
          <p:cNvSpPr>
            <a:spLocks noChangeShapeType="1"/>
          </p:cNvSpPr>
          <p:nvPr/>
        </p:nvSpPr>
        <p:spPr bwMode="auto">
          <a:xfrm>
            <a:off x="1676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87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914401"/>
            <a:ext cx="5100638" cy="542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4944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080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0804" name="Text Box 4"/>
          <p:cNvSpPr txBox="1">
            <a:spLocks noChangeArrowheads="1"/>
          </p:cNvSpPr>
          <p:nvPr/>
        </p:nvSpPr>
        <p:spPr bwMode="auto">
          <a:xfrm>
            <a:off x="1828800" y="381000"/>
            <a:ext cx="655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12.11  </a:t>
            </a:r>
            <a:r>
              <a:rPr lang="en-US" altLang="en-US" sz="2000"/>
              <a:t>Flow diagram for three persistence methods</a:t>
            </a:r>
          </a:p>
        </p:txBody>
      </p:sp>
      <p:sp>
        <p:nvSpPr>
          <p:cNvPr id="110080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080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4076" y="1173164"/>
            <a:ext cx="5064125"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9501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285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2852" name="Text Box 4"/>
          <p:cNvSpPr txBox="1">
            <a:spLocks noChangeArrowheads="1"/>
          </p:cNvSpPr>
          <p:nvPr/>
        </p:nvSpPr>
        <p:spPr bwMode="auto">
          <a:xfrm>
            <a:off x="1828800" y="381000"/>
            <a:ext cx="584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12.12  </a:t>
            </a:r>
            <a:r>
              <a:rPr lang="en-US" altLang="en-US" sz="2000"/>
              <a:t>Collision of the first bit in CSMA/CD</a:t>
            </a:r>
          </a:p>
        </p:txBody>
      </p:sp>
      <p:sp>
        <p:nvSpPr>
          <p:cNvPr id="110285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28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526" y="2033588"/>
            <a:ext cx="9058275" cy="261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0502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4899"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4900" name="Text Box 4"/>
          <p:cNvSpPr txBox="1">
            <a:spLocks noChangeArrowheads="1"/>
          </p:cNvSpPr>
          <p:nvPr/>
        </p:nvSpPr>
        <p:spPr bwMode="auto">
          <a:xfrm>
            <a:off x="1828801" y="381000"/>
            <a:ext cx="57054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12.13 </a:t>
            </a:r>
            <a:r>
              <a:rPr lang="en-US" altLang="en-US" sz="2000"/>
              <a:t>Collision and abortion in CSMA/CD</a:t>
            </a:r>
            <a:endParaRPr lang="en-US" altLang="en-US" sz="3200" baseline="-18000">
              <a:latin typeface="Arial" panose="020B0604020202020204" pitchFamily="34" charset="0"/>
            </a:endParaRPr>
          </a:p>
          <a:p>
            <a:endParaRPr lang="en-US" altLang="en-US" sz="2000"/>
          </a:p>
        </p:txBody>
      </p:sp>
      <p:sp>
        <p:nvSpPr>
          <p:cNvPr id="110490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49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026" y="2081214"/>
            <a:ext cx="8994775" cy="294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60361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94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948" name="Text Box 4"/>
          <p:cNvSpPr txBox="1">
            <a:spLocks noChangeArrowheads="1"/>
          </p:cNvSpPr>
          <p:nvPr/>
        </p:nvSpPr>
        <p:spPr bwMode="auto">
          <a:xfrm>
            <a:off x="1828801" y="381000"/>
            <a:ext cx="5387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12.14  </a:t>
            </a:r>
            <a:r>
              <a:rPr lang="en-US" altLang="en-US" sz="2000"/>
              <a:t>Flow diagram for the CSMA/CD</a:t>
            </a:r>
          </a:p>
        </p:txBody>
      </p:sp>
      <p:sp>
        <p:nvSpPr>
          <p:cNvPr id="110694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695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0813" y="1012826"/>
            <a:ext cx="6297612"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7041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685" y="-120201"/>
            <a:ext cx="9997440" cy="1143000"/>
          </a:xfrm>
        </p:spPr>
        <p:txBody>
          <a:bodyPr>
            <a:normAutofit/>
          </a:bodyPr>
          <a:lstStyle/>
          <a:p>
            <a:r>
              <a:rPr lang="en-US" sz="4000" u="sng" dirty="0" smtClean="0"/>
              <a:t>Contents</a:t>
            </a:r>
            <a:endParaRPr lang="en-US" sz="4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54393766"/>
              </p:ext>
            </p:extLst>
          </p:nvPr>
        </p:nvGraphicFramePr>
        <p:xfrm>
          <a:off x="1643685" y="894007"/>
          <a:ext cx="9509760" cy="5558307"/>
        </p:xfrm>
        <a:graphic>
          <a:graphicData uri="http://schemas.openxmlformats.org/drawingml/2006/table">
            <a:tbl>
              <a:tblPr firstRow="1" bandRow="1">
                <a:tableStyleId>{5940675A-B579-460E-94D1-54222C63F5DA}</a:tableStyleId>
              </a:tblPr>
              <a:tblGrid>
                <a:gridCol w="457200"/>
                <a:gridCol w="5943600"/>
                <a:gridCol w="3108960"/>
              </a:tblGrid>
              <a:tr h="992143">
                <a:tc>
                  <a:txBody>
                    <a:bodyPr/>
                    <a:lstStyle/>
                    <a:p>
                      <a:pPr marL="82296" indent="0" algn="l">
                        <a:buFont typeface="+mj-lt"/>
                        <a:buNone/>
                      </a:pPr>
                      <a:r>
                        <a:rPr lang="en-US" sz="2000" dirty="0" smtClean="0"/>
                        <a:t>1.</a:t>
                      </a:r>
                    </a:p>
                  </a:txBody>
                  <a:tcPr anchor="ctr"/>
                </a:tc>
                <a:tc>
                  <a:txBody>
                    <a:bodyPr/>
                    <a:lstStyle/>
                    <a:p>
                      <a:pPr marL="82296" indent="0" algn="l">
                        <a:buFont typeface="+mj-lt"/>
                        <a:buNone/>
                      </a:pPr>
                      <a:r>
                        <a:rPr lang="en-US" sz="2000" dirty="0" smtClean="0"/>
                        <a:t>Channel Allocation</a:t>
                      </a:r>
                    </a:p>
                  </a:txBody>
                  <a:tcPr anchor="ctr"/>
                </a:tc>
                <a:tc>
                  <a:txBody>
                    <a:bodyPr/>
                    <a:lstStyle/>
                    <a:p>
                      <a:pPr marL="82296" marR="0" lvl="0" indent="0" algn="l" defTabSz="914400" rtl="0" eaLnBrk="1" fontAlgn="auto" latinLnBrk="0" hangingPunct="1">
                        <a:lnSpc>
                          <a:spcPct val="100000"/>
                        </a:lnSpc>
                        <a:spcBef>
                          <a:spcPts val="0"/>
                        </a:spcBef>
                        <a:spcAft>
                          <a:spcPts val="0"/>
                        </a:spcAft>
                        <a:buClrTx/>
                        <a:buSzTx/>
                        <a:buFont typeface="+mj-lt"/>
                        <a:buNone/>
                        <a:tabLst/>
                        <a:defRPr/>
                      </a:pPr>
                      <a:r>
                        <a:rPr kumimoji="0" lang="en-US" sz="2000" b="0" i="0" u="none" strike="noStrike" kern="1200" cap="none" spc="0" normalizeH="0" baseline="0" noProof="0" dirty="0" smtClean="0">
                          <a:ln>
                            <a:noFill/>
                          </a:ln>
                          <a:solidFill>
                            <a:prstClr val="black"/>
                          </a:solidFill>
                          <a:effectLst/>
                          <a:uLnTx/>
                          <a:uFillTx/>
                          <a:latin typeface="+mn-lt"/>
                          <a:ea typeface="+mn-ea"/>
                          <a:cs typeface="+mn-cs"/>
                        </a:rPr>
                        <a:t>[From Attached PDF]</a:t>
                      </a:r>
                      <a:endParaRPr kumimoji="0" lang="en-US" sz="2000" b="0" i="0" u="none" strike="noStrike" kern="1200" cap="none" spc="0" normalizeH="0" baseline="0" noProof="0" dirty="0" smtClean="0">
                        <a:ln>
                          <a:noFill/>
                        </a:ln>
                        <a:solidFill>
                          <a:prstClr val="black"/>
                        </a:solidFill>
                        <a:effectLst/>
                        <a:uLnTx/>
                        <a:uFillTx/>
                        <a:latin typeface="+mn-lt"/>
                        <a:ea typeface="+mn-ea"/>
                        <a:cs typeface="+mn-cs"/>
                      </a:endParaRPr>
                    </a:p>
                  </a:txBody>
                  <a:tcPr anchor="ctr"/>
                </a:tc>
              </a:tr>
              <a:tr h="992143">
                <a:tc>
                  <a:txBody>
                    <a:bodyPr/>
                    <a:lstStyle/>
                    <a:p>
                      <a:pPr marL="82296" marR="0" lvl="0" indent="0" algn="l" defTabSz="914400" rtl="0" eaLnBrk="1" fontAlgn="auto" latinLnBrk="0" hangingPunct="1">
                        <a:lnSpc>
                          <a:spcPct val="100000"/>
                        </a:lnSpc>
                        <a:spcBef>
                          <a:spcPts val="0"/>
                        </a:spcBef>
                        <a:spcAft>
                          <a:spcPts val="0"/>
                        </a:spcAft>
                        <a:buClrTx/>
                        <a:buSzTx/>
                        <a:buFont typeface="+mj-lt"/>
                        <a:buNone/>
                        <a:tabLst/>
                        <a:defRPr/>
                      </a:pPr>
                      <a:r>
                        <a:rPr lang="en-US" sz="2000" dirty="0" smtClean="0"/>
                        <a:t>2.</a:t>
                      </a:r>
                      <a:endParaRPr lang="en-US" sz="2000" dirty="0"/>
                    </a:p>
                  </a:txBody>
                  <a:tcPr anchor="ctr"/>
                </a:tc>
                <a:tc>
                  <a:txBody>
                    <a:bodyPr/>
                    <a:lstStyle/>
                    <a:p>
                      <a:pPr marL="82296" marR="0" lvl="0" indent="0" algn="l" defTabSz="914400" rtl="0" eaLnBrk="1" fontAlgn="auto" latinLnBrk="0" hangingPunct="1">
                        <a:lnSpc>
                          <a:spcPct val="100000"/>
                        </a:lnSpc>
                        <a:spcBef>
                          <a:spcPts val="0"/>
                        </a:spcBef>
                        <a:spcAft>
                          <a:spcPts val="0"/>
                        </a:spcAft>
                        <a:buClrTx/>
                        <a:buSzTx/>
                        <a:buFont typeface="+mj-lt"/>
                        <a:buNone/>
                        <a:tabLst/>
                        <a:defRPr/>
                      </a:pPr>
                      <a:r>
                        <a:rPr lang="en-US" sz="2000" dirty="0" smtClean="0"/>
                        <a:t>Multiple Access Protocols</a:t>
                      </a:r>
                      <a:endParaRPr lang="en-US" sz="2000" dirty="0"/>
                    </a:p>
                  </a:txBody>
                  <a:tcPr anchor="ctr"/>
                </a:tc>
                <a:tc>
                  <a:txBody>
                    <a:bodyPr/>
                    <a:lstStyle/>
                    <a:p>
                      <a:pPr marL="82296" marR="0" lvl="0" indent="0" algn="l" defTabSz="914400" rtl="0" eaLnBrk="1" fontAlgn="auto" latinLnBrk="0" hangingPunct="1">
                        <a:lnSpc>
                          <a:spcPct val="100000"/>
                        </a:lnSpc>
                        <a:spcBef>
                          <a:spcPts val="0"/>
                        </a:spcBef>
                        <a:spcAft>
                          <a:spcPts val="0"/>
                        </a:spcAft>
                        <a:buClrTx/>
                        <a:buSzTx/>
                        <a:buFont typeface="+mj-lt"/>
                        <a:buNone/>
                        <a:tabLst/>
                        <a:defRPr/>
                      </a:pPr>
                      <a:r>
                        <a:rPr kumimoji="0" lang="en-US" sz="2000" b="0" i="0" u="none" strike="noStrike" kern="1200" cap="none" spc="0" normalizeH="0" baseline="0" noProof="0" dirty="0" smtClean="0">
                          <a:ln>
                            <a:noFill/>
                          </a:ln>
                          <a:solidFill>
                            <a:prstClr val="black"/>
                          </a:solidFill>
                          <a:effectLst/>
                          <a:uLnTx/>
                          <a:uFillTx/>
                          <a:latin typeface="+mn-lt"/>
                          <a:ea typeface="+mn-ea"/>
                          <a:cs typeface="+mn-cs"/>
                        </a:rPr>
                        <a:t>[From Forouzan Ch-12]</a:t>
                      </a:r>
                      <a:endParaRPr kumimoji="0" lang="en-US" sz="2000" b="0" i="0" u="none" strike="noStrike" kern="1200" cap="none" spc="0" normalizeH="0" baseline="0" noProof="0" dirty="0" smtClean="0">
                        <a:ln>
                          <a:noFill/>
                        </a:ln>
                        <a:solidFill>
                          <a:prstClr val="black"/>
                        </a:solidFill>
                        <a:effectLst/>
                        <a:uLnTx/>
                        <a:uFillTx/>
                        <a:latin typeface="+mn-lt"/>
                        <a:ea typeface="+mn-ea"/>
                        <a:cs typeface="+mn-cs"/>
                      </a:endParaRPr>
                    </a:p>
                  </a:txBody>
                  <a:tcPr anchor="ctr"/>
                </a:tc>
              </a:tr>
              <a:tr h="9921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3.</a:t>
                      </a:r>
                      <a:endParaRPr lang="en-US"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Ethernet</a:t>
                      </a:r>
                      <a:endParaRPr lang="en-US"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[From Forouzan Ch-13]</a:t>
                      </a:r>
                      <a:endParaRPr lang="en-US" sz="2000" dirty="0" smtClean="0"/>
                    </a:p>
                  </a:txBody>
                  <a:tcPr anchor="ctr"/>
                </a:tc>
              </a:tr>
              <a:tr h="15897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4.</a:t>
                      </a:r>
                      <a:endParaRPr lang="en-US" sz="2000" dirty="0"/>
                    </a:p>
                  </a:txBody>
                  <a:tcPr anchor="ctr"/>
                </a:tc>
                <a:tc>
                  <a:txBody>
                    <a:bodyPr/>
                    <a:lstStyle/>
                    <a:p>
                      <a:pPr marL="82296" indent="0" algn="l">
                        <a:buFont typeface="+mj-lt"/>
                        <a:buNone/>
                      </a:pPr>
                      <a:r>
                        <a:rPr lang="en-US" sz="2000" dirty="0" smtClean="0"/>
                        <a:t>Data Link Layer Switching : </a:t>
                      </a:r>
                    </a:p>
                    <a:p>
                      <a:pPr marL="82296" indent="0" algn="l">
                        <a:buFont typeface="+mj-lt"/>
                        <a:buNone/>
                      </a:pPr>
                      <a:r>
                        <a:rPr lang="en-US" sz="2000" dirty="0" smtClean="0"/>
                        <a:t>Bridges, </a:t>
                      </a:r>
                      <a:r>
                        <a:rPr lang="en-US" sz="2000" dirty="0" smtClean="0"/>
                        <a:t>local Internetworking, Spanning tree bridges, Remote Bridge, Repeaters, Hub, Switches, routers, Gateway</a:t>
                      </a:r>
                      <a:endParaRPr lang="en-US" sz="20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mn-lt"/>
                          <a:ea typeface="+mn-ea"/>
                          <a:cs typeface="+mn-cs"/>
                        </a:rPr>
                        <a:t>[From Attached PDF as well as Forouzan Ch-15]</a:t>
                      </a:r>
                    </a:p>
                  </a:txBody>
                  <a:tcPr anchor="ctr"/>
                </a:tc>
              </a:tr>
              <a:tr h="9921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5.</a:t>
                      </a:r>
                      <a:endParaRPr lang="en-US"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Virtual LANs</a:t>
                      </a:r>
                      <a:endParaRPr lang="en-US" sz="20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mn-lt"/>
                          <a:ea typeface="+mn-ea"/>
                          <a:cs typeface="+mn-cs"/>
                        </a:rPr>
                        <a:t>[From Attached PDF]</a:t>
                      </a:r>
                    </a:p>
                  </a:txBody>
                  <a:tcPr anchor="ctr"/>
                </a:tc>
              </a:tr>
            </a:tbl>
          </a:graphicData>
        </a:graphic>
      </p:graphicFrame>
    </p:spTree>
    <p:extLst>
      <p:ext uri="{BB962C8B-B14F-4D97-AF65-F5344CB8AC3E}">
        <p14:creationId xmlns:p14="http://schemas.microsoft.com/office/powerpoint/2010/main" val="1723243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899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8996" name="Text Box 4"/>
          <p:cNvSpPr txBox="1">
            <a:spLocks noChangeArrowheads="1"/>
          </p:cNvSpPr>
          <p:nvPr/>
        </p:nvSpPr>
        <p:spPr bwMode="auto">
          <a:xfrm>
            <a:off x="1828801" y="381001"/>
            <a:ext cx="73961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12.15  </a:t>
            </a:r>
            <a:r>
              <a:rPr lang="en-US" altLang="en-US" sz="2000"/>
              <a:t>Energy level during transmission, idleness, or collision</a:t>
            </a:r>
          </a:p>
        </p:txBody>
      </p:sp>
      <p:sp>
        <p:nvSpPr>
          <p:cNvPr id="110899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89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388" y="2378076"/>
            <a:ext cx="7212012" cy="227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1467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104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1044" name="Text Box 4"/>
          <p:cNvSpPr txBox="1">
            <a:spLocks noChangeArrowheads="1"/>
          </p:cNvSpPr>
          <p:nvPr/>
        </p:nvSpPr>
        <p:spPr bwMode="auto">
          <a:xfrm>
            <a:off x="1828801" y="381001"/>
            <a:ext cx="40112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12.16  </a:t>
            </a:r>
            <a:r>
              <a:rPr lang="en-US" altLang="en-US" sz="2000"/>
              <a:t>Timing in CSMA/CA</a:t>
            </a:r>
          </a:p>
        </p:txBody>
      </p:sp>
      <p:sp>
        <p:nvSpPr>
          <p:cNvPr id="111104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10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414" y="2438400"/>
            <a:ext cx="8510587"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09176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0"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3811"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3812"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3813"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3814"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3815"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3816"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3817"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3818" name="Line 10"/>
          <p:cNvSpPr>
            <a:spLocks noChangeShapeType="1"/>
          </p:cNvSpPr>
          <p:nvPr/>
        </p:nvSpPr>
        <p:spPr bwMode="auto">
          <a:xfrm>
            <a:off x="1982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3819" name="Rectangle 11"/>
          <p:cNvSpPr>
            <a:spLocks noChangeArrowheads="1"/>
          </p:cNvSpPr>
          <p:nvPr/>
        </p:nvSpPr>
        <p:spPr bwMode="auto">
          <a:xfrm>
            <a:off x="2019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latin typeface="Arial" panose="020B0604020202020204" pitchFamily="34" charset="0"/>
              </a:rPr>
              <a:t>In CSMA/CA, the IFS can also be used to define the priority of a station or a frame.</a:t>
            </a:r>
          </a:p>
        </p:txBody>
      </p:sp>
      <p:grpSp>
        <p:nvGrpSpPr>
          <p:cNvPr id="1143820" name="Group 12"/>
          <p:cNvGrpSpPr>
            <a:grpSpLocks/>
          </p:cNvGrpSpPr>
          <p:nvPr/>
        </p:nvGrpSpPr>
        <p:grpSpPr bwMode="auto">
          <a:xfrm>
            <a:off x="1981200" y="1981200"/>
            <a:ext cx="1143000" cy="566738"/>
            <a:chOff x="1200" y="1248"/>
            <a:chExt cx="720" cy="357"/>
          </a:xfrm>
        </p:grpSpPr>
        <p:pic>
          <p:nvPicPr>
            <p:cNvPr id="114382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3822" name="Text Box 14"/>
            <p:cNvSpPr txBox="1">
              <a:spLocks noChangeArrowheads="1"/>
            </p:cNvSpPr>
            <p:nvPr/>
          </p:nvSpPr>
          <p:spPr bwMode="auto">
            <a:xfrm>
              <a:off x="1284" y="1248"/>
              <a:ext cx="42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Note</a:t>
              </a:r>
            </a:p>
          </p:txBody>
        </p:sp>
      </p:grpSp>
    </p:spTree>
    <p:extLst>
      <p:ext uri="{BB962C8B-B14F-4D97-AF65-F5344CB8AC3E}">
        <p14:creationId xmlns:p14="http://schemas.microsoft.com/office/powerpoint/2010/main" val="14394884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58"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5859"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5860"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5861"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5862"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5863"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5864"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5865"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5866" name="Line 10"/>
          <p:cNvSpPr>
            <a:spLocks noChangeShapeType="1"/>
          </p:cNvSpPr>
          <p:nvPr/>
        </p:nvSpPr>
        <p:spPr bwMode="auto">
          <a:xfrm>
            <a:off x="1982788" y="5410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5867" name="Rectangle 11"/>
          <p:cNvSpPr>
            <a:spLocks noChangeArrowheads="1"/>
          </p:cNvSpPr>
          <p:nvPr/>
        </p:nvSpPr>
        <p:spPr bwMode="auto">
          <a:xfrm>
            <a:off x="2019300" y="2759076"/>
            <a:ext cx="8077200" cy="255454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latin typeface="Arial" panose="020B0604020202020204" pitchFamily="34" charset="0"/>
              </a:rPr>
              <a:t>In CSMA/CA, if the station finds the channel busy, it does not restart the timer of the contention window;</a:t>
            </a:r>
          </a:p>
          <a:p>
            <a:pPr algn="ctr"/>
            <a:r>
              <a:rPr lang="en-US" altLang="en-US" sz="3200">
                <a:latin typeface="Arial" panose="020B0604020202020204" pitchFamily="34" charset="0"/>
              </a:rPr>
              <a:t>it stops the timer and restarts it when the channel becomes idle.</a:t>
            </a:r>
          </a:p>
        </p:txBody>
      </p:sp>
      <p:grpSp>
        <p:nvGrpSpPr>
          <p:cNvPr id="1145868" name="Group 12"/>
          <p:cNvGrpSpPr>
            <a:grpSpLocks/>
          </p:cNvGrpSpPr>
          <p:nvPr/>
        </p:nvGrpSpPr>
        <p:grpSpPr bwMode="auto">
          <a:xfrm>
            <a:off x="1981200" y="1981200"/>
            <a:ext cx="1143000" cy="566738"/>
            <a:chOff x="1200" y="1248"/>
            <a:chExt cx="720" cy="357"/>
          </a:xfrm>
        </p:grpSpPr>
        <p:pic>
          <p:nvPicPr>
            <p:cNvPr id="114586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5870" name="Text Box 14"/>
            <p:cNvSpPr txBox="1">
              <a:spLocks noChangeArrowheads="1"/>
            </p:cNvSpPr>
            <p:nvPr/>
          </p:nvSpPr>
          <p:spPr bwMode="auto">
            <a:xfrm>
              <a:off x="1284" y="1248"/>
              <a:ext cx="42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Note</a:t>
              </a:r>
            </a:p>
          </p:txBody>
        </p:sp>
      </p:grpSp>
    </p:spTree>
    <p:extLst>
      <p:ext uri="{BB962C8B-B14F-4D97-AF65-F5344CB8AC3E}">
        <p14:creationId xmlns:p14="http://schemas.microsoft.com/office/powerpoint/2010/main" val="26592850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309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3092" name="Text Box 4"/>
          <p:cNvSpPr txBox="1">
            <a:spLocks noChangeArrowheads="1"/>
          </p:cNvSpPr>
          <p:nvPr/>
        </p:nvSpPr>
        <p:spPr bwMode="auto">
          <a:xfrm>
            <a:off x="1828800" y="381000"/>
            <a:ext cx="4986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12.17  </a:t>
            </a:r>
            <a:r>
              <a:rPr lang="en-US" altLang="en-US" sz="2000"/>
              <a:t>Flow diagram for CSMA/CA</a:t>
            </a:r>
          </a:p>
        </p:txBody>
      </p:sp>
      <p:sp>
        <p:nvSpPr>
          <p:cNvPr id="111309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309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1" y="1092200"/>
            <a:ext cx="3025775" cy="485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28202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0322"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1080323" name="Text Box 3"/>
          <p:cNvSpPr txBox="1">
            <a:spLocks noChangeArrowheads="1"/>
          </p:cNvSpPr>
          <p:nvPr/>
        </p:nvSpPr>
        <p:spPr bwMode="auto">
          <a:xfrm>
            <a:off x="1752600" y="406400"/>
            <a:ext cx="5830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anose="02020603050405020304" pitchFamily="18" charset="0"/>
              </a:rPr>
              <a:t>12-2   CONTROLLED ACCESS</a:t>
            </a:r>
          </a:p>
        </p:txBody>
      </p:sp>
      <p:sp>
        <p:nvSpPr>
          <p:cNvPr id="1080324"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1080325" name="Rectangle 5"/>
          <p:cNvSpPr>
            <a:spLocks noChangeArrowheads="1"/>
          </p:cNvSpPr>
          <p:nvPr/>
        </p:nvSpPr>
        <p:spPr bwMode="auto">
          <a:xfrm>
            <a:off x="1828800" y="1852802"/>
            <a:ext cx="822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a:effectLst>
                  <a:outerShdw blurRad="38100" dist="38100" dir="2700000" algn="tl">
                    <a:srgbClr val="C0C0C0"/>
                  </a:outerShdw>
                </a:effectLst>
              </a:rPr>
              <a:t>In </a:t>
            </a:r>
            <a:r>
              <a:rPr lang="en-US" altLang="en-US" sz="2400">
                <a:solidFill>
                  <a:schemeClr val="hlink"/>
                </a:solidFill>
                <a:effectLst>
                  <a:outerShdw blurRad="38100" dist="38100" dir="2700000" algn="tl">
                    <a:srgbClr val="C0C0C0"/>
                  </a:outerShdw>
                </a:effectLst>
              </a:rPr>
              <a:t>controlled access</a:t>
            </a:r>
            <a:r>
              <a:rPr lang="en-US" altLang="en-US" sz="2400">
                <a:effectLst>
                  <a:outerShdw blurRad="38100" dist="38100" dir="2700000" algn="tl">
                    <a:srgbClr val="C0C0C0"/>
                  </a:outerShdw>
                </a:effectLst>
              </a:rPr>
              <a:t>, the stations consult one another to find which station has the right to send. A station cannot send unless it has been authorized by other stations. We discuss three popular controlled-access methods.</a:t>
            </a:r>
          </a:p>
        </p:txBody>
      </p:sp>
      <p:sp>
        <p:nvSpPr>
          <p:cNvPr id="1080326" name="Rectangle 6"/>
          <p:cNvSpPr>
            <a:spLocks noChangeArrowheads="1"/>
          </p:cNvSpPr>
          <p:nvPr/>
        </p:nvSpPr>
        <p:spPr bwMode="auto">
          <a:xfrm>
            <a:off x="1828800" y="5048251"/>
            <a:ext cx="670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rPr>
              <a:t>Reservation</a:t>
            </a:r>
            <a:r>
              <a:rPr lang="fr-FR" altLang="en-US" sz="2400">
                <a:solidFill>
                  <a:srgbClr val="0033CC"/>
                </a:solidFill>
              </a:rPr>
              <a:t/>
            </a:r>
            <a:br>
              <a:rPr lang="fr-FR" altLang="en-US" sz="2400">
                <a:solidFill>
                  <a:srgbClr val="0033CC"/>
                </a:solidFill>
              </a:rPr>
            </a:br>
            <a:r>
              <a:rPr lang="fr-FR" altLang="en-US" sz="2400">
                <a:solidFill>
                  <a:srgbClr val="0033CC"/>
                </a:solidFill>
              </a:rPr>
              <a:t>Polling</a:t>
            </a:r>
            <a:br>
              <a:rPr lang="fr-FR" altLang="en-US" sz="2400">
                <a:solidFill>
                  <a:srgbClr val="0033CC"/>
                </a:solidFill>
              </a:rPr>
            </a:br>
            <a:r>
              <a:rPr lang="en-US" altLang="en-US" sz="2400">
                <a:solidFill>
                  <a:srgbClr val="0033CC"/>
                </a:solidFill>
              </a:rPr>
              <a:t>Token Passing</a:t>
            </a:r>
          </a:p>
        </p:txBody>
      </p:sp>
      <p:sp>
        <p:nvSpPr>
          <p:cNvPr id="1080327" name="Text Box 7"/>
          <p:cNvSpPr txBox="1">
            <a:spLocks noChangeArrowheads="1"/>
          </p:cNvSpPr>
          <p:nvPr/>
        </p:nvSpPr>
        <p:spPr bwMode="auto">
          <a:xfrm>
            <a:off x="1810469" y="4572000"/>
            <a:ext cx="34563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u="sng" dirty="0">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19025664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5139"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5140" name="Text Box 4"/>
          <p:cNvSpPr txBox="1">
            <a:spLocks noChangeArrowheads="1"/>
          </p:cNvSpPr>
          <p:nvPr/>
        </p:nvSpPr>
        <p:spPr bwMode="auto">
          <a:xfrm>
            <a:off x="1828800" y="381000"/>
            <a:ext cx="4764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12.18  </a:t>
            </a:r>
            <a:r>
              <a:rPr lang="en-US" altLang="en-US" sz="2000"/>
              <a:t>Reservation access method</a:t>
            </a:r>
          </a:p>
        </p:txBody>
      </p:sp>
      <p:sp>
        <p:nvSpPr>
          <p:cNvPr id="111514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51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2514600"/>
            <a:ext cx="78613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3146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18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188" name="Text Box 4"/>
          <p:cNvSpPr txBox="1">
            <a:spLocks noChangeArrowheads="1"/>
          </p:cNvSpPr>
          <p:nvPr/>
        </p:nvSpPr>
        <p:spPr bwMode="auto">
          <a:xfrm>
            <a:off x="1828801" y="381000"/>
            <a:ext cx="717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12.19  </a:t>
            </a:r>
            <a:r>
              <a:rPr lang="en-US" altLang="en-US" sz="2000"/>
              <a:t>Select and poll functions in polling access method</a:t>
            </a:r>
          </a:p>
        </p:txBody>
      </p:sp>
      <p:sp>
        <p:nvSpPr>
          <p:cNvPr id="111718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719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600" y="1951038"/>
            <a:ext cx="8483600" cy="307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1114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923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9236" name="Text Box 4"/>
          <p:cNvSpPr txBox="1">
            <a:spLocks noChangeArrowheads="1"/>
          </p:cNvSpPr>
          <p:nvPr/>
        </p:nvSpPr>
        <p:spPr bwMode="auto">
          <a:xfrm>
            <a:off x="1600200" y="381000"/>
            <a:ext cx="8934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12.20  </a:t>
            </a:r>
            <a:r>
              <a:rPr lang="en-US" altLang="en-US" sz="2000"/>
              <a:t>Logical ring and physical topology in token-passing access method</a:t>
            </a:r>
          </a:p>
        </p:txBody>
      </p:sp>
      <p:sp>
        <p:nvSpPr>
          <p:cNvPr id="111923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92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1" y="1136650"/>
            <a:ext cx="7102475"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4707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2370"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1082371" name="Text Box 3"/>
          <p:cNvSpPr txBox="1">
            <a:spLocks noChangeArrowheads="1"/>
          </p:cNvSpPr>
          <p:nvPr/>
        </p:nvSpPr>
        <p:spPr bwMode="auto">
          <a:xfrm>
            <a:off x="1752600" y="406401"/>
            <a:ext cx="48215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anose="02020603050405020304" pitchFamily="18" charset="0"/>
              </a:rPr>
              <a:t>12-3   CHANNELIZATION</a:t>
            </a:r>
          </a:p>
        </p:txBody>
      </p:sp>
      <p:sp>
        <p:nvSpPr>
          <p:cNvPr id="1082372"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1082373" name="Rectangle 5"/>
          <p:cNvSpPr>
            <a:spLocks noChangeArrowheads="1"/>
          </p:cNvSpPr>
          <p:nvPr/>
        </p:nvSpPr>
        <p:spPr bwMode="auto">
          <a:xfrm>
            <a:off x="1828800" y="1505074"/>
            <a:ext cx="822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dirty="0">
                <a:solidFill>
                  <a:schemeClr val="hlink"/>
                </a:solidFill>
                <a:effectLst>
                  <a:outerShdw blurRad="38100" dist="38100" dir="2700000" algn="tl">
                    <a:srgbClr val="C0C0C0"/>
                  </a:outerShdw>
                </a:effectLst>
              </a:rPr>
              <a:t>Channelization</a:t>
            </a:r>
            <a:r>
              <a:rPr lang="en-US" altLang="en-US" sz="2400" dirty="0">
                <a:effectLst>
                  <a:outerShdw blurRad="38100" dist="38100" dir="2700000" algn="tl">
                    <a:srgbClr val="C0C0C0"/>
                  </a:outerShdw>
                </a:effectLst>
              </a:rPr>
              <a:t> is a multiple-access method in which the available bandwidth of a link is shared in time, frequency, or through code, between different stations. In this section, we discuss three channelization protocols.</a:t>
            </a:r>
          </a:p>
        </p:txBody>
      </p:sp>
      <p:sp>
        <p:nvSpPr>
          <p:cNvPr id="1082374" name="Rectangle 6"/>
          <p:cNvSpPr>
            <a:spLocks noChangeArrowheads="1"/>
          </p:cNvSpPr>
          <p:nvPr/>
        </p:nvSpPr>
        <p:spPr bwMode="auto">
          <a:xfrm>
            <a:off x="1828800" y="4743451"/>
            <a:ext cx="670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rPr>
              <a:t>Frequency-Division Multiple Access (FDMA)</a:t>
            </a:r>
            <a:r>
              <a:rPr lang="fr-FR" altLang="en-US" sz="2400">
                <a:solidFill>
                  <a:srgbClr val="0033CC"/>
                </a:solidFill>
              </a:rPr>
              <a:t/>
            </a:r>
            <a:br>
              <a:rPr lang="fr-FR" altLang="en-US" sz="2400">
                <a:solidFill>
                  <a:srgbClr val="0033CC"/>
                </a:solidFill>
              </a:rPr>
            </a:br>
            <a:r>
              <a:rPr lang="fr-FR" altLang="en-US" sz="2400">
                <a:solidFill>
                  <a:srgbClr val="0033CC"/>
                </a:solidFill>
              </a:rPr>
              <a:t>Time-Division Multiple Access (TDMA)</a:t>
            </a:r>
          </a:p>
          <a:p>
            <a:pPr>
              <a:buClr>
                <a:schemeClr val="tx1"/>
              </a:buClr>
              <a:buSzPct val="117000"/>
              <a:buFont typeface="Wingdings" panose="05000000000000000000" pitchFamily="2" charset="2"/>
              <a:buNone/>
            </a:pPr>
            <a:r>
              <a:rPr lang="fr-FR" altLang="en-US" sz="2400">
                <a:solidFill>
                  <a:srgbClr val="0033CC"/>
                </a:solidFill>
              </a:rPr>
              <a:t>Code-Division Multiple Access (CDMA)</a:t>
            </a:r>
            <a:endParaRPr lang="en-US" altLang="en-US" sz="2400">
              <a:solidFill>
                <a:srgbClr val="0033CC"/>
              </a:solidFill>
            </a:endParaRPr>
          </a:p>
        </p:txBody>
      </p:sp>
      <p:sp>
        <p:nvSpPr>
          <p:cNvPr id="1082375" name="Text Box 7"/>
          <p:cNvSpPr txBox="1">
            <a:spLocks noChangeArrowheads="1"/>
          </p:cNvSpPr>
          <p:nvPr/>
        </p:nvSpPr>
        <p:spPr bwMode="auto">
          <a:xfrm>
            <a:off x="1810469" y="4267200"/>
            <a:ext cx="34563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u="sng">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2717898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The Channel Allocation Problem</a:t>
            </a:r>
          </a:p>
        </p:txBody>
      </p:sp>
      <p:sp>
        <p:nvSpPr>
          <p:cNvPr id="6147" name="Rectangle 3"/>
          <p:cNvSpPr>
            <a:spLocks noGrp="1" noChangeArrowheads="1"/>
          </p:cNvSpPr>
          <p:nvPr>
            <p:ph type="body" idx="1"/>
          </p:nvPr>
        </p:nvSpPr>
        <p:spPr>
          <a:xfrm>
            <a:off x="1943100" y="1833564"/>
            <a:ext cx="8166100" cy="4719637"/>
          </a:xfrm>
        </p:spPr>
        <p:txBody>
          <a:bodyPr/>
          <a:lstStyle/>
          <a:p>
            <a:pPr>
              <a:buFontTx/>
              <a:buChar char="•"/>
            </a:pPr>
            <a:r>
              <a:rPr lang="en-US" altLang="en-US" sz="2800"/>
              <a:t>Static Channel Allocation in LANs and MANs</a:t>
            </a:r>
          </a:p>
          <a:p>
            <a:pPr>
              <a:buFontTx/>
              <a:buChar char="•"/>
            </a:pPr>
            <a:r>
              <a:rPr lang="en-US" altLang="en-US" sz="2800"/>
              <a:t>Dynamic Channel Allocation in LANs and MANs</a:t>
            </a:r>
          </a:p>
          <a:p>
            <a:pPr>
              <a:buFontTx/>
              <a:buChar char="•"/>
            </a:pPr>
            <a:endParaRPr lang="en-US" altLang="en-US" sz="2800"/>
          </a:p>
        </p:txBody>
      </p:sp>
    </p:spTree>
    <p:extLst>
      <p:ext uri="{BB962C8B-B14F-4D97-AF65-F5344CB8AC3E}">
        <p14:creationId xmlns:p14="http://schemas.microsoft.com/office/powerpoint/2010/main" val="6674426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128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1284" name="Text Box 4"/>
          <p:cNvSpPr txBox="1">
            <a:spLocks noChangeArrowheads="1"/>
          </p:cNvSpPr>
          <p:nvPr/>
        </p:nvSpPr>
        <p:spPr bwMode="auto">
          <a:xfrm>
            <a:off x="1828800" y="381000"/>
            <a:ext cx="661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12.21  </a:t>
            </a:r>
            <a:r>
              <a:rPr lang="en-US" altLang="en-US" sz="2000"/>
              <a:t>Frequency-division multiple access (FDMA)</a:t>
            </a:r>
          </a:p>
        </p:txBody>
      </p:sp>
      <p:sp>
        <p:nvSpPr>
          <p:cNvPr id="112128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2128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6788" y="1231900"/>
            <a:ext cx="7212012"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359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9955"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9956"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9957"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9958"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9959"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9960"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9961"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9962" name="Line 10"/>
          <p:cNvSpPr>
            <a:spLocks noChangeShapeType="1"/>
          </p:cNvSpPr>
          <p:nvPr/>
        </p:nvSpPr>
        <p:spPr bwMode="auto">
          <a:xfrm>
            <a:off x="1982788" y="4387402"/>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9963" name="Rectangle 11"/>
          <p:cNvSpPr>
            <a:spLocks noChangeArrowheads="1"/>
          </p:cNvSpPr>
          <p:nvPr/>
        </p:nvSpPr>
        <p:spPr bwMode="auto">
          <a:xfrm>
            <a:off x="2019300" y="2759075"/>
            <a:ext cx="8077200" cy="1569660"/>
          </a:xfrm>
          <a:prstGeom prst="rect">
            <a:avLst/>
          </a:prstGeom>
          <a:solidFill>
            <a:schemeClr val="bg1"/>
          </a:solidFill>
          <a:ln>
            <a:noFill/>
          </a:ln>
          <a:effectLst/>
        </p:spPr>
        <p:txBody>
          <a:bodyPr>
            <a:spAutoFit/>
          </a:bodyPr>
          <a:lstStyle/>
          <a:p>
            <a:pPr algn="ctr"/>
            <a:r>
              <a:rPr lang="en-US" altLang="en-US" sz="3200">
                <a:latin typeface="Arial" panose="020B0604020202020204" pitchFamily="34" charset="0"/>
              </a:rPr>
              <a:t>In FDMA, the available bandwidth </a:t>
            </a:r>
            <a:br>
              <a:rPr lang="en-US" altLang="en-US" sz="3200">
                <a:latin typeface="Arial" panose="020B0604020202020204" pitchFamily="34" charset="0"/>
              </a:rPr>
            </a:br>
            <a:r>
              <a:rPr lang="en-US" altLang="en-US" sz="3200">
                <a:latin typeface="Arial" panose="020B0604020202020204" pitchFamily="34" charset="0"/>
              </a:rPr>
              <a:t>of the common channel is divided into bands that are separated by guard bands.</a:t>
            </a:r>
          </a:p>
        </p:txBody>
      </p:sp>
      <p:grpSp>
        <p:nvGrpSpPr>
          <p:cNvPr id="1149964" name="Group 12"/>
          <p:cNvGrpSpPr>
            <a:grpSpLocks/>
          </p:cNvGrpSpPr>
          <p:nvPr/>
        </p:nvGrpSpPr>
        <p:grpSpPr bwMode="auto">
          <a:xfrm>
            <a:off x="1981200" y="1981200"/>
            <a:ext cx="1143000" cy="566738"/>
            <a:chOff x="1200" y="1248"/>
            <a:chExt cx="720" cy="357"/>
          </a:xfrm>
        </p:grpSpPr>
        <p:pic>
          <p:nvPicPr>
            <p:cNvPr id="114996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9966" name="Text Box 14"/>
            <p:cNvSpPr txBox="1">
              <a:spLocks noChangeArrowheads="1"/>
            </p:cNvSpPr>
            <p:nvPr/>
          </p:nvSpPr>
          <p:spPr bwMode="auto">
            <a:xfrm>
              <a:off x="1284" y="1248"/>
              <a:ext cx="42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Note</a:t>
              </a:r>
            </a:p>
          </p:txBody>
        </p:sp>
      </p:grpSp>
    </p:spTree>
    <p:extLst>
      <p:ext uri="{BB962C8B-B14F-4D97-AF65-F5344CB8AC3E}">
        <p14:creationId xmlns:p14="http://schemas.microsoft.com/office/powerpoint/2010/main" val="10428551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333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3332" name="Text Box 4"/>
          <p:cNvSpPr txBox="1">
            <a:spLocks noChangeArrowheads="1"/>
          </p:cNvSpPr>
          <p:nvPr/>
        </p:nvSpPr>
        <p:spPr bwMode="auto">
          <a:xfrm>
            <a:off x="1828800" y="381000"/>
            <a:ext cx="6008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12.22  </a:t>
            </a:r>
            <a:r>
              <a:rPr lang="en-US" altLang="en-US" sz="2000"/>
              <a:t>Time-division multiple access (TDMA)</a:t>
            </a:r>
          </a:p>
        </p:txBody>
      </p:sp>
      <p:sp>
        <p:nvSpPr>
          <p:cNvPr id="112333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233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1243014"/>
            <a:ext cx="7212013"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9597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2"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2003"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2004"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2005"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2006"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2007"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2008"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2009"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2010" name="Line 10"/>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2011" name="Rectangle 11"/>
          <p:cNvSpPr>
            <a:spLocks noChangeArrowheads="1"/>
          </p:cNvSpPr>
          <p:nvPr/>
        </p:nvSpPr>
        <p:spPr bwMode="auto">
          <a:xfrm>
            <a:off x="2019300" y="2759075"/>
            <a:ext cx="8077200" cy="1569660"/>
          </a:xfrm>
          <a:prstGeom prst="rect">
            <a:avLst/>
          </a:prstGeom>
          <a:solidFill>
            <a:schemeClr val="bg1"/>
          </a:solidFill>
          <a:ln>
            <a:noFill/>
          </a:ln>
          <a:effectLst/>
        </p:spPr>
        <p:txBody>
          <a:bodyPr>
            <a:spAutoFit/>
          </a:bodyPr>
          <a:lstStyle/>
          <a:p>
            <a:pPr algn="ctr"/>
            <a:r>
              <a:rPr lang="en-US" altLang="en-US" sz="3200" dirty="0">
                <a:latin typeface="Arial" panose="020B0604020202020204" pitchFamily="34" charset="0"/>
              </a:rPr>
              <a:t>In TDMA, the bandwidth is just one channel that is timeshared between different stations.</a:t>
            </a:r>
          </a:p>
        </p:txBody>
      </p:sp>
      <p:grpSp>
        <p:nvGrpSpPr>
          <p:cNvPr id="1152012" name="Group 12"/>
          <p:cNvGrpSpPr>
            <a:grpSpLocks/>
          </p:cNvGrpSpPr>
          <p:nvPr/>
        </p:nvGrpSpPr>
        <p:grpSpPr bwMode="auto">
          <a:xfrm>
            <a:off x="1981200" y="1981200"/>
            <a:ext cx="1143000" cy="566738"/>
            <a:chOff x="1200" y="1248"/>
            <a:chExt cx="720" cy="357"/>
          </a:xfrm>
        </p:grpSpPr>
        <p:pic>
          <p:nvPicPr>
            <p:cNvPr id="115201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2014" name="Text Box 14"/>
            <p:cNvSpPr txBox="1">
              <a:spLocks noChangeArrowheads="1"/>
            </p:cNvSpPr>
            <p:nvPr/>
          </p:nvSpPr>
          <p:spPr bwMode="auto">
            <a:xfrm>
              <a:off x="1284" y="1248"/>
              <a:ext cx="42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Note</a:t>
              </a:r>
            </a:p>
          </p:txBody>
        </p:sp>
      </p:grpSp>
    </p:spTree>
    <p:extLst>
      <p:ext uri="{BB962C8B-B14F-4D97-AF65-F5344CB8AC3E}">
        <p14:creationId xmlns:p14="http://schemas.microsoft.com/office/powerpoint/2010/main" val="8566087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4051"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4052"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4053"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4054"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4055"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4056"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54057"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4058" name="Line 10"/>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4059" name="Rectangle 11"/>
          <p:cNvSpPr>
            <a:spLocks noChangeArrowheads="1"/>
          </p:cNvSpPr>
          <p:nvPr/>
        </p:nvSpPr>
        <p:spPr bwMode="auto">
          <a:xfrm>
            <a:off x="2019300" y="2759075"/>
            <a:ext cx="8077200" cy="1066800"/>
          </a:xfrm>
          <a:prstGeom prst="rect">
            <a:avLst/>
          </a:prstGeom>
          <a:solidFill>
            <a:schemeClr val="bg1"/>
          </a:solidFill>
          <a:ln>
            <a:noFill/>
          </a:ln>
          <a:effectLst/>
        </p:spPr>
        <p:txBody>
          <a:bodyPr>
            <a:spAutoFit/>
          </a:bodyPr>
          <a:lstStyle/>
          <a:p>
            <a:pPr algn="ctr"/>
            <a:r>
              <a:rPr lang="en-US" altLang="en-US" sz="3200">
                <a:latin typeface="Arial" panose="020B0604020202020204" pitchFamily="34" charset="0"/>
              </a:rPr>
              <a:t>In CDMA, one channel carries all transmissions simultaneously.</a:t>
            </a:r>
          </a:p>
        </p:txBody>
      </p:sp>
      <p:grpSp>
        <p:nvGrpSpPr>
          <p:cNvPr id="1154060" name="Group 12"/>
          <p:cNvGrpSpPr>
            <a:grpSpLocks/>
          </p:cNvGrpSpPr>
          <p:nvPr/>
        </p:nvGrpSpPr>
        <p:grpSpPr bwMode="auto">
          <a:xfrm>
            <a:off x="1981200" y="1981200"/>
            <a:ext cx="1143000" cy="566738"/>
            <a:chOff x="1200" y="1248"/>
            <a:chExt cx="720" cy="357"/>
          </a:xfrm>
        </p:grpSpPr>
        <p:pic>
          <p:nvPicPr>
            <p:cNvPr id="115406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4062" name="Text Box 14"/>
            <p:cNvSpPr txBox="1">
              <a:spLocks noChangeArrowheads="1"/>
            </p:cNvSpPr>
            <p:nvPr/>
          </p:nvSpPr>
          <p:spPr bwMode="auto">
            <a:xfrm>
              <a:off x="1284" y="1248"/>
              <a:ext cx="42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Note</a:t>
              </a:r>
            </a:p>
          </p:txBody>
        </p:sp>
      </p:grpSp>
    </p:spTree>
    <p:extLst>
      <p:ext uri="{BB962C8B-B14F-4D97-AF65-F5344CB8AC3E}">
        <p14:creationId xmlns:p14="http://schemas.microsoft.com/office/powerpoint/2010/main" val="33935302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5379"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5380" name="Text Box 4"/>
          <p:cNvSpPr txBox="1">
            <a:spLocks noChangeArrowheads="1"/>
          </p:cNvSpPr>
          <p:nvPr/>
        </p:nvSpPr>
        <p:spPr bwMode="auto">
          <a:xfrm>
            <a:off x="1828801" y="381000"/>
            <a:ext cx="6207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12.23  </a:t>
            </a:r>
            <a:r>
              <a:rPr lang="en-US" altLang="en-US" sz="2000"/>
              <a:t>Simple idea of communication with code</a:t>
            </a:r>
          </a:p>
        </p:txBody>
      </p:sp>
      <p:sp>
        <p:nvSpPr>
          <p:cNvPr id="112538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2538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213" y="1338264"/>
            <a:ext cx="7258050" cy="430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87869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8114"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8115" name="Text Box 3"/>
          <p:cNvSpPr txBox="1">
            <a:spLocks noChangeArrowheads="1"/>
          </p:cNvSpPr>
          <p:nvPr/>
        </p:nvSpPr>
        <p:spPr bwMode="auto">
          <a:xfrm>
            <a:off x="1752601" y="406400"/>
            <a:ext cx="56661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effectLst>
                  <a:outerShdw blurRad="38100" dist="38100" dir="2700000" algn="tl">
                    <a:srgbClr val="C0C0C0"/>
                  </a:outerShdw>
                </a:effectLst>
                <a:latin typeface="Times" panose="02020603050405020304" pitchFamily="18" charset="0"/>
              </a:rPr>
              <a:t>13-2   STANDARD ETHERNET</a:t>
            </a:r>
          </a:p>
        </p:txBody>
      </p:sp>
      <p:sp>
        <p:nvSpPr>
          <p:cNvPr id="858116"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58117" name="Rectangle 5"/>
          <p:cNvSpPr>
            <a:spLocks noChangeArrowheads="1"/>
          </p:cNvSpPr>
          <p:nvPr/>
        </p:nvSpPr>
        <p:spPr bwMode="auto">
          <a:xfrm>
            <a:off x="1600200" y="1384301"/>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original Ethernet was created in 1976 at Xerox’s Palo Alto Research Center (PARC). Since then, it has gone through four generations. We briefly discuss the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Standard (or traditional) Ethernet</a:t>
            </a:r>
            <a:r>
              <a:rPr lang="en-US" altLang="en-US" sz="2800" i="1">
                <a:effectLst>
                  <a:outerShdw blurRad="38100" dist="38100" dir="2700000" algn="tl">
                    <a:srgbClr val="C0C0C0"/>
                  </a:outerShdw>
                </a:effectLst>
                <a:latin typeface="Times New Roman" panose="02020603050405020304" pitchFamily="18" charset="0"/>
              </a:rPr>
              <a:t> in this section. </a:t>
            </a:r>
          </a:p>
        </p:txBody>
      </p:sp>
    </p:spTree>
    <p:extLst>
      <p:ext uri="{BB962C8B-B14F-4D97-AF65-F5344CB8AC3E}">
        <p14:creationId xmlns:p14="http://schemas.microsoft.com/office/powerpoint/2010/main" val="32143698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7"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8" name="Text Box 4"/>
          <p:cNvSpPr txBox="1">
            <a:spLocks noChangeArrowheads="1"/>
          </p:cNvSpPr>
          <p:nvPr/>
        </p:nvSpPr>
        <p:spPr bwMode="auto">
          <a:xfrm>
            <a:off x="1828800" y="762000"/>
            <a:ext cx="68386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solidFill>
                  <a:schemeClr val="folHlink"/>
                </a:solidFill>
                <a:latin typeface="Times New Roman" panose="02020603050405020304" pitchFamily="18" charset="0"/>
              </a:rPr>
              <a:t>Figure 13.4  </a:t>
            </a:r>
            <a:r>
              <a:rPr lang="en-US" altLang="en-US" sz="2000" i="1" dirty="0">
                <a:latin typeface="Times New Roman" panose="02020603050405020304" pitchFamily="18" charset="0"/>
              </a:rPr>
              <a:t>802.3 MAC </a:t>
            </a:r>
            <a:r>
              <a:rPr lang="en-US" altLang="en-US" sz="2000" i="1" dirty="0" smtClean="0">
                <a:latin typeface="Times New Roman" panose="02020603050405020304" pitchFamily="18" charset="0"/>
              </a:rPr>
              <a:t>frame / Ethernet frame format</a:t>
            </a:r>
            <a:endParaRPr lang="en-US" altLang="en-US" sz="2000" i="1" dirty="0">
              <a:latin typeface="Times New Roman" panose="02020603050405020304" pitchFamily="18" charset="0"/>
            </a:endParaRPr>
          </a:p>
        </p:txBody>
      </p:sp>
      <p:sp>
        <p:nvSpPr>
          <p:cNvPr id="86630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63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864" y="2290764"/>
            <a:ext cx="8821737"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2028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1"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2" name="Text Box 4"/>
          <p:cNvSpPr txBox="1">
            <a:spLocks noChangeArrowheads="1"/>
          </p:cNvSpPr>
          <p:nvPr/>
        </p:nvSpPr>
        <p:spPr bwMode="auto">
          <a:xfrm>
            <a:off x="1828800" y="762000"/>
            <a:ext cx="5251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13.5  </a:t>
            </a:r>
            <a:r>
              <a:rPr lang="en-US" altLang="en-US" sz="2000" i="1">
                <a:latin typeface="Times New Roman" panose="02020603050405020304" pitchFamily="18" charset="0"/>
              </a:rPr>
              <a:t>Minimum and maximum lengths</a:t>
            </a:r>
          </a:p>
        </p:txBody>
      </p:sp>
      <p:sp>
        <p:nvSpPr>
          <p:cNvPr id="86733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73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433638"/>
            <a:ext cx="8574088" cy="267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7325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5"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6" name="Text Box 4"/>
          <p:cNvSpPr txBox="1">
            <a:spLocks noChangeArrowheads="1"/>
          </p:cNvSpPr>
          <p:nvPr/>
        </p:nvSpPr>
        <p:spPr bwMode="auto">
          <a:xfrm>
            <a:off x="1828801" y="762000"/>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13.6  </a:t>
            </a:r>
            <a:r>
              <a:rPr lang="en-US" altLang="en-US" sz="2000" i="1">
                <a:latin typeface="Times New Roman" panose="02020603050405020304" pitchFamily="18" charset="0"/>
              </a:rPr>
              <a:t>Example of an Ethernet address in hexadecimal notation</a:t>
            </a:r>
          </a:p>
        </p:txBody>
      </p:sp>
      <p:sp>
        <p:nvSpPr>
          <p:cNvPr id="86835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83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5939" y="2679701"/>
            <a:ext cx="6078537"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153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z="3200"/>
              <a:t>Dynamic Channel Allocation in LANs and MANs</a:t>
            </a:r>
          </a:p>
        </p:txBody>
      </p:sp>
      <p:sp>
        <p:nvSpPr>
          <p:cNvPr id="7171" name="Rectangle 3"/>
          <p:cNvSpPr>
            <a:spLocks noGrp="1" noChangeArrowheads="1"/>
          </p:cNvSpPr>
          <p:nvPr>
            <p:ph type="body" idx="1"/>
          </p:nvPr>
        </p:nvSpPr>
        <p:spPr>
          <a:xfrm>
            <a:off x="3082925" y="1347788"/>
            <a:ext cx="6845300" cy="4743450"/>
          </a:xfrm>
        </p:spPr>
        <p:txBody>
          <a:bodyPr>
            <a:normAutofit fontScale="92500" lnSpcReduction="10000"/>
          </a:bodyPr>
          <a:lstStyle/>
          <a:p>
            <a:pPr>
              <a:lnSpc>
                <a:spcPct val="90000"/>
              </a:lnSpc>
              <a:buFontTx/>
              <a:buAutoNum type="arabicPeriod"/>
            </a:pPr>
            <a:r>
              <a:rPr lang="en-US" altLang="en-US" dirty="0"/>
              <a:t>Station Model.</a:t>
            </a:r>
          </a:p>
          <a:p>
            <a:pPr>
              <a:lnSpc>
                <a:spcPct val="90000"/>
              </a:lnSpc>
              <a:buFontTx/>
              <a:buAutoNum type="arabicPeriod"/>
            </a:pPr>
            <a:endParaRPr lang="en-US" altLang="en-US" dirty="0"/>
          </a:p>
          <a:p>
            <a:pPr>
              <a:lnSpc>
                <a:spcPct val="90000"/>
              </a:lnSpc>
              <a:buFontTx/>
              <a:buAutoNum type="arabicPeriod"/>
            </a:pPr>
            <a:r>
              <a:rPr lang="en-US" altLang="en-US" dirty="0"/>
              <a:t>Single Channel Assumption.</a:t>
            </a:r>
          </a:p>
          <a:p>
            <a:pPr>
              <a:lnSpc>
                <a:spcPct val="90000"/>
              </a:lnSpc>
              <a:buFontTx/>
              <a:buAutoNum type="arabicPeriod"/>
            </a:pPr>
            <a:endParaRPr lang="en-US" altLang="en-US" dirty="0"/>
          </a:p>
          <a:p>
            <a:pPr>
              <a:lnSpc>
                <a:spcPct val="90000"/>
              </a:lnSpc>
              <a:buFontTx/>
              <a:buAutoNum type="arabicPeriod"/>
            </a:pPr>
            <a:r>
              <a:rPr lang="en-US" altLang="en-US" dirty="0"/>
              <a:t>Collision Assumption.</a:t>
            </a:r>
          </a:p>
          <a:p>
            <a:pPr>
              <a:lnSpc>
                <a:spcPct val="90000"/>
              </a:lnSpc>
              <a:buFontTx/>
              <a:buAutoNum type="arabicPeriod"/>
            </a:pPr>
            <a:endParaRPr lang="en-US" altLang="en-US" dirty="0"/>
          </a:p>
          <a:p>
            <a:pPr>
              <a:lnSpc>
                <a:spcPct val="90000"/>
              </a:lnSpc>
              <a:buFontTx/>
              <a:buAutoNum type="arabicPeriod"/>
            </a:pPr>
            <a:r>
              <a:rPr lang="en-US" altLang="en-US" dirty="0"/>
              <a:t>(a) Continuous Time.</a:t>
            </a:r>
            <a:br>
              <a:rPr lang="en-US" altLang="en-US" dirty="0"/>
            </a:br>
            <a:r>
              <a:rPr lang="en-US" altLang="en-US" dirty="0"/>
              <a:t>(b) Slotted Time.</a:t>
            </a:r>
          </a:p>
          <a:p>
            <a:pPr>
              <a:lnSpc>
                <a:spcPct val="90000"/>
              </a:lnSpc>
              <a:buFontTx/>
              <a:buAutoNum type="arabicPeriod"/>
            </a:pPr>
            <a:endParaRPr lang="en-US" altLang="en-US" dirty="0"/>
          </a:p>
          <a:p>
            <a:pPr>
              <a:lnSpc>
                <a:spcPct val="90000"/>
              </a:lnSpc>
              <a:buFontTx/>
              <a:buAutoNum type="arabicPeriod"/>
            </a:pPr>
            <a:r>
              <a:rPr lang="en-US" altLang="en-US" dirty="0"/>
              <a:t>(a) Carrier Sense.</a:t>
            </a:r>
            <a:br>
              <a:rPr lang="en-US" altLang="en-US" dirty="0"/>
            </a:br>
            <a:r>
              <a:rPr lang="en-US" altLang="en-US" dirty="0"/>
              <a:t>(b) No Carrier Sense.</a:t>
            </a:r>
          </a:p>
        </p:txBody>
      </p:sp>
    </p:spTree>
    <p:extLst>
      <p:ext uri="{BB962C8B-B14F-4D97-AF65-F5344CB8AC3E}">
        <p14:creationId xmlns:p14="http://schemas.microsoft.com/office/powerpoint/2010/main" val="25081326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79"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80" name="Text Box 4"/>
          <p:cNvSpPr txBox="1">
            <a:spLocks noChangeArrowheads="1"/>
          </p:cNvSpPr>
          <p:nvPr/>
        </p:nvSpPr>
        <p:spPr bwMode="auto">
          <a:xfrm>
            <a:off x="1828801" y="762000"/>
            <a:ext cx="5153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13.7  </a:t>
            </a:r>
            <a:r>
              <a:rPr lang="en-US" altLang="en-US" sz="2000" i="1">
                <a:latin typeface="Times New Roman" panose="02020603050405020304" pitchFamily="18" charset="0"/>
              </a:rPr>
              <a:t>Unicast and multicast addresses</a:t>
            </a:r>
          </a:p>
        </p:txBody>
      </p:sp>
      <p:sp>
        <p:nvSpPr>
          <p:cNvPr id="86938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93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350" y="2057399"/>
            <a:ext cx="727710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11"/>
          <p:cNvSpPr>
            <a:spLocks noChangeArrowheads="1"/>
          </p:cNvSpPr>
          <p:nvPr/>
        </p:nvSpPr>
        <p:spPr bwMode="auto">
          <a:xfrm>
            <a:off x="1676400" y="3418343"/>
            <a:ext cx="8763000" cy="2677656"/>
          </a:xfrm>
          <a:prstGeom prst="rect">
            <a:avLst/>
          </a:prstGeom>
          <a:solidFill>
            <a:schemeClr val="bg1"/>
          </a:solidFill>
          <a:ln>
            <a:noFill/>
          </a:ln>
          <a:effectLst/>
          <a:extLst/>
        </p:spPr>
        <p:txBody>
          <a:bodyPr wrap="square">
            <a:spAutoFit/>
          </a:bodyPr>
          <a:lstStyle/>
          <a:p>
            <a:pPr marL="457200" indent="-457200" algn="just">
              <a:buFont typeface="Arial" panose="020B0604020202020204" pitchFamily="34" charset="0"/>
              <a:buChar char="•"/>
            </a:pPr>
            <a:r>
              <a:rPr lang="en-US" altLang="en-US" sz="2800" dirty="0"/>
              <a:t>The least significant bit of the first </a:t>
            </a:r>
            <a:r>
              <a:rPr lang="en-US" altLang="en-US" sz="2800" dirty="0" smtClean="0"/>
              <a:t>byte defines </a:t>
            </a:r>
            <a:r>
              <a:rPr lang="en-US" altLang="en-US" sz="2800" dirty="0"/>
              <a:t>the type of </a:t>
            </a:r>
            <a:r>
              <a:rPr lang="en-US" altLang="en-US" sz="2800" dirty="0" smtClean="0"/>
              <a:t>address.</a:t>
            </a:r>
          </a:p>
          <a:p>
            <a:pPr marL="457200" indent="-457200" algn="just">
              <a:buFont typeface="Arial" panose="020B0604020202020204" pitchFamily="34" charset="0"/>
              <a:buChar char="•"/>
            </a:pPr>
            <a:r>
              <a:rPr lang="en-US" altLang="en-US" sz="2800" dirty="0" smtClean="0"/>
              <a:t>If </a:t>
            </a:r>
            <a:r>
              <a:rPr lang="en-US" altLang="en-US" sz="2800" dirty="0"/>
              <a:t>the bit is 0, the address is unicast</a:t>
            </a:r>
            <a:r>
              <a:rPr lang="en-US" altLang="en-US" sz="2800" dirty="0" smtClean="0"/>
              <a:t>; otherwise</a:t>
            </a:r>
            <a:r>
              <a:rPr lang="en-US" altLang="en-US" sz="2800" dirty="0"/>
              <a:t>, it </a:t>
            </a:r>
            <a:r>
              <a:rPr lang="en-US" altLang="en-US" sz="2800" dirty="0" smtClean="0"/>
              <a:t>is multicast.</a:t>
            </a:r>
          </a:p>
          <a:p>
            <a:pPr marL="457200" indent="-457200" algn="just">
              <a:buFont typeface="Arial" panose="020B0604020202020204" pitchFamily="34" charset="0"/>
              <a:buChar char="•"/>
            </a:pPr>
            <a:r>
              <a:rPr lang="en-US" altLang="en-US" sz="2800" dirty="0"/>
              <a:t>The broadcast destination address is a special case </a:t>
            </a:r>
            <a:r>
              <a:rPr lang="en-US" altLang="en-US" sz="2800" dirty="0" smtClean="0"/>
              <a:t>of the </a:t>
            </a:r>
            <a:r>
              <a:rPr lang="en-US" altLang="en-US" sz="2800" dirty="0"/>
              <a:t>multicast address in which all bits are 1s</a:t>
            </a:r>
            <a:r>
              <a:rPr lang="en-US" altLang="en-US" sz="2800" dirty="0" smtClean="0"/>
              <a:t>.</a:t>
            </a:r>
            <a:endParaRPr lang="en-US" altLang="en-US" sz="2800" dirty="0"/>
          </a:p>
        </p:txBody>
      </p:sp>
    </p:spTree>
    <p:extLst>
      <p:ext uri="{BB962C8B-B14F-4D97-AF65-F5344CB8AC3E}">
        <p14:creationId xmlns:p14="http://schemas.microsoft.com/office/powerpoint/2010/main" val="35907246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ltLang="en-US">
                <a:solidFill>
                  <a:schemeClr val="tx1"/>
                </a:solidFill>
              </a:rPr>
              <a:t>13.</a:t>
            </a:r>
            <a:fld id="{7CE1A022-4A34-47A8-9C14-31B9827D003D}" type="slidenum">
              <a:rPr lang="en-US" altLang="en-US">
                <a:solidFill>
                  <a:schemeClr val="tx1"/>
                </a:solidFill>
              </a:rPr>
              <a:pPr/>
              <a:t>41</a:t>
            </a:fld>
            <a:endParaRPr lang="en-US" altLang="en-US">
              <a:solidFill>
                <a:schemeClr val="tx1"/>
              </a:solidFill>
            </a:endParaRPr>
          </a:p>
        </p:txBody>
      </p:sp>
      <p:sp>
        <p:nvSpPr>
          <p:cNvPr id="897033" name="Rectangle 9"/>
          <p:cNvSpPr>
            <a:spLocks noChangeArrowheads="1"/>
          </p:cNvSpPr>
          <p:nvPr/>
        </p:nvSpPr>
        <p:spPr bwMode="auto">
          <a:xfrm>
            <a:off x="1752600" y="990600"/>
            <a:ext cx="8686800" cy="13731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dirty="0">
                <a:latin typeface="Times New Roman" panose="02020603050405020304" pitchFamily="18" charset="0"/>
              </a:rPr>
              <a:t>Define the type of the following destination addresses:</a:t>
            </a:r>
          </a:p>
          <a:p>
            <a:pPr algn="just"/>
            <a:r>
              <a:rPr lang="en-US" altLang="en-US" sz="2800" i="1" dirty="0">
                <a:latin typeface="Times New Roman" panose="02020603050405020304" pitchFamily="18" charset="0"/>
              </a:rPr>
              <a:t>a.  4A:30:10:21:10:1A               b.  47:20:1B:2E:08:EE</a:t>
            </a:r>
          </a:p>
          <a:p>
            <a:pPr algn="just"/>
            <a:r>
              <a:rPr lang="en-US" altLang="en-US" sz="2800" i="1" dirty="0">
                <a:latin typeface="Times New Roman" panose="02020603050405020304" pitchFamily="18" charset="0"/>
              </a:rPr>
              <a:t>c.  FF:FF:FF:FF:FF:FF</a:t>
            </a:r>
          </a:p>
        </p:txBody>
      </p:sp>
      <p:sp>
        <p:nvSpPr>
          <p:cNvPr id="897034" name="Rectangle 10"/>
          <p:cNvSpPr>
            <a:spLocks noChangeArrowheads="1"/>
          </p:cNvSpPr>
          <p:nvPr/>
        </p:nvSpPr>
        <p:spPr bwMode="auto">
          <a:xfrm>
            <a:off x="1752600" y="2438401"/>
            <a:ext cx="8686800" cy="39354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Solution</a:t>
            </a:r>
          </a:p>
          <a:p>
            <a:r>
              <a:rPr lang="en-US" altLang="en-US" sz="2800" i="1">
                <a:latin typeface="Times" panose="02020603050405020304" pitchFamily="18" charset="0"/>
              </a:rPr>
              <a:t>To find the type of the address, we need to look at the second hexadecimal digit from the left. If it is even, the address is unicast. If it is odd, the address is multicast. If all digits are F’s, the address is broadcast. Therefore, we have the following:</a:t>
            </a:r>
          </a:p>
          <a:p>
            <a:r>
              <a:rPr lang="en-US" altLang="en-US" sz="2800" i="1">
                <a:latin typeface="Times" panose="02020603050405020304" pitchFamily="18" charset="0"/>
              </a:rPr>
              <a:t>a.  This is a unicast address because A in binary is 1010.</a:t>
            </a:r>
          </a:p>
          <a:p>
            <a:r>
              <a:rPr lang="en-US" altLang="en-US" sz="2800" i="1">
                <a:latin typeface="Times" panose="02020603050405020304" pitchFamily="18" charset="0"/>
              </a:rPr>
              <a:t>b.  This is a multicast address because 7 in binary is 0111.</a:t>
            </a:r>
          </a:p>
          <a:p>
            <a:r>
              <a:rPr lang="en-US" altLang="en-US" sz="2800" i="1">
                <a:latin typeface="Times" panose="02020603050405020304" pitchFamily="18" charset="0"/>
              </a:rPr>
              <a:t>c.  This is a broadcast address because all digits are F’s.</a:t>
            </a:r>
          </a:p>
        </p:txBody>
      </p:sp>
      <p:sp>
        <p:nvSpPr>
          <p:cNvPr id="897035" name="Text Box 11"/>
          <p:cNvSpPr txBox="1">
            <a:spLocks noChangeArrowheads="1"/>
          </p:cNvSpPr>
          <p:nvPr/>
        </p:nvSpPr>
        <p:spPr bwMode="auto">
          <a:xfrm>
            <a:off x="1752600" y="267862"/>
            <a:ext cx="18758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1" dirty="0">
                <a:latin typeface="Times New Roman" panose="02020603050405020304" pitchFamily="18" charset="0"/>
              </a:rPr>
              <a:t>Example 13.1</a:t>
            </a:r>
          </a:p>
        </p:txBody>
      </p:sp>
    </p:spTree>
    <p:extLst>
      <p:ext uri="{BB962C8B-B14F-4D97-AF65-F5344CB8AC3E}">
        <p14:creationId xmlns:p14="http://schemas.microsoft.com/office/powerpoint/2010/main" val="30197822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3"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4" name="Text Box 4"/>
          <p:cNvSpPr txBox="1">
            <a:spLocks noChangeArrowheads="1"/>
          </p:cNvSpPr>
          <p:nvPr/>
        </p:nvSpPr>
        <p:spPr bwMode="auto">
          <a:xfrm>
            <a:off x="1828800" y="762000"/>
            <a:ext cx="6472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13.3  </a:t>
            </a:r>
            <a:r>
              <a:rPr lang="en-US" altLang="en-US" sz="2000" i="1">
                <a:latin typeface="Times New Roman" panose="02020603050405020304" pitchFamily="18" charset="0"/>
              </a:rPr>
              <a:t>Ethernet evolution through four generations</a:t>
            </a:r>
          </a:p>
        </p:txBody>
      </p:sp>
      <p:sp>
        <p:nvSpPr>
          <p:cNvPr id="86528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52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226" y="2286000"/>
            <a:ext cx="7394575"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1993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3"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4" name="Text Box 4"/>
          <p:cNvSpPr txBox="1">
            <a:spLocks noChangeArrowheads="1"/>
          </p:cNvSpPr>
          <p:nvPr/>
        </p:nvSpPr>
        <p:spPr bwMode="auto">
          <a:xfrm>
            <a:off x="1828801" y="762000"/>
            <a:ext cx="5197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13.8  </a:t>
            </a:r>
            <a:r>
              <a:rPr lang="en-US" altLang="en-US" sz="2000" i="1">
                <a:latin typeface="Times New Roman" panose="02020603050405020304" pitchFamily="18" charset="0"/>
              </a:rPr>
              <a:t>Categories of Standard Ethernet</a:t>
            </a:r>
          </a:p>
        </p:txBody>
      </p:sp>
      <p:sp>
        <p:nvSpPr>
          <p:cNvPr id="87040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04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133601"/>
            <a:ext cx="6389688" cy="335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42522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7"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8" name="Text Box 4"/>
          <p:cNvSpPr txBox="1">
            <a:spLocks noChangeArrowheads="1"/>
          </p:cNvSpPr>
          <p:nvPr/>
        </p:nvSpPr>
        <p:spPr bwMode="auto">
          <a:xfrm>
            <a:off x="1828800" y="762000"/>
            <a:ext cx="6986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13.9  </a:t>
            </a:r>
            <a:r>
              <a:rPr lang="en-US" altLang="en-US" sz="2000" i="1">
                <a:latin typeface="Times New Roman" panose="02020603050405020304" pitchFamily="18" charset="0"/>
              </a:rPr>
              <a:t>Encoding in a Standard Ethernet implementation</a:t>
            </a:r>
          </a:p>
        </p:txBody>
      </p:sp>
      <p:sp>
        <p:nvSpPr>
          <p:cNvPr id="87142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14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9814" y="2363788"/>
            <a:ext cx="7367587" cy="327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54051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7"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8" name="Text Box 4"/>
          <p:cNvSpPr txBox="1">
            <a:spLocks noChangeArrowheads="1"/>
          </p:cNvSpPr>
          <p:nvPr/>
        </p:nvSpPr>
        <p:spPr bwMode="auto">
          <a:xfrm>
            <a:off x="1828801" y="762000"/>
            <a:ext cx="5199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13.20  </a:t>
            </a:r>
            <a:r>
              <a:rPr lang="en-US" altLang="en-US" sz="2000" i="1">
                <a:latin typeface="Times New Roman" panose="02020603050405020304" pitchFamily="18" charset="0"/>
              </a:rPr>
              <a:t>Fast Ethernet implementations</a:t>
            </a:r>
          </a:p>
        </p:txBody>
      </p:sp>
      <p:sp>
        <p:nvSpPr>
          <p:cNvPr id="88166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16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600" y="2514600"/>
            <a:ext cx="6654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64364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39"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40" name="Text Box 4"/>
          <p:cNvSpPr txBox="1">
            <a:spLocks noChangeArrowheads="1"/>
          </p:cNvSpPr>
          <p:nvPr/>
        </p:nvSpPr>
        <p:spPr bwMode="auto">
          <a:xfrm>
            <a:off x="1828801" y="762000"/>
            <a:ext cx="5508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13.23  </a:t>
            </a:r>
            <a:r>
              <a:rPr lang="en-US" altLang="en-US" sz="2000" i="1">
                <a:latin typeface="Times New Roman" panose="02020603050405020304" pitchFamily="18" charset="0"/>
              </a:rPr>
              <a:t>Gigabit Ethernet implementations</a:t>
            </a:r>
          </a:p>
        </p:txBody>
      </p:sp>
      <p:sp>
        <p:nvSpPr>
          <p:cNvPr id="88474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47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688" y="2209801"/>
            <a:ext cx="7961312" cy="289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2645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3865551" y="120091"/>
            <a:ext cx="4460898" cy="1143000"/>
          </a:xfrm>
        </p:spPr>
        <p:txBody>
          <a:bodyPr/>
          <a:lstStyle/>
          <a:p>
            <a:r>
              <a:rPr lang="en-US" dirty="0" smtClean="0"/>
              <a:t>Ethernet Evolution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47683920"/>
              </p:ext>
            </p:extLst>
          </p:nvPr>
        </p:nvGraphicFramePr>
        <p:xfrm>
          <a:off x="266029" y="932647"/>
          <a:ext cx="11492381" cy="5661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41183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dirty="0"/>
              <a:t>Local Internetworking</a:t>
            </a:r>
          </a:p>
        </p:txBody>
      </p:sp>
      <p:sp>
        <p:nvSpPr>
          <p:cNvPr id="59395" name="Rectangle 3"/>
          <p:cNvSpPr>
            <a:spLocks noGrp="1" noChangeArrowheads="1"/>
          </p:cNvSpPr>
          <p:nvPr>
            <p:ph type="body" idx="1"/>
          </p:nvPr>
        </p:nvSpPr>
        <p:spPr>
          <a:xfrm>
            <a:off x="922471" y="1392842"/>
            <a:ext cx="9997440" cy="4800600"/>
          </a:xfrm>
        </p:spPr>
        <p:txBody>
          <a:bodyPr/>
          <a:lstStyle/>
          <a:p>
            <a:pPr algn="ctr">
              <a:buFontTx/>
              <a:buNone/>
            </a:pPr>
            <a:r>
              <a:rPr lang="en-US" altLang="en-US" dirty="0"/>
              <a:t>A configuration with four LANs and two bridges.</a:t>
            </a:r>
          </a:p>
        </p:txBody>
      </p:sp>
      <p:pic>
        <p:nvPicPr>
          <p:cNvPr id="59396" name="Picture 4" descr="4-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144" y="2504584"/>
            <a:ext cx="8240713" cy="260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398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Spanning Tree Bridges</a:t>
            </a:r>
          </a:p>
        </p:txBody>
      </p:sp>
      <p:sp>
        <p:nvSpPr>
          <p:cNvPr id="60419" name="Rectangle 3"/>
          <p:cNvSpPr>
            <a:spLocks noGrp="1" noChangeArrowheads="1"/>
          </p:cNvSpPr>
          <p:nvPr>
            <p:ph type="body" idx="1"/>
          </p:nvPr>
        </p:nvSpPr>
        <p:spPr/>
        <p:txBody>
          <a:bodyPr/>
          <a:lstStyle/>
          <a:p>
            <a:pPr algn="ctr">
              <a:buFontTx/>
              <a:buNone/>
            </a:pPr>
            <a:r>
              <a:rPr lang="en-US" altLang="en-US"/>
              <a:t>Two parallel transparent bridges.</a:t>
            </a:r>
          </a:p>
        </p:txBody>
      </p:sp>
      <p:pic>
        <p:nvPicPr>
          <p:cNvPr id="60420" name="Picture 4" descr="4-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8" y="1530350"/>
            <a:ext cx="7112000" cy="3748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088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Multiple Access Protocols</a:t>
            </a:r>
          </a:p>
        </p:txBody>
      </p:sp>
      <p:sp>
        <p:nvSpPr>
          <p:cNvPr id="8195" name="Rectangle 3"/>
          <p:cNvSpPr>
            <a:spLocks noGrp="1" noChangeArrowheads="1"/>
          </p:cNvSpPr>
          <p:nvPr>
            <p:ph type="body" idx="1"/>
          </p:nvPr>
        </p:nvSpPr>
        <p:spPr>
          <a:xfrm>
            <a:off x="1930400" y="1563689"/>
            <a:ext cx="8489950" cy="4975225"/>
          </a:xfrm>
        </p:spPr>
        <p:txBody>
          <a:bodyPr/>
          <a:lstStyle/>
          <a:p>
            <a:pPr>
              <a:buFontTx/>
              <a:buChar char="•"/>
            </a:pPr>
            <a:r>
              <a:rPr lang="en-US" altLang="en-US" sz="2800" dirty="0" smtClean="0"/>
              <a:t>ALOHA</a:t>
            </a:r>
          </a:p>
          <a:p>
            <a:pPr lvl="1">
              <a:buFontTx/>
              <a:buChar char="•"/>
            </a:pPr>
            <a:r>
              <a:rPr lang="en-US" altLang="en-US" sz="2400" dirty="0" smtClean="0"/>
              <a:t>Pure ALOHA</a:t>
            </a:r>
          </a:p>
          <a:p>
            <a:pPr lvl="1">
              <a:buFontTx/>
              <a:buChar char="•"/>
            </a:pPr>
            <a:r>
              <a:rPr lang="en-US" altLang="en-US" sz="2400" dirty="0" smtClean="0"/>
              <a:t>Slotted ALOHA</a:t>
            </a:r>
            <a:endParaRPr lang="en-US" altLang="en-US" sz="2400" dirty="0"/>
          </a:p>
          <a:p>
            <a:pPr>
              <a:buFontTx/>
              <a:buChar char="•"/>
            </a:pPr>
            <a:r>
              <a:rPr lang="en-US" altLang="en-US" sz="2800" dirty="0"/>
              <a:t>Carrier Sense Multiple </a:t>
            </a:r>
            <a:r>
              <a:rPr lang="en-US" altLang="en-US" sz="2800" dirty="0" smtClean="0"/>
              <a:t>Access (CSMA)</a:t>
            </a:r>
          </a:p>
          <a:p>
            <a:pPr lvl="1">
              <a:buFontTx/>
              <a:buChar char="•"/>
            </a:pPr>
            <a:r>
              <a:rPr lang="en-US" altLang="en-US" sz="2400" dirty="0" smtClean="0"/>
              <a:t>CSMA/CD</a:t>
            </a:r>
          </a:p>
          <a:p>
            <a:pPr lvl="1">
              <a:buFontTx/>
              <a:buChar char="•"/>
            </a:pPr>
            <a:r>
              <a:rPr lang="en-US" altLang="en-US" sz="2400" dirty="0" smtClean="0"/>
              <a:t>CSMA/CA</a:t>
            </a:r>
            <a:endParaRPr lang="en-US" altLang="en-US" sz="2400" dirty="0"/>
          </a:p>
        </p:txBody>
      </p:sp>
    </p:spTree>
    <p:extLst>
      <p:ext uri="{BB962C8B-B14F-4D97-AF65-F5344CB8AC3E}">
        <p14:creationId xmlns:p14="http://schemas.microsoft.com/office/powerpoint/2010/main" val="15118805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a:t>Spanning Tree Bridges (2)</a:t>
            </a:r>
          </a:p>
        </p:txBody>
      </p:sp>
      <p:sp>
        <p:nvSpPr>
          <p:cNvPr id="61443" name="Rectangle 3"/>
          <p:cNvSpPr>
            <a:spLocks noGrp="1" noChangeArrowheads="1"/>
          </p:cNvSpPr>
          <p:nvPr>
            <p:ph type="body" idx="1"/>
          </p:nvPr>
        </p:nvSpPr>
        <p:spPr>
          <a:xfrm>
            <a:off x="2379663" y="5457825"/>
            <a:ext cx="7980362" cy="1276350"/>
          </a:xfrm>
        </p:spPr>
        <p:txBody>
          <a:bodyPr>
            <a:normAutofit lnSpcReduction="10000"/>
          </a:bodyPr>
          <a:lstStyle/>
          <a:p>
            <a:pPr>
              <a:lnSpc>
                <a:spcPct val="90000"/>
              </a:lnSpc>
              <a:buFontTx/>
              <a:buNone/>
            </a:pPr>
            <a:r>
              <a:rPr lang="en-US" altLang="en-US">
                <a:solidFill>
                  <a:schemeClr val="accent2"/>
                </a:solidFill>
              </a:rPr>
              <a:t>(a)</a:t>
            </a:r>
            <a:r>
              <a:rPr lang="en-US" altLang="en-US"/>
              <a:t> Interconnected LANs.  </a:t>
            </a:r>
            <a:r>
              <a:rPr lang="en-US" altLang="en-US">
                <a:solidFill>
                  <a:schemeClr val="accent2"/>
                </a:solidFill>
              </a:rPr>
              <a:t>(b)</a:t>
            </a:r>
            <a:r>
              <a:rPr lang="en-US" altLang="en-US"/>
              <a:t> A spanning tree covering the LANs. The dotted lines are not part of the spanning tree.</a:t>
            </a:r>
          </a:p>
        </p:txBody>
      </p:sp>
      <p:pic>
        <p:nvPicPr>
          <p:cNvPr id="61444" name="Picture 4" descr="4-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075" y="1317626"/>
            <a:ext cx="7721600" cy="361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0166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t>Remote Bridges</a:t>
            </a:r>
          </a:p>
        </p:txBody>
      </p:sp>
      <p:sp>
        <p:nvSpPr>
          <p:cNvPr id="62467" name="Rectangle 3"/>
          <p:cNvSpPr>
            <a:spLocks noGrp="1" noChangeArrowheads="1"/>
          </p:cNvSpPr>
          <p:nvPr>
            <p:ph type="body" idx="1"/>
          </p:nvPr>
        </p:nvSpPr>
        <p:spPr/>
        <p:txBody>
          <a:bodyPr/>
          <a:lstStyle/>
          <a:p>
            <a:pPr algn="ctr">
              <a:buFontTx/>
              <a:buNone/>
            </a:pPr>
            <a:r>
              <a:rPr lang="en-US" altLang="en-US"/>
              <a:t>Remote bridges can be used to interconnect distant LANs.</a:t>
            </a:r>
          </a:p>
        </p:txBody>
      </p:sp>
      <p:pic>
        <p:nvPicPr>
          <p:cNvPr id="62468" name="Picture 4" descr="4-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389" y="2044701"/>
            <a:ext cx="8186737" cy="257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1461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151063" y="0"/>
            <a:ext cx="7840662" cy="1143000"/>
          </a:xfrm>
        </p:spPr>
        <p:txBody>
          <a:bodyPr>
            <a:normAutofit fontScale="90000"/>
          </a:bodyPr>
          <a:lstStyle/>
          <a:p>
            <a:r>
              <a:rPr lang="en-US" altLang="en-US" sz="3600"/>
              <a:t>Repeaters, Hubs, Bridges, Switches, Routers and Gateways</a:t>
            </a:r>
          </a:p>
        </p:txBody>
      </p:sp>
      <p:sp>
        <p:nvSpPr>
          <p:cNvPr id="63491" name="Rectangle 3"/>
          <p:cNvSpPr>
            <a:spLocks noGrp="1" noChangeArrowheads="1"/>
          </p:cNvSpPr>
          <p:nvPr>
            <p:ph type="body" idx="1"/>
          </p:nvPr>
        </p:nvSpPr>
        <p:spPr>
          <a:xfrm>
            <a:off x="3227388" y="5427664"/>
            <a:ext cx="7440612" cy="1125537"/>
          </a:xfrm>
        </p:spPr>
        <p:txBody>
          <a:bodyPr>
            <a:normAutofit lnSpcReduction="10000"/>
          </a:bodyPr>
          <a:lstStyle/>
          <a:p>
            <a:pPr>
              <a:buFontTx/>
              <a:buNone/>
            </a:pPr>
            <a:r>
              <a:rPr lang="en-US" altLang="en-US">
                <a:solidFill>
                  <a:schemeClr val="accent2"/>
                </a:solidFill>
              </a:rPr>
              <a:t>(a)</a:t>
            </a:r>
            <a:r>
              <a:rPr lang="en-US" altLang="en-US"/>
              <a:t> Which device is in which layer.</a:t>
            </a:r>
          </a:p>
          <a:p>
            <a:pPr>
              <a:buFontTx/>
              <a:buNone/>
            </a:pPr>
            <a:r>
              <a:rPr lang="en-US" altLang="en-US">
                <a:solidFill>
                  <a:schemeClr val="accent2"/>
                </a:solidFill>
              </a:rPr>
              <a:t>(b)</a:t>
            </a:r>
            <a:r>
              <a:rPr lang="en-US" altLang="en-US"/>
              <a:t> Frames, packets, and headers.</a:t>
            </a:r>
          </a:p>
        </p:txBody>
      </p:sp>
      <p:pic>
        <p:nvPicPr>
          <p:cNvPr id="63492" name="Picture 4" descr="4-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1970088"/>
            <a:ext cx="8053388" cy="2754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1222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187575" y="0"/>
            <a:ext cx="7716838" cy="1143000"/>
          </a:xfrm>
        </p:spPr>
        <p:txBody>
          <a:bodyPr>
            <a:normAutofit fontScale="90000"/>
          </a:bodyPr>
          <a:lstStyle/>
          <a:p>
            <a:r>
              <a:rPr lang="en-US" altLang="en-US" sz="3600"/>
              <a:t>Repeaters, Hubs, Bridges, Switches, Routers and Gateways (2)</a:t>
            </a:r>
          </a:p>
        </p:txBody>
      </p:sp>
      <p:sp>
        <p:nvSpPr>
          <p:cNvPr id="64515" name="Rectangle 3"/>
          <p:cNvSpPr>
            <a:spLocks noGrp="1" noChangeArrowheads="1"/>
          </p:cNvSpPr>
          <p:nvPr>
            <p:ph type="body" idx="1"/>
          </p:nvPr>
        </p:nvSpPr>
        <p:spPr/>
        <p:txBody>
          <a:bodyPr/>
          <a:lstStyle/>
          <a:p>
            <a:pPr algn="ctr">
              <a:buFontTx/>
              <a:buNone/>
            </a:pPr>
            <a:r>
              <a:rPr lang="en-US" altLang="en-US">
                <a:solidFill>
                  <a:schemeClr val="accent2"/>
                </a:solidFill>
              </a:rPr>
              <a:t>(a)</a:t>
            </a:r>
            <a:r>
              <a:rPr lang="en-US" altLang="en-US"/>
              <a:t> A hub.  </a:t>
            </a:r>
            <a:r>
              <a:rPr lang="en-US" altLang="en-US">
                <a:solidFill>
                  <a:schemeClr val="accent2"/>
                </a:solidFill>
              </a:rPr>
              <a:t>(b)</a:t>
            </a:r>
            <a:r>
              <a:rPr lang="en-US" altLang="en-US"/>
              <a:t> A bridge.  </a:t>
            </a:r>
            <a:r>
              <a:rPr lang="en-US" altLang="en-US">
                <a:solidFill>
                  <a:schemeClr val="accent2"/>
                </a:solidFill>
              </a:rPr>
              <a:t>(c)</a:t>
            </a:r>
            <a:r>
              <a:rPr lang="en-US" altLang="en-US"/>
              <a:t> a switch.</a:t>
            </a:r>
          </a:p>
        </p:txBody>
      </p:sp>
      <p:pic>
        <p:nvPicPr>
          <p:cNvPr id="64516" name="Picture 4" descr="4-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9853" y="2607167"/>
            <a:ext cx="8275638" cy="2871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7145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Virtual LANs</a:t>
            </a:r>
          </a:p>
        </p:txBody>
      </p:sp>
      <p:sp>
        <p:nvSpPr>
          <p:cNvPr id="65539" name="Rectangle 3"/>
          <p:cNvSpPr>
            <a:spLocks noGrp="1" noChangeArrowheads="1"/>
          </p:cNvSpPr>
          <p:nvPr>
            <p:ph type="body" idx="1"/>
          </p:nvPr>
        </p:nvSpPr>
        <p:spPr/>
        <p:txBody>
          <a:bodyPr/>
          <a:lstStyle/>
          <a:p>
            <a:pPr algn="ctr">
              <a:buFontTx/>
              <a:buNone/>
            </a:pPr>
            <a:r>
              <a:rPr lang="en-US" altLang="en-US"/>
              <a:t>A building with centralized wiring using hubs and a switch.</a:t>
            </a:r>
          </a:p>
        </p:txBody>
      </p:sp>
      <p:pic>
        <p:nvPicPr>
          <p:cNvPr id="65540" name="Picture 4" descr="4-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997" y="2171365"/>
            <a:ext cx="7448550" cy="4291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9368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a:t>Virtual LANs (2)</a:t>
            </a:r>
          </a:p>
        </p:txBody>
      </p:sp>
      <p:sp>
        <p:nvSpPr>
          <p:cNvPr id="66563" name="Rectangle 3"/>
          <p:cNvSpPr>
            <a:spLocks noGrp="1" noChangeArrowheads="1"/>
          </p:cNvSpPr>
          <p:nvPr>
            <p:ph type="body" idx="1"/>
          </p:nvPr>
        </p:nvSpPr>
        <p:spPr>
          <a:xfrm>
            <a:off x="1355725" y="5286375"/>
            <a:ext cx="9144000" cy="1301750"/>
          </a:xfrm>
        </p:spPr>
        <p:txBody>
          <a:bodyPr>
            <a:normAutofit fontScale="92500" lnSpcReduction="20000"/>
          </a:bodyPr>
          <a:lstStyle/>
          <a:p>
            <a:pPr>
              <a:buFontTx/>
              <a:buNone/>
            </a:pPr>
            <a:r>
              <a:rPr lang="en-US" altLang="en-US">
                <a:solidFill>
                  <a:schemeClr val="accent2"/>
                </a:solidFill>
              </a:rPr>
              <a:t>        (a)</a:t>
            </a:r>
            <a:r>
              <a:rPr lang="en-US" altLang="en-US"/>
              <a:t> Four physical LANs organized into two VLANs, gray and white, by two bridges.  </a:t>
            </a:r>
            <a:r>
              <a:rPr lang="en-US" altLang="en-US">
                <a:solidFill>
                  <a:schemeClr val="accent2"/>
                </a:solidFill>
              </a:rPr>
              <a:t>(b)</a:t>
            </a:r>
            <a:r>
              <a:rPr lang="en-US" altLang="en-US"/>
              <a:t> The same 15 machines organized into two VLANs by switches.</a:t>
            </a:r>
          </a:p>
        </p:txBody>
      </p:sp>
      <p:pic>
        <p:nvPicPr>
          <p:cNvPr id="66564" name="Picture 4" descr="4-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600" y="1414463"/>
            <a:ext cx="73152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181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4419"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4420" name="Text Box 4"/>
          <p:cNvSpPr txBox="1">
            <a:spLocks noChangeArrowheads="1"/>
          </p:cNvSpPr>
          <p:nvPr/>
        </p:nvSpPr>
        <p:spPr bwMode="auto">
          <a:xfrm>
            <a:off x="1828800" y="381000"/>
            <a:ext cx="5468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12.3  </a:t>
            </a:r>
            <a:r>
              <a:rPr lang="en-US" altLang="en-US" sz="2000"/>
              <a:t>Frames in a pure ALOHA network</a:t>
            </a:r>
          </a:p>
        </p:txBody>
      </p:sp>
      <p:sp>
        <p:nvSpPr>
          <p:cNvPr id="108442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844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076" y="1600201"/>
            <a:ext cx="8620125"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8488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646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6468" name="Text Box 4"/>
          <p:cNvSpPr txBox="1">
            <a:spLocks noChangeArrowheads="1"/>
          </p:cNvSpPr>
          <p:nvPr/>
        </p:nvSpPr>
        <p:spPr bwMode="auto">
          <a:xfrm>
            <a:off x="1828800" y="381000"/>
            <a:ext cx="5672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12.4  </a:t>
            </a:r>
            <a:r>
              <a:rPr lang="it-IT" altLang="en-US" sz="2000"/>
              <a:t>Procedure for pure ALOHA protocol</a:t>
            </a:r>
            <a:endParaRPr lang="en-US" altLang="en-US" sz="2000"/>
          </a:p>
        </p:txBody>
      </p:sp>
      <p:sp>
        <p:nvSpPr>
          <p:cNvPr id="108646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8647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938" y="1206500"/>
            <a:ext cx="6088062"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75160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851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8516" name="Text Box 4"/>
          <p:cNvSpPr txBox="1">
            <a:spLocks noChangeArrowheads="1"/>
          </p:cNvSpPr>
          <p:nvPr/>
        </p:nvSpPr>
        <p:spPr bwMode="auto">
          <a:xfrm>
            <a:off x="1828800" y="381000"/>
            <a:ext cx="6269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12.5  </a:t>
            </a:r>
            <a:r>
              <a:rPr lang="en-US" altLang="en-US" sz="2000"/>
              <a:t>Vulnerable time for pure ALOHA protocol</a:t>
            </a:r>
          </a:p>
        </p:txBody>
      </p:sp>
      <p:sp>
        <p:nvSpPr>
          <p:cNvPr id="108851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8852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064" y="1376364"/>
            <a:ext cx="6992937" cy="449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0638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39715"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39716"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39717"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39718"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39719"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39720"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39721"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9722" name="Line 10"/>
          <p:cNvSpPr>
            <a:spLocks noChangeShapeType="1"/>
          </p:cNvSpPr>
          <p:nvPr/>
        </p:nvSpPr>
        <p:spPr bwMode="auto">
          <a:xfrm>
            <a:off x="1982788" y="4953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9723" name="Rectangle 11"/>
          <p:cNvSpPr>
            <a:spLocks noChangeArrowheads="1"/>
          </p:cNvSpPr>
          <p:nvPr/>
        </p:nvSpPr>
        <p:spPr bwMode="auto">
          <a:xfrm>
            <a:off x="2019300" y="2759076"/>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latin typeface="Arial" panose="020B0604020202020204" pitchFamily="34" charset="0"/>
              </a:rPr>
              <a:t>The throughput for pure ALOHA is </a:t>
            </a:r>
            <a:br>
              <a:rPr lang="en-US" altLang="en-US" sz="3200" dirty="0">
                <a:latin typeface="Arial" panose="020B0604020202020204" pitchFamily="34" charset="0"/>
              </a:rPr>
            </a:br>
            <a:r>
              <a:rPr lang="en-US" altLang="en-US" sz="3200" b="1" dirty="0">
                <a:latin typeface="Arial" panose="020B0604020202020204" pitchFamily="34" charset="0"/>
              </a:rPr>
              <a:t>S = G × e </a:t>
            </a:r>
            <a:r>
              <a:rPr lang="en-US" altLang="en-US" sz="3200" b="1" baseline="30000" dirty="0">
                <a:latin typeface="Arial" panose="020B0604020202020204" pitchFamily="34" charset="0"/>
              </a:rPr>
              <a:t>−2G  </a:t>
            </a:r>
            <a:r>
              <a:rPr lang="en-US" altLang="en-US" sz="3200" b="1" dirty="0">
                <a:latin typeface="Arial" panose="020B0604020202020204" pitchFamily="34" charset="0"/>
              </a:rPr>
              <a:t>.</a:t>
            </a:r>
          </a:p>
          <a:p>
            <a:pPr algn="ctr"/>
            <a:r>
              <a:rPr lang="en-US" altLang="en-US" sz="3200" dirty="0">
                <a:latin typeface="Arial" panose="020B0604020202020204" pitchFamily="34" charset="0"/>
              </a:rPr>
              <a:t>The maximum throughput</a:t>
            </a:r>
          </a:p>
          <a:p>
            <a:pPr algn="ctr"/>
            <a:r>
              <a:rPr lang="en-US" altLang="en-US" sz="3200" b="1" dirty="0" err="1">
                <a:latin typeface="Arial" panose="020B0604020202020204" pitchFamily="34" charset="0"/>
              </a:rPr>
              <a:t>S</a:t>
            </a:r>
            <a:r>
              <a:rPr lang="en-US" altLang="en-US" sz="3200" b="1" baseline="-18000" dirty="0" err="1">
                <a:latin typeface="Arial" panose="020B0604020202020204" pitchFamily="34" charset="0"/>
              </a:rPr>
              <a:t>max</a:t>
            </a:r>
            <a:r>
              <a:rPr lang="en-US" altLang="en-US" sz="3200" b="1" dirty="0">
                <a:latin typeface="Arial" panose="020B0604020202020204" pitchFamily="34" charset="0"/>
              </a:rPr>
              <a:t> = 0.184 when G= (1/2).</a:t>
            </a:r>
          </a:p>
        </p:txBody>
      </p:sp>
      <p:grpSp>
        <p:nvGrpSpPr>
          <p:cNvPr id="1139724" name="Group 12"/>
          <p:cNvGrpSpPr>
            <a:grpSpLocks/>
          </p:cNvGrpSpPr>
          <p:nvPr/>
        </p:nvGrpSpPr>
        <p:grpSpPr bwMode="auto">
          <a:xfrm>
            <a:off x="1981200" y="1981200"/>
            <a:ext cx="1143000" cy="566738"/>
            <a:chOff x="1200" y="1248"/>
            <a:chExt cx="720" cy="357"/>
          </a:xfrm>
        </p:grpSpPr>
        <p:pic>
          <p:nvPicPr>
            <p:cNvPr id="113972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9726" name="Text Box 14"/>
            <p:cNvSpPr txBox="1">
              <a:spLocks noChangeArrowheads="1"/>
            </p:cNvSpPr>
            <p:nvPr/>
          </p:nvSpPr>
          <p:spPr bwMode="auto">
            <a:xfrm>
              <a:off x="1284" y="1248"/>
              <a:ext cx="42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Note</a:t>
              </a:r>
            </a:p>
          </p:txBody>
        </p:sp>
      </p:grpSp>
    </p:spTree>
    <p:extLst>
      <p:ext uri="{BB962C8B-B14F-4D97-AF65-F5344CB8AC3E}">
        <p14:creationId xmlns:p14="http://schemas.microsoft.com/office/powerpoint/2010/main" val="14408591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4015</TotalTime>
  <Words>1047</Words>
  <Application>Microsoft Office PowerPoint</Application>
  <PresentationFormat>Widescreen</PresentationFormat>
  <Paragraphs>196</Paragraphs>
  <Slides>55</Slides>
  <Notes>43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Calibri</vt:lpstr>
      <vt:lpstr>Gill Sans MT</vt:lpstr>
      <vt:lpstr>Tahoma</vt:lpstr>
      <vt:lpstr>Times</vt:lpstr>
      <vt:lpstr>Times New Roman</vt:lpstr>
      <vt:lpstr>Verdana</vt:lpstr>
      <vt:lpstr>Wingdings</vt:lpstr>
      <vt:lpstr>Wingdings 2</vt:lpstr>
      <vt:lpstr>Solstice</vt:lpstr>
      <vt:lpstr>Unit - 4</vt:lpstr>
      <vt:lpstr>Contents</vt:lpstr>
      <vt:lpstr>The Channel Allocation Problem</vt:lpstr>
      <vt:lpstr>Dynamic Channel Allocation in LANs and MANs</vt:lpstr>
      <vt:lpstr>Multiple Access Protocols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Ethernet Evolution</vt:lpstr>
      <vt:lpstr>Local Internetworking</vt:lpstr>
      <vt:lpstr>Spanning Tree Bridges</vt:lpstr>
      <vt:lpstr>Spanning Tree Bridges (2)</vt:lpstr>
      <vt:lpstr>Remote Bridges</vt:lpstr>
      <vt:lpstr>Repeaters, Hubs, Bridges, Switches, Routers and Gateways</vt:lpstr>
      <vt:lpstr>Repeaters, Hubs, Bridges, Switches, Routers and Gateways (2)</vt:lpstr>
      <vt:lpstr>Virtual LANs</vt:lpstr>
      <vt:lpstr>Virtual LANs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Prachi Bhatt</dc:creator>
  <cp:lastModifiedBy>Prachi</cp:lastModifiedBy>
  <cp:revision>206</cp:revision>
  <dcterms:created xsi:type="dcterms:W3CDTF">2016-06-24T08:19:40Z</dcterms:created>
  <dcterms:modified xsi:type="dcterms:W3CDTF">2016-09-25T19:29:31Z</dcterms:modified>
</cp:coreProperties>
</file>