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4"/>
  </p:notesMasterIdLst>
  <p:handoutMasterIdLst>
    <p:handoutMasterId r:id="rId95"/>
  </p:handoutMasterIdLst>
  <p:sldIdLst>
    <p:sldId id="258" r:id="rId2"/>
    <p:sldId id="279" r:id="rId3"/>
    <p:sldId id="280" r:id="rId4"/>
    <p:sldId id="347" r:id="rId5"/>
    <p:sldId id="281" r:id="rId6"/>
    <p:sldId id="282" r:id="rId7"/>
    <p:sldId id="283" r:id="rId8"/>
    <p:sldId id="284" r:id="rId9"/>
    <p:sldId id="285" r:id="rId10"/>
    <p:sldId id="286" r:id="rId11"/>
    <p:sldId id="348" r:id="rId12"/>
    <p:sldId id="287" r:id="rId13"/>
    <p:sldId id="288" r:id="rId14"/>
    <p:sldId id="289" r:id="rId15"/>
    <p:sldId id="290" r:id="rId16"/>
    <p:sldId id="350" r:id="rId17"/>
    <p:sldId id="351" r:id="rId18"/>
    <p:sldId id="352" r:id="rId19"/>
    <p:sldId id="353" r:id="rId20"/>
    <p:sldId id="291" r:id="rId21"/>
    <p:sldId id="349" r:id="rId22"/>
    <p:sldId id="362" r:id="rId23"/>
    <p:sldId id="359" r:id="rId24"/>
    <p:sldId id="378" r:id="rId25"/>
    <p:sldId id="363" r:id="rId26"/>
    <p:sldId id="354" r:id="rId27"/>
    <p:sldId id="379" r:id="rId28"/>
    <p:sldId id="294" r:id="rId29"/>
    <p:sldId id="356" r:id="rId30"/>
    <p:sldId id="381" r:id="rId31"/>
    <p:sldId id="295" r:id="rId32"/>
    <p:sldId id="357" r:id="rId33"/>
    <p:sldId id="365" r:id="rId34"/>
    <p:sldId id="366" r:id="rId35"/>
    <p:sldId id="296" r:id="rId36"/>
    <p:sldId id="360" r:id="rId37"/>
    <p:sldId id="303" r:id="rId38"/>
    <p:sldId id="304" r:id="rId39"/>
    <p:sldId id="305" r:id="rId40"/>
    <p:sldId id="306" r:id="rId41"/>
    <p:sldId id="307" r:id="rId42"/>
    <p:sldId id="308" r:id="rId43"/>
    <p:sldId id="310" r:id="rId44"/>
    <p:sldId id="311" r:id="rId45"/>
    <p:sldId id="367" r:id="rId46"/>
    <p:sldId id="312" r:id="rId47"/>
    <p:sldId id="313" r:id="rId48"/>
    <p:sldId id="368" r:id="rId49"/>
    <p:sldId id="369" r:id="rId50"/>
    <p:sldId id="314" r:id="rId51"/>
    <p:sldId id="370" r:id="rId52"/>
    <p:sldId id="316" r:id="rId53"/>
    <p:sldId id="317" r:id="rId54"/>
    <p:sldId id="371" r:id="rId55"/>
    <p:sldId id="318" r:id="rId56"/>
    <p:sldId id="319" r:id="rId57"/>
    <p:sldId id="372" r:id="rId58"/>
    <p:sldId id="374" r:id="rId59"/>
    <p:sldId id="320" r:id="rId60"/>
    <p:sldId id="321" r:id="rId61"/>
    <p:sldId id="375" r:id="rId62"/>
    <p:sldId id="322" r:id="rId63"/>
    <p:sldId id="376" r:id="rId64"/>
    <p:sldId id="323" r:id="rId65"/>
    <p:sldId id="377" r:id="rId66"/>
    <p:sldId id="324" r:id="rId67"/>
    <p:sldId id="325" r:id="rId68"/>
    <p:sldId id="326" r:id="rId69"/>
    <p:sldId id="328" r:id="rId70"/>
    <p:sldId id="329" r:id="rId71"/>
    <p:sldId id="330" r:id="rId72"/>
    <p:sldId id="382" r:id="rId73"/>
    <p:sldId id="383" r:id="rId74"/>
    <p:sldId id="384" r:id="rId75"/>
    <p:sldId id="385" r:id="rId76"/>
    <p:sldId id="386" r:id="rId77"/>
    <p:sldId id="331" r:id="rId78"/>
    <p:sldId id="332" r:id="rId79"/>
    <p:sldId id="334" r:id="rId80"/>
    <p:sldId id="335" r:id="rId81"/>
    <p:sldId id="387" r:id="rId82"/>
    <p:sldId id="336" r:id="rId83"/>
    <p:sldId id="388" r:id="rId84"/>
    <p:sldId id="337" r:id="rId85"/>
    <p:sldId id="338" r:id="rId86"/>
    <p:sldId id="339" r:id="rId87"/>
    <p:sldId id="340" r:id="rId88"/>
    <p:sldId id="341" r:id="rId89"/>
    <p:sldId id="342" r:id="rId90"/>
    <p:sldId id="343" r:id="rId91"/>
    <p:sldId id="344" r:id="rId92"/>
    <p:sldId id="346" r:id="rId9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45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handoutMaster" Target="handoutMasters/handout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heme" Target="theme/theme1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4D9056-E03E-4231-8B9E-2E4B148FDFFB}" type="doc">
      <dgm:prSet loTypeId="urn:microsoft.com/office/officeart/2008/layout/LinedList" loCatId="hierarchy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E594DD0-4B8E-48BF-B285-47D639E5DD56}">
      <dgm:prSet custT="1"/>
      <dgm:spPr/>
      <dgm:t>
        <a:bodyPr anchor="ctr"/>
        <a:lstStyle/>
        <a:p>
          <a:pPr rtl="0"/>
          <a:r>
            <a: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Data Communi-cation Network Criteria</a:t>
          </a:r>
          <a:endParaRPr lang="en-US" sz="16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B521B95-20EA-446D-BE79-B4F728187948}" type="parTrans" cxnId="{01A95408-4A53-43A9-8A20-AEC4DB6132C8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595117F-C60B-4614-AA9D-1346706E4A68}" type="sibTrans" cxnId="{01A95408-4A53-43A9-8A20-AEC4DB6132C8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8AC9DE4-FA26-4F94-AFDE-CAE1EA994AB4}">
      <dgm:prSet custT="1"/>
      <dgm:spPr/>
      <dgm:t>
        <a:bodyPr anchor="ctr"/>
        <a:lstStyle/>
        <a:p>
          <a:pPr rtl="0"/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Performance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86A05A1-124A-431E-AC50-1909CE91651F}" type="parTrans" cxnId="{03F7C519-BEEE-4855-B9A5-CDB4E3E3F346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9BB8E88-A5D5-4C7F-8B7C-97CC3457DCFC}" type="sibTrans" cxnId="{03F7C519-BEEE-4855-B9A5-CDB4E3E3F346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8D7E967-3443-45DD-9358-12462E0C97F0}">
      <dgm:prSet custT="1"/>
      <dgm:spPr/>
      <dgm:t>
        <a:bodyPr anchor="ctr"/>
        <a:lstStyle/>
        <a:p>
          <a:pPr rtl="0"/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Reliability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47E8C41-A5C2-4A40-AA2A-E677C8C4A4BA}" type="parTrans" cxnId="{CE13030D-F418-4B42-9822-434FD2422E23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27D177F-2F90-4C0E-8156-20B9E579FC9E}" type="sibTrans" cxnId="{CE13030D-F418-4B42-9822-434FD2422E23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BAAC29C-B658-485F-81F4-A19840BAB291}">
      <dgm:prSet custT="1"/>
      <dgm:spPr/>
      <dgm:t>
        <a:bodyPr anchor="ctr"/>
        <a:lstStyle/>
        <a:p>
          <a:pPr rtl="0"/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Security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E8376F2-D1B4-4A13-8365-670B751DA33E}" type="parTrans" cxnId="{75A2EED4-8053-4F87-91D5-B658FFA233A3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248A439-3606-4821-A0B4-2B34951E288A}" type="sibTrans" cxnId="{75A2EED4-8053-4F87-91D5-B658FFA233A3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B1F992F-4CE3-4E51-9DA5-29B32F7BCB22}">
      <dgm:prSet custT="1"/>
      <dgm:spPr/>
      <dgm:t>
        <a:bodyPr anchor="ctr"/>
        <a:lstStyle/>
        <a:p>
          <a:pPr rtl="0"/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Transit time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610F98D-5FC8-4E0F-B497-C8DFC2D49E0F}" type="parTrans" cxnId="{EBAA07AA-5BE3-481C-A5A7-8C855B705FEE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234C89F-5AF1-4C9D-9472-471A92831589}" type="sibTrans" cxnId="{EBAA07AA-5BE3-481C-A5A7-8C855B705FEE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AB92404-78D5-4CB4-A6DA-DDDC66DB5EDB}">
      <dgm:prSet custT="1"/>
      <dgm:spPr/>
      <dgm:t>
        <a:bodyPr anchor="ctr"/>
        <a:lstStyle/>
        <a:p>
          <a:pPr rtl="0"/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Response time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4258C22-B388-4535-8B72-655B4C65891D}" type="parTrans" cxnId="{B347367B-2575-46BC-851A-6714254D46E4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7BC8D07-FF62-443E-91D5-E997466123F5}" type="sibTrans" cxnId="{B347367B-2575-46BC-851A-6714254D46E4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5A7D412-0912-4E27-AC51-4100D0F46E00}">
      <dgm:prSet custT="1"/>
      <dgm:spPr/>
      <dgm:t>
        <a:bodyPr anchor="ctr"/>
        <a:lstStyle/>
        <a:p>
          <a:pPr rtl="0"/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Throughput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990F2BD-B800-4306-A36A-D239E9394CA6}" type="parTrans" cxnId="{22F0CB62-A80D-4080-8C35-C65BD95C3176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D3FCDD5-9452-4B3D-8C79-8329092102B6}" type="sibTrans" cxnId="{22F0CB62-A80D-4080-8C35-C65BD95C3176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63F6B26-DC39-4F3E-A63C-D24F060D53DA}">
      <dgm:prSet custT="1"/>
      <dgm:spPr/>
      <dgm:t>
        <a:bodyPr anchor="ctr"/>
        <a:lstStyle/>
        <a:p>
          <a:pPr rtl="0"/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Delay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214E782-0E47-44CA-B3F7-EB30DC20A820}" type="parTrans" cxnId="{C8110AA6-F84B-48DD-90BC-53443F47A7E5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5F57252-5C80-494B-B620-FA4EFF303EF5}" type="sibTrans" cxnId="{C8110AA6-F84B-48DD-90BC-53443F47A7E5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4DB49E6-F447-46EA-91EB-AC0BF1850D41}">
      <dgm:prSet custT="1"/>
      <dgm:spPr/>
      <dgm:t>
        <a:bodyPr anchor="ctr"/>
        <a:lstStyle/>
        <a:p>
          <a:pPr rtl="0"/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Frequency of Failure</a:t>
          </a:r>
        </a:p>
      </dgm:t>
    </dgm:pt>
    <dgm:pt modelId="{E6190919-06C1-4A03-8DDA-132F29D924A7}" type="parTrans" cxnId="{E52A0A76-DCB0-4438-9220-77045E5569A8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26F8E62-1D3C-4828-B136-F00E3D4704EE}" type="sibTrans" cxnId="{E52A0A76-DCB0-4438-9220-77045E5569A8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82F6E04-AF2A-4FB4-960C-B3E4741EF496}">
      <dgm:prSet custT="1"/>
      <dgm:spPr/>
      <dgm:t>
        <a:bodyPr anchor="ctr"/>
        <a:lstStyle/>
        <a:p>
          <a:pPr rtl="0"/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Unauthorization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FE7D3EC-D58D-45CD-AEDB-DB895FC6F1C5}" type="parTrans" cxnId="{49D6E9E7-30FB-4FBC-8D6A-756807130053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A8B9957-64C2-4735-9E9E-2D13E50EEDD5}" type="sibTrans" cxnId="{49D6E9E7-30FB-4FBC-8D6A-756807130053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6B516AF-0F4B-4126-9C10-BFDD08354074}">
      <dgm:prSet custT="1"/>
      <dgm:spPr/>
      <dgm:t>
        <a:bodyPr anchor="ctr"/>
        <a:lstStyle/>
        <a:p>
          <a:pPr rtl="0"/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Time taken by a link to recover</a:t>
          </a:r>
        </a:p>
      </dgm:t>
    </dgm:pt>
    <dgm:pt modelId="{9287E76D-D6B6-4D61-ACFF-AB132528CF61}" type="parTrans" cxnId="{FEBF350E-2033-47CD-BFA3-75C04DFD2B2B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0A6650-169D-4CEA-90BA-5A0B494F1DD0}" type="sibTrans" cxnId="{FEBF350E-2033-47CD-BFA3-75C04DFD2B2B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4CAAD91-9152-46F2-B80F-21E10834328F}">
      <dgm:prSet custT="1"/>
      <dgm:spPr/>
      <dgm:t>
        <a:bodyPr anchor="ctr"/>
        <a:lstStyle/>
        <a:p>
          <a:pPr rtl="0"/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Policy implementation for Recovery measures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5654BFB-B3E5-43EC-97E5-A39F1FF27D27}" type="parTrans" cxnId="{ABB580E9-3BC0-4ACA-A00B-E172D7B3906F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6C95F5A-D8BA-4F89-A140-B638958B0621}" type="sibTrans" cxnId="{ABB580E9-3BC0-4ACA-A00B-E172D7B3906F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0457A48-3D3B-4DEE-84FE-609865120017}">
      <dgm:prSet custT="1"/>
      <dgm:spPr/>
      <dgm:t>
        <a:bodyPr anchor="ctr"/>
        <a:lstStyle/>
        <a:p>
          <a:pPr rtl="0"/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Protecting data from Damage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E564142-F8D0-4846-A95C-CDEAF7BE7E2F}" type="parTrans" cxnId="{6741568E-4E15-4D99-A823-347E9C15CDAB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AD5FF56-4CFA-4701-BBBA-94B3688C8746}" type="sibTrans" cxnId="{6741568E-4E15-4D99-A823-347E9C15CDAB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EAC06BF-2483-41E2-8725-CD498D803EB8}" type="pres">
      <dgm:prSet presAssocID="{BD4D9056-E03E-4231-8B9E-2E4B148FDFF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34589290-2038-4D47-872E-F8A900495C39}" type="pres">
      <dgm:prSet presAssocID="{1E594DD0-4B8E-48BF-B285-47D639E5DD56}" presName="thickLine" presStyleLbl="alignNode1" presStyleIdx="0" presStyleCnt="1"/>
      <dgm:spPr/>
    </dgm:pt>
    <dgm:pt modelId="{E4D72E30-1BEB-4FF9-8C3D-649A6E39F3C7}" type="pres">
      <dgm:prSet presAssocID="{1E594DD0-4B8E-48BF-B285-47D639E5DD56}" presName="horz1" presStyleCnt="0"/>
      <dgm:spPr/>
    </dgm:pt>
    <dgm:pt modelId="{C79B15A0-76A5-46DF-818D-ACCC07A0B455}" type="pres">
      <dgm:prSet presAssocID="{1E594DD0-4B8E-48BF-B285-47D639E5DD56}" presName="tx1" presStyleLbl="revTx" presStyleIdx="0" presStyleCnt="13"/>
      <dgm:spPr/>
      <dgm:t>
        <a:bodyPr/>
        <a:lstStyle/>
        <a:p>
          <a:endParaRPr lang="en-US"/>
        </a:p>
      </dgm:t>
    </dgm:pt>
    <dgm:pt modelId="{9551C93F-AAC6-40B9-A335-AE3F35C1214E}" type="pres">
      <dgm:prSet presAssocID="{1E594DD0-4B8E-48BF-B285-47D639E5DD56}" presName="vert1" presStyleCnt="0"/>
      <dgm:spPr/>
    </dgm:pt>
    <dgm:pt modelId="{B2A36BAA-8649-451C-82AB-63B24890C085}" type="pres">
      <dgm:prSet presAssocID="{88AC9DE4-FA26-4F94-AFDE-CAE1EA994AB4}" presName="vertSpace2a" presStyleCnt="0"/>
      <dgm:spPr/>
    </dgm:pt>
    <dgm:pt modelId="{E1EF0C89-A07B-4695-8E30-D88432AFB634}" type="pres">
      <dgm:prSet presAssocID="{88AC9DE4-FA26-4F94-AFDE-CAE1EA994AB4}" presName="horz2" presStyleCnt="0"/>
      <dgm:spPr/>
    </dgm:pt>
    <dgm:pt modelId="{76C4BDE8-771F-41AF-9718-F298B256613A}" type="pres">
      <dgm:prSet presAssocID="{88AC9DE4-FA26-4F94-AFDE-CAE1EA994AB4}" presName="horzSpace2" presStyleCnt="0"/>
      <dgm:spPr/>
    </dgm:pt>
    <dgm:pt modelId="{7BBB4A20-D31E-4B10-B1B6-77987BA47C1C}" type="pres">
      <dgm:prSet presAssocID="{88AC9DE4-FA26-4F94-AFDE-CAE1EA994AB4}" presName="tx2" presStyleLbl="revTx" presStyleIdx="1" presStyleCnt="13"/>
      <dgm:spPr/>
      <dgm:t>
        <a:bodyPr/>
        <a:lstStyle/>
        <a:p>
          <a:endParaRPr lang="en-US"/>
        </a:p>
      </dgm:t>
    </dgm:pt>
    <dgm:pt modelId="{97355BF9-61CC-490F-B773-0CB93E3B872D}" type="pres">
      <dgm:prSet presAssocID="{88AC9DE4-FA26-4F94-AFDE-CAE1EA994AB4}" presName="vert2" presStyleCnt="0"/>
      <dgm:spPr/>
    </dgm:pt>
    <dgm:pt modelId="{7B456929-DBE9-4FAF-950D-F4D41318F5C7}" type="pres">
      <dgm:prSet presAssocID="{1B1F992F-4CE3-4E51-9DA5-29B32F7BCB22}" presName="horz3" presStyleCnt="0"/>
      <dgm:spPr/>
    </dgm:pt>
    <dgm:pt modelId="{FC5ABFF1-09D3-496D-B410-39E303B0611D}" type="pres">
      <dgm:prSet presAssocID="{1B1F992F-4CE3-4E51-9DA5-29B32F7BCB22}" presName="horzSpace3" presStyleCnt="0"/>
      <dgm:spPr/>
    </dgm:pt>
    <dgm:pt modelId="{9A65D207-C973-4CF8-BDF2-2766F7C73772}" type="pres">
      <dgm:prSet presAssocID="{1B1F992F-4CE3-4E51-9DA5-29B32F7BCB22}" presName="tx3" presStyleLbl="revTx" presStyleIdx="2" presStyleCnt="13"/>
      <dgm:spPr/>
      <dgm:t>
        <a:bodyPr/>
        <a:lstStyle/>
        <a:p>
          <a:endParaRPr lang="en-US"/>
        </a:p>
      </dgm:t>
    </dgm:pt>
    <dgm:pt modelId="{3CC113B0-A8D6-422A-BC92-D403E081E0FC}" type="pres">
      <dgm:prSet presAssocID="{1B1F992F-4CE3-4E51-9DA5-29B32F7BCB22}" presName="vert3" presStyleCnt="0"/>
      <dgm:spPr/>
    </dgm:pt>
    <dgm:pt modelId="{D55F20D9-0D72-4817-BBE4-90F71B70BB78}" type="pres">
      <dgm:prSet presAssocID="{1234C89F-5AF1-4C9D-9472-471A92831589}" presName="thinLine3" presStyleLbl="callout" presStyleIdx="0" presStyleCnt="9"/>
      <dgm:spPr/>
    </dgm:pt>
    <dgm:pt modelId="{BB2DC7D0-8F08-45DC-8C0C-BC2E141650EF}" type="pres">
      <dgm:prSet presAssocID="{EAB92404-78D5-4CB4-A6DA-DDDC66DB5EDB}" presName="horz3" presStyleCnt="0"/>
      <dgm:spPr/>
    </dgm:pt>
    <dgm:pt modelId="{B88B7E4A-E9E8-4588-BF5B-DF7FD7387EDE}" type="pres">
      <dgm:prSet presAssocID="{EAB92404-78D5-4CB4-A6DA-DDDC66DB5EDB}" presName="horzSpace3" presStyleCnt="0"/>
      <dgm:spPr/>
    </dgm:pt>
    <dgm:pt modelId="{424C7FB9-A68B-4851-A1B7-F7CA37DA0407}" type="pres">
      <dgm:prSet presAssocID="{EAB92404-78D5-4CB4-A6DA-DDDC66DB5EDB}" presName="tx3" presStyleLbl="revTx" presStyleIdx="3" presStyleCnt="13"/>
      <dgm:spPr/>
      <dgm:t>
        <a:bodyPr/>
        <a:lstStyle/>
        <a:p>
          <a:endParaRPr lang="en-US"/>
        </a:p>
      </dgm:t>
    </dgm:pt>
    <dgm:pt modelId="{B1951956-1981-4C52-A09D-1FE3246BC6E9}" type="pres">
      <dgm:prSet presAssocID="{EAB92404-78D5-4CB4-A6DA-DDDC66DB5EDB}" presName="vert3" presStyleCnt="0"/>
      <dgm:spPr/>
    </dgm:pt>
    <dgm:pt modelId="{D6549F14-8568-4A24-BEEA-48278338AE5F}" type="pres">
      <dgm:prSet presAssocID="{37BC8D07-FF62-443E-91D5-E997466123F5}" presName="thinLine3" presStyleLbl="callout" presStyleIdx="1" presStyleCnt="9"/>
      <dgm:spPr/>
    </dgm:pt>
    <dgm:pt modelId="{6A33C6AD-772F-4BC4-9FFF-8A6E3ADE286E}" type="pres">
      <dgm:prSet presAssocID="{E5A7D412-0912-4E27-AC51-4100D0F46E00}" presName="horz3" presStyleCnt="0"/>
      <dgm:spPr/>
    </dgm:pt>
    <dgm:pt modelId="{A22B99A6-E614-446B-9480-8FB01332D55E}" type="pres">
      <dgm:prSet presAssocID="{E5A7D412-0912-4E27-AC51-4100D0F46E00}" presName="horzSpace3" presStyleCnt="0"/>
      <dgm:spPr/>
    </dgm:pt>
    <dgm:pt modelId="{1917265D-B38D-4B12-9DF2-D6C4E38741CF}" type="pres">
      <dgm:prSet presAssocID="{E5A7D412-0912-4E27-AC51-4100D0F46E00}" presName="tx3" presStyleLbl="revTx" presStyleIdx="4" presStyleCnt="13"/>
      <dgm:spPr/>
      <dgm:t>
        <a:bodyPr/>
        <a:lstStyle/>
        <a:p>
          <a:endParaRPr lang="en-US"/>
        </a:p>
      </dgm:t>
    </dgm:pt>
    <dgm:pt modelId="{40FFC506-17D3-4ACA-8341-E3C6788A6BC1}" type="pres">
      <dgm:prSet presAssocID="{E5A7D412-0912-4E27-AC51-4100D0F46E00}" presName="vert3" presStyleCnt="0"/>
      <dgm:spPr/>
    </dgm:pt>
    <dgm:pt modelId="{C354032F-0A4E-404D-A27C-A048B4C8A986}" type="pres">
      <dgm:prSet presAssocID="{0D3FCDD5-9452-4B3D-8C79-8329092102B6}" presName="thinLine3" presStyleLbl="callout" presStyleIdx="2" presStyleCnt="9"/>
      <dgm:spPr/>
    </dgm:pt>
    <dgm:pt modelId="{A9F678E5-0A92-4F88-B27D-8A6B742C434B}" type="pres">
      <dgm:prSet presAssocID="{063F6B26-DC39-4F3E-A63C-D24F060D53DA}" presName="horz3" presStyleCnt="0"/>
      <dgm:spPr/>
    </dgm:pt>
    <dgm:pt modelId="{A7B528D9-F7D8-4A87-9BAD-B510712E984B}" type="pres">
      <dgm:prSet presAssocID="{063F6B26-DC39-4F3E-A63C-D24F060D53DA}" presName="horzSpace3" presStyleCnt="0"/>
      <dgm:spPr/>
    </dgm:pt>
    <dgm:pt modelId="{8EB28C60-E266-4C06-A08D-CC5DFE7A5468}" type="pres">
      <dgm:prSet presAssocID="{063F6B26-DC39-4F3E-A63C-D24F060D53DA}" presName="tx3" presStyleLbl="revTx" presStyleIdx="5" presStyleCnt="13"/>
      <dgm:spPr/>
      <dgm:t>
        <a:bodyPr/>
        <a:lstStyle/>
        <a:p>
          <a:endParaRPr lang="en-US"/>
        </a:p>
      </dgm:t>
    </dgm:pt>
    <dgm:pt modelId="{08D2BCF2-C97A-45EB-8D1D-73A42A09A6A2}" type="pres">
      <dgm:prSet presAssocID="{063F6B26-DC39-4F3E-A63C-D24F060D53DA}" presName="vert3" presStyleCnt="0"/>
      <dgm:spPr/>
    </dgm:pt>
    <dgm:pt modelId="{C92DC693-FFA6-4217-B1A4-C4C707178215}" type="pres">
      <dgm:prSet presAssocID="{88AC9DE4-FA26-4F94-AFDE-CAE1EA994AB4}" presName="thinLine2b" presStyleLbl="callout" presStyleIdx="3" presStyleCnt="9"/>
      <dgm:spPr/>
    </dgm:pt>
    <dgm:pt modelId="{F23FD698-806A-4D13-9E5A-C3BB63574B96}" type="pres">
      <dgm:prSet presAssocID="{88AC9DE4-FA26-4F94-AFDE-CAE1EA994AB4}" presName="vertSpace2b" presStyleCnt="0"/>
      <dgm:spPr/>
    </dgm:pt>
    <dgm:pt modelId="{44898472-D676-4BFE-B90A-122606138576}" type="pres">
      <dgm:prSet presAssocID="{D8D7E967-3443-45DD-9358-12462E0C97F0}" presName="horz2" presStyleCnt="0"/>
      <dgm:spPr/>
    </dgm:pt>
    <dgm:pt modelId="{8419251C-100A-4949-9C68-6479F17BD62A}" type="pres">
      <dgm:prSet presAssocID="{D8D7E967-3443-45DD-9358-12462E0C97F0}" presName="horzSpace2" presStyleCnt="0"/>
      <dgm:spPr/>
    </dgm:pt>
    <dgm:pt modelId="{1822FFEC-D689-48FF-A405-8092AE203BB8}" type="pres">
      <dgm:prSet presAssocID="{D8D7E967-3443-45DD-9358-12462E0C97F0}" presName="tx2" presStyleLbl="revTx" presStyleIdx="6" presStyleCnt="13"/>
      <dgm:spPr/>
      <dgm:t>
        <a:bodyPr/>
        <a:lstStyle/>
        <a:p>
          <a:endParaRPr lang="en-US"/>
        </a:p>
      </dgm:t>
    </dgm:pt>
    <dgm:pt modelId="{95AC9EF9-5626-4CEB-A15D-C46BB338AAFF}" type="pres">
      <dgm:prSet presAssocID="{D8D7E967-3443-45DD-9358-12462E0C97F0}" presName="vert2" presStyleCnt="0"/>
      <dgm:spPr/>
    </dgm:pt>
    <dgm:pt modelId="{6186AFBD-1D47-4F43-98D3-A421FECB76E8}" type="pres">
      <dgm:prSet presAssocID="{D4DB49E6-F447-46EA-91EB-AC0BF1850D41}" presName="horz3" presStyleCnt="0"/>
      <dgm:spPr/>
    </dgm:pt>
    <dgm:pt modelId="{0A1805AF-BB30-4C0E-91C5-7B4EE10A4F6E}" type="pres">
      <dgm:prSet presAssocID="{D4DB49E6-F447-46EA-91EB-AC0BF1850D41}" presName="horzSpace3" presStyleCnt="0"/>
      <dgm:spPr/>
    </dgm:pt>
    <dgm:pt modelId="{AF888041-0910-4718-BDBD-E9F47B26D8CE}" type="pres">
      <dgm:prSet presAssocID="{D4DB49E6-F447-46EA-91EB-AC0BF1850D41}" presName="tx3" presStyleLbl="revTx" presStyleIdx="7" presStyleCnt="13"/>
      <dgm:spPr/>
      <dgm:t>
        <a:bodyPr/>
        <a:lstStyle/>
        <a:p>
          <a:endParaRPr lang="en-US"/>
        </a:p>
      </dgm:t>
    </dgm:pt>
    <dgm:pt modelId="{F75E20A2-2B63-491F-BCE1-31DE2290AB07}" type="pres">
      <dgm:prSet presAssocID="{D4DB49E6-F447-46EA-91EB-AC0BF1850D41}" presName="vert3" presStyleCnt="0"/>
      <dgm:spPr/>
    </dgm:pt>
    <dgm:pt modelId="{EE478A0C-C5D4-4E97-877A-9F6A06C15C79}" type="pres">
      <dgm:prSet presAssocID="{826F8E62-1D3C-4828-B136-F00E3D4704EE}" presName="thinLine3" presStyleLbl="callout" presStyleIdx="4" presStyleCnt="9"/>
      <dgm:spPr/>
    </dgm:pt>
    <dgm:pt modelId="{7DE4355A-F03C-4C39-A4A8-C159C33E9D96}" type="pres">
      <dgm:prSet presAssocID="{16B516AF-0F4B-4126-9C10-BFDD08354074}" presName="horz3" presStyleCnt="0"/>
      <dgm:spPr/>
    </dgm:pt>
    <dgm:pt modelId="{9EFD815C-C9FD-44BD-BA77-B4B415973496}" type="pres">
      <dgm:prSet presAssocID="{16B516AF-0F4B-4126-9C10-BFDD08354074}" presName="horzSpace3" presStyleCnt="0"/>
      <dgm:spPr/>
    </dgm:pt>
    <dgm:pt modelId="{5F32C964-7919-4AC8-8BF2-99427B69E031}" type="pres">
      <dgm:prSet presAssocID="{16B516AF-0F4B-4126-9C10-BFDD08354074}" presName="tx3" presStyleLbl="revTx" presStyleIdx="8" presStyleCnt="13"/>
      <dgm:spPr/>
      <dgm:t>
        <a:bodyPr/>
        <a:lstStyle/>
        <a:p>
          <a:endParaRPr lang="en-US"/>
        </a:p>
      </dgm:t>
    </dgm:pt>
    <dgm:pt modelId="{EEEF8AE8-6890-4521-9838-A37BCF4E57FB}" type="pres">
      <dgm:prSet presAssocID="{16B516AF-0F4B-4126-9C10-BFDD08354074}" presName="vert3" presStyleCnt="0"/>
      <dgm:spPr/>
    </dgm:pt>
    <dgm:pt modelId="{81297275-904E-4E84-876E-F281A98BA62B}" type="pres">
      <dgm:prSet presAssocID="{D8D7E967-3443-45DD-9358-12462E0C97F0}" presName="thinLine2b" presStyleLbl="callout" presStyleIdx="5" presStyleCnt="9"/>
      <dgm:spPr/>
    </dgm:pt>
    <dgm:pt modelId="{768C4E3D-3720-4CF6-BEFE-E1D8292678E0}" type="pres">
      <dgm:prSet presAssocID="{D8D7E967-3443-45DD-9358-12462E0C97F0}" presName="vertSpace2b" presStyleCnt="0"/>
      <dgm:spPr/>
    </dgm:pt>
    <dgm:pt modelId="{DFA79B8B-F2A6-425D-B7C3-6B03C073FC05}" type="pres">
      <dgm:prSet presAssocID="{7BAAC29C-B658-485F-81F4-A19840BAB291}" presName="horz2" presStyleCnt="0"/>
      <dgm:spPr/>
    </dgm:pt>
    <dgm:pt modelId="{264FEC05-4FA1-4C5A-A010-139D961C47F4}" type="pres">
      <dgm:prSet presAssocID="{7BAAC29C-B658-485F-81F4-A19840BAB291}" presName="horzSpace2" presStyleCnt="0"/>
      <dgm:spPr/>
    </dgm:pt>
    <dgm:pt modelId="{5FBAB976-4C7C-408A-82D4-D4E303DF96FB}" type="pres">
      <dgm:prSet presAssocID="{7BAAC29C-B658-485F-81F4-A19840BAB291}" presName="tx2" presStyleLbl="revTx" presStyleIdx="9" presStyleCnt="13"/>
      <dgm:spPr/>
      <dgm:t>
        <a:bodyPr/>
        <a:lstStyle/>
        <a:p>
          <a:endParaRPr lang="en-US"/>
        </a:p>
      </dgm:t>
    </dgm:pt>
    <dgm:pt modelId="{F9E3E7BC-F6B4-41E4-9426-BFB4C0137636}" type="pres">
      <dgm:prSet presAssocID="{7BAAC29C-B658-485F-81F4-A19840BAB291}" presName="vert2" presStyleCnt="0"/>
      <dgm:spPr/>
    </dgm:pt>
    <dgm:pt modelId="{06C6381D-4D9F-47CA-B3CE-C5CDC67E63D5}" type="pres">
      <dgm:prSet presAssocID="{182F6E04-AF2A-4FB4-960C-B3E4741EF496}" presName="horz3" presStyleCnt="0"/>
      <dgm:spPr/>
    </dgm:pt>
    <dgm:pt modelId="{1BF2AC0C-35C4-415D-BE6B-409C67C8AB93}" type="pres">
      <dgm:prSet presAssocID="{182F6E04-AF2A-4FB4-960C-B3E4741EF496}" presName="horzSpace3" presStyleCnt="0"/>
      <dgm:spPr/>
    </dgm:pt>
    <dgm:pt modelId="{CB055D1E-A8E9-454E-A699-0FB427BCF4DB}" type="pres">
      <dgm:prSet presAssocID="{182F6E04-AF2A-4FB4-960C-B3E4741EF496}" presName="tx3" presStyleLbl="revTx" presStyleIdx="10" presStyleCnt="13"/>
      <dgm:spPr/>
      <dgm:t>
        <a:bodyPr/>
        <a:lstStyle/>
        <a:p>
          <a:endParaRPr lang="en-US"/>
        </a:p>
      </dgm:t>
    </dgm:pt>
    <dgm:pt modelId="{AF06DB06-9ECC-4C92-91B3-34DBFF9541AF}" type="pres">
      <dgm:prSet presAssocID="{182F6E04-AF2A-4FB4-960C-B3E4741EF496}" presName="vert3" presStyleCnt="0"/>
      <dgm:spPr/>
    </dgm:pt>
    <dgm:pt modelId="{C552CBE4-84BD-4EB1-918A-3207988391F9}" type="pres">
      <dgm:prSet presAssocID="{DA8B9957-64C2-4735-9E9E-2D13E50EEDD5}" presName="thinLine3" presStyleLbl="callout" presStyleIdx="6" presStyleCnt="9"/>
      <dgm:spPr/>
    </dgm:pt>
    <dgm:pt modelId="{8F601515-48A5-4067-9063-CD310E3E2D0C}" type="pres">
      <dgm:prSet presAssocID="{50457A48-3D3B-4DEE-84FE-609865120017}" presName="horz3" presStyleCnt="0"/>
      <dgm:spPr/>
    </dgm:pt>
    <dgm:pt modelId="{3A26E7A6-838F-4BC1-9402-23E1B6C4D0BE}" type="pres">
      <dgm:prSet presAssocID="{50457A48-3D3B-4DEE-84FE-609865120017}" presName="horzSpace3" presStyleCnt="0"/>
      <dgm:spPr/>
    </dgm:pt>
    <dgm:pt modelId="{AE1B28F1-0EFC-4586-A686-191B55FD3F69}" type="pres">
      <dgm:prSet presAssocID="{50457A48-3D3B-4DEE-84FE-609865120017}" presName="tx3" presStyleLbl="revTx" presStyleIdx="11" presStyleCnt="13" custScaleX="115529"/>
      <dgm:spPr/>
      <dgm:t>
        <a:bodyPr/>
        <a:lstStyle/>
        <a:p>
          <a:endParaRPr lang="en-US"/>
        </a:p>
      </dgm:t>
    </dgm:pt>
    <dgm:pt modelId="{E1E2138A-452D-44F6-AA4D-7CD9029AE41B}" type="pres">
      <dgm:prSet presAssocID="{50457A48-3D3B-4DEE-84FE-609865120017}" presName="vert3" presStyleCnt="0"/>
      <dgm:spPr/>
    </dgm:pt>
    <dgm:pt modelId="{C026EEB2-93D4-4258-A6DD-FDD15427450C}" type="pres">
      <dgm:prSet presAssocID="{4AD5FF56-4CFA-4701-BBBA-94B3688C8746}" presName="thinLine3" presStyleLbl="callout" presStyleIdx="7" presStyleCnt="9"/>
      <dgm:spPr/>
    </dgm:pt>
    <dgm:pt modelId="{DB3F73B9-67AA-4C76-89F0-CC0D8F17B9C6}" type="pres">
      <dgm:prSet presAssocID="{24CAAD91-9152-46F2-B80F-21E10834328F}" presName="horz3" presStyleCnt="0"/>
      <dgm:spPr/>
    </dgm:pt>
    <dgm:pt modelId="{7C23A1DA-6CFD-4ACF-BD3C-153C9CD70E15}" type="pres">
      <dgm:prSet presAssocID="{24CAAD91-9152-46F2-B80F-21E10834328F}" presName="horzSpace3" presStyleCnt="0"/>
      <dgm:spPr/>
    </dgm:pt>
    <dgm:pt modelId="{33C47760-BDC6-4DF8-B876-7A88E872F31C}" type="pres">
      <dgm:prSet presAssocID="{24CAAD91-9152-46F2-B80F-21E10834328F}" presName="tx3" presStyleLbl="revTx" presStyleIdx="12" presStyleCnt="13"/>
      <dgm:spPr/>
      <dgm:t>
        <a:bodyPr/>
        <a:lstStyle/>
        <a:p>
          <a:endParaRPr lang="en-US"/>
        </a:p>
      </dgm:t>
    </dgm:pt>
    <dgm:pt modelId="{7CC03FCA-4C6B-4222-B87C-1E8197D735C2}" type="pres">
      <dgm:prSet presAssocID="{24CAAD91-9152-46F2-B80F-21E10834328F}" presName="vert3" presStyleCnt="0"/>
      <dgm:spPr/>
    </dgm:pt>
    <dgm:pt modelId="{ED9074C3-6330-4F6C-8FDB-FDE135DB86D4}" type="pres">
      <dgm:prSet presAssocID="{7BAAC29C-B658-485F-81F4-A19840BAB291}" presName="thinLine2b" presStyleLbl="callout" presStyleIdx="8" presStyleCnt="9"/>
      <dgm:spPr/>
    </dgm:pt>
    <dgm:pt modelId="{44700482-980A-4CAD-B5E7-FE87980DD77C}" type="pres">
      <dgm:prSet presAssocID="{7BAAC29C-B658-485F-81F4-A19840BAB291}" presName="vertSpace2b" presStyleCnt="0"/>
      <dgm:spPr/>
    </dgm:pt>
  </dgm:ptLst>
  <dgm:cxnLst>
    <dgm:cxn modelId="{6741568E-4E15-4D99-A823-347E9C15CDAB}" srcId="{7BAAC29C-B658-485F-81F4-A19840BAB291}" destId="{50457A48-3D3B-4DEE-84FE-609865120017}" srcOrd="1" destOrd="0" parTransId="{8E564142-F8D0-4846-A95C-CDEAF7BE7E2F}" sibTransId="{4AD5FF56-4CFA-4701-BBBA-94B3688C8746}"/>
    <dgm:cxn modelId="{1906C463-FAFB-492F-8F69-5C3ABAE1BF13}" type="presOf" srcId="{7BAAC29C-B658-485F-81F4-A19840BAB291}" destId="{5FBAB976-4C7C-408A-82D4-D4E303DF96FB}" srcOrd="0" destOrd="0" presId="urn:microsoft.com/office/officeart/2008/layout/LinedList"/>
    <dgm:cxn modelId="{BA316012-242A-4236-9039-FD19EFD61D98}" type="presOf" srcId="{1E594DD0-4B8E-48BF-B285-47D639E5DD56}" destId="{C79B15A0-76A5-46DF-818D-ACCC07A0B455}" srcOrd="0" destOrd="0" presId="urn:microsoft.com/office/officeart/2008/layout/LinedList"/>
    <dgm:cxn modelId="{5FBD34C3-7DCF-4EAE-8DE4-63670AADF3B9}" type="presOf" srcId="{EAB92404-78D5-4CB4-A6DA-DDDC66DB5EDB}" destId="{424C7FB9-A68B-4851-A1B7-F7CA37DA0407}" srcOrd="0" destOrd="0" presId="urn:microsoft.com/office/officeart/2008/layout/LinedList"/>
    <dgm:cxn modelId="{FEBF350E-2033-47CD-BFA3-75C04DFD2B2B}" srcId="{D8D7E967-3443-45DD-9358-12462E0C97F0}" destId="{16B516AF-0F4B-4126-9C10-BFDD08354074}" srcOrd="1" destOrd="0" parTransId="{9287E76D-D6B6-4D61-ACFF-AB132528CF61}" sibTransId="{920A6650-169D-4CEA-90BA-5A0B494F1DD0}"/>
    <dgm:cxn modelId="{22F0CB62-A80D-4080-8C35-C65BD95C3176}" srcId="{88AC9DE4-FA26-4F94-AFDE-CAE1EA994AB4}" destId="{E5A7D412-0912-4E27-AC51-4100D0F46E00}" srcOrd="2" destOrd="0" parTransId="{5990F2BD-B800-4306-A36A-D239E9394CA6}" sibTransId="{0D3FCDD5-9452-4B3D-8C79-8329092102B6}"/>
    <dgm:cxn modelId="{CE13030D-F418-4B42-9822-434FD2422E23}" srcId="{1E594DD0-4B8E-48BF-B285-47D639E5DD56}" destId="{D8D7E967-3443-45DD-9358-12462E0C97F0}" srcOrd="1" destOrd="0" parTransId="{547E8C41-A5C2-4A40-AA2A-E677C8C4A4BA}" sibTransId="{227D177F-2F90-4C0E-8156-20B9E579FC9E}"/>
    <dgm:cxn modelId="{75A2EED4-8053-4F87-91D5-B658FFA233A3}" srcId="{1E594DD0-4B8E-48BF-B285-47D639E5DD56}" destId="{7BAAC29C-B658-485F-81F4-A19840BAB291}" srcOrd="2" destOrd="0" parTransId="{7E8376F2-D1B4-4A13-8365-670B751DA33E}" sibTransId="{B248A439-3606-4821-A0B4-2B34951E288A}"/>
    <dgm:cxn modelId="{B347367B-2575-46BC-851A-6714254D46E4}" srcId="{88AC9DE4-FA26-4F94-AFDE-CAE1EA994AB4}" destId="{EAB92404-78D5-4CB4-A6DA-DDDC66DB5EDB}" srcOrd="1" destOrd="0" parTransId="{44258C22-B388-4535-8B72-655B4C65891D}" sibTransId="{37BC8D07-FF62-443E-91D5-E997466123F5}"/>
    <dgm:cxn modelId="{2BDECB8A-5F3E-4FBD-A412-96E91A49BA1D}" type="presOf" srcId="{50457A48-3D3B-4DEE-84FE-609865120017}" destId="{AE1B28F1-0EFC-4586-A686-191B55FD3F69}" srcOrd="0" destOrd="0" presId="urn:microsoft.com/office/officeart/2008/layout/LinedList"/>
    <dgm:cxn modelId="{5461404F-2E32-45E4-9B4D-431F238DDF5C}" type="presOf" srcId="{24CAAD91-9152-46F2-B80F-21E10834328F}" destId="{33C47760-BDC6-4DF8-B876-7A88E872F31C}" srcOrd="0" destOrd="0" presId="urn:microsoft.com/office/officeart/2008/layout/LinedList"/>
    <dgm:cxn modelId="{EDDE1AD7-96FE-4C91-9327-7370C74D5BA1}" type="presOf" srcId="{88AC9DE4-FA26-4F94-AFDE-CAE1EA994AB4}" destId="{7BBB4A20-D31E-4B10-B1B6-77987BA47C1C}" srcOrd="0" destOrd="0" presId="urn:microsoft.com/office/officeart/2008/layout/LinedList"/>
    <dgm:cxn modelId="{3FB57DB0-F260-49C1-BC75-38E474F5682E}" type="presOf" srcId="{D4DB49E6-F447-46EA-91EB-AC0BF1850D41}" destId="{AF888041-0910-4718-BDBD-E9F47B26D8CE}" srcOrd="0" destOrd="0" presId="urn:microsoft.com/office/officeart/2008/layout/LinedList"/>
    <dgm:cxn modelId="{EBAA07AA-5BE3-481C-A5A7-8C855B705FEE}" srcId="{88AC9DE4-FA26-4F94-AFDE-CAE1EA994AB4}" destId="{1B1F992F-4CE3-4E51-9DA5-29B32F7BCB22}" srcOrd="0" destOrd="0" parTransId="{2610F98D-5FC8-4E0F-B497-C8DFC2D49E0F}" sibTransId="{1234C89F-5AF1-4C9D-9472-471A92831589}"/>
    <dgm:cxn modelId="{01A95408-4A53-43A9-8A20-AEC4DB6132C8}" srcId="{BD4D9056-E03E-4231-8B9E-2E4B148FDFFB}" destId="{1E594DD0-4B8E-48BF-B285-47D639E5DD56}" srcOrd="0" destOrd="0" parTransId="{8B521B95-20EA-446D-BE79-B4F728187948}" sibTransId="{B595117F-C60B-4614-AA9D-1346706E4A68}"/>
    <dgm:cxn modelId="{4EA86A89-D5C8-47EC-AE79-6257CBE0DDB0}" type="presOf" srcId="{BD4D9056-E03E-4231-8B9E-2E4B148FDFFB}" destId="{7EAC06BF-2483-41E2-8725-CD498D803EB8}" srcOrd="0" destOrd="0" presId="urn:microsoft.com/office/officeart/2008/layout/LinedList"/>
    <dgm:cxn modelId="{E52A0A76-DCB0-4438-9220-77045E5569A8}" srcId="{D8D7E967-3443-45DD-9358-12462E0C97F0}" destId="{D4DB49E6-F447-46EA-91EB-AC0BF1850D41}" srcOrd="0" destOrd="0" parTransId="{E6190919-06C1-4A03-8DDA-132F29D924A7}" sibTransId="{826F8E62-1D3C-4828-B136-F00E3D4704EE}"/>
    <dgm:cxn modelId="{56D98897-7E89-4B13-8E9B-D217EE61D0E6}" type="presOf" srcId="{1B1F992F-4CE3-4E51-9DA5-29B32F7BCB22}" destId="{9A65D207-C973-4CF8-BDF2-2766F7C73772}" srcOrd="0" destOrd="0" presId="urn:microsoft.com/office/officeart/2008/layout/LinedList"/>
    <dgm:cxn modelId="{BC992BDF-0725-4E3A-99E6-6D3F172A9BCE}" type="presOf" srcId="{063F6B26-DC39-4F3E-A63C-D24F060D53DA}" destId="{8EB28C60-E266-4C06-A08D-CC5DFE7A5468}" srcOrd="0" destOrd="0" presId="urn:microsoft.com/office/officeart/2008/layout/LinedList"/>
    <dgm:cxn modelId="{49D6E9E7-30FB-4FBC-8D6A-756807130053}" srcId="{7BAAC29C-B658-485F-81F4-A19840BAB291}" destId="{182F6E04-AF2A-4FB4-960C-B3E4741EF496}" srcOrd="0" destOrd="0" parTransId="{BFE7D3EC-D58D-45CD-AEDB-DB895FC6F1C5}" sibTransId="{DA8B9957-64C2-4735-9E9E-2D13E50EEDD5}"/>
    <dgm:cxn modelId="{5D4623B2-9E4E-4356-9045-11FEAF626EC9}" type="presOf" srcId="{E5A7D412-0912-4E27-AC51-4100D0F46E00}" destId="{1917265D-B38D-4B12-9DF2-D6C4E38741CF}" srcOrd="0" destOrd="0" presId="urn:microsoft.com/office/officeart/2008/layout/LinedList"/>
    <dgm:cxn modelId="{ABB580E9-3BC0-4ACA-A00B-E172D7B3906F}" srcId="{7BAAC29C-B658-485F-81F4-A19840BAB291}" destId="{24CAAD91-9152-46F2-B80F-21E10834328F}" srcOrd="2" destOrd="0" parTransId="{15654BFB-B3E5-43EC-97E5-A39F1FF27D27}" sibTransId="{46C95F5A-D8BA-4F89-A140-B638958B0621}"/>
    <dgm:cxn modelId="{51636A4B-366F-4CBA-AE7F-7602E6BCD21E}" type="presOf" srcId="{D8D7E967-3443-45DD-9358-12462E0C97F0}" destId="{1822FFEC-D689-48FF-A405-8092AE203BB8}" srcOrd="0" destOrd="0" presId="urn:microsoft.com/office/officeart/2008/layout/LinedList"/>
    <dgm:cxn modelId="{B5B2C326-8A21-4358-A105-4E42AAF13750}" type="presOf" srcId="{182F6E04-AF2A-4FB4-960C-B3E4741EF496}" destId="{CB055D1E-A8E9-454E-A699-0FB427BCF4DB}" srcOrd="0" destOrd="0" presId="urn:microsoft.com/office/officeart/2008/layout/LinedList"/>
    <dgm:cxn modelId="{03F7C519-BEEE-4855-B9A5-CDB4E3E3F346}" srcId="{1E594DD0-4B8E-48BF-B285-47D639E5DD56}" destId="{88AC9DE4-FA26-4F94-AFDE-CAE1EA994AB4}" srcOrd="0" destOrd="0" parTransId="{986A05A1-124A-431E-AC50-1909CE91651F}" sibTransId="{19BB8E88-A5D5-4C7F-8B7C-97CC3457DCFC}"/>
    <dgm:cxn modelId="{92EEB64C-3689-419D-900F-CA5A6D329C43}" type="presOf" srcId="{16B516AF-0F4B-4126-9C10-BFDD08354074}" destId="{5F32C964-7919-4AC8-8BF2-99427B69E031}" srcOrd="0" destOrd="0" presId="urn:microsoft.com/office/officeart/2008/layout/LinedList"/>
    <dgm:cxn modelId="{C8110AA6-F84B-48DD-90BC-53443F47A7E5}" srcId="{88AC9DE4-FA26-4F94-AFDE-CAE1EA994AB4}" destId="{063F6B26-DC39-4F3E-A63C-D24F060D53DA}" srcOrd="3" destOrd="0" parTransId="{6214E782-0E47-44CA-B3F7-EB30DC20A820}" sibTransId="{45F57252-5C80-494B-B620-FA4EFF303EF5}"/>
    <dgm:cxn modelId="{46EFBF98-7C44-4D47-A679-9DDACA075681}" type="presParOf" srcId="{7EAC06BF-2483-41E2-8725-CD498D803EB8}" destId="{34589290-2038-4D47-872E-F8A900495C39}" srcOrd="0" destOrd="0" presId="urn:microsoft.com/office/officeart/2008/layout/LinedList"/>
    <dgm:cxn modelId="{2F7F276E-6E95-4C36-ABE2-830FF743356B}" type="presParOf" srcId="{7EAC06BF-2483-41E2-8725-CD498D803EB8}" destId="{E4D72E30-1BEB-4FF9-8C3D-649A6E39F3C7}" srcOrd="1" destOrd="0" presId="urn:microsoft.com/office/officeart/2008/layout/LinedList"/>
    <dgm:cxn modelId="{07B85D95-7388-4CEB-81DF-4EB9A84AEFAC}" type="presParOf" srcId="{E4D72E30-1BEB-4FF9-8C3D-649A6E39F3C7}" destId="{C79B15A0-76A5-46DF-818D-ACCC07A0B455}" srcOrd="0" destOrd="0" presId="urn:microsoft.com/office/officeart/2008/layout/LinedList"/>
    <dgm:cxn modelId="{DA6E2834-2523-4C78-B10D-7D97677A12A5}" type="presParOf" srcId="{E4D72E30-1BEB-4FF9-8C3D-649A6E39F3C7}" destId="{9551C93F-AAC6-40B9-A335-AE3F35C1214E}" srcOrd="1" destOrd="0" presId="urn:microsoft.com/office/officeart/2008/layout/LinedList"/>
    <dgm:cxn modelId="{7081CE62-E618-48CD-A4FE-C56016DF38F6}" type="presParOf" srcId="{9551C93F-AAC6-40B9-A335-AE3F35C1214E}" destId="{B2A36BAA-8649-451C-82AB-63B24890C085}" srcOrd="0" destOrd="0" presId="urn:microsoft.com/office/officeart/2008/layout/LinedList"/>
    <dgm:cxn modelId="{63A93D85-007D-4E73-901B-3BBA063BFBEF}" type="presParOf" srcId="{9551C93F-AAC6-40B9-A335-AE3F35C1214E}" destId="{E1EF0C89-A07B-4695-8E30-D88432AFB634}" srcOrd="1" destOrd="0" presId="urn:microsoft.com/office/officeart/2008/layout/LinedList"/>
    <dgm:cxn modelId="{A6265366-FD0C-43E4-B8E1-E41C118FCCC3}" type="presParOf" srcId="{E1EF0C89-A07B-4695-8E30-D88432AFB634}" destId="{76C4BDE8-771F-41AF-9718-F298B256613A}" srcOrd="0" destOrd="0" presId="urn:microsoft.com/office/officeart/2008/layout/LinedList"/>
    <dgm:cxn modelId="{5E933334-A489-4984-9BBA-50D79651DC55}" type="presParOf" srcId="{E1EF0C89-A07B-4695-8E30-D88432AFB634}" destId="{7BBB4A20-D31E-4B10-B1B6-77987BA47C1C}" srcOrd="1" destOrd="0" presId="urn:microsoft.com/office/officeart/2008/layout/LinedList"/>
    <dgm:cxn modelId="{ADA32716-3B20-492E-B590-7C26DC0C93F6}" type="presParOf" srcId="{E1EF0C89-A07B-4695-8E30-D88432AFB634}" destId="{97355BF9-61CC-490F-B773-0CB93E3B872D}" srcOrd="2" destOrd="0" presId="urn:microsoft.com/office/officeart/2008/layout/LinedList"/>
    <dgm:cxn modelId="{C6C2CFFA-CEA8-4AEF-AC28-FB9D7C937F13}" type="presParOf" srcId="{97355BF9-61CC-490F-B773-0CB93E3B872D}" destId="{7B456929-DBE9-4FAF-950D-F4D41318F5C7}" srcOrd="0" destOrd="0" presId="urn:microsoft.com/office/officeart/2008/layout/LinedList"/>
    <dgm:cxn modelId="{D83FCE07-E884-48EB-AC03-BC6904688D03}" type="presParOf" srcId="{7B456929-DBE9-4FAF-950D-F4D41318F5C7}" destId="{FC5ABFF1-09D3-496D-B410-39E303B0611D}" srcOrd="0" destOrd="0" presId="urn:microsoft.com/office/officeart/2008/layout/LinedList"/>
    <dgm:cxn modelId="{0F9E7949-3650-4C8C-BB5A-9932D0E7BCAB}" type="presParOf" srcId="{7B456929-DBE9-4FAF-950D-F4D41318F5C7}" destId="{9A65D207-C973-4CF8-BDF2-2766F7C73772}" srcOrd="1" destOrd="0" presId="urn:microsoft.com/office/officeart/2008/layout/LinedList"/>
    <dgm:cxn modelId="{96C582E4-0A68-4322-A211-4209C50A4BC4}" type="presParOf" srcId="{7B456929-DBE9-4FAF-950D-F4D41318F5C7}" destId="{3CC113B0-A8D6-422A-BC92-D403E081E0FC}" srcOrd="2" destOrd="0" presId="urn:microsoft.com/office/officeart/2008/layout/LinedList"/>
    <dgm:cxn modelId="{0E83DC59-5014-49FF-8BAC-6315DB8BA43A}" type="presParOf" srcId="{97355BF9-61CC-490F-B773-0CB93E3B872D}" destId="{D55F20D9-0D72-4817-BBE4-90F71B70BB78}" srcOrd="1" destOrd="0" presId="urn:microsoft.com/office/officeart/2008/layout/LinedList"/>
    <dgm:cxn modelId="{7BC228B2-0BC5-4D8C-A94D-127259D09D83}" type="presParOf" srcId="{97355BF9-61CC-490F-B773-0CB93E3B872D}" destId="{BB2DC7D0-8F08-45DC-8C0C-BC2E141650EF}" srcOrd="2" destOrd="0" presId="urn:microsoft.com/office/officeart/2008/layout/LinedList"/>
    <dgm:cxn modelId="{FD4F7ED3-5318-48E0-80C5-1BE79F818723}" type="presParOf" srcId="{BB2DC7D0-8F08-45DC-8C0C-BC2E141650EF}" destId="{B88B7E4A-E9E8-4588-BF5B-DF7FD7387EDE}" srcOrd="0" destOrd="0" presId="urn:microsoft.com/office/officeart/2008/layout/LinedList"/>
    <dgm:cxn modelId="{1CFF69BA-211E-4814-990B-180B60E06093}" type="presParOf" srcId="{BB2DC7D0-8F08-45DC-8C0C-BC2E141650EF}" destId="{424C7FB9-A68B-4851-A1B7-F7CA37DA0407}" srcOrd="1" destOrd="0" presId="urn:microsoft.com/office/officeart/2008/layout/LinedList"/>
    <dgm:cxn modelId="{C554E89E-EF81-4E80-BFCD-30724DE3328E}" type="presParOf" srcId="{BB2DC7D0-8F08-45DC-8C0C-BC2E141650EF}" destId="{B1951956-1981-4C52-A09D-1FE3246BC6E9}" srcOrd="2" destOrd="0" presId="urn:microsoft.com/office/officeart/2008/layout/LinedList"/>
    <dgm:cxn modelId="{8F47CFCE-ED6E-4B2B-B66A-F9909B92EA44}" type="presParOf" srcId="{97355BF9-61CC-490F-B773-0CB93E3B872D}" destId="{D6549F14-8568-4A24-BEEA-48278338AE5F}" srcOrd="3" destOrd="0" presId="urn:microsoft.com/office/officeart/2008/layout/LinedList"/>
    <dgm:cxn modelId="{5ECA118A-6F97-48B6-A9D1-0634C1E328A3}" type="presParOf" srcId="{97355BF9-61CC-490F-B773-0CB93E3B872D}" destId="{6A33C6AD-772F-4BC4-9FFF-8A6E3ADE286E}" srcOrd="4" destOrd="0" presId="urn:microsoft.com/office/officeart/2008/layout/LinedList"/>
    <dgm:cxn modelId="{36A52052-652A-4D79-BD9A-233A66562935}" type="presParOf" srcId="{6A33C6AD-772F-4BC4-9FFF-8A6E3ADE286E}" destId="{A22B99A6-E614-446B-9480-8FB01332D55E}" srcOrd="0" destOrd="0" presId="urn:microsoft.com/office/officeart/2008/layout/LinedList"/>
    <dgm:cxn modelId="{5EAA565C-C62C-4FB6-B345-B918B5D21F6A}" type="presParOf" srcId="{6A33C6AD-772F-4BC4-9FFF-8A6E3ADE286E}" destId="{1917265D-B38D-4B12-9DF2-D6C4E38741CF}" srcOrd="1" destOrd="0" presId="urn:microsoft.com/office/officeart/2008/layout/LinedList"/>
    <dgm:cxn modelId="{80E85C0E-60D5-4D0C-B384-91AA92E10121}" type="presParOf" srcId="{6A33C6AD-772F-4BC4-9FFF-8A6E3ADE286E}" destId="{40FFC506-17D3-4ACA-8341-E3C6788A6BC1}" srcOrd="2" destOrd="0" presId="urn:microsoft.com/office/officeart/2008/layout/LinedList"/>
    <dgm:cxn modelId="{7F842CB1-36B2-4507-A644-657C77AF2C9E}" type="presParOf" srcId="{97355BF9-61CC-490F-B773-0CB93E3B872D}" destId="{C354032F-0A4E-404D-A27C-A048B4C8A986}" srcOrd="5" destOrd="0" presId="urn:microsoft.com/office/officeart/2008/layout/LinedList"/>
    <dgm:cxn modelId="{78A9287F-BA42-4134-B630-0675054619C7}" type="presParOf" srcId="{97355BF9-61CC-490F-B773-0CB93E3B872D}" destId="{A9F678E5-0A92-4F88-B27D-8A6B742C434B}" srcOrd="6" destOrd="0" presId="urn:microsoft.com/office/officeart/2008/layout/LinedList"/>
    <dgm:cxn modelId="{AE9222BC-DEED-4E50-A474-8803EDEB0263}" type="presParOf" srcId="{A9F678E5-0A92-4F88-B27D-8A6B742C434B}" destId="{A7B528D9-F7D8-4A87-9BAD-B510712E984B}" srcOrd="0" destOrd="0" presId="urn:microsoft.com/office/officeart/2008/layout/LinedList"/>
    <dgm:cxn modelId="{B8E0E4FD-2C3F-441E-872D-BAA412C7FAB5}" type="presParOf" srcId="{A9F678E5-0A92-4F88-B27D-8A6B742C434B}" destId="{8EB28C60-E266-4C06-A08D-CC5DFE7A5468}" srcOrd="1" destOrd="0" presId="urn:microsoft.com/office/officeart/2008/layout/LinedList"/>
    <dgm:cxn modelId="{4E2864E8-FCC8-4598-9918-06EDD7ADD6B6}" type="presParOf" srcId="{A9F678E5-0A92-4F88-B27D-8A6B742C434B}" destId="{08D2BCF2-C97A-45EB-8D1D-73A42A09A6A2}" srcOrd="2" destOrd="0" presId="urn:microsoft.com/office/officeart/2008/layout/LinedList"/>
    <dgm:cxn modelId="{045526AA-FF6D-4ACF-BC72-E567990D9D45}" type="presParOf" srcId="{9551C93F-AAC6-40B9-A335-AE3F35C1214E}" destId="{C92DC693-FFA6-4217-B1A4-C4C707178215}" srcOrd="2" destOrd="0" presId="urn:microsoft.com/office/officeart/2008/layout/LinedList"/>
    <dgm:cxn modelId="{0210B16A-2E9F-4340-BDB3-B802920EDE31}" type="presParOf" srcId="{9551C93F-AAC6-40B9-A335-AE3F35C1214E}" destId="{F23FD698-806A-4D13-9E5A-C3BB63574B96}" srcOrd="3" destOrd="0" presId="urn:microsoft.com/office/officeart/2008/layout/LinedList"/>
    <dgm:cxn modelId="{147E5A0E-E765-43A2-AB1A-87F0416E744C}" type="presParOf" srcId="{9551C93F-AAC6-40B9-A335-AE3F35C1214E}" destId="{44898472-D676-4BFE-B90A-122606138576}" srcOrd="4" destOrd="0" presId="urn:microsoft.com/office/officeart/2008/layout/LinedList"/>
    <dgm:cxn modelId="{43521552-1491-403F-B92C-38992AF3B2EF}" type="presParOf" srcId="{44898472-D676-4BFE-B90A-122606138576}" destId="{8419251C-100A-4949-9C68-6479F17BD62A}" srcOrd="0" destOrd="0" presId="urn:microsoft.com/office/officeart/2008/layout/LinedList"/>
    <dgm:cxn modelId="{DAE5CD51-AD75-4AE5-9F68-14673840282E}" type="presParOf" srcId="{44898472-D676-4BFE-B90A-122606138576}" destId="{1822FFEC-D689-48FF-A405-8092AE203BB8}" srcOrd="1" destOrd="0" presId="urn:microsoft.com/office/officeart/2008/layout/LinedList"/>
    <dgm:cxn modelId="{1B8198A3-930D-4E9E-9B61-9C2E6BE9B8AF}" type="presParOf" srcId="{44898472-D676-4BFE-B90A-122606138576}" destId="{95AC9EF9-5626-4CEB-A15D-C46BB338AAFF}" srcOrd="2" destOrd="0" presId="urn:microsoft.com/office/officeart/2008/layout/LinedList"/>
    <dgm:cxn modelId="{31922035-01CD-4FC3-BE3E-20A3B2F1E55A}" type="presParOf" srcId="{95AC9EF9-5626-4CEB-A15D-C46BB338AAFF}" destId="{6186AFBD-1D47-4F43-98D3-A421FECB76E8}" srcOrd="0" destOrd="0" presId="urn:microsoft.com/office/officeart/2008/layout/LinedList"/>
    <dgm:cxn modelId="{34E8B558-E654-46C3-9200-69065CD69FED}" type="presParOf" srcId="{6186AFBD-1D47-4F43-98D3-A421FECB76E8}" destId="{0A1805AF-BB30-4C0E-91C5-7B4EE10A4F6E}" srcOrd="0" destOrd="0" presId="urn:microsoft.com/office/officeart/2008/layout/LinedList"/>
    <dgm:cxn modelId="{D20A8F6A-E79E-44F1-B08C-766D9F81C71B}" type="presParOf" srcId="{6186AFBD-1D47-4F43-98D3-A421FECB76E8}" destId="{AF888041-0910-4718-BDBD-E9F47B26D8CE}" srcOrd="1" destOrd="0" presId="urn:microsoft.com/office/officeart/2008/layout/LinedList"/>
    <dgm:cxn modelId="{FD68C86F-2D6E-4BFB-B199-B73731217DB4}" type="presParOf" srcId="{6186AFBD-1D47-4F43-98D3-A421FECB76E8}" destId="{F75E20A2-2B63-491F-BCE1-31DE2290AB07}" srcOrd="2" destOrd="0" presId="urn:microsoft.com/office/officeart/2008/layout/LinedList"/>
    <dgm:cxn modelId="{F1DBEE35-3877-455A-A7E8-6E45CA8339B8}" type="presParOf" srcId="{95AC9EF9-5626-4CEB-A15D-C46BB338AAFF}" destId="{EE478A0C-C5D4-4E97-877A-9F6A06C15C79}" srcOrd="1" destOrd="0" presId="urn:microsoft.com/office/officeart/2008/layout/LinedList"/>
    <dgm:cxn modelId="{E30783B3-375A-431F-A8E4-66CA8E8A8BAE}" type="presParOf" srcId="{95AC9EF9-5626-4CEB-A15D-C46BB338AAFF}" destId="{7DE4355A-F03C-4C39-A4A8-C159C33E9D96}" srcOrd="2" destOrd="0" presId="urn:microsoft.com/office/officeart/2008/layout/LinedList"/>
    <dgm:cxn modelId="{85AE05F2-DEF4-460D-9040-CDFF9DB51EFC}" type="presParOf" srcId="{7DE4355A-F03C-4C39-A4A8-C159C33E9D96}" destId="{9EFD815C-C9FD-44BD-BA77-B4B415973496}" srcOrd="0" destOrd="0" presId="urn:microsoft.com/office/officeart/2008/layout/LinedList"/>
    <dgm:cxn modelId="{B92F05DD-38FF-4767-8C47-04AC009B848A}" type="presParOf" srcId="{7DE4355A-F03C-4C39-A4A8-C159C33E9D96}" destId="{5F32C964-7919-4AC8-8BF2-99427B69E031}" srcOrd="1" destOrd="0" presId="urn:microsoft.com/office/officeart/2008/layout/LinedList"/>
    <dgm:cxn modelId="{1FC0A4FF-9004-4B7C-B88B-C3CE3C7E6F9C}" type="presParOf" srcId="{7DE4355A-F03C-4C39-A4A8-C159C33E9D96}" destId="{EEEF8AE8-6890-4521-9838-A37BCF4E57FB}" srcOrd="2" destOrd="0" presId="urn:microsoft.com/office/officeart/2008/layout/LinedList"/>
    <dgm:cxn modelId="{AB16F96B-D08A-4C92-940E-698295A2EA86}" type="presParOf" srcId="{9551C93F-AAC6-40B9-A335-AE3F35C1214E}" destId="{81297275-904E-4E84-876E-F281A98BA62B}" srcOrd="5" destOrd="0" presId="urn:microsoft.com/office/officeart/2008/layout/LinedList"/>
    <dgm:cxn modelId="{4AC2403D-D303-47FE-9A4F-CB1A85E12201}" type="presParOf" srcId="{9551C93F-AAC6-40B9-A335-AE3F35C1214E}" destId="{768C4E3D-3720-4CF6-BEFE-E1D8292678E0}" srcOrd="6" destOrd="0" presId="urn:microsoft.com/office/officeart/2008/layout/LinedList"/>
    <dgm:cxn modelId="{6F849809-2ACD-44F3-8D22-F40C4D2183DF}" type="presParOf" srcId="{9551C93F-AAC6-40B9-A335-AE3F35C1214E}" destId="{DFA79B8B-F2A6-425D-B7C3-6B03C073FC05}" srcOrd="7" destOrd="0" presId="urn:microsoft.com/office/officeart/2008/layout/LinedList"/>
    <dgm:cxn modelId="{B966179B-F09C-4D5F-88B2-95A220D81A3D}" type="presParOf" srcId="{DFA79B8B-F2A6-425D-B7C3-6B03C073FC05}" destId="{264FEC05-4FA1-4C5A-A010-139D961C47F4}" srcOrd="0" destOrd="0" presId="urn:microsoft.com/office/officeart/2008/layout/LinedList"/>
    <dgm:cxn modelId="{B0C86BFE-138D-4B49-9D89-BA1599FDDB61}" type="presParOf" srcId="{DFA79B8B-F2A6-425D-B7C3-6B03C073FC05}" destId="{5FBAB976-4C7C-408A-82D4-D4E303DF96FB}" srcOrd="1" destOrd="0" presId="urn:microsoft.com/office/officeart/2008/layout/LinedList"/>
    <dgm:cxn modelId="{43D01D86-6C41-4703-8B15-9704A9FB744C}" type="presParOf" srcId="{DFA79B8B-F2A6-425D-B7C3-6B03C073FC05}" destId="{F9E3E7BC-F6B4-41E4-9426-BFB4C0137636}" srcOrd="2" destOrd="0" presId="urn:microsoft.com/office/officeart/2008/layout/LinedList"/>
    <dgm:cxn modelId="{CE411C15-613B-47A0-88A9-AA7BAFE0C7A7}" type="presParOf" srcId="{F9E3E7BC-F6B4-41E4-9426-BFB4C0137636}" destId="{06C6381D-4D9F-47CA-B3CE-C5CDC67E63D5}" srcOrd="0" destOrd="0" presId="urn:microsoft.com/office/officeart/2008/layout/LinedList"/>
    <dgm:cxn modelId="{92ABF7BF-835B-42C1-843C-B43609A17B1D}" type="presParOf" srcId="{06C6381D-4D9F-47CA-B3CE-C5CDC67E63D5}" destId="{1BF2AC0C-35C4-415D-BE6B-409C67C8AB93}" srcOrd="0" destOrd="0" presId="urn:microsoft.com/office/officeart/2008/layout/LinedList"/>
    <dgm:cxn modelId="{510019B7-4A6B-4F68-A26A-40F3BBE0B9BD}" type="presParOf" srcId="{06C6381D-4D9F-47CA-B3CE-C5CDC67E63D5}" destId="{CB055D1E-A8E9-454E-A699-0FB427BCF4DB}" srcOrd="1" destOrd="0" presId="urn:microsoft.com/office/officeart/2008/layout/LinedList"/>
    <dgm:cxn modelId="{5A04DCC1-DA2F-4235-B653-233A69156910}" type="presParOf" srcId="{06C6381D-4D9F-47CA-B3CE-C5CDC67E63D5}" destId="{AF06DB06-9ECC-4C92-91B3-34DBFF9541AF}" srcOrd="2" destOrd="0" presId="urn:microsoft.com/office/officeart/2008/layout/LinedList"/>
    <dgm:cxn modelId="{F71BA5F1-05E5-4ACB-822D-B50E6DA67F6A}" type="presParOf" srcId="{F9E3E7BC-F6B4-41E4-9426-BFB4C0137636}" destId="{C552CBE4-84BD-4EB1-918A-3207988391F9}" srcOrd="1" destOrd="0" presId="urn:microsoft.com/office/officeart/2008/layout/LinedList"/>
    <dgm:cxn modelId="{6EA4C08F-8B4F-4A7C-9D2D-9B28EBA5D0A6}" type="presParOf" srcId="{F9E3E7BC-F6B4-41E4-9426-BFB4C0137636}" destId="{8F601515-48A5-4067-9063-CD310E3E2D0C}" srcOrd="2" destOrd="0" presId="urn:microsoft.com/office/officeart/2008/layout/LinedList"/>
    <dgm:cxn modelId="{0676B254-E1A0-4F3D-A179-8E2F770755AF}" type="presParOf" srcId="{8F601515-48A5-4067-9063-CD310E3E2D0C}" destId="{3A26E7A6-838F-4BC1-9402-23E1B6C4D0BE}" srcOrd="0" destOrd="0" presId="urn:microsoft.com/office/officeart/2008/layout/LinedList"/>
    <dgm:cxn modelId="{97526A38-EF96-4DC8-A6A0-DD19B8623050}" type="presParOf" srcId="{8F601515-48A5-4067-9063-CD310E3E2D0C}" destId="{AE1B28F1-0EFC-4586-A686-191B55FD3F69}" srcOrd="1" destOrd="0" presId="urn:microsoft.com/office/officeart/2008/layout/LinedList"/>
    <dgm:cxn modelId="{7517493F-7538-4FAF-BCEB-7D00912BB4E2}" type="presParOf" srcId="{8F601515-48A5-4067-9063-CD310E3E2D0C}" destId="{E1E2138A-452D-44F6-AA4D-7CD9029AE41B}" srcOrd="2" destOrd="0" presId="urn:microsoft.com/office/officeart/2008/layout/LinedList"/>
    <dgm:cxn modelId="{7D69A20C-98C1-4EAF-A884-74BF7840723F}" type="presParOf" srcId="{F9E3E7BC-F6B4-41E4-9426-BFB4C0137636}" destId="{C026EEB2-93D4-4258-A6DD-FDD15427450C}" srcOrd="3" destOrd="0" presId="urn:microsoft.com/office/officeart/2008/layout/LinedList"/>
    <dgm:cxn modelId="{54FED10F-9825-46E1-8406-5003C7180BF2}" type="presParOf" srcId="{F9E3E7BC-F6B4-41E4-9426-BFB4C0137636}" destId="{DB3F73B9-67AA-4C76-89F0-CC0D8F17B9C6}" srcOrd="4" destOrd="0" presId="urn:microsoft.com/office/officeart/2008/layout/LinedList"/>
    <dgm:cxn modelId="{BCF70D6B-B37A-49C8-BADB-A683F0876887}" type="presParOf" srcId="{DB3F73B9-67AA-4C76-89F0-CC0D8F17B9C6}" destId="{7C23A1DA-6CFD-4ACF-BD3C-153C9CD70E15}" srcOrd="0" destOrd="0" presId="urn:microsoft.com/office/officeart/2008/layout/LinedList"/>
    <dgm:cxn modelId="{DC7BD22A-BFF3-4FFE-A134-57A301491CE0}" type="presParOf" srcId="{DB3F73B9-67AA-4C76-89F0-CC0D8F17B9C6}" destId="{33C47760-BDC6-4DF8-B876-7A88E872F31C}" srcOrd="1" destOrd="0" presId="urn:microsoft.com/office/officeart/2008/layout/LinedList"/>
    <dgm:cxn modelId="{706F3151-8154-4409-BB11-33C379953280}" type="presParOf" srcId="{DB3F73B9-67AA-4C76-89F0-CC0D8F17B9C6}" destId="{7CC03FCA-4C6B-4222-B87C-1E8197D735C2}" srcOrd="2" destOrd="0" presId="urn:microsoft.com/office/officeart/2008/layout/LinedList"/>
    <dgm:cxn modelId="{F27931CE-AFC3-44CF-8D30-8B87D037722D}" type="presParOf" srcId="{9551C93F-AAC6-40B9-A335-AE3F35C1214E}" destId="{ED9074C3-6330-4F6C-8FDB-FDE135DB86D4}" srcOrd="8" destOrd="0" presId="urn:microsoft.com/office/officeart/2008/layout/LinedList"/>
    <dgm:cxn modelId="{42A762A3-5D61-4DCF-AECF-C29F444B0441}" type="presParOf" srcId="{9551C93F-AAC6-40B9-A335-AE3F35C1214E}" destId="{44700482-980A-4CAD-B5E7-FE87980DD77C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4D9056-E03E-4231-8B9E-2E4B148FDFFB}" type="doc">
      <dgm:prSet loTypeId="urn:microsoft.com/office/officeart/2005/8/layout/orgChart1" loCatId="hierarchy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E594DD0-4B8E-48BF-B285-47D639E5DD56}">
      <dgm:prSet/>
      <dgm:spPr/>
      <dgm:t>
        <a:bodyPr/>
        <a:lstStyle/>
        <a:p>
          <a:pPr algn="ctr" rtl="0"/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Transmission Modes / Data Flow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B521B95-20EA-446D-BE79-B4F728187948}" type="parTrans" cxnId="{01A95408-4A53-43A9-8A20-AEC4DB6132C8}">
      <dgm:prSet/>
      <dgm:spPr/>
      <dgm:t>
        <a:bodyPr/>
        <a:lstStyle/>
        <a:p>
          <a:pPr algn="ctr"/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595117F-C60B-4614-AA9D-1346706E4A68}" type="sibTrans" cxnId="{01A95408-4A53-43A9-8A20-AEC4DB6132C8}">
      <dgm:prSet/>
      <dgm:spPr/>
      <dgm:t>
        <a:bodyPr/>
        <a:lstStyle/>
        <a:p>
          <a:pPr algn="ctr"/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8AC9DE4-FA26-4F94-AFDE-CAE1EA994AB4}">
      <dgm:prSet/>
      <dgm:spPr/>
      <dgm:t>
        <a:bodyPr/>
        <a:lstStyle/>
        <a:p>
          <a:pPr algn="ctr" rtl="0"/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Simplex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86A05A1-124A-431E-AC50-1909CE91651F}" type="parTrans" cxnId="{03F7C519-BEEE-4855-B9A5-CDB4E3E3F346}">
      <dgm:prSet/>
      <dgm:spPr/>
      <dgm:t>
        <a:bodyPr/>
        <a:lstStyle/>
        <a:p>
          <a:pPr algn="ctr"/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9BB8E88-A5D5-4C7F-8B7C-97CC3457DCFC}" type="sibTrans" cxnId="{03F7C519-BEEE-4855-B9A5-CDB4E3E3F346}">
      <dgm:prSet/>
      <dgm:spPr/>
      <dgm:t>
        <a:bodyPr/>
        <a:lstStyle/>
        <a:p>
          <a:pPr algn="ctr"/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8D7E967-3443-45DD-9358-12462E0C97F0}">
      <dgm:prSet/>
      <dgm:spPr/>
      <dgm:t>
        <a:bodyPr/>
        <a:lstStyle/>
        <a:p>
          <a:pPr algn="ctr" rtl="0"/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Half-Duplex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47E8C41-A5C2-4A40-AA2A-E677C8C4A4BA}" type="parTrans" cxnId="{CE13030D-F418-4B42-9822-434FD2422E23}">
      <dgm:prSet/>
      <dgm:spPr/>
      <dgm:t>
        <a:bodyPr/>
        <a:lstStyle/>
        <a:p>
          <a:pPr algn="ctr"/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27D177F-2F90-4C0E-8156-20B9E579FC9E}" type="sibTrans" cxnId="{CE13030D-F418-4B42-9822-434FD2422E23}">
      <dgm:prSet/>
      <dgm:spPr/>
      <dgm:t>
        <a:bodyPr/>
        <a:lstStyle/>
        <a:p>
          <a:pPr algn="ctr"/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BAAC29C-B658-485F-81F4-A19840BAB291}">
      <dgm:prSet/>
      <dgm:spPr/>
      <dgm:t>
        <a:bodyPr/>
        <a:lstStyle/>
        <a:p>
          <a:pPr algn="ctr" rtl="0"/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Full-Duplex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E8376F2-D1B4-4A13-8365-670B751DA33E}" type="parTrans" cxnId="{75A2EED4-8053-4F87-91D5-B658FFA233A3}">
      <dgm:prSet/>
      <dgm:spPr/>
      <dgm:t>
        <a:bodyPr/>
        <a:lstStyle/>
        <a:p>
          <a:pPr algn="ctr"/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248A439-3606-4821-A0B4-2B34951E288A}" type="sibTrans" cxnId="{75A2EED4-8053-4F87-91D5-B658FFA233A3}">
      <dgm:prSet/>
      <dgm:spPr/>
      <dgm:t>
        <a:bodyPr/>
        <a:lstStyle/>
        <a:p>
          <a:pPr algn="ctr"/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F6798B3-AFFF-47A2-81C7-4639255F2DBC}" type="pres">
      <dgm:prSet presAssocID="{BD4D9056-E03E-4231-8B9E-2E4B148FDFF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CD627E7-C3B0-401A-9876-83617AD0D8D3}" type="pres">
      <dgm:prSet presAssocID="{1E594DD0-4B8E-48BF-B285-47D639E5DD56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27EAC47F-1962-4A56-BA66-9448A1BCC846}" type="pres">
      <dgm:prSet presAssocID="{1E594DD0-4B8E-48BF-B285-47D639E5DD56}" presName="rootComposite1" presStyleCnt="0"/>
      <dgm:spPr/>
      <dgm:t>
        <a:bodyPr/>
        <a:lstStyle/>
        <a:p>
          <a:endParaRPr lang="en-US"/>
        </a:p>
      </dgm:t>
    </dgm:pt>
    <dgm:pt modelId="{F322B3AB-223E-462F-8D85-E4A8C52E6AB3}" type="pres">
      <dgm:prSet presAssocID="{1E594DD0-4B8E-48BF-B285-47D639E5DD56}" presName="rootText1" presStyleLbl="node0" presStyleIdx="0" presStyleCnt="1" custScaleX="2064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962BD1-3FF2-42ED-86AF-49C655473CE7}" type="pres">
      <dgm:prSet presAssocID="{1E594DD0-4B8E-48BF-B285-47D639E5DD56}" presName="rootConnector1" presStyleLbl="node1" presStyleIdx="0" presStyleCnt="0"/>
      <dgm:spPr/>
      <dgm:t>
        <a:bodyPr/>
        <a:lstStyle/>
        <a:p>
          <a:endParaRPr lang="en-US"/>
        </a:p>
      </dgm:t>
    </dgm:pt>
    <dgm:pt modelId="{8A80DF6D-5DFF-4C05-9E17-B571BC259675}" type="pres">
      <dgm:prSet presAssocID="{1E594DD0-4B8E-48BF-B285-47D639E5DD56}" presName="hierChild2" presStyleCnt="0"/>
      <dgm:spPr/>
      <dgm:t>
        <a:bodyPr/>
        <a:lstStyle/>
        <a:p>
          <a:endParaRPr lang="en-US"/>
        </a:p>
      </dgm:t>
    </dgm:pt>
    <dgm:pt modelId="{6DC5C547-8EE7-485B-8C78-23B9D6979781}" type="pres">
      <dgm:prSet presAssocID="{986A05A1-124A-431E-AC50-1909CE91651F}" presName="Name37" presStyleLbl="parChTrans1D2" presStyleIdx="0" presStyleCnt="3"/>
      <dgm:spPr/>
      <dgm:t>
        <a:bodyPr/>
        <a:lstStyle/>
        <a:p>
          <a:endParaRPr lang="en-US"/>
        </a:p>
      </dgm:t>
    </dgm:pt>
    <dgm:pt modelId="{630FE28F-0E4B-4922-ADC3-18D657DF7E4F}" type="pres">
      <dgm:prSet presAssocID="{88AC9DE4-FA26-4F94-AFDE-CAE1EA994AB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F02696C-070E-47BB-843A-5B70B4771039}" type="pres">
      <dgm:prSet presAssocID="{88AC9DE4-FA26-4F94-AFDE-CAE1EA994AB4}" presName="rootComposite" presStyleCnt="0"/>
      <dgm:spPr/>
      <dgm:t>
        <a:bodyPr/>
        <a:lstStyle/>
        <a:p>
          <a:endParaRPr lang="en-US"/>
        </a:p>
      </dgm:t>
    </dgm:pt>
    <dgm:pt modelId="{E6153152-70F2-4AFA-BFCD-94DF8391A46F}" type="pres">
      <dgm:prSet presAssocID="{88AC9DE4-FA26-4F94-AFDE-CAE1EA994AB4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453F7D-68BC-4D2E-B489-5283025FFDFA}" type="pres">
      <dgm:prSet presAssocID="{88AC9DE4-FA26-4F94-AFDE-CAE1EA994AB4}" presName="rootConnector" presStyleLbl="node2" presStyleIdx="0" presStyleCnt="3"/>
      <dgm:spPr/>
      <dgm:t>
        <a:bodyPr/>
        <a:lstStyle/>
        <a:p>
          <a:endParaRPr lang="en-US"/>
        </a:p>
      </dgm:t>
    </dgm:pt>
    <dgm:pt modelId="{FE835DA8-CBCA-456C-A6CD-80B46A170C37}" type="pres">
      <dgm:prSet presAssocID="{88AC9DE4-FA26-4F94-AFDE-CAE1EA994AB4}" presName="hierChild4" presStyleCnt="0"/>
      <dgm:spPr/>
      <dgm:t>
        <a:bodyPr/>
        <a:lstStyle/>
        <a:p>
          <a:endParaRPr lang="en-US"/>
        </a:p>
      </dgm:t>
    </dgm:pt>
    <dgm:pt modelId="{DF3B0B70-D2DE-4D52-9F9F-289E89EC29BC}" type="pres">
      <dgm:prSet presAssocID="{88AC9DE4-FA26-4F94-AFDE-CAE1EA994AB4}" presName="hierChild5" presStyleCnt="0"/>
      <dgm:spPr/>
      <dgm:t>
        <a:bodyPr/>
        <a:lstStyle/>
        <a:p>
          <a:endParaRPr lang="en-US"/>
        </a:p>
      </dgm:t>
    </dgm:pt>
    <dgm:pt modelId="{7E6D1D81-0904-4B2B-B462-8D02643B4658}" type="pres">
      <dgm:prSet presAssocID="{547E8C41-A5C2-4A40-AA2A-E677C8C4A4BA}" presName="Name37" presStyleLbl="parChTrans1D2" presStyleIdx="1" presStyleCnt="3"/>
      <dgm:spPr/>
      <dgm:t>
        <a:bodyPr/>
        <a:lstStyle/>
        <a:p>
          <a:endParaRPr lang="en-US"/>
        </a:p>
      </dgm:t>
    </dgm:pt>
    <dgm:pt modelId="{835DC0E9-9C72-4B0E-BB75-02C734D49053}" type="pres">
      <dgm:prSet presAssocID="{D8D7E967-3443-45DD-9358-12462E0C97F0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2FB69503-03BF-4733-A6C4-EADDF1E46C5B}" type="pres">
      <dgm:prSet presAssocID="{D8D7E967-3443-45DD-9358-12462E0C97F0}" presName="rootComposite" presStyleCnt="0"/>
      <dgm:spPr/>
      <dgm:t>
        <a:bodyPr/>
        <a:lstStyle/>
        <a:p>
          <a:endParaRPr lang="en-US"/>
        </a:p>
      </dgm:t>
    </dgm:pt>
    <dgm:pt modelId="{86C5DC39-DCCE-4200-B2B5-59AD1F934E5C}" type="pres">
      <dgm:prSet presAssocID="{D8D7E967-3443-45DD-9358-12462E0C97F0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3C5317-1C0A-4241-9A6C-0A62C745F1E3}" type="pres">
      <dgm:prSet presAssocID="{D8D7E967-3443-45DD-9358-12462E0C97F0}" presName="rootConnector" presStyleLbl="node2" presStyleIdx="1" presStyleCnt="3"/>
      <dgm:spPr/>
      <dgm:t>
        <a:bodyPr/>
        <a:lstStyle/>
        <a:p>
          <a:endParaRPr lang="en-US"/>
        </a:p>
      </dgm:t>
    </dgm:pt>
    <dgm:pt modelId="{3DBA01FE-C290-4764-B276-40DB912C9240}" type="pres">
      <dgm:prSet presAssocID="{D8D7E967-3443-45DD-9358-12462E0C97F0}" presName="hierChild4" presStyleCnt="0"/>
      <dgm:spPr/>
      <dgm:t>
        <a:bodyPr/>
        <a:lstStyle/>
        <a:p>
          <a:endParaRPr lang="en-US"/>
        </a:p>
      </dgm:t>
    </dgm:pt>
    <dgm:pt modelId="{59A6F4B7-F699-4CC7-BF69-661D7556777D}" type="pres">
      <dgm:prSet presAssocID="{D8D7E967-3443-45DD-9358-12462E0C97F0}" presName="hierChild5" presStyleCnt="0"/>
      <dgm:spPr/>
      <dgm:t>
        <a:bodyPr/>
        <a:lstStyle/>
        <a:p>
          <a:endParaRPr lang="en-US"/>
        </a:p>
      </dgm:t>
    </dgm:pt>
    <dgm:pt modelId="{083E5F4A-59D2-4052-9364-F8581E99881A}" type="pres">
      <dgm:prSet presAssocID="{7E8376F2-D1B4-4A13-8365-670B751DA33E}" presName="Name37" presStyleLbl="parChTrans1D2" presStyleIdx="2" presStyleCnt="3"/>
      <dgm:spPr/>
      <dgm:t>
        <a:bodyPr/>
        <a:lstStyle/>
        <a:p>
          <a:endParaRPr lang="en-US"/>
        </a:p>
      </dgm:t>
    </dgm:pt>
    <dgm:pt modelId="{15BF3D79-C091-4892-AC16-C641B32711CC}" type="pres">
      <dgm:prSet presAssocID="{7BAAC29C-B658-485F-81F4-A19840BAB291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066FB431-5253-46D9-B663-139EE150D296}" type="pres">
      <dgm:prSet presAssocID="{7BAAC29C-B658-485F-81F4-A19840BAB291}" presName="rootComposite" presStyleCnt="0"/>
      <dgm:spPr/>
      <dgm:t>
        <a:bodyPr/>
        <a:lstStyle/>
        <a:p>
          <a:endParaRPr lang="en-US"/>
        </a:p>
      </dgm:t>
    </dgm:pt>
    <dgm:pt modelId="{CA06BCFF-3676-496F-85D9-92E06AB78F4E}" type="pres">
      <dgm:prSet presAssocID="{7BAAC29C-B658-485F-81F4-A19840BAB291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1F47BB-4EE6-4BE2-B956-EB0B8AA003F1}" type="pres">
      <dgm:prSet presAssocID="{7BAAC29C-B658-485F-81F4-A19840BAB291}" presName="rootConnector" presStyleLbl="node2" presStyleIdx="2" presStyleCnt="3"/>
      <dgm:spPr/>
      <dgm:t>
        <a:bodyPr/>
        <a:lstStyle/>
        <a:p>
          <a:endParaRPr lang="en-US"/>
        </a:p>
      </dgm:t>
    </dgm:pt>
    <dgm:pt modelId="{A3B3D04E-C950-4C09-9AC7-1855781C6C8D}" type="pres">
      <dgm:prSet presAssocID="{7BAAC29C-B658-485F-81F4-A19840BAB291}" presName="hierChild4" presStyleCnt="0"/>
      <dgm:spPr/>
      <dgm:t>
        <a:bodyPr/>
        <a:lstStyle/>
        <a:p>
          <a:endParaRPr lang="en-US"/>
        </a:p>
      </dgm:t>
    </dgm:pt>
    <dgm:pt modelId="{6E3E57C7-5B34-4943-A9FC-985962808750}" type="pres">
      <dgm:prSet presAssocID="{7BAAC29C-B658-485F-81F4-A19840BAB291}" presName="hierChild5" presStyleCnt="0"/>
      <dgm:spPr/>
      <dgm:t>
        <a:bodyPr/>
        <a:lstStyle/>
        <a:p>
          <a:endParaRPr lang="en-US"/>
        </a:p>
      </dgm:t>
    </dgm:pt>
    <dgm:pt modelId="{95D89D87-B54E-455B-A64A-96E79259ACB5}" type="pres">
      <dgm:prSet presAssocID="{1E594DD0-4B8E-48BF-B285-47D639E5DD56}" presName="hierChild3" presStyleCnt="0"/>
      <dgm:spPr/>
      <dgm:t>
        <a:bodyPr/>
        <a:lstStyle/>
        <a:p>
          <a:endParaRPr lang="en-US"/>
        </a:p>
      </dgm:t>
    </dgm:pt>
  </dgm:ptLst>
  <dgm:cxnLst>
    <dgm:cxn modelId="{B4BEDE32-5FEF-4ED7-BA19-B48EE154662B}" type="presOf" srcId="{7E8376F2-D1B4-4A13-8365-670B751DA33E}" destId="{083E5F4A-59D2-4052-9364-F8581E99881A}" srcOrd="0" destOrd="0" presId="urn:microsoft.com/office/officeart/2005/8/layout/orgChart1"/>
    <dgm:cxn modelId="{75A2EED4-8053-4F87-91D5-B658FFA233A3}" srcId="{1E594DD0-4B8E-48BF-B285-47D639E5DD56}" destId="{7BAAC29C-B658-485F-81F4-A19840BAB291}" srcOrd="2" destOrd="0" parTransId="{7E8376F2-D1B4-4A13-8365-670B751DA33E}" sibTransId="{B248A439-3606-4821-A0B4-2B34951E288A}"/>
    <dgm:cxn modelId="{26DBD92A-2CAD-4ACC-BEFC-5C119D530369}" type="presOf" srcId="{88AC9DE4-FA26-4F94-AFDE-CAE1EA994AB4}" destId="{36453F7D-68BC-4D2E-B489-5283025FFDFA}" srcOrd="1" destOrd="0" presId="urn:microsoft.com/office/officeart/2005/8/layout/orgChart1"/>
    <dgm:cxn modelId="{CDA69172-E0E1-4FD8-8F39-252275F9D115}" type="presOf" srcId="{D8D7E967-3443-45DD-9358-12462E0C97F0}" destId="{6F3C5317-1C0A-4241-9A6C-0A62C745F1E3}" srcOrd="1" destOrd="0" presId="urn:microsoft.com/office/officeart/2005/8/layout/orgChart1"/>
    <dgm:cxn modelId="{17CEA732-F1B6-4B9A-AC46-6CD14F2CDD91}" type="presOf" srcId="{D8D7E967-3443-45DD-9358-12462E0C97F0}" destId="{86C5DC39-DCCE-4200-B2B5-59AD1F934E5C}" srcOrd="0" destOrd="0" presId="urn:microsoft.com/office/officeart/2005/8/layout/orgChart1"/>
    <dgm:cxn modelId="{D538D7F5-45DB-40A6-BF3C-1A69864C6B68}" type="presOf" srcId="{547E8C41-A5C2-4A40-AA2A-E677C8C4A4BA}" destId="{7E6D1D81-0904-4B2B-B462-8D02643B4658}" srcOrd="0" destOrd="0" presId="urn:microsoft.com/office/officeart/2005/8/layout/orgChart1"/>
    <dgm:cxn modelId="{25C8F705-C6EA-4BC1-9C97-BDB3C806AEE9}" type="presOf" srcId="{88AC9DE4-FA26-4F94-AFDE-CAE1EA994AB4}" destId="{E6153152-70F2-4AFA-BFCD-94DF8391A46F}" srcOrd="0" destOrd="0" presId="urn:microsoft.com/office/officeart/2005/8/layout/orgChart1"/>
    <dgm:cxn modelId="{56E2A1FB-A894-4FB5-A6A0-D98A9C5228EB}" type="presOf" srcId="{7BAAC29C-B658-485F-81F4-A19840BAB291}" destId="{CA06BCFF-3676-496F-85D9-92E06AB78F4E}" srcOrd="0" destOrd="0" presId="urn:microsoft.com/office/officeart/2005/8/layout/orgChart1"/>
    <dgm:cxn modelId="{D778BDAF-ED23-4F62-A7CC-9DA51DC106C8}" type="presOf" srcId="{7BAAC29C-B658-485F-81F4-A19840BAB291}" destId="{701F47BB-4EE6-4BE2-B956-EB0B8AA003F1}" srcOrd="1" destOrd="0" presId="urn:microsoft.com/office/officeart/2005/8/layout/orgChart1"/>
    <dgm:cxn modelId="{6FB3464F-2BB3-4A05-94FD-B8E7FAA20DE1}" type="presOf" srcId="{986A05A1-124A-431E-AC50-1909CE91651F}" destId="{6DC5C547-8EE7-485B-8C78-23B9D6979781}" srcOrd="0" destOrd="0" presId="urn:microsoft.com/office/officeart/2005/8/layout/orgChart1"/>
    <dgm:cxn modelId="{CE13030D-F418-4B42-9822-434FD2422E23}" srcId="{1E594DD0-4B8E-48BF-B285-47D639E5DD56}" destId="{D8D7E967-3443-45DD-9358-12462E0C97F0}" srcOrd="1" destOrd="0" parTransId="{547E8C41-A5C2-4A40-AA2A-E677C8C4A4BA}" sibTransId="{227D177F-2F90-4C0E-8156-20B9E579FC9E}"/>
    <dgm:cxn modelId="{4EF100FE-D2AE-48FE-A82C-C339BC1FE260}" type="presOf" srcId="{1E594DD0-4B8E-48BF-B285-47D639E5DD56}" destId="{3E962BD1-3FF2-42ED-86AF-49C655473CE7}" srcOrd="1" destOrd="0" presId="urn:microsoft.com/office/officeart/2005/8/layout/orgChart1"/>
    <dgm:cxn modelId="{01A95408-4A53-43A9-8A20-AEC4DB6132C8}" srcId="{BD4D9056-E03E-4231-8B9E-2E4B148FDFFB}" destId="{1E594DD0-4B8E-48BF-B285-47D639E5DD56}" srcOrd="0" destOrd="0" parTransId="{8B521B95-20EA-446D-BE79-B4F728187948}" sibTransId="{B595117F-C60B-4614-AA9D-1346706E4A68}"/>
    <dgm:cxn modelId="{03F7C519-BEEE-4855-B9A5-CDB4E3E3F346}" srcId="{1E594DD0-4B8E-48BF-B285-47D639E5DD56}" destId="{88AC9DE4-FA26-4F94-AFDE-CAE1EA994AB4}" srcOrd="0" destOrd="0" parTransId="{986A05A1-124A-431E-AC50-1909CE91651F}" sibTransId="{19BB8E88-A5D5-4C7F-8B7C-97CC3457DCFC}"/>
    <dgm:cxn modelId="{59AC123B-B3A1-4210-BEAB-0B7CCD0685C9}" type="presOf" srcId="{1E594DD0-4B8E-48BF-B285-47D639E5DD56}" destId="{F322B3AB-223E-462F-8D85-E4A8C52E6AB3}" srcOrd="0" destOrd="0" presId="urn:microsoft.com/office/officeart/2005/8/layout/orgChart1"/>
    <dgm:cxn modelId="{9AF73E42-29DB-4E4A-9214-56A018EA85A7}" type="presOf" srcId="{BD4D9056-E03E-4231-8B9E-2E4B148FDFFB}" destId="{6F6798B3-AFFF-47A2-81C7-4639255F2DBC}" srcOrd="0" destOrd="0" presId="urn:microsoft.com/office/officeart/2005/8/layout/orgChart1"/>
    <dgm:cxn modelId="{FB8CD79A-EE10-4DB3-A435-27BAD2EA11AE}" type="presParOf" srcId="{6F6798B3-AFFF-47A2-81C7-4639255F2DBC}" destId="{1CD627E7-C3B0-401A-9876-83617AD0D8D3}" srcOrd="0" destOrd="0" presId="urn:microsoft.com/office/officeart/2005/8/layout/orgChart1"/>
    <dgm:cxn modelId="{54F8BA00-4949-40E3-AECE-7540958AB4F8}" type="presParOf" srcId="{1CD627E7-C3B0-401A-9876-83617AD0D8D3}" destId="{27EAC47F-1962-4A56-BA66-9448A1BCC846}" srcOrd="0" destOrd="0" presId="urn:microsoft.com/office/officeart/2005/8/layout/orgChart1"/>
    <dgm:cxn modelId="{D49A6B94-415A-4E09-AE35-DFB155CF0B76}" type="presParOf" srcId="{27EAC47F-1962-4A56-BA66-9448A1BCC846}" destId="{F322B3AB-223E-462F-8D85-E4A8C52E6AB3}" srcOrd="0" destOrd="0" presId="urn:microsoft.com/office/officeart/2005/8/layout/orgChart1"/>
    <dgm:cxn modelId="{CB7D503C-868F-4EAC-92D5-07D6925EEE81}" type="presParOf" srcId="{27EAC47F-1962-4A56-BA66-9448A1BCC846}" destId="{3E962BD1-3FF2-42ED-86AF-49C655473CE7}" srcOrd="1" destOrd="0" presId="urn:microsoft.com/office/officeart/2005/8/layout/orgChart1"/>
    <dgm:cxn modelId="{55BC4DCE-F4CE-43A3-8DF5-AD8464528777}" type="presParOf" srcId="{1CD627E7-C3B0-401A-9876-83617AD0D8D3}" destId="{8A80DF6D-5DFF-4C05-9E17-B571BC259675}" srcOrd="1" destOrd="0" presId="urn:microsoft.com/office/officeart/2005/8/layout/orgChart1"/>
    <dgm:cxn modelId="{13382C82-55EA-4D5B-8EFE-EF8F0B162CEE}" type="presParOf" srcId="{8A80DF6D-5DFF-4C05-9E17-B571BC259675}" destId="{6DC5C547-8EE7-485B-8C78-23B9D6979781}" srcOrd="0" destOrd="0" presId="urn:microsoft.com/office/officeart/2005/8/layout/orgChart1"/>
    <dgm:cxn modelId="{113DBE0C-2781-4DC6-B69A-9F37BFB9100C}" type="presParOf" srcId="{8A80DF6D-5DFF-4C05-9E17-B571BC259675}" destId="{630FE28F-0E4B-4922-ADC3-18D657DF7E4F}" srcOrd="1" destOrd="0" presId="urn:microsoft.com/office/officeart/2005/8/layout/orgChart1"/>
    <dgm:cxn modelId="{A58EDE31-DA96-4A26-92B6-4C14C88B2BBA}" type="presParOf" srcId="{630FE28F-0E4B-4922-ADC3-18D657DF7E4F}" destId="{8F02696C-070E-47BB-843A-5B70B4771039}" srcOrd="0" destOrd="0" presId="urn:microsoft.com/office/officeart/2005/8/layout/orgChart1"/>
    <dgm:cxn modelId="{E02D8F26-71FE-419F-99CC-5E027002F968}" type="presParOf" srcId="{8F02696C-070E-47BB-843A-5B70B4771039}" destId="{E6153152-70F2-4AFA-BFCD-94DF8391A46F}" srcOrd="0" destOrd="0" presId="urn:microsoft.com/office/officeart/2005/8/layout/orgChart1"/>
    <dgm:cxn modelId="{C1CC3984-B19C-4B55-83A9-C23CE2037D1E}" type="presParOf" srcId="{8F02696C-070E-47BB-843A-5B70B4771039}" destId="{36453F7D-68BC-4D2E-B489-5283025FFDFA}" srcOrd="1" destOrd="0" presId="urn:microsoft.com/office/officeart/2005/8/layout/orgChart1"/>
    <dgm:cxn modelId="{EF9F9295-74F7-4FC4-99EB-07397F0C8CA0}" type="presParOf" srcId="{630FE28F-0E4B-4922-ADC3-18D657DF7E4F}" destId="{FE835DA8-CBCA-456C-A6CD-80B46A170C37}" srcOrd="1" destOrd="0" presId="urn:microsoft.com/office/officeart/2005/8/layout/orgChart1"/>
    <dgm:cxn modelId="{297CF99D-A596-469E-9807-7BFDFC62F129}" type="presParOf" srcId="{630FE28F-0E4B-4922-ADC3-18D657DF7E4F}" destId="{DF3B0B70-D2DE-4D52-9F9F-289E89EC29BC}" srcOrd="2" destOrd="0" presId="urn:microsoft.com/office/officeart/2005/8/layout/orgChart1"/>
    <dgm:cxn modelId="{3EF2CF06-B371-4F4F-8CE7-6C5814360482}" type="presParOf" srcId="{8A80DF6D-5DFF-4C05-9E17-B571BC259675}" destId="{7E6D1D81-0904-4B2B-B462-8D02643B4658}" srcOrd="2" destOrd="0" presId="urn:microsoft.com/office/officeart/2005/8/layout/orgChart1"/>
    <dgm:cxn modelId="{15732246-9D70-4332-BA5E-A238ED7B389F}" type="presParOf" srcId="{8A80DF6D-5DFF-4C05-9E17-B571BC259675}" destId="{835DC0E9-9C72-4B0E-BB75-02C734D49053}" srcOrd="3" destOrd="0" presId="urn:microsoft.com/office/officeart/2005/8/layout/orgChart1"/>
    <dgm:cxn modelId="{E073D19E-0B9C-40D7-BE09-DBF1C1D9D55A}" type="presParOf" srcId="{835DC0E9-9C72-4B0E-BB75-02C734D49053}" destId="{2FB69503-03BF-4733-A6C4-EADDF1E46C5B}" srcOrd="0" destOrd="0" presId="urn:microsoft.com/office/officeart/2005/8/layout/orgChart1"/>
    <dgm:cxn modelId="{4D83120A-F34F-4D61-9D34-A624686E2B1A}" type="presParOf" srcId="{2FB69503-03BF-4733-A6C4-EADDF1E46C5B}" destId="{86C5DC39-DCCE-4200-B2B5-59AD1F934E5C}" srcOrd="0" destOrd="0" presId="urn:microsoft.com/office/officeart/2005/8/layout/orgChart1"/>
    <dgm:cxn modelId="{93331FF9-E2CB-478D-B10F-526A0E3826E8}" type="presParOf" srcId="{2FB69503-03BF-4733-A6C4-EADDF1E46C5B}" destId="{6F3C5317-1C0A-4241-9A6C-0A62C745F1E3}" srcOrd="1" destOrd="0" presId="urn:microsoft.com/office/officeart/2005/8/layout/orgChart1"/>
    <dgm:cxn modelId="{8743C431-A3BC-4AFC-8E12-0A57CAABFA06}" type="presParOf" srcId="{835DC0E9-9C72-4B0E-BB75-02C734D49053}" destId="{3DBA01FE-C290-4764-B276-40DB912C9240}" srcOrd="1" destOrd="0" presId="urn:microsoft.com/office/officeart/2005/8/layout/orgChart1"/>
    <dgm:cxn modelId="{E2CF4631-14FD-49FF-B557-597A24CB2995}" type="presParOf" srcId="{835DC0E9-9C72-4B0E-BB75-02C734D49053}" destId="{59A6F4B7-F699-4CC7-BF69-661D7556777D}" srcOrd="2" destOrd="0" presId="urn:microsoft.com/office/officeart/2005/8/layout/orgChart1"/>
    <dgm:cxn modelId="{9D6DAC0A-16E0-44C4-B2CD-2B06DDB7A180}" type="presParOf" srcId="{8A80DF6D-5DFF-4C05-9E17-B571BC259675}" destId="{083E5F4A-59D2-4052-9364-F8581E99881A}" srcOrd="4" destOrd="0" presId="urn:microsoft.com/office/officeart/2005/8/layout/orgChart1"/>
    <dgm:cxn modelId="{11FD8350-1755-4751-A5B3-F3C8234A76B4}" type="presParOf" srcId="{8A80DF6D-5DFF-4C05-9E17-B571BC259675}" destId="{15BF3D79-C091-4892-AC16-C641B32711CC}" srcOrd="5" destOrd="0" presId="urn:microsoft.com/office/officeart/2005/8/layout/orgChart1"/>
    <dgm:cxn modelId="{F5D7E695-43DD-4E3F-84C9-CA168B81891C}" type="presParOf" srcId="{15BF3D79-C091-4892-AC16-C641B32711CC}" destId="{066FB431-5253-46D9-B663-139EE150D296}" srcOrd="0" destOrd="0" presId="urn:microsoft.com/office/officeart/2005/8/layout/orgChart1"/>
    <dgm:cxn modelId="{A1868F39-94ED-42FB-AE3E-FBE16B473303}" type="presParOf" srcId="{066FB431-5253-46D9-B663-139EE150D296}" destId="{CA06BCFF-3676-496F-85D9-92E06AB78F4E}" srcOrd="0" destOrd="0" presId="urn:microsoft.com/office/officeart/2005/8/layout/orgChart1"/>
    <dgm:cxn modelId="{9E8BB7C6-3525-4DDD-AABE-F0FBB2CADFBF}" type="presParOf" srcId="{066FB431-5253-46D9-B663-139EE150D296}" destId="{701F47BB-4EE6-4BE2-B956-EB0B8AA003F1}" srcOrd="1" destOrd="0" presId="urn:microsoft.com/office/officeart/2005/8/layout/orgChart1"/>
    <dgm:cxn modelId="{ADE35532-66AD-4D3E-9502-EC19039D8CB7}" type="presParOf" srcId="{15BF3D79-C091-4892-AC16-C641B32711CC}" destId="{A3B3D04E-C950-4C09-9AC7-1855781C6C8D}" srcOrd="1" destOrd="0" presId="urn:microsoft.com/office/officeart/2005/8/layout/orgChart1"/>
    <dgm:cxn modelId="{F51BAE0A-0360-4A72-B382-967B5FF92A30}" type="presParOf" srcId="{15BF3D79-C091-4892-AC16-C641B32711CC}" destId="{6E3E57C7-5B34-4943-A9FC-985962808750}" srcOrd="2" destOrd="0" presId="urn:microsoft.com/office/officeart/2005/8/layout/orgChart1"/>
    <dgm:cxn modelId="{5B2B5505-F35F-408A-8C10-46EF9A5FFC91}" type="presParOf" srcId="{1CD627E7-C3B0-401A-9876-83617AD0D8D3}" destId="{95D89D87-B54E-455B-A64A-96E79259ACB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4D9056-E03E-4231-8B9E-2E4B148FDFFB}" type="doc">
      <dgm:prSet loTypeId="urn:microsoft.com/office/officeart/2005/8/layout/orgChart1" loCatId="hierarchy" qsTypeId="urn:microsoft.com/office/officeart/2005/8/quickstyle/simple3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1E594DD0-4B8E-48BF-B285-47D639E5DD56}">
      <dgm:prSet custT="1"/>
      <dgm:spPr/>
      <dgm:t>
        <a:bodyPr/>
        <a:lstStyle/>
        <a:p>
          <a:pPr rtl="0"/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Physical Topology</a:t>
          </a:r>
          <a:endParaRPr 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B521B95-20EA-446D-BE79-B4F728187948}" type="parTrans" cxnId="{01A95408-4A53-43A9-8A20-AEC4DB6132C8}">
      <dgm:prSet/>
      <dgm:spPr/>
      <dgm:t>
        <a:bodyPr/>
        <a:lstStyle/>
        <a:p>
          <a:endParaRPr lang="en-US" sz="3200"/>
        </a:p>
      </dgm:t>
    </dgm:pt>
    <dgm:pt modelId="{B595117F-C60B-4614-AA9D-1346706E4A68}" type="sibTrans" cxnId="{01A95408-4A53-43A9-8A20-AEC4DB6132C8}">
      <dgm:prSet/>
      <dgm:spPr/>
      <dgm:t>
        <a:bodyPr/>
        <a:lstStyle/>
        <a:p>
          <a:endParaRPr lang="en-US" sz="3200"/>
        </a:p>
      </dgm:t>
    </dgm:pt>
    <dgm:pt modelId="{88AC9DE4-FA26-4F94-AFDE-CAE1EA994AB4}">
      <dgm:prSet custT="1"/>
      <dgm:spPr/>
      <dgm:t>
        <a:bodyPr/>
        <a:lstStyle/>
        <a:p>
          <a:pPr rtl="0"/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Mesh</a:t>
          </a:r>
          <a:endParaRPr 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86A05A1-124A-431E-AC50-1909CE91651F}" type="parTrans" cxnId="{03F7C519-BEEE-4855-B9A5-CDB4E3E3F346}">
      <dgm:prSet/>
      <dgm:spPr/>
      <dgm:t>
        <a:bodyPr/>
        <a:lstStyle/>
        <a:p>
          <a:endParaRPr lang="en-US" sz="3200"/>
        </a:p>
      </dgm:t>
    </dgm:pt>
    <dgm:pt modelId="{19BB8E88-A5D5-4C7F-8B7C-97CC3457DCFC}" type="sibTrans" cxnId="{03F7C519-BEEE-4855-B9A5-CDB4E3E3F346}">
      <dgm:prSet/>
      <dgm:spPr/>
      <dgm:t>
        <a:bodyPr/>
        <a:lstStyle/>
        <a:p>
          <a:endParaRPr lang="en-US" sz="3200"/>
        </a:p>
      </dgm:t>
    </dgm:pt>
    <dgm:pt modelId="{D8D7E967-3443-45DD-9358-12462E0C97F0}">
      <dgm:prSet custT="1"/>
      <dgm:spPr/>
      <dgm:t>
        <a:bodyPr/>
        <a:lstStyle/>
        <a:p>
          <a:pPr rtl="0"/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Star</a:t>
          </a:r>
          <a:endParaRPr 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47E8C41-A5C2-4A40-AA2A-E677C8C4A4BA}" type="parTrans" cxnId="{CE13030D-F418-4B42-9822-434FD2422E23}">
      <dgm:prSet/>
      <dgm:spPr/>
      <dgm:t>
        <a:bodyPr/>
        <a:lstStyle/>
        <a:p>
          <a:endParaRPr lang="en-US" sz="3200"/>
        </a:p>
      </dgm:t>
    </dgm:pt>
    <dgm:pt modelId="{227D177F-2F90-4C0E-8156-20B9E579FC9E}" type="sibTrans" cxnId="{CE13030D-F418-4B42-9822-434FD2422E23}">
      <dgm:prSet/>
      <dgm:spPr/>
      <dgm:t>
        <a:bodyPr/>
        <a:lstStyle/>
        <a:p>
          <a:endParaRPr lang="en-US" sz="3200"/>
        </a:p>
      </dgm:t>
    </dgm:pt>
    <dgm:pt modelId="{1AF858CD-62FA-4A6A-B41C-4B1EC15F25C8}">
      <dgm:prSet custT="1"/>
      <dgm:spPr/>
      <dgm:t>
        <a:bodyPr/>
        <a:lstStyle/>
        <a:p>
          <a:pPr rtl="0"/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Bus</a:t>
          </a:r>
          <a:endParaRPr 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B856F98-7943-4374-8D2F-A5775B08A341}" type="parTrans" cxnId="{1A0CD532-A1AC-412A-86A7-3E79E6B002EE}">
      <dgm:prSet/>
      <dgm:spPr/>
      <dgm:t>
        <a:bodyPr/>
        <a:lstStyle/>
        <a:p>
          <a:endParaRPr lang="en-US" sz="3200"/>
        </a:p>
      </dgm:t>
    </dgm:pt>
    <dgm:pt modelId="{4639D56F-91AB-46E3-B9C4-6C05A75DB36F}" type="sibTrans" cxnId="{1A0CD532-A1AC-412A-86A7-3E79E6B002EE}">
      <dgm:prSet/>
      <dgm:spPr/>
      <dgm:t>
        <a:bodyPr/>
        <a:lstStyle/>
        <a:p>
          <a:endParaRPr lang="en-US" sz="3200"/>
        </a:p>
      </dgm:t>
    </dgm:pt>
    <dgm:pt modelId="{EE855BC1-6BE4-4D50-A613-D3294087FBA2}">
      <dgm:prSet custT="1"/>
      <dgm:spPr/>
      <dgm:t>
        <a:bodyPr/>
        <a:lstStyle/>
        <a:p>
          <a:pPr rtl="0"/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Ring</a:t>
          </a:r>
          <a:endParaRPr 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DD9FC2E-E058-4135-9DD5-26287539C617}" type="parTrans" cxnId="{8F2F7982-AD33-4104-9BD7-10BB905F08DD}">
      <dgm:prSet/>
      <dgm:spPr/>
      <dgm:t>
        <a:bodyPr/>
        <a:lstStyle/>
        <a:p>
          <a:endParaRPr lang="en-US" sz="3200"/>
        </a:p>
      </dgm:t>
    </dgm:pt>
    <dgm:pt modelId="{C0754438-4574-45B4-96E5-F71577B196DB}" type="sibTrans" cxnId="{8F2F7982-AD33-4104-9BD7-10BB905F08DD}">
      <dgm:prSet/>
      <dgm:spPr/>
      <dgm:t>
        <a:bodyPr/>
        <a:lstStyle/>
        <a:p>
          <a:endParaRPr lang="en-US" sz="3200"/>
        </a:p>
      </dgm:t>
    </dgm:pt>
    <dgm:pt modelId="{FCCF1F9C-7390-4E47-8705-541D51E7B553}">
      <dgm:prSet custT="1"/>
      <dgm:spPr/>
      <dgm:t>
        <a:bodyPr/>
        <a:lstStyle/>
        <a:p>
          <a:pPr rtl="0"/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Tree</a:t>
          </a:r>
          <a:endParaRPr 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23A62C5-7F63-49B0-B481-657CD4ACF8F0}" type="parTrans" cxnId="{6F5F011A-EA2C-447C-A65F-EDC7E1816BE2}">
      <dgm:prSet/>
      <dgm:spPr/>
      <dgm:t>
        <a:bodyPr/>
        <a:lstStyle/>
        <a:p>
          <a:endParaRPr lang="en-US" sz="3200"/>
        </a:p>
      </dgm:t>
    </dgm:pt>
    <dgm:pt modelId="{B19D5814-2FC1-4658-9156-085F963188D7}" type="sibTrans" cxnId="{6F5F011A-EA2C-447C-A65F-EDC7E1816BE2}">
      <dgm:prSet/>
      <dgm:spPr/>
      <dgm:t>
        <a:bodyPr/>
        <a:lstStyle/>
        <a:p>
          <a:endParaRPr lang="en-US" sz="3200"/>
        </a:p>
      </dgm:t>
    </dgm:pt>
    <dgm:pt modelId="{92FBE2A8-86E4-4667-9DDD-57561DE22FDC}">
      <dgm:prSet custT="1"/>
      <dgm:spPr/>
      <dgm:t>
        <a:bodyPr/>
        <a:lstStyle/>
        <a:p>
          <a:pPr rtl="0"/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Hybrid</a:t>
          </a:r>
          <a:endParaRPr 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9B141CD-0898-4ADA-AB80-B9E2B307ED74}" type="parTrans" cxnId="{2C0F231E-A0F6-4182-9CE4-BA21F7E9217B}">
      <dgm:prSet/>
      <dgm:spPr/>
      <dgm:t>
        <a:bodyPr/>
        <a:lstStyle/>
        <a:p>
          <a:endParaRPr lang="en-US" sz="3200"/>
        </a:p>
      </dgm:t>
    </dgm:pt>
    <dgm:pt modelId="{71014F48-591A-4072-A2A2-0AA9CE6D0DB5}" type="sibTrans" cxnId="{2C0F231E-A0F6-4182-9CE4-BA21F7E9217B}">
      <dgm:prSet/>
      <dgm:spPr/>
      <dgm:t>
        <a:bodyPr/>
        <a:lstStyle/>
        <a:p>
          <a:endParaRPr lang="en-US" sz="3200"/>
        </a:p>
      </dgm:t>
    </dgm:pt>
    <dgm:pt modelId="{6F6798B3-AFFF-47A2-81C7-4639255F2DBC}" type="pres">
      <dgm:prSet presAssocID="{BD4D9056-E03E-4231-8B9E-2E4B148FDFF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CD627E7-C3B0-401A-9876-83617AD0D8D3}" type="pres">
      <dgm:prSet presAssocID="{1E594DD0-4B8E-48BF-B285-47D639E5DD56}" presName="hierRoot1" presStyleCnt="0">
        <dgm:presLayoutVars>
          <dgm:hierBranch val="init"/>
        </dgm:presLayoutVars>
      </dgm:prSet>
      <dgm:spPr/>
    </dgm:pt>
    <dgm:pt modelId="{27EAC47F-1962-4A56-BA66-9448A1BCC846}" type="pres">
      <dgm:prSet presAssocID="{1E594DD0-4B8E-48BF-B285-47D639E5DD56}" presName="rootComposite1" presStyleCnt="0"/>
      <dgm:spPr/>
    </dgm:pt>
    <dgm:pt modelId="{F322B3AB-223E-462F-8D85-E4A8C52E6AB3}" type="pres">
      <dgm:prSet presAssocID="{1E594DD0-4B8E-48BF-B285-47D639E5DD56}" presName="rootText1" presStyleLbl="node0" presStyleIdx="0" presStyleCnt="1" custScaleX="206426" custScaleY="1698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962BD1-3FF2-42ED-86AF-49C655473CE7}" type="pres">
      <dgm:prSet presAssocID="{1E594DD0-4B8E-48BF-B285-47D639E5DD56}" presName="rootConnector1" presStyleLbl="node1" presStyleIdx="0" presStyleCnt="0"/>
      <dgm:spPr/>
      <dgm:t>
        <a:bodyPr/>
        <a:lstStyle/>
        <a:p>
          <a:endParaRPr lang="en-US"/>
        </a:p>
      </dgm:t>
    </dgm:pt>
    <dgm:pt modelId="{8A80DF6D-5DFF-4C05-9E17-B571BC259675}" type="pres">
      <dgm:prSet presAssocID="{1E594DD0-4B8E-48BF-B285-47D639E5DD56}" presName="hierChild2" presStyleCnt="0"/>
      <dgm:spPr/>
    </dgm:pt>
    <dgm:pt modelId="{6DC5C547-8EE7-485B-8C78-23B9D6979781}" type="pres">
      <dgm:prSet presAssocID="{986A05A1-124A-431E-AC50-1909CE91651F}" presName="Name37" presStyleLbl="parChTrans1D2" presStyleIdx="0" presStyleCnt="6"/>
      <dgm:spPr/>
      <dgm:t>
        <a:bodyPr/>
        <a:lstStyle/>
        <a:p>
          <a:endParaRPr lang="en-US"/>
        </a:p>
      </dgm:t>
    </dgm:pt>
    <dgm:pt modelId="{630FE28F-0E4B-4922-ADC3-18D657DF7E4F}" type="pres">
      <dgm:prSet presAssocID="{88AC9DE4-FA26-4F94-AFDE-CAE1EA994AB4}" presName="hierRoot2" presStyleCnt="0">
        <dgm:presLayoutVars>
          <dgm:hierBranch val="init"/>
        </dgm:presLayoutVars>
      </dgm:prSet>
      <dgm:spPr/>
    </dgm:pt>
    <dgm:pt modelId="{8F02696C-070E-47BB-843A-5B70B4771039}" type="pres">
      <dgm:prSet presAssocID="{88AC9DE4-FA26-4F94-AFDE-CAE1EA994AB4}" presName="rootComposite" presStyleCnt="0"/>
      <dgm:spPr/>
    </dgm:pt>
    <dgm:pt modelId="{E6153152-70F2-4AFA-BFCD-94DF8391A46F}" type="pres">
      <dgm:prSet presAssocID="{88AC9DE4-FA26-4F94-AFDE-CAE1EA994AB4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453F7D-68BC-4D2E-B489-5283025FFDFA}" type="pres">
      <dgm:prSet presAssocID="{88AC9DE4-FA26-4F94-AFDE-CAE1EA994AB4}" presName="rootConnector" presStyleLbl="node2" presStyleIdx="0" presStyleCnt="6"/>
      <dgm:spPr/>
      <dgm:t>
        <a:bodyPr/>
        <a:lstStyle/>
        <a:p>
          <a:endParaRPr lang="en-US"/>
        </a:p>
      </dgm:t>
    </dgm:pt>
    <dgm:pt modelId="{FE835DA8-CBCA-456C-A6CD-80B46A170C37}" type="pres">
      <dgm:prSet presAssocID="{88AC9DE4-FA26-4F94-AFDE-CAE1EA994AB4}" presName="hierChild4" presStyleCnt="0"/>
      <dgm:spPr/>
    </dgm:pt>
    <dgm:pt modelId="{DF3B0B70-D2DE-4D52-9F9F-289E89EC29BC}" type="pres">
      <dgm:prSet presAssocID="{88AC9DE4-FA26-4F94-AFDE-CAE1EA994AB4}" presName="hierChild5" presStyleCnt="0"/>
      <dgm:spPr/>
    </dgm:pt>
    <dgm:pt modelId="{7E6D1D81-0904-4B2B-B462-8D02643B4658}" type="pres">
      <dgm:prSet presAssocID="{547E8C41-A5C2-4A40-AA2A-E677C8C4A4BA}" presName="Name37" presStyleLbl="parChTrans1D2" presStyleIdx="1" presStyleCnt="6"/>
      <dgm:spPr/>
      <dgm:t>
        <a:bodyPr/>
        <a:lstStyle/>
        <a:p>
          <a:endParaRPr lang="en-US"/>
        </a:p>
      </dgm:t>
    </dgm:pt>
    <dgm:pt modelId="{835DC0E9-9C72-4B0E-BB75-02C734D49053}" type="pres">
      <dgm:prSet presAssocID="{D8D7E967-3443-45DD-9358-12462E0C97F0}" presName="hierRoot2" presStyleCnt="0">
        <dgm:presLayoutVars>
          <dgm:hierBranch val="init"/>
        </dgm:presLayoutVars>
      </dgm:prSet>
      <dgm:spPr/>
    </dgm:pt>
    <dgm:pt modelId="{2FB69503-03BF-4733-A6C4-EADDF1E46C5B}" type="pres">
      <dgm:prSet presAssocID="{D8D7E967-3443-45DD-9358-12462E0C97F0}" presName="rootComposite" presStyleCnt="0"/>
      <dgm:spPr/>
    </dgm:pt>
    <dgm:pt modelId="{86C5DC39-DCCE-4200-B2B5-59AD1F934E5C}" type="pres">
      <dgm:prSet presAssocID="{D8D7E967-3443-45DD-9358-12462E0C97F0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3C5317-1C0A-4241-9A6C-0A62C745F1E3}" type="pres">
      <dgm:prSet presAssocID="{D8D7E967-3443-45DD-9358-12462E0C97F0}" presName="rootConnector" presStyleLbl="node2" presStyleIdx="1" presStyleCnt="6"/>
      <dgm:spPr/>
      <dgm:t>
        <a:bodyPr/>
        <a:lstStyle/>
        <a:p>
          <a:endParaRPr lang="en-US"/>
        </a:p>
      </dgm:t>
    </dgm:pt>
    <dgm:pt modelId="{3DBA01FE-C290-4764-B276-40DB912C9240}" type="pres">
      <dgm:prSet presAssocID="{D8D7E967-3443-45DD-9358-12462E0C97F0}" presName="hierChild4" presStyleCnt="0"/>
      <dgm:spPr/>
    </dgm:pt>
    <dgm:pt modelId="{59A6F4B7-F699-4CC7-BF69-661D7556777D}" type="pres">
      <dgm:prSet presAssocID="{D8D7E967-3443-45DD-9358-12462E0C97F0}" presName="hierChild5" presStyleCnt="0"/>
      <dgm:spPr/>
    </dgm:pt>
    <dgm:pt modelId="{C9E8222D-9E48-4D9E-875A-31510D4FC518}" type="pres">
      <dgm:prSet presAssocID="{FB856F98-7943-4374-8D2F-A5775B08A341}" presName="Name37" presStyleLbl="parChTrans1D2" presStyleIdx="2" presStyleCnt="6"/>
      <dgm:spPr/>
      <dgm:t>
        <a:bodyPr/>
        <a:lstStyle/>
        <a:p>
          <a:endParaRPr lang="en-US"/>
        </a:p>
      </dgm:t>
    </dgm:pt>
    <dgm:pt modelId="{C574DB26-FCE9-40BA-88A1-7BB235F7D06C}" type="pres">
      <dgm:prSet presAssocID="{1AF858CD-62FA-4A6A-B41C-4B1EC15F25C8}" presName="hierRoot2" presStyleCnt="0">
        <dgm:presLayoutVars>
          <dgm:hierBranch val="init"/>
        </dgm:presLayoutVars>
      </dgm:prSet>
      <dgm:spPr/>
    </dgm:pt>
    <dgm:pt modelId="{81392555-5695-4896-B049-12E2CF97B3AC}" type="pres">
      <dgm:prSet presAssocID="{1AF858CD-62FA-4A6A-B41C-4B1EC15F25C8}" presName="rootComposite" presStyleCnt="0"/>
      <dgm:spPr/>
    </dgm:pt>
    <dgm:pt modelId="{3444BAD9-6527-42B6-A2B4-92875CA6336C}" type="pres">
      <dgm:prSet presAssocID="{1AF858CD-62FA-4A6A-B41C-4B1EC15F25C8}" presName="rootText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4031691-8DA9-4699-9EE7-E2AD6CB2B818}" type="pres">
      <dgm:prSet presAssocID="{1AF858CD-62FA-4A6A-B41C-4B1EC15F25C8}" presName="rootConnector" presStyleLbl="node2" presStyleIdx="2" presStyleCnt="6"/>
      <dgm:spPr/>
      <dgm:t>
        <a:bodyPr/>
        <a:lstStyle/>
        <a:p>
          <a:endParaRPr lang="en-US"/>
        </a:p>
      </dgm:t>
    </dgm:pt>
    <dgm:pt modelId="{A9AE8229-6C1D-4927-B434-296243B366E7}" type="pres">
      <dgm:prSet presAssocID="{1AF858CD-62FA-4A6A-B41C-4B1EC15F25C8}" presName="hierChild4" presStyleCnt="0"/>
      <dgm:spPr/>
    </dgm:pt>
    <dgm:pt modelId="{5B534037-6DE2-4B32-941E-1BB88FA6F1C4}" type="pres">
      <dgm:prSet presAssocID="{1AF858CD-62FA-4A6A-B41C-4B1EC15F25C8}" presName="hierChild5" presStyleCnt="0"/>
      <dgm:spPr/>
    </dgm:pt>
    <dgm:pt modelId="{4CA6646D-AF11-4FE8-B970-2879C730339C}" type="pres">
      <dgm:prSet presAssocID="{8DD9FC2E-E058-4135-9DD5-26287539C617}" presName="Name37" presStyleLbl="parChTrans1D2" presStyleIdx="3" presStyleCnt="6"/>
      <dgm:spPr/>
      <dgm:t>
        <a:bodyPr/>
        <a:lstStyle/>
        <a:p>
          <a:endParaRPr lang="en-US"/>
        </a:p>
      </dgm:t>
    </dgm:pt>
    <dgm:pt modelId="{D144B91B-DEB1-4FBA-92A9-AF53EC8B5E6C}" type="pres">
      <dgm:prSet presAssocID="{EE855BC1-6BE4-4D50-A613-D3294087FBA2}" presName="hierRoot2" presStyleCnt="0">
        <dgm:presLayoutVars>
          <dgm:hierBranch val="init"/>
        </dgm:presLayoutVars>
      </dgm:prSet>
      <dgm:spPr/>
    </dgm:pt>
    <dgm:pt modelId="{951DBDCC-4446-4B04-B3B4-303D3736A7AE}" type="pres">
      <dgm:prSet presAssocID="{EE855BC1-6BE4-4D50-A613-D3294087FBA2}" presName="rootComposite" presStyleCnt="0"/>
      <dgm:spPr/>
    </dgm:pt>
    <dgm:pt modelId="{B263A0EB-C476-49EE-9786-B0975635E63B}" type="pres">
      <dgm:prSet presAssocID="{EE855BC1-6BE4-4D50-A613-D3294087FBA2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326618-0DFA-4787-BC64-4F2CFC9CDD1C}" type="pres">
      <dgm:prSet presAssocID="{EE855BC1-6BE4-4D50-A613-D3294087FBA2}" presName="rootConnector" presStyleLbl="node2" presStyleIdx="3" presStyleCnt="6"/>
      <dgm:spPr/>
      <dgm:t>
        <a:bodyPr/>
        <a:lstStyle/>
        <a:p>
          <a:endParaRPr lang="en-US"/>
        </a:p>
      </dgm:t>
    </dgm:pt>
    <dgm:pt modelId="{91EEE34E-A7D8-4720-91E8-BD552A33999E}" type="pres">
      <dgm:prSet presAssocID="{EE855BC1-6BE4-4D50-A613-D3294087FBA2}" presName="hierChild4" presStyleCnt="0"/>
      <dgm:spPr/>
    </dgm:pt>
    <dgm:pt modelId="{48FA39DA-7425-4EF6-8295-7DDAE13084AB}" type="pres">
      <dgm:prSet presAssocID="{EE855BC1-6BE4-4D50-A613-D3294087FBA2}" presName="hierChild5" presStyleCnt="0"/>
      <dgm:spPr/>
    </dgm:pt>
    <dgm:pt modelId="{8E674EDA-8649-49B0-A635-8CFB2D58D5B9}" type="pres">
      <dgm:prSet presAssocID="{623A62C5-7F63-49B0-B481-657CD4ACF8F0}" presName="Name37" presStyleLbl="parChTrans1D2" presStyleIdx="4" presStyleCnt="6"/>
      <dgm:spPr/>
      <dgm:t>
        <a:bodyPr/>
        <a:lstStyle/>
        <a:p>
          <a:endParaRPr lang="en-US"/>
        </a:p>
      </dgm:t>
    </dgm:pt>
    <dgm:pt modelId="{2E526BED-0E80-44A9-8D3D-74733A621D7A}" type="pres">
      <dgm:prSet presAssocID="{FCCF1F9C-7390-4E47-8705-541D51E7B553}" presName="hierRoot2" presStyleCnt="0">
        <dgm:presLayoutVars>
          <dgm:hierBranch val="init"/>
        </dgm:presLayoutVars>
      </dgm:prSet>
      <dgm:spPr/>
    </dgm:pt>
    <dgm:pt modelId="{B3A70488-25AF-42C3-AFDE-9B759926E9C5}" type="pres">
      <dgm:prSet presAssocID="{FCCF1F9C-7390-4E47-8705-541D51E7B553}" presName="rootComposite" presStyleCnt="0"/>
      <dgm:spPr/>
    </dgm:pt>
    <dgm:pt modelId="{058C0D3D-B254-496D-8AD0-27DCC5C92E90}" type="pres">
      <dgm:prSet presAssocID="{FCCF1F9C-7390-4E47-8705-541D51E7B553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893C78-24BA-4EE5-BA3D-F47017C56134}" type="pres">
      <dgm:prSet presAssocID="{FCCF1F9C-7390-4E47-8705-541D51E7B553}" presName="rootConnector" presStyleLbl="node2" presStyleIdx="4" presStyleCnt="6"/>
      <dgm:spPr/>
      <dgm:t>
        <a:bodyPr/>
        <a:lstStyle/>
        <a:p>
          <a:endParaRPr lang="en-US"/>
        </a:p>
      </dgm:t>
    </dgm:pt>
    <dgm:pt modelId="{89CDE620-4F50-4D05-BDFC-5ADA9D0EF3BB}" type="pres">
      <dgm:prSet presAssocID="{FCCF1F9C-7390-4E47-8705-541D51E7B553}" presName="hierChild4" presStyleCnt="0"/>
      <dgm:spPr/>
    </dgm:pt>
    <dgm:pt modelId="{03D2E700-8C31-4247-A39A-48FF4AC09045}" type="pres">
      <dgm:prSet presAssocID="{FCCF1F9C-7390-4E47-8705-541D51E7B553}" presName="hierChild5" presStyleCnt="0"/>
      <dgm:spPr/>
    </dgm:pt>
    <dgm:pt modelId="{A6363D34-D381-4E8A-B795-5F92F7F4608B}" type="pres">
      <dgm:prSet presAssocID="{69B141CD-0898-4ADA-AB80-B9E2B307ED74}" presName="Name37" presStyleLbl="parChTrans1D2" presStyleIdx="5" presStyleCnt="6"/>
      <dgm:spPr/>
      <dgm:t>
        <a:bodyPr/>
        <a:lstStyle/>
        <a:p>
          <a:endParaRPr lang="en-US"/>
        </a:p>
      </dgm:t>
    </dgm:pt>
    <dgm:pt modelId="{80E504F0-CC0A-4C69-BEFE-48697F456A99}" type="pres">
      <dgm:prSet presAssocID="{92FBE2A8-86E4-4667-9DDD-57561DE22FDC}" presName="hierRoot2" presStyleCnt="0">
        <dgm:presLayoutVars>
          <dgm:hierBranch val="init"/>
        </dgm:presLayoutVars>
      </dgm:prSet>
      <dgm:spPr/>
    </dgm:pt>
    <dgm:pt modelId="{BA68C3E5-58E8-4FC6-B339-77B59D2395DC}" type="pres">
      <dgm:prSet presAssocID="{92FBE2A8-86E4-4667-9DDD-57561DE22FDC}" presName="rootComposite" presStyleCnt="0"/>
      <dgm:spPr/>
    </dgm:pt>
    <dgm:pt modelId="{1843AF10-545E-4B94-8AEB-C9BF4E5A88E9}" type="pres">
      <dgm:prSet presAssocID="{92FBE2A8-86E4-4667-9DDD-57561DE22FDC}" presName="rootText" presStyleLbl="node2" presStyleIdx="5" presStyleCnt="6" custScaleX="11994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4E7E41-B44D-458A-9F25-F4F645E0DB13}" type="pres">
      <dgm:prSet presAssocID="{92FBE2A8-86E4-4667-9DDD-57561DE22FDC}" presName="rootConnector" presStyleLbl="node2" presStyleIdx="5" presStyleCnt="6"/>
      <dgm:spPr/>
      <dgm:t>
        <a:bodyPr/>
        <a:lstStyle/>
        <a:p>
          <a:endParaRPr lang="en-US"/>
        </a:p>
      </dgm:t>
    </dgm:pt>
    <dgm:pt modelId="{E2148BD9-CBF6-4079-8749-72EEC32FF52E}" type="pres">
      <dgm:prSet presAssocID="{92FBE2A8-86E4-4667-9DDD-57561DE22FDC}" presName="hierChild4" presStyleCnt="0"/>
      <dgm:spPr/>
    </dgm:pt>
    <dgm:pt modelId="{5AF34F57-B930-4F87-916B-A09492A0DC4A}" type="pres">
      <dgm:prSet presAssocID="{92FBE2A8-86E4-4667-9DDD-57561DE22FDC}" presName="hierChild5" presStyleCnt="0"/>
      <dgm:spPr/>
    </dgm:pt>
    <dgm:pt modelId="{95D89D87-B54E-455B-A64A-96E79259ACB5}" type="pres">
      <dgm:prSet presAssocID="{1E594DD0-4B8E-48BF-B285-47D639E5DD56}" presName="hierChild3" presStyleCnt="0"/>
      <dgm:spPr/>
    </dgm:pt>
  </dgm:ptLst>
  <dgm:cxnLst>
    <dgm:cxn modelId="{6E6F57CA-A26B-411B-9C3C-BF762660E02B}" type="presOf" srcId="{FB856F98-7943-4374-8D2F-A5775B08A341}" destId="{C9E8222D-9E48-4D9E-875A-31510D4FC518}" srcOrd="0" destOrd="0" presId="urn:microsoft.com/office/officeart/2005/8/layout/orgChart1"/>
    <dgm:cxn modelId="{CE13030D-F418-4B42-9822-434FD2422E23}" srcId="{1E594DD0-4B8E-48BF-B285-47D639E5DD56}" destId="{D8D7E967-3443-45DD-9358-12462E0C97F0}" srcOrd="1" destOrd="0" parTransId="{547E8C41-A5C2-4A40-AA2A-E677C8C4A4BA}" sibTransId="{227D177F-2F90-4C0E-8156-20B9E579FC9E}"/>
    <dgm:cxn modelId="{3CE953BE-6DC4-41F7-83EE-B8FB3DE35144}" type="presOf" srcId="{547E8C41-A5C2-4A40-AA2A-E677C8C4A4BA}" destId="{7E6D1D81-0904-4B2B-B462-8D02643B4658}" srcOrd="0" destOrd="0" presId="urn:microsoft.com/office/officeart/2005/8/layout/orgChart1"/>
    <dgm:cxn modelId="{70A8CBCC-0820-4D24-A60B-9F5D71980B15}" type="presOf" srcId="{FCCF1F9C-7390-4E47-8705-541D51E7B553}" destId="{31893C78-24BA-4EE5-BA3D-F47017C56134}" srcOrd="1" destOrd="0" presId="urn:microsoft.com/office/officeart/2005/8/layout/orgChart1"/>
    <dgm:cxn modelId="{C3A20B77-FAD1-470D-AC63-D8334DC857E1}" type="presOf" srcId="{EE855BC1-6BE4-4D50-A613-D3294087FBA2}" destId="{B263A0EB-C476-49EE-9786-B0975635E63B}" srcOrd="0" destOrd="0" presId="urn:microsoft.com/office/officeart/2005/8/layout/orgChart1"/>
    <dgm:cxn modelId="{627CD655-0304-40EF-BB9D-1616EF9F8DFF}" type="presOf" srcId="{1E594DD0-4B8E-48BF-B285-47D639E5DD56}" destId="{F322B3AB-223E-462F-8D85-E4A8C52E6AB3}" srcOrd="0" destOrd="0" presId="urn:microsoft.com/office/officeart/2005/8/layout/orgChart1"/>
    <dgm:cxn modelId="{8F2F7982-AD33-4104-9BD7-10BB905F08DD}" srcId="{1E594DD0-4B8E-48BF-B285-47D639E5DD56}" destId="{EE855BC1-6BE4-4D50-A613-D3294087FBA2}" srcOrd="3" destOrd="0" parTransId="{8DD9FC2E-E058-4135-9DD5-26287539C617}" sibTransId="{C0754438-4574-45B4-96E5-F71577B196DB}"/>
    <dgm:cxn modelId="{B0826512-2F08-4FC0-8519-D1C394C90C48}" type="presOf" srcId="{88AC9DE4-FA26-4F94-AFDE-CAE1EA994AB4}" destId="{E6153152-70F2-4AFA-BFCD-94DF8391A46F}" srcOrd="0" destOrd="0" presId="urn:microsoft.com/office/officeart/2005/8/layout/orgChart1"/>
    <dgm:cxn modelId="{707BE472-A7C1-42A7-8D99-A70EEDB1DB01}" type="presOf" srcId="{D8D7E967-3443-45DD-9358-12462E0C97F0}" destId="{86C5DC39-DCCE-4200-B2B5-59AD1F934E5C}" srcOrd="0" destOrd="0" presId="urn:microsoft.com/office/officeart/2005/8/layout/orgChart1"/>
    <dgm:cxn modelId="{2C0F231E-A0F6-4182-9CE4-BA21F7E9217B}" srcId="{1E594DD0-4B8E-48BF-B285-47D639E5DD56}" destId="{92FBE2A8-86E4-4667-9DDD-57561DE22FDC}" srcOrd="5" destOrd="0" parTransId="{69B141CD-0898-4ADA-AB80-B9E2B307ED74}" sibTransId="{71014F48-591A-4072-A2A2-0AA9CE6D0DB5}"/>
    <dgm:cxn modelId="{6F5F011A-EA2C-447C-A65F-EDC7E1816BE2}" srcId="{1E594DD0-4B8E-48BF-B285-47D639E5DD56}" destId="{FCCF1F9C-7390-4E47-8705-541D51E7B553}" srcOrd="4" destOrd="0" parTransId="{623A62C5-7F63-49B0-B481-657CD4ACF8F0}" sibTransId="{B19D5814-2FC1-4658-9156-085F963188D7}"/>
    <dgm:cxn modelId="{A2881537-ADE0-475E-8F94-6EEC5FAF8619}" type="presOf" srcId="{88AC9DE4-FA26-4F94-AFDE-CAE1EA994AB4}" destId="{36453F7D-68BC-4D2E-B489-5283025FFDFA}" srcOrd="1" destOrd="0" presId="urn:microsoft.com/office/officeart/2005/8/layout/orgChart1"/>
    <dgm:cxn modelId="{568673CB-7814-451F-B790-13FFFD76501C}" type="presOf" srcId="{BD4D9056-E03E-4231-8B9E-2E4B148FDFFB}" destId="{6F6798B3-AFFF-47A2-81C7-4639255F2DBC}" srcOrd="0" destOrd="0" presId="urn:microsoft.com/office/officeart/2005/8/layout/orgChart1"/>
    <dgm:cxn modelId="{F3E1204E-710C-46FD-92B0-F7F2EB442876}" type="presOf" srcId="{69B141CD-0898-4ADA-AB80-B9E2B307ED74}" destId="{A6363D34-D381-4E8A-B795-5F92F7F4608B}" srcOrd="0" destOrd="0" presId="urn:microsoft.com/office/officeart/2005/8/layout/orgChart1"/>
    <dgm:cxn modelId="{C0817FDE-3C27-4CDB-BF0E-A4FAE405E5E4}" type="presOf" srcId="{92FBE2A8-86E4-4667-9DDD-57561DE22FDC}" destId="{494E7E41-B44D-458A-9F25-F4F645E0DB13}" srcOrd="1" destOrd="0" presId="urn:microsoft.com/office/officeart/2005/8/layout/orgChart1"/>
    <dgm:cxn modelId="{01A95408-4A53-43A9-8A20-AEC4DB6132C8}" srcId="{BD4D9056-E03E-4231-8B9E-2E4B148FDFFB}" destId="{1E594DD0-4B8E-48BF-B285-47D639E5DD56}" srcOrd="0" destOrd="0" parTransId="{8B521B95-20EA-446D-BE79-B4F728187948}" sibTransId="{B595117F-C60B-4614-AA9D-1346706E4A68}"/>
    <dgm:cxn modelId="{1A0CD532-A1AC-412A-86A7-3E79E6B002EE}" srcId="{1E594DD0-4B8E-48BF-B285-47D639E5DD56}" destId="{1AF858CD-62FA-4A6A-B41C-4B1EC15F25C8}" srcOrd="2" destOrd="0" parTransId="{FB856F98-7943-4374-8D2F-A5775B08A341}" sibTransId="{4639D56F-91AB-46E3-B9C4-6C05A75DB36F}"/>
    <dgm:cxn modelId="{7E7C1598-C61B-4854-B31C-00E9D6CD8A1C}" type="presOf" srcId="{623A62C5-7F63-49B0-B481-657CD4ACF8F0}" destId="{8E674EDA-8649-49B0-A635-8CFB2D58D5B9}" srcOrd="0" destOrd="0" presId="urn:microsoft.com/office/officeart/2005/8/layout/orgChart1"/>
    <dgm:cxn modelId="{26ED756F-E7E4-43A7-BFE3-4507B75DA6B4}" type="presOf" srcId="{1E594DD0-4B8E-48BF-B285-47D639E5DD56}" destId="{3E962BD1-3FF2-42ED-86AF-49C655473CE7}" srcOrd="1" destOrd="0" presId="urn:microsoft.com/office/officeart/2005/8/layout/orgChart1"/>
    <dgm:cxn modelId="{FBAB8734-E11B-4F96-AF78-71A8EFBB97AD}" type="presOf" srcId="{1AF858CD-62FA-4A6A-B41C-4B1EC15F25C8}" destId="{D4031691-8DA9-4699-9EE7-E2AD6CB2B818}" srcOrd="1" destOrd="0" presId="urn:microsoft.com/office/officeart/2005/8/layout/orgChart1"/>
    <dgm:cxn modelId="{3D9AA0DD-7AC3-4ABF-89FF-FE1CCA5F77A3}" type="presOf" srcId="{EE855BC1-6BE4-4D50-A613-D3294087FBA2}" destId="{B5326618-0DFA-4787-BC64-4F2CFC9CDD1C}" srcOrd="1" destOrd="0" presId="urn:microsoft.com/office/officeart/2005/8/layout/orgChart1"/>
    <dgm:cxn modelId="{476871B7-74ED-476A-B621-9CF08295D4B8}" type="presOf" srcId="{986A05A1-124A-431E-AC50-1909CE91651F}" destId="{6DC5C547-8EE7-485B-8C78-23B9D6979781}" srcOrd="0" destOrd="0" presId="urn:microsoft.com/office/officeart/2005/8/layout/orgChart1"/>
    <dgm:cxn modelId="{3F5CE375-A3F6-410B-9A91-95F0E0EDBE57}" type="presOf" srcId="{92FBE2A8-86E4-4667-9DDD-57561DE22FDC}" destId="{1843AF10-545E-4B94-8AEB-C9BF4E5A88E9}" srcOrd="0" destOrd="0" presId="urn:microsoft.com/office/officeart/2005/8/layout/orgChart1"/>
    <dgm:cxn modelId="{AD21768E-AE15-4D51-8CE8-FCC38105E848}" type="presOf" srcId="{8DD9FC2E-E058-4135-9DD5-26287539C617}" destId="{4CA6646D-AF11-4FE8-B970-2879C730339C}" srcOrd="0" destOrd="0" presId="urn:microsoft.com/office/officeart/2005/8/layout/orgChart1"/>
    <dgm:cxn modelId="{03F7C519-BEEE-4855-B9A5-CDB4E3E3F346}" srcId="{1E594DD0-4B8E-48BF-B285-47D639E5DD56}" destId="{88AC9DE4-FA26-4F94-AFDE-CAE1EA994AB4}" srcOrd="0" destOrd="0" parTransId="{986A05A1-124A-431E-AC50-1909CE91651F}" sibTransId="{19BB8E88-A5D5-4C7F-8B7C-97CC3457DCFC}"/>
    <dgm:cxn modelId="{B5D97435-C9E1-4D2F-B2E2-02B5D1CD4F07}" type="presOf" srcId="{D8D7E967-3443-45DD-9358-12462E0C97F0}" destId="{6F3C5317-1C0A-4241-9A6C-0A62C745F1E3}" srcOrd="1" destOrd="0" presId="urn:microsoft.com/office/officeart/2005/8/layout/orgChart1"/>
    <dgm:cxn modelId="{D1A2C275-08CD-4F06-9F8A-81C307FCBC9A}" type="presOf" srcId="{1AF858CD-62FA-4A6A-B41C-4B1EC15F25C8}" destId="{3444BAD9-6527-42B6-A2B4-92875CA6336C}" srcOrd="0" destOrd="0" presId="urn:microsoft.com/office/officeart/2005/8/layout/orgChart1"/>
    <dgm:cxn modelId="{EB17282C-B8C5-4E10-B303-962E0AB3E4AB}" type="presOf" srcId="{FCCF1F9C-7390-4E47-8705-541D51E7B553}" destId="{058C0D3D-B254-496D-8AD0-27DCC5C92E90}" srcOrd="0" destOrd="0" presId="urn:microsoft.com/office/officeart/2005/8/layout/orgChart1"/>
    <dgm:cxn modelId="{ACB1BA2D-D51D-4D50-A529-43EC48AC7959}" type="presParOf" srcId="{6F6798B3-AFFF-47A2-81C7-4639255F2DBC}" destId="{1CD627E7-C3B0-401A-9876-83617AD0D8D3}" srcOrd="0" destOrd="0" presId="urn:microsoft.com/office/officeart/2005/8/layout/orgChart1"/>
    <dgm:cxn modelId="{B4C7CAD6-71D0-4D3F-AC94-87449D5C39D8}" type="presParOf" srcId="{1CD627E7-C3B0-401A-9876-83617AD0D8D3}" destId="{27EAC47F-1962-4A56-BA66-9448A1BCC846}" srcOrd="0" destOrd="0" presId="urn:microsoft.com/office/officeart/2005/8/layout/orgChart1"/>
    <dgm:cxn modelId="{EF13E2D2-05D6-4485-BC51-9A6D5DAFA18A}" type="presParOf" srcId="{27EAC47F-1962-4A56-BA66-9448A1BCC846}" destId="{F322B3AB-223E-462F-8D85-E4A8C52E6AB3}" srcOrd="0" destOrd="0" presId="urn:microsoft.com/office/officeart/2005/8/layout/orgChart1"/>
    <dgm:cxn modelId="{055C3D1C-DC74-424A-9F1D-9F3AEB617709}" type="presParOf" srcId="{27EAC47F-1962-4A56-BA66-9448A1BCC846}" destId="{3E962BD1-3FF2-42ED-86AF-49C655473CE7}" srcOrd="1" destOrd="0" presId="urn:microsoft.com/office/officeart/2005/8/layout/orgChart1"/>
    <dgm:cxn modelId="{D4CD1935-0A58-4BAD-9FB8-70820FDCF662}" type="presParOf" srcId="{1CD627E7-C3B0-401A-9876-83617AD0D8D3}" destId="{8A80DF6D-5DFF-4C05-9E17-B571BC259675}" srcOrd="1" destOrd="0" presId="urn:microsoft.com/office/officeart/2005/8/layout/orgChart1"/>
    <dgm:cxn modelId="{6DB452A6-EDCC-414D-8215-97036EA8E019}" type="presParOf" srcId="{8A80DF6D-5DFF-4C05-9E17-B571BC259675}" destId="{6DC5C547-8EE7-485B-8C78-23B9D6979781}" srcOrd="0" destOrd="0" presId="urn:microsoft.com/office/officeart/2005/8/layout/orgChart1"/>
    <dgm:cxn modelId="{ED6B54A6-B68D-4A67-BC9D-3C0E79D51B0E}" type="presParOf" srcId="{8A80DF6D-5DFF-4C05-9E17-B571BC259675}" destId="{630FE28F-0E4B-4922-ADC3-18D657DF7E4F}" srcOrd="1" destOrd="0" presId="urn:microsoft.com/office/officeart/2005/8/layout/orgChart1"/>
    <dgm:cxn modelId="{A1DA4929-F6D3-4402-AB2A-A951AC308BBD}" type="presParOf" srcId="{630FE28F-0E4B-4922-ADC3-18D657DF7E4F}" destId="{8F02696C-070E-47BB-843A-5B70B4771039}" srcOrd="0" destOrd="0" presId="urn:microsoft.com/office/officeart/2005/8/layout/orgChart1"/>
    <dgm:cxn modelId="{DAB5A1C4-F354-4D07-B081-9A762503988C}" type="presParOf" srcId="{8F02696C-070E-47BB-843A-5B70B4771039}" destId="{E6153152-70F2-4AFA-BFCD-94DF8391A46F}" srcOrd="0" destOrd="0" presId="urn:microsoft.com/office/officeart/2005/8/layout/orgChart1"/>
    <dgm:cxn modelId="{E910420E-2C65-4F7D-8433-E2C8E2A8FEC8}" type="presParOf" srcId="{8F02696C-070E-47BB-843A-5B70B4771039}" destId="{36453F7D-68BC-4D2E-B489-5283025FFDFA}" srcOrd="1" destOrd="0" presId="urn:microsoft.com/office/officeart/2005/8/layout/orgChart1"/>
    <dgm:cxn modelId="{995BB045-4214-440D-9301-F2E4B6B777FA}" type="presParOf" srcId="{630FE28F-0E4B-4922-ADC3-18D657DF7E4F}" destId="{FE835DA8-CBCA-456C-A6CD-80B46A170C37}" srcOrd="1" destOrd="0" presId="urn:microsoft.com/office/officeart/2005/8/layout/orgChart1"/>
    <dgm:cxn modelId="{C2D2B408-8A43-44AA-9763-4A8344AA910B}" type="presParOf" srcId="{630FE28F-0E4B-4922-ADC3-18D657DF7E4F}" destId="{DF3B0B70-D2DE-4D52-9F9F-289E89EC29BC}" srcOrd="2" destOrd="0" presId="urn:microsoft.com/office/officeart/2005/8/layout/orgChart1"/>
    <dgm:cxn modelId="{B769B031-B84F-42F6-8089-2E3BCEE69142}" type="presParOf" srcId="{8A80DF6D-5DFF-4C05-9E17-B571BC259675}" destId="{7E6D1D81-0904-4B2B-B462-8D02643B4658}" srcOrd="2" destOrd="0" presId="urn:microsoft.com/office/officeart/2005/8/layout/orgChart1"/>
    <dgm:cxn modelId="{8E3165E2-81D2-4FE7-A091-1F1BB231CB9F}" type="presParOf" srcId="{8A80DF6D-5DFF-4C05-9E17-B571BC259675}" destId="{835DC0E9-9C72-4B0E-BB75-02C734D49053}" srcOrd="3" destOrd="0" presId="urn:microsoft.com/office/officeart/2005/8/layout/orgChart1"/>
    <dgm:cxn modelId="{46E82315-ED4D-47CD-BBC3-1412E6B7DC62}" type="presParOf" srcId="{835DC0E9-9C72-4B0E-BB75-02C734D49053}" destId="{2FB69503-03BF-4733-A6C4-EADDF1E46C5B}" srcOrd="0" destOrd="0" presId="urn:microsoft.com/office/officeart/2005/8/layout/orgChart1"/>
    <dgm:cxn modelId="{6C569B32-1803-403F-AE88-E20E0660C9DA}" type="presParOf" srcId="{2FB69503-03BF-4733-A6C4-EADDF1E46C5B}" destId="{86C5DC39-DCCE-4200-B2B5-59AD1F934E5C}" srcOrd="0" destOrd="0" presId="urn:microsoft.com/office/officeart/2005/8/layout/orgChart1"/>
    <dgm:cxn modelId="{957351CF-7FAA-4C41-91B2-66735933BF86}" type="presParOf" srcId="{2FB69503-03BF-4733-A6C4-EADDF1E46C5B}" destId="{6F3C5317-1C0A-4241-9A6C-0A62C745F1E3}" srcOrd="1" destOrd="0" presId="urn:microsoft.com/office/officeart/2005/8/layout/orgChart1"/>
    <dgm:cxn modelId="{AB5DEB32-8BFD-4B87-858E-611EA9EC7837}" type="presParOf" srcId="{835DC0E9-9C72-4B0E-BB75-02C734D49053}" destId="{3DBA01FE-C290-4764-B276-40DB912C9240}" srcOrd="1" destOrd="0" presId="urn:microsoft.com/office/officeart/2005/8/layout/orgChart1"/>
    <dgm:cxn modelId="{049C4BE8-F51B-4CDC-B200-85BED9D90973}" type="presParOf" srcId="{835DC0E9-9C72-4B0E-BB75-02C734D49053}" destId="{59A6F4B7-F699-4CC7-BF69-661D7556777D}" srcOrd="2" destOrd="0" presId="urn:microsoft.com/office/officeart/2005/8/layout/orgChart1"/>
    <dgm:cxn modelId="{42D6FA11-679E-4EA1-9654-9825320410E0}" type="presParOf" srcId="{8A80DF6D-5DFF-4C05-9E17-B571BC259675}" destId="{C9E8222D-9E48-4D9E-875A-31510D4FC518}" srcOrd="4" destOrd="0" presId="urn:microsoft.com/office/officeart/2005/8/layout/orgChart1"/>
    <dgm:cxn modelId="{DE7DC7CF-07A1-4361-B142-022BED9CA0FB}" type="presParOf" srcId="{8A80DF6D-5DFF-4C05-9E17-B571BC259675}" destId="{C574DB26-FCE9-40BA-88A1-7BB235F7D06C}" srcOrd="5" destOrd="0" presId="urn:microsoft.com/office/officeart/2005/8/layout/orgChart1"/>
    <dgm:cxn modelId="{B512F111-47E2-4E0C-BB92-B98831602BD3}" type="presParOf" srcId="{C574DB26-FCE9-40BA-88A1-7BB235F7D06C}" destId="{81392555-5695-4896-B049-12E2CF97B3AC}" srcOrd="0" destOrd="0" presId="urn:microsoft.com/office/officeart/2005/8/layout/orgChart1"/>
    <dgm:cxn modelId="{B1FF0340-FD01-4CE2-BD1D-F3A5AE7A09E3}" type="presParOf" srcId="{81392555-5695-4896-B049-12E2CF97B3AC}" destId="{3444BAD9-6527-42B6-A2B4-92875CA6336C}" srcOrd="0" destOrd="0" presId="urn:microsoft.com/office/officeart/2005/8/layout/orgChart1"/>
    <dgm:cxn modelId="{A4D0246B-813D-43A2-BDE8-A390C5DA90BC}" type="presParOf" srcId="{81392555-5695-4896-B049-12E2CF97B3AC}" destId="{D4031691-8DA9-4699-9EE7-E2AD6CB2B818}" srcOrd="1" destOrd="0" presId="urn:microsoft.com/office/officeart/2005/8/layout/orgChart1"/>
    <dgm:cxn modelId="{CC38682F-4445-4C88-8D6C-14A06BDD5989}" type="presParOf" srcId="{C574DB26-FCE9-40BA-88A1-7BB235F7D06C}" destId="{A9AE8229-6C1D-4927-B434-296243B366E7}" srcOrd="1" destOrd="0" presId="urn:microsoft.com/office/officeart/2005/8/layout/orgChart1"/>
    <dgm:cxn modelId="{F0606B9B-5347-4E44-8F0D-84B682D7FF26}" type="presParOf" srcId="{C574DB26-FCE9-40BA-88A1-7BB235F7D06C}" destId="{5B534037-6DE2-4B32-941E-1BB88FA6F1C4}" srcOrd="2" destOrd="0" presId="urn:microsoft.com/office/officeart/2005/8/layout/orgChart1"/>
    <dgm:cxn modelId="{99BB34E3-A566-4515-8764-82E09BCB28D3}" type="presParOf" srcId="{8A80DF6D-5DFF-4C05-9E17-B571BC259675}" destId="{4CA6646D-AF11-4FE8-B970-2879C730339C}" srcOrd="6" destOrd="0" presId="urn:microsoft.com/office/officeart/2005/8/layout/orgChart1"/>
    <dgm:cxn modelId="{A766103D-DEB9-44B5-8E19-E9BA783AB823}" type="presParOf" srcId="{8A80DF6D-5DFF-4C05-9E17-B571BC259675}" destId="{D144B91B-DEB1-4FBA-92A9-AF53EC8B5E6C}" srcOrd="7" destOrd="0" presId="urn:microsoft.com/office/officeart/2005/8/layout/orgChart1"/>
    <dgm:cxn modelId="{3FBDF1D6-EB38-41F3-A57E-4CD313A4436E}" type="presParOf" srcId="{D144B91B-DEB1-4FBA-92A9-AF53EC8B5E6C}" destId="{951DBDCC-4446-4B04-B3B4-303D3736A7AE}" srcOrd="0" destOrd="0" presId="urn:microsoft.com/office/officeart/2005/8/layout/orgChart1"/>
    <dgm:cxn modelId="{2AB8C28C-AC44-4DF4-91B9-455CF7E44F4A}" type="presParOf" srcId="{951DBDCC-4446-4B04-B3B4-303D3736A7AE}" destId="{B263A0EB-C476-49EE-9786-B0975635E63B}" srcOrd="0" destOrd="0" presId="urn:microsoft.com/office/officeart/2005/8/layout/orgChart1"/>
    <dgm:cxn modelId="{205FDE54-2D1B-46DD-BEC2-E31A7BFF6AA6}" type="presParOf" srcId="{951DBDCC-4446-4B04-B3B4-303D3736A7AE}" destId="{B5326618-0DFA-4787-BC64-4F2CFC9CDD1C}" srcOrd="1" destOrd="0" presId="urn:microsoft.com/office/officeart/2005/8/layout/orgChart1"/>
    <dgm:cxn modelId="{2AFC5119-4EE2-4095-AFDD-4E85BA5D5ECB}" type="presParOf" srcId="{D144B91B-DEB1-4FBA-92A9-AF53EC8B5E6C}" destId="{91EEE34E-A7D8-4720-91E8-BD552A33999E}" srcOrd="1" destOrd="0" presId="urn:microsoft.com/office/officeart/2005/8/layout/orgChart1"/>
    <dgm:cxn modelId="{E4AC527A-F914-4A99-A320-777090CD5D09}" type="presParOf" srcId="{D144B91B-DEB1-4FBA-92A9-AF53EC8B5E6C}" destId="{48FA39DA-7425-4EF6-8295-7DDAE13084AB}" srcOrd="2" destOrd="0" presId="urn:microsoft.com/office/officeart/2005/8/layout/orgChart1"/>
    <dgm:cxn modelId="{6CF95EA2-907E-47DE-97FA-441D5731F3B9}" type="presParOf" srcId="{8A80DF6D-5DFF-4C05-9E17-B571BC259675}" destId="{8E674EDA-8649-49B0-A635-8CFB2D58D5B9}" srcOrd="8" destOrd="0" presId="urn:microsoft.com/office/officeart/2005/8/layout/orgChart1"/>
    <dgm:cxn modelId="{E8BF22AF-4528-4B78-A4F8-0F012CA7AC12}" type="presParOf" srcId="{8A80DF6D-5DFF-4C05-9E17-B571BC259675}" destId="{2E526BED-0E80-44A9-8D3D-74733A621D7A}" srcOrd="9" destOrd="0" presId="urn:microsoft.com/office/officeart/2005/8/layout/orgChart1"/>
    <dgm:cxn modelId="{7C59F217-19BA-40C6-8704-536B1C07EDB7}" type="presParOf" srcId="{2E526BED-0E80-44A9-8D3D-74733A621D7A}" destId="{B3A70488-25AF-42C3-AFDE-9B759926E9C5}" srcOrd="0" destOrd="0" presId="urn:microsoft.com/office/officeart/2005/8/layout/orgChart1"/>
    <dgm:cxn modelId="{3482293E-3E9A-403B-9335-3A2CDB902F17}" type="presParOf" srcId="{B3A70488-25AF-42C3-AFDE-9B759926E9C5}" destId="{058C0D3D-B254-496D-8AD0-27DCC5C92E90}" srcOrd="0" destOrd="0" presId="urn:microsoft.com/office/officeart/2005/8/layout/orgChart1"/>
    <dgm:cxn modelId="{8A163ECB-1498-434C-B053-DC3D6A4A319D}" type="presParOf" srcId="{B3A70488-25AF-42C3-AFDE-9B759926E9C5}" destId="{31893C78-24BA-4EE5-BA3D-F47017C56134}" srcOrd="1" destOrd="0" presId="urn:microsoft.com/office/officeart/2005/8/layout/orgChart1"/>
    <dgm:cxn modelId="{9DD8906E-76F3-4D54-962B-8396E0A219F0}" type="presParOf" srcId="{2E526BED-0E80-44A9-8D3D-74733A621D7A}" destId="{89CDE620-4F50-4D05-BDFC-5ADA9D0EF3BB}" srcOrd="1" destOrd="0" presId="urn:microsoft.com/office/officeart/2005/8/layout/orgChart1"/>
    <dgm:cxn modelId="{2DF2B485-5432-46BF-BCBA-D50D8563352E}" type="presParOf" srcId="{2E526BED-0E80-44A9-8D3D-74733A621D7A}" destId="{03D2E700-8C31-4247-A39A-48FF4AC09045}" srcOrd="2" destOrd="0" presId="urn:microsoft.com/office/officeart/2005/8/layout/orgChart1"/>
    <dgm:cxn modelId="{06DE58A1-F7CF-4C86-8868-891A41AD5495}" type="presParOf" srcId="{8A80DF6D-5DFF-4C05-9E17-B571BC259675}" destId="{A6363D34-D381-4E8A-B795-5F92F7F4608B}" srcOrd="10" destOrd="0" presId="urn:microsoft.com/office/officeart/2005/8/layout/orgChart1"/>
    <dgm:cxn modelId="{4449D0BD-D29E-497E-B822-09691404E408}" type="presParOf" srcId="{8A80DF6D-5DFF-4C05-9E17-B571BC259675}" destId="{80E504F0-CC0A-4C69-BEFE-48697F456A99}" srcOrd="11" destOrd="0" presId="urn:microsoft.com/office/officeart/2005/8/layout/orgChart1"/>
    <dgm:cxn modelId="{0F8AC14E-FFAB-4259-925B-D7348EC8B16B}" type="presParOf" srcId="{80E504F0-CC0A-4C69-BEFE-48697F456A99}" destId="{BA68C3E5-58E8-4FC6-B339-77B59D2395DC}" srcOrd="0" destOrd="0" presId="urn:microsoft.com/office/officeart/2005/8/layout/orgChart1"/>
    <dgm:cxn modelId="{848757D3-3B81-4B80-AC08-953F24AB1754}" type="presParOf" srcId="{BA68C3E5-58E8-4FC6-B339-77B59D2395DC}" destId="{1843AF10-545E-4B94-8AEB-C9BF4E5A88E9}" srcOrd="0" destOrd="0" presId="urn:microsoft.com/office/officeart/2005/8/layout/orgChart1"/>
    <dgm:cxn modelId="{CF784F31-57FA-403F-84ED-B1804ED1178C}" type="presParOf" srcId="{BA68C3E5-58E8-4FC6-B339-77B59D2395DC}" destId="{494E7E41-B44D-458A-9F25-F4F645E0DB13}" srcOrd="1" destOrd="0" presId="urn:microsoft.com/office/officeart/2005/8/layout/orgChart1"/>
    <dgm:cxn modelId="{A251E1F8-C47C-4210-9075-E23A9217D905}" type="presParOf" srcId="{80E504F0-CC0A-4C69-BEFE-48697F456A99}" destId="{E2148BD9-CBF6-4079-8749-72EEC32FF52E}" srcOrd="1" destOrd="0" presId="urn:microsoft.com/office/officeart/2005/8/layout/orgChart1"/>
    <dgm:cxn modelId="{3E724D7A-691E-43CB-BD2B-F08561B61A10}" type="presParOf" srcId="{80E504F0-CC0A-4C69-BEFE-48697F456A99}" destId="{5AF34F57-B930-4F87-916B-A09492A0DC4A}" srcOrd="2" destOrd="0" presId="urn:microsoft.com/office/officeart/2005/8/layout/orgChart1"/>
    <dgm:cxn modelId="{D359DDF9-F9AC-468D-AB49-0848C0886BCA}" type="presParOf" srcId="{1CD627E7-C3B0-401A-9876-83617AD0D8D3}" destId="{95D89D87-B54E-455B-A64A-96E79259ACB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D4D9056-E03E-4231-8B9E-2E4B148FDFFB}" type="doc">
      <dgm:prSet loTypeId="urn:microsoft.com/office/officeart/2005/8/layout/orgChart1" loCatId="hierarchy" qsTypeId="urn:microsoft.com/office/officeart/2005/8/quickstyle/simple3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88AC9DE4-FA26-4F94-AFDE-CAE1EA994AB4}">
      <dgm:prSet custT="1"/>
      <dgm:spPr/>
      <dgm:t>
        <a:bodyPr/>
        <a:lstStyle/>
        <a:p>
          <a:pPr rtl="0"/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LAN</a:t>
          </a:r>
        </a:p>
        <a:p>
          <a:pPr rtl="0"/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(Local Area Network)</a:t>
          </a:r>
          <a:endParaRPr 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86A05A1-124A-431E-AC50-1909CE91651F}" type="parTrans" cxnId="{03F7C519-BEEE-4855-B9A5-CDB4E3E3F346}">
      <dgm:prSet/>
      <dgm:spPr/>
      <dgm:t>
        <a:bodyPr/>
        <a:lstStyle/>
        <a:p>
          <a:endParaRPr lang="en-US" sz="1100"/>
        </a:p>
      </dgm:t>
    </dgm:pt>
    <dgm:pt modelId="{19BB8E88-A5D5-4C7F-8B7C-97CC3457DCFC}" type="sibTrans" cxnId="{03F7C519-BEEE-4855-B9A5-CDB4E3E3F346}">
      <dgm:prSet/>
      <dgm:spPr/>
      <dgm:t>
        <a:bodyPr/>
        <a:lstStyle/>
        <a:p>
          <a:endParaRPr lang="en-US" sz="1100"/>
        </a:p>
      </dgm:t>
    </dgm:pt>
    <dgm:pt modelId="{E4255663-983B-46DF-90AC-85CDC6CDE7E0}">
      <dgm:prSet custT="1"/>
      <dgm:spPr/>
      <dgm:t>
        <a:bodyPr/>
        <a:lstStyle/>
        <a:p>
          <a:pPr rtl="0"/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WAN</a:t>
          </a:r>
        </a:p>
        <a:p>
          <a:pPr rtl="0"/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(Wide Area Network)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4D482F7-94F9-489F-A7FB-39767DBE7E91}" type="parTrans" cxnId="{BA020144-A49F-446B-AEE0-CE67FCE6191F}">
      <dgm:prSet/>
      <dgm:spPr/>
      <dgm:t>
        <a:bodyPr/>
        <a:lstStyle/>
        <a:p>
          <a:endParaRPr lang="en-US" sz="1400"/>
        </a:p>
      </dgm:t>
    </dgm:pt>
    <dgm:pt modelId="{D762FA39-11CA-483A-96F3-931A9E5CDB31}" type="sibTrans" cxnId="{BA020144-A49F-446B-AEE0-CE67FCE6191F}">
      <dgm:prSet/>
      <dgm:spPr/>
      <dgm:t>
        <a:bodyPr/>
        <a:lstStyle/>
        <a:p>
          <a:endParaRPr lang="en-US" sz="1400"/>
        </a:p>
      </dgm:t>
    </dgm:pt>
    <dgm:pt modelId="{1B02FCA4-AB5E-4932-9462-BF1CE6AAEADB}">
      <dgm:prSet custT="1"/>
      <dgm:spPr/>
      <dgm:t>
        <a:bodyPr/>
        <a:lstStyle/>
        <a:p>
          <a:pPr rtl="0"/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MAN</a:t>
          </a:r>
        </a:p>
        <a:p>
          <a:pPr rtl="0"/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(Metropolitan Area Network)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6434E10-A486-4DDB-8741-FBD7A716C082}" type="parTrans" cxnId="{BAFAE885-53AD-4DF7-AC78-9017294C4827}">
      <dgm:prSet/>
      <dgm:spPr/>
      <dgm:t>
        <a:bodyPr/>
        <a:lstStyle/>
        <a:p>
          <a:endParaRPr lang="en-US" sz="1400"/>
        </a:p>
      </dgm:t>
    </dgm:pt>
    <dgm:pt modelId="{903438C9-41B7-4F41-A61C-BE2BD2518B04}" type="sibTrans" cxnId="{BAFAE885-53AD-4DF7-AC78-9017294C4827}">
      <dgm:prSet/>
      <dgm:spPr/>
      <dgm:t>
        <a:bodyPr/>
        <a:lstStyle/>
        <a:p>
          <a:endParaRPr lang="en-US" sz="1400"/>
        </a:p>
      </dgm:t>
    </dgm:pt>
    <dgm:pt modelId="{1E594DD0-4B8E-48BF-B285-47D639E5DD56}">
      <dgm:prSet custT="1"/>
      <dgm:spPr/>
      <dgm:t>
        <a:bodyPr/>
        <a:lstStyle/>
        <a:p>
          <a:pPr rtl="0"/>
          <a:r>
            <a: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Three Categories of Networks</a:t>
          </a:r>
          <a:endParaRPr lang="en-US" sz="4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595117F-C60B-4614-AA9D-1346706E4A68}" type="sibTrans" cxnId="{01A95408-4A53-43A9-8A20-AEC4DB6132C8}">
      <dgm:prSet/>
      <dgm:spPr/>
      <dgm:t>
        <a:bodyPr/>
        <a:lstStyle/>
        <a:p>
          <a:endParaRPr lang="en-US" sz="1100"/>
        </a:p>
      </dgm:t>
    </dgm:pt>
    <dgm:pt modelId="{8B521B95-20EA-446D-BE79-B4F728187948}" type="parTrans" cxnId="{01A95408-4A53-43A9-8A20-AEC4DB6132C8}">
      <dgm:prSet/>
      <dgm:spPr/>
      <dgm:t>
        <a:bodyPr/>
        <a:lstStyle/>
        <a:p>
          <a:endParaRPr lang="en-US" sz="1100"/>
        </a:p>
      </dgm:t>
    </dgm:pt>
    <dgm:pt modelId="{6F6798B3-AFFF-47A2-81C7-4639255F2DBC}" type="pres">
      <dgm:prSet presAssocID="{BD4D9056-E03E-4231-8B9E-2E4B148FDFF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CD627E7-C3B0-401A-9876-83617AD0D8D3}" type="pres">
      <dgm:prSet presAssocID="{1E594DD0-4B8E-48BF-B285-47D639E5DD56}" presName="hierRoot1" presStyleCnt="0">
        <dgm:presLayoutVars>
          <dgm:hierBranch val="init"/>
        </dgm:presLayoutVars>
      </dgm:prSet>
      <dgm:spPr/>
    </dgm:pt>
    <dgm:pt modelId="{27EAC47F-1962-4A56-BA66-9448A1BCC846}" type="pres">
      <dgm:prSet presAssocID="{1E594DD0-4B8E-48BF-B285-47D639E5DD56}" presName="rootComposite1" presStyleCnt="0"/>
      <dgm:spPr/>
    </dgm:pt>
    <dgm:pt modelId="{F322B3AB-223E-462F-8D85-E4A8C52E6AB3}" type="pres">
      <dgm:prSet presAssocID="{1E594DD0-4B8E-48BF-B285-47D639E5DD56}" presName="rootText1" presStyleLbl="node0" presStyleIdx="0" presStyleCnt="1" custScaleX="206426" custLinFactNeighborX="-23966" custLinFactNeighborY="-175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962BD1-3FF2-42ED-86AF-49C655473CE7}" type="pres">
      <dgm:prSet presAssocID="{1E594DD0-4B8E-48BF-B285-47D639E5DD56}" presName="rootConnector1" presStyleLbl="node1" presStyleIdx="0" presStyleCnt="0"/>
      <dgm:spPr/>
      <dgm:t>
        <a:bodyPr/>
        <a:lstStyle/>
        <a:p>
          <a:endParaRPr lang="en-US"/>
        </a:p>
      </dgm:t>
    </dgm:pt>
    <dgm:pt modelId="{8A80DF6D-5DFF-4C05-9E17-B571BC259675}" type="pres">
      <dgm:prSet presAssocID="{1E594DD0-4B8E-48BF-B285-47D639E5DD56}" presName="hierChild2" presStyleCnt="0"/>
      <dgm:spPr/>
    </dgm:pt>
    <dgm:pt modelId="{6DC5C547-8EE7-485B-8C78-23B9D6979781}" type="pres">
      <dgm:prSet presAssocID="{986A05A1-124A-431E-AC50-1909CE91651F}" presName="Name37" presStyleLbl="parChTrans1D2" presStyleIdx="0" presStyleCnt="3"/>
      <dgm:spPr/>
      <dgm:t>
        <a:bodyPr/>
        <a:lstStyle/>
        <a:p>
          <a:endParaRPr lang="en-US"/>
        </a:p>
      </dgm:t>
    </dgm:pt>
    <dgm:pt modelId="{630FE28F-0E4B-4922-ADC3-18D657DF7E4F}" type="pres">
      <dgm:prSet presAssocID="{88AC9DE4-FA26-4F94-AFDE-CAE1EA994AB4}" presName="hierRoot2" presStyleCnt="0">
        <dgm:presLayoutVars>
          <dgm:hierBranch val="init"/>
        </dgm:presLayoutVars>
      </dgm:prSet>
      <dgm:spPr/>
    </dgm:pt>
    <dgm:pt modelId="{8F02696C-070E-47BB-843A-5B70B4771039}" type="pres">
      <dgm:prSet presAssocID="{88AC9DE4-FA26-4F94-AFDE-CAE1EA994AB4}" presName="rootComposite" presStyleCnt="0"/>
      <dgm:spPr/>
    </dgm:pt>
    <dgm:pt modelId="{E6153152-70F2-4AFA-BFCD-94DF8391A46F}" type="pres">
      <dgm:prSet presAssocID="{88AC9DE4-FA26-4F94-AFDE-CAE1EA994AB4}" presName="rootText" presStyleLbl="node2" presStyleIdx="0" presStyleCnt="3" custScaleY="12703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453F7D-68BC-4D2E-B489-5283025FFDFA}" type="pres">
      <dgm:prSet presAssocID="{88AC9DE4-FA26-4F94-AFDE-CAE1EA994AB4}" presName="rootConnector" presStyleLbl="node2" presStyleIdx="0" presStyleCnt="3"/>
      <dgm:spPr/>
      <dgm:t>
        <a:bodyPr/>
        <a:lstStyle/>
        <a:p>
          <a:endParaRPr lang="en-US"/>
        </a:p>
      </dgm:t>
    </dgm:pt>
    <dgm:pt modelId="{FE835DA8-CBCA-456C-A6CD-80B46A170C37}" type="pres">
      <dgm:prSet presAssocID="{88AC9DE4-FA26-4F94-AFDE-CAE1EA994AB4}" presName="hierChild4" presStyleCnt="0"/>
      <dgm:spPr/>
    </dgm:pt>
    <dgm:pt modelId="{DF3B0B70-D2DE-4D52-9F9F-289E89EC29BC}" type="pres">
      <dgm:prSet presAssocID="{88AC9DE4-FA26-4F94-AFDE-CAE1EA994AB4}" presName="hierChild5" presStyleCnt="0"/>
      <dgm:spPr/>
    </dgm:pt>
    <dgm:pt modelId="{8966DE6B-E1C7-4E2A-8317-24CBC2948712}" type="pres">
      <dgm:prSet presAssocID="{E4D482F7-94F9-489F-A7FB-39767DBE7E91}" presName="Name37" presStyleLbl="parChTrans1D2" presStyleIdx="1" presStyleCnt="3"/>
      <dgm:spPr/>
      <dgm:t>
        <a:bodyPr/>
        <a:lstStyle/>
        <a:p>
          <a:endParaRPr lang="en-US"/>
        </a:p>
      </dgm:t>
    </dgm:pt>
    <dgm:pt modelId="{FDEE2EBA-2726-4ED8-9495-F86622D2A900}" type="pres">
      <dgm:prSet presAssocID="{E4255663-983B-46DF-90AC-85CDC6CDE7E0}" presName="hierRoot2" presStyleCnt="0">
        <dgm:presLayoutVars>
          <dgm:hierBranch val="init"/>
        </dgm:presLayoutVars>
      </dgm:prSet>
      <dgm:spPr/>
    </dgm:pt>
    <dgm:pt modelId="{C7005389-C49C-475C-98F8-3694BA4B9430}" type="pres">
      <dgm:prSet presAssocID="{E4255663-983B-46DF-90AC-85CDC6CDE7E0}" presName="rootComposite" presStyleCnt="0"/>
      <dgm:spPr/>
    </dgm:pt>
    <dgm:pt modelId="{E55F5EA6-475F-4943-AEC7-5B4B7FFC6043}" type="pres">
      <dgm:prSet presAssocID="{E4255663-983B-46DF-90AC-85CDC6CDE7E0}" presName="rootText" presStyleLbl="node2" presStyleIdx="1" presStyleCnt="3" custScaleY="127034" custLinFactNeighborX="-705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34DBED-3DEC-456F-B50A-58F7EF6E11AB}" type="pres">
      <dgm:prSet presAssocID="{E4255663-983B-46DF-90AC-85CDC6CDE7E0}" presName="rootConnector" presStyleLbl="node2" presStyleIdx="1" presStyleCnt="3"/>
      <dgm:spPr/>
      <dgm:t>
        <a:bodyPr/>
        <a:lstStyle/>
        <a:p>
          <a:endParaRPr lang="en-US"/>
        </a:p>
      </dgm:t>
    </dgm:pt>
    <dgm:pt modelId="{96A31112-DE53-4A54-8943-3D7D6053BB7A}" type="pres">
      <dgm:prSet presAssocID="{E4255663-983B-46DF-90AC-85CDC6CDE7E0}" presName="hierChild4" presStyleCnt="0"/>
      <dgm:spPr/>
    </dgm:pt>
    <dgm:pt modelId="{5E9C7C4C-64EE-4037-B590-43B1F182D01F}" type="pres">
      <dgm:prSet presAssocID="{E4255663-983B-46DF-90AC-85CDC6CDE7E0}" presName="hierChild5" presStyleCnt="0"/>
      <dgm:spPr/>
    </dgm:pt>
    <dgm:pt modelId="{53ED3D15-E343-459C-B93B-136903AD6015}" type="pres">
      <dgm:prSet presAssocID="{86434E10-A486-4DDB-8741-FBD7A716C082}" presName="Name37" presStyleLbl="parChTrans1D2" presStyleIdx="2" presStyleCnt="3"/>
      <dgm:spPr/>
      <dgm:t>
        <a:bodyPr/>
        <a:lstStyle/>
        <a:p>
          <a:endParaRPr lang="en-US"/>
        </a:p>
      </dgm:t>
    </dgm:pt>
    <dgm:pt modelId="{CEAA9D3A-2440-4463-9F83-8C73B3F2D576}" type="pres">
      <dgm:prSet presAssocID="{1B02FCA4-AB5E-4932-9462-BF1CE6AAEADB}" presName="hierRoot2" presStyleCnt="0">
        <dgm:presLayoutVars>
          <dgm:hierBranch val="init"/>
        </dgm:presLayoutVars>
      </dgm:prSet>
      <dgm:spPr/>
    </dgm:pt>
    <dgm:pt modelId="{3BBFE019-590D-4D55-8B93-5CC381B0F29D}" type="pres">
      <dgm:prSet presAssocID="{1B02FCA4-AB5E-4932-9462-BF1CE6AAEADB}" presName="rootComposite" presStyleCnt="0"/>
      <dgm:spPr/>
    </dgm:pt>
    <dgm:pt modelId="{DCAFF148-2E75-44CD-837D-771569C8B3F5}" type="pres">
      <dgm:prSet presAssocID="{1B02FCA4-AB5E-4932-9462-BF1CE6AAEADB}" presName="rootText" presStyleLbl="node2" presStyleIdx="2" presStyleCnt="3" custScaleX="103700" custScaleY="127034" custLinFactNeighborX="-22474" custLinFactNeighborY="88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B7D3C9-D50E-4C0C-8050-ECA759362519}" type="pres">
      <dgm:prSet presAssocID="{1B02FCA4-AB5E-4932-9462-BF1CE6AAEADB}" presName="rootConnector" presStyleLbl="node2" presStyleIdx="2" presStyleCnt="3"/>
      <dgm:spPr/>
      <dgm:t>
        <a:bodyPr/>
        <a:lstStyle/>
        <a:p>
          <a:endParaRPr lang="en-US"/>
        </a:p>
      </dgm:t>
    </dgm:pt>
    <dgm:pt modelId="{CF2F7810-8DDC-4BA2-AD1F-D24EE62F42A3}" type="pres">
      <dgm:prSet presAssocID="{1B02FCA4-AB5E-4932-9462-BF1CE6AAEADB}" presName="hierChild4" presStyleCnt="0"/>
      <dgm:spPr/>
    </dgm:pt>
    <dgm:pt modelId="{8F948E85-3332-41C9-B46A-9BA8CB539911}" type="pres">
      <dgm:prSet presAssocID="{1B02FCA4-AB5E-4932-9462-BF1CE6AAEADB}" presName="hierChild5" presStyleCnt="0"/>
      <dgm:spPr/>
    </dgm:pt>
    <dgm:pt modelId="{95D89D87-B54E-455B-A64A-96E79259ACB5}" type="pres">
      <dgm:prSet presAssocID="{1E594DD0-4B8E-48BF-B285-47D639E5DD56}" presName="hierChild3" presStyleCnt="0"/>
      <dgm:spPr/>
    </dgm:pt>
  </dgm:ptLst>
  <dgm:cxnLst>
    <dgm:cxn modelId="{A1F96AC5-36AC-415D-A051-FA9527FDF4A1}" type="presOf" srcId="{1B02FCA4-AB5E-4932-9462-BF1CE6AAEADB}" destId="{DCAFF148-2E75-44CD-837D-771569C8B3F5}" srcOrd="0" destOrd="0" presId="urn:microsoft.com/office/officeart/2005/8/layout/orgChart1"/>
    <dgm:cxn modelId="{C6F7ACC3-B308-47A2-A562-A250499AB619}" type="presOf" srcId="{BD4D9056-E03E-4231-8B9E-2E4B148FDFFB}" destId="{6F6798B3-AFFF-47A2-81C7-4639255F2DBC}" srcOrd="0" destOrd="0" presId="urn:microsoft.com/office/officeart/2005/8/layout/orgChart1"/>
    <dgm:cxn modelId="{FEC53B71-7FB9-41AA-9AC9-1779B80FACB9}" type="presOf" srcId="{86434E10-A486-4DDB-8741-FBD7A716C082}" destId="{53ED3D15-E343-459C-B93B-136903AD6015}" srcOrd="0" destOrd="0" presId="urn:microsoft.com/office/officeart/2005/8/layout/orgChart1"/>
    <dgm:cxn modelId="{4E8ABE2C-22E5-46E0-97A7-0F7B98EA6E15}" type="presOf" srcId="{1B02FCA4-AB5E-4932-9462-BF1CE6AAEADB}" destId="{1AB7D3C9-D50E-4C0C-8050-ECA759362519}" srcOrd="1" destOrd="0" presId="urn:microsoft.com/office/officeart/2005/8/layout/orgChart1"/>
    <dgm:cxn modelId="{381A74E5-3BD0-47BA-83B1-AAC1E0B1BE77}" type="presOf" srcId="{E4255663-983B-46DF-90AC-85CDC6CDE7E0}" destId="{E55F5EA6-475F-4943-AEC7-5B4B7FFC6043}" srcOrd="0" destOrd="0" presId="urn:microsoft.com/office/officeart/2005/8/layout/orgChart1"/>
    <dgm:cxn modelId="{8669204F-C3D7-45C5-B359-E6CFB691DBFF}" type="presOf" srcId="{1E594DD0-4B8E-48BF-B285-47D639E5DD56}" destId="{3E962BD1-3FF2-42ED-86AF-49C655473CE7}" srcOrd="1" destOrd="0" presId="urn:microsoft.com/office/officeart/2005/8/layout/orgChart1"/>
    <dgm:cxn modelId="{A4F5818C-F661-4220-9E8B-ACD009350FED}" type="presOf" srcId="{88AC9DE4-FA26-4F94-AFDE-CAE1EA994AB4}" destId="{36453F7D-68BC-4D2E-B489-5283025FFDFA}" srcOrd="1" destOrd="0" presId="urn:microsoft.com/office/officeart/2005/8/layout/orgChart1"/>
    <dgm:cxn modelId="{B4CBAF3B-1770-4B8F-9607-E16E329AD733}" type="presOf" srcId="{1E594DD0-4B8E-48BF-B285-47D639E5DD56}" destId="{F322B3AB-223E-462F-8D85-E4A8C52E6AB3}" srcOrd="0" destOrd="0" presId="urn:microsoft.com/office/officeart/2005/8/layout/orgChart1"/>
    <dgm:cxn modelId="{03F7C519-BEEE-4855-B9A5-CDB4E3E3F346}" srcId="{1E594DD0-4B8E-48BF-B285-47D639E5DD56}" destId="{88AC9DE4-FA26-4F94-AFDE-CAE1EA994AB4}" srcOrd="0" destOrd="0" parTransId="{986A05A1-124A-431E-AC50-1909CE91651F}" sibTransId="{19BB8E88-A5D5-4C7F-8B7C-97CC3457DCFC}"/>
    <dgm:cxn modelId="{BA020144-A49F-446B-AEE0-CE67FCE6191F}" srcId="{1E594DD0-4B8E-48BF-B285-47D639E5DD56}" destId="{E4255663-983B-46DF-90AC-85CDC6CDE7E0}" srcOrd="1" destOrd="0" parTransId="{E4D482F7-94F9-489F-A7FB-39767DBE7E91}" sibTransId="{D762FA39-11CA-483A-96F3-931A9E5CDB31}"/>
    <dgm:cxn modelId="{C74C56C2-7A9C-41E4-8FEA-CA17897DE578}" type="presOf" srcId="{E4255663-983B-46DF-90AC-85CDC6CDE7E0}" destId="{BE34DBED-3DEC-456F-B50A-58F7EF6E11AB}" srcOrd="1" destOrd="0" presId="urn:microsoft.com/office/officeart/2005/8/layout/orgChart1"/>
    <dgm:cxn modelId="{23E9D01E-04DE-4EBD-B604-DE3256FD9265}" type="presOf" srcId="{986A05A1-124A-431E-AC50-1909CE91651F}" destId="{6DC5C547-8EE7-485B-8C78-23B9D6979781}" srcOrd="0" destOrd="0" presId="urn:microsoft.com/office/officeart/2005/8/layout/orgChart1"/>
    <dgm:cxn modelId="{BAFAE885-53AD-4DF7-AC78-9017294C4827}" srcId="{1E594DD0-4B8E-48BF-B285-47D639E5DD56}" destId="{1B02FCA4-AB5E-4932-9462-BF1CE6AAEADB}" srcOrd="2" destOrd="0" parTransId="{86434E10-A486-4DDB-8741-FBD7A716C082}" sibTransId="{903438C9-41B7-4F41-A61C-BE2BD2518B04}"/>
    <dgm:cxn modelId="{68858D88-CAF2-4927-BD00-466DA282DA3B}" type="presOf" srcId="{E4D482F7-94F9-489F-A7FB-39767DBE7E91}" destId="{8966DE6B-E1C7-4E2A-8317-24CBC2948712}" srcOrd="0" destOrd="0" presId="urn:microsoft.com/office/officeart/2005/8/layout/orgChart1"/>
    <dgm:cxn modelId="{5A28C829-FD93-459E-A06D-BAC02A654631}" type="presOf" srcId="{88AC9DE4-FA26-4F94-AFDE-CAE1EA994AB4}" destId="{E6153152-70F2-4AFA-BFCD-94DF8391A46F}" srcOrd="0" destOrd="0" presId="urn:microsoft.com/office/officeart/2005/8/layout/orgChart1"/>
    <dgm:cxn modelId="{01A95408-4A53-43A9-8A20-AEC4DB6132C8}" srcId="{BD4D9056-E03E-4231-8B9E-2E4B148FDFFB}" destId="{1E594DD0-4B8E-48BF-B285-47D639E5DD56}" srcOrd="0" destOrd="0" parTransId="{8B521B95-20EA-446D-BE79-B4F728187948}" sibTransId="{B595117F-C60B-4614-AA9D-1346706E4A68}"/>
    <dgm:cxn modelId="{B1F62C98-02B0-4D96-8458-1FF865F7F9E4}" type="presParOf" srcId="{6F6798B3-AFFF-47A2-81C7-4639255F2DBC}" destId="{1CD627E7-C3B0-401A-9876-83617AD0D8D3}" srcOrd="0" destOrd="0" presId="urn:microsoft.com/office/officeart/2005/8/layout/orgChart1"/>
    <dgm:cxn modelId="{EA99E24F-5111-4786-A795-5AA5AE5BB5DF}" type="presParOf" srcId="{1CD627E7-C3B0-401A-9876-83617AD0D8D3}" destId="{27EAC47F-1962-4A56-BA66-9448A1BCC846}" srcOrd="0" destOrd="0" presId="urn:microsoft.com/office/officeart/2005/8/layout/orgChart1"/>
    <dgm:cxn modelId="{CA7762A4-DEF9-45C0-A0F8-71B1DB25AAFB}" type="presParOf" srcId="{27EAC47F-1962-4A56-BA66-9448A1BCC846}" destId="{F322B3AB-223E-462F-8D85-E4A8C52E6AB3}" srcOrd="0" destOrd="0" presId="urn:microsoft.com/office/officeart/2005/8/layout/orgChart1"/>
    <dgm:cxn modelId="{A48B5C8B-9635-47D7-8248-64FF0ADAA46B}" type="presParOf" srcId="{27EAC47F-1962-4A56-BA66-9448A1BCC846}" destId="{3E962BD1-3FF2-42ED-86AF-49C655473CE7}" srcOrd="1" destOrd="0" presId="urn:microsoft.com/office/officeart/2005/8/layout/orgChart1"/>
    <dgm:cxn modelId="{1B629083-173B-4193-8ED9-84ED624F9F73}" type="presParOf" srcId="{1CD627E7-C3B0-401A-9876-83617AD0D8D3}" destId="{8A80DF6D-5DFF-4C05-9E17-B571BC259675}" srcOrd="1" destOrd="0" presId="urn:microsoft.com/office/officeart/2005/8/layout/orgChart1"/>
    <dgm:cxn modelId="{69E77B18-D3DD-469E-AFDA-0601D1B6FFFA}" type="presParOf" srcId="{8A80DF6D-5DFF-4C05-9E17-B571BC259675}" destId="{6DC5C547-8EE7-485B-8C78-23B9D6979781}" srcOrd="0" destOrd="0" presId="urn:microsoft.com/office/officeart/2005/8/layout/orgChart1"/>
    <dgm:cxn modelId="{C14D4B6E-C3F4-429B-B964-3A56DD10BF24}" type="presParOf" srcId="{8A80DF6D-5DFF-4C05-9E17-B571BC259675}" destId="{630FE28F-0E4B-4922-ADC3-18D657DF7E4F}" srcOrd="1" destOrd="0" presId="urn:microsoft.com/office/officeart/2005/8/layout/orgChart1"/>
    <dgm:cxn modelId="{2225AD85-7462-4BDB-990C-99FDAF3719BF}" type="presParOf" srcId="{630FE28F-0E4B-4922-ADC3-18D657DF7E4F}" destId="{8F02696C-070E-47BB-843A-5B70B4771039}" srcOrd="0" destOrd="0" presId="urn:microsoft.com/office/officeart/2005/8/layout/orgChart1"/>
    <dgm:cxn modelId="{F9BA1628-FDB8-4F9B-9D5B-B737E569D61C}" type="presParOf" srcId="{8F02696C-070E-47BB-843A-5B70B4771039}" destId="{E6153152-70F2-4AFA-BFCD-94DF8391A46F}" srcOrd="0" destOrd="0" presId="urn:microsoft.com/office/officeart/2005/8/layout/orgChart1"/>
    <dgm:cxn modelId="{FA690FBE-9FB2-4CCF-B78D-27051A7617ED}" type="presParOf" srcId="{8F02696C-070E-47BB-843A-5B70B4771039}" destId="{36453F7D-68BC-4D2E-B489-5283025FFDFA}" srcOrd="1" destOrd="0" presId="urn:microsoft.com/office/officeart/2005/8/layout/orgChart1"/>
    <dgm:cxn modelId="{FCE698F4-5E66-4D4B-8C3D-E5E8BF093464}" type="presParOf" srcId="{630FE28F-0E4B-4922-ADC3-18D657DF7E4F}" destId="{FE835DA8-CBCA-456C-A6CD-80B46A170C37}" srcOrd="1" destOrd="0" presId="urn:microsoft.com/office/officeart/2005/8/layout/orgChart1"/>
    <dgm:cxn modelId="{8A787475-FD60-4423-8D5B-5CA25D88BAE5}" type="presParOf" srcId="{630FE28F-0E4B-4922-ADC3-18D657DF7E4F}" destId="{DF3B0B70-D2DE-4D52-9F9F-289E89EC29BC}" srcOrd="2" destOrd="0" presId="urn:microsoft.com/office/officeart/2005/8/layout/orgChart1"/>
    <dgm:cxn modelId="{495D6AA7-F8A3-4AE0-9C19-246C24F4D1CF}" type="presParOf" srcId="{8A80DF6D-5DFF-4C05-9E17-B571BC259675}" destId="{8966DE6B-E1C7-4E2A-8317-24CBC2948712}" srcOrd="2" destOrd="0" presId="urn:microsoft.com/office/officeart/2005/8/layout/orgChart1"/>
    <dgm:cxn modelId="{5BCFA97E-4A12-4DE1-9F4C-E5DB57ED14B0}" type="presParOf" srcId="{8A80DF6D-5DFF-4C05-9E17-B571BC259675}" destId="{FDEE2EBA-2726-4ED8-9495-F86622D2A900}" srcOrd="3" destOrd="0" presId="urn:microsoft.com/office/officeart/2005/8/layout/orgChart1"/>
    <dgm:cxn modelId="{7050EA3C-6453-450D-8422-91AD30A5C22B}" type="presParOf" srcId="{FDEE2EBA-2726-4ED8-9495-F86622D2A900}" destId="{C7005389-C49C-475C-98F8-3694BA4B9430}" srcOrd="0" destOrd="0" presId="urn:microsoft.com/office/officeart/2005/8/layout/orgChart1"/>
    <dgm:cxn modelId="{100111BE-E550-4C71-84AD-483DC9FF42AA}" type="presParOf" srcId="{C7005389-C49C-475C-98F8-3694BA4B9430}" destId="{E55F5EA6-475F-4943-AEC7-5B4B7FFC6043}" srcOrd="0" destOrd="0" presId="urn:microsoft.com/office/officeart/2005/8/layout/orgChart1"/>
    <dgm:cxn modelId="{C678DB63-565D-460C-AE28-AB51786D6C2A}" type="presParOf" srcId="{C7005389-C49C-475C-98F8-3694BA4B9430}" destId="{BE34DBED-3DEC-456F-B50A-58F7EF6E11AB}" srcOrd="1" destOrd="0" presId="urn:microsoft.com/office/officeart/2005/8/layout/orgChart1"/>
    <dgm:cxn modelId="{CB0F90A3-BF22-4791-8009-9071A4598F8B}" type="presParOf" srcId="{FDEE2EBA-2726-4ED8-9495-F86622D2A900}" destId="{96A31112-DE53-4A54-8943-3D7D6053BB7A}" srcOrd="1" destOrd="0" presId="urn:microsoft.com/office/officeart/2005/8/layout/orgChart1"/>
    <dgm:cxn modelId="{70B0328E-A5A1-4D58-975D-65759713CF05}" type="presParOf" srcId="{FDEE2EBA-2726-4ED8-9495-F86622D2A900}" destId="{5E9C7C4C-64EE-4037-B590-43B1F182D01F}" srcOrd="2" destOrd="0" presId="urn:microsoft.com/office/officeart/2005/8/layout/orgChart1"/>
    <dgm:cxn modelId="{569BCA65-A84B-4568-8396-358D8D186F66}" type="presParOf" srcId="{8A80DF6D-5DFF-4C05-9E17-B571BC259675}" destId="{53ED3D15-E343-459C-B93B-136903AD6015}" srcOrd="4" destOrd="0" presId="urn:microsoft.com/office/officeart/2005/8/layout/orgChart1"/>
    <dgm:cxn modelId="{AA3E3998-F629-4565-984A-EC117F4E87A4}" type="presParOf" srcId="{8A80DF6D-5DFF-4C05-9E17-B571BC259675}" destId="{CEAA9D3A-2440-4463-9F83-8C73B3F2D576}" srcOrd="5" destOrd="0" presId="urn:microsoft.com/office/officeart/2005/8/layout/orgChart1"/>
    <dgm:cxn modelId="{69D35455-D614-4B58-AD0B-BF62D41AB8C2}" type="presParOf" srcId="{CEAA9D3A-2440-4463-9F83-8C73B3F2D576}" destId="{3BBFE019-590D-4D55-8B93-5CC381B0F29D}" srcOrd="0" destOrd="0" presId="urn:microsoft.com/office/officeart/2005/8/layout/orgChart1"/>
    <dgm:cxn modelId="{D658DD4A-134C-402F-9E55-E1599C6D4394}" type="presParOf" srcId="{3BBFE019-590D-4D55-8B93-5CC381B0F29D}" destId="{DCAFF148-2E75-44CD-837D-771569C8B3F5}" srcOrd="0" destOrd="0" presId="urn:microsoft.com/office/officeart/2005/8/layout/orgChart1"/>
    <dgm:cxn modelId="{1E4C0E28-14A1-4C8C-A7A3-B63051796AE3}" type="presParOf" srcId="{3BBFE019-590D-4D55-8B93-5CC381B0F29D}" destId="{1AB7D3C9-D50E-4C0C-8050-ECA759362519}" srcOrd="1" destOrd="0" presId="urn:microsoft.com/office/officeart/2005/8/layout/orgChart1"/>
    <dgm:cxn modelId="{0EFEE5B4-66B9-4FCD-BDFF-F91A58270ECF}" type="presParOf" srcId="{CEAA9D3A-2440-4463-9F83-8C73B3F2D576}" destId="{CF2F7810-8DDC-4BA2-AD1F-D24EE62F42A3}" srcOrd="1" destOrd="0" presId="urn:microsoft.com/office/officeart/2005/8/layout/orgChart1"/>
    <dgm:cxn modelId="{41FF6B5F-3471-4CE8-B255-4D7D5A105B45}" type="presParOf" srcId="{CEAA9D3A-2440-4463-9F83-8C73B3F2D576}" destId="{8F948E85-3332-41C9-B46A-9BA8CB539911}" srcOrd="2" destOrd="0" presId="urn:microsoft.com/office/officeart/2005/8/layout/orgChart1"/>
    <dgm:cxn modelId="{D893BC8B-84D6-495E-86EB-48CF69DF4929}" type="presParOf" srcId="{1CD627E7-C3B0-401A-9876-83617AD0D8D3}" destId="{95D89D87-B54E-455B-A64A-96E79259ACB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589290-2038-4D47-872E-F8A900495C39}">
      <dsp:nvSpPr>
        <dsp:cNvPr id="0" name=""/>
        <dsp:cNvSpPr/>
      </dsp:nvSpPr>
      <dsp:spPr>
        <a:xfrm>
          <a:off x="0" y="0"/>
          <a:ext cx="7162800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lt1">
                <a:hueOff val="0"/>
                <a:satOff val="0"/>
                <a:lumOff val="0"/>
                <a:alphaOff val="0"/>
                <a:tint val="30000"/>
                <a:satMod val="300000"/>
              </a:schemeClr>
              <a:schemeClr val="lt1">
                <a:hueOff val="0"/>
                <a:satOff val="0"/>
                <a:lumOff val="0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79B15A0-76A5-46DF-818D-ACCC07A0B455}">
      <dsp:nvSpPr>
        <dsp:cNvPr id="0" name=""/>
        <dsp:cNvSpPr/>
      </dsp:nvSpPr>
      <dsp:spPr>
        <a:xfrm>
          <a:off x="0" y="0"/>
          <a:ext cx="1351418" cy="52492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Data Communi-cation Network Criteria</a:t>
          </a:r>
          <a:endParaRPr lang="en-US" sz="16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0"/>
        <a:ext cx="1351418" cy="5249215"/>
      </dsp:txXfrm>
    </dsp:sp>
    <dsp:sp modelId="{7BBB4A20-D31E-4B10-B1B6-77987BA47C1C}">
      <dsp:nvSpPr>
        <dsp:cNvPr id="0" name=""/>
        <dsp:cNvSpPr/>
      </dsp:nvSpPr>
      <dsp:spPr>
        <a:xfrm>
          <a:off x="1452775" y="82018"/>
          <a:ext cx="2601481" cy="16403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Performance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452775" y="82018"/>
        <a:ext cx="2601481" cy="1640379"/>
      </dsp:txXfrm>
    </dsp:sp>
    <dsp:sp modelId="{9A65D207-C973-4CF8-BDF2-2766F7C73772}">
      <dsp:nvSpPr>
        <dsp:cNvPr id="0" name=""/>
        <dsp:cNvSpPr/>
      </dsp:nvSpPr>
      <dsp:spPr>
        <a:xfrm>
          <a:off x="4155613" y="82018"/>
          <a:ext cx="2601481" cy="410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Transit time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155613" y="82018"/>
        <a:ext cx="2601481" cy="410094"/>
      </dsp:txXfrm>
    </dsp:sp>
    <dsp:sp modelId="{D55F20D9-0D72-4817-BBE4-90F71B70BB78}">
      <dsp:nvSpPr>
        <dsp:cNvPr id="0" name=""/>
        <dsp:cNvSpPr/>
      </dsp:nvSpPr>
      <dsp:spPr>
        <a:xfrm>
          <a:off x="4054256" y="492113"/>
          <a:ext cx="2601481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dk1">
                <a:hueOff val="0"/>
                <a:satOff val="0"/>
                <a:lumOff val="0"/>
                <a:alphaOff val="0"/>
                <a:tint val="30000"/>
                <a:satMod val="300000"/>
              </a:schemeClr>
              <a:schemeClr val="dk1">
                <a:hueOff val="0"/>
                <a:satOff val="0"/>
                <a:lumOff val="0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424C7FB9-A68B-4851-A1B7-F7CA37DA0407}">
      <dsp:nvSpPr>
        <dsp:cNvPr id="0" name=""/>
        <dsp:cNvSpPr/>
      </dsp:nvSpPr>
      <dsp:spPr>
        <a:xfrm>
          <a:off x="4155613" y="492113"/>
          <a:ext cx="2601481" cy="410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Response time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155613" y="492113"/>
        <a:ext cx="2601481" cy="410094"/>
      </dsp:txXfrm>
    </dsp:sp>
    <dsp:sp modelId="{D6549F14-8568-4A24-BEEA-48278338AE5F}">
      <dsp:nvSpPr>
        <dsp:cNvPr id="0" name=""/>
        <dsp:cNvSpPr/>
      </dsp:nvSpPr>
      <dsp:spPr>
        <a:xfrm>
          <a:off x="4054256" y="902208"/>
          <a:ext cx="2601481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dk1">
                <a:hueOff val="0"/>
                <a:satOff val="0"/>
                <a:lumOff val="0"/>
                <a:alphaOff val="0"/>
                <a:tint val="30000"/>
                <a:satMod val="300000"/>
              </a:schemeClr>
              <a:schemeClr val="dk1">
                <a:hueOff val="0"/>
                <a:satOff val="0"/>
                <a:lumOff val="0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1917265D-B38D-4B12-9DF2-D6C4E38741CF}">
      <dsp:nvSpPr>
        <dsp:cNvPr id="0" name=""/>
        <dsp:cNvSpPr/>
      </dsp:nvSpPr>
      <dsp:spPr>
        <a:xfrm>
          <a:off x="4155613" y="902208"/>
          <a:ext cx="2601481" cy="410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Throughput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155613" y="902208"/>
        <a:ext cx="2601481" cy="410094"/>
      </dsp:txXfrm>
    </dsp:sp>
    <dsp:sp modelId="{C354032F-0A4E-404D-A27C-A048B4C8A986}">
      <dsp:nvSpPr>
        <dsp:cNvPr id="0" name=""/>
        <dsp:cNvSpPr/>
      </dsp:nvSpPr>
      <dsp:spPr>
        <a:xfrm>
          <a:off x="4054256" y="1312303"/>
          <a:ext cx="2601481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dk1">
                <a:hueOff val="0"/>
                <a:satOff val="0"/>
                <a:lumOff val="0"/>
                <a:alphaOff val="0"/>
                <a:tint val="30000"/>
                <a:satMod val="300000"/>
              </a:schemeClr>
              <a:schemeClr val="dk1">
                <a:hueOff val="0"/>
                <a:satOff val="0"/>
                <a:lumOff val="0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8EB28C60-E266-4C06-A08D-CC5DFE7A5468}">
      <dsp:nvSpPr>
        <dsp:cNvPr id="0" name=""/>
        <dsp:cNvSpPr/>
      </dsp:nvSpPr>
      <dsp:spPr>
        <a:xfrm>
          <a:off x="4155613" y="1312303"/>
          <a:ext cx="2601481" cy="410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Delay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155613" y="1312303"/>
        <a:ext cx="2601481" cy="410094"/>
      </dsp:txXfrm>
    </dsp:sp>
    <dsp:sp modelId="{C92DC693-FFA6-4217-B1A4-C4C707178215}">
      <dsp:nvSpPr>
        <dsp:cNvPr id="0" name=""/>
        <dsp:cNvSpPr/>
      </dsp:nvSpPr>
      <dsp:spPr>
        <a:xfrm>
          <a:off x="1351418" y="1722398"/>
          <a:ext cx="5405675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dk1">
                <a:hueOff val="0"/>
                <a:satOff val="0"/>
                <a:lumOff val="0"/>
                <a:alphaOff val="0"/>
                <a:tint val="30000"/>
                <a:satMod val="300000"/>
              </a:schemeClr>
              <a:schemeClr val="dk1">
                <a:hueOff val="0"/>
                <a:satOff val="0"/>
                <a:lumOff val="0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1822FFEC-D689-48FF-A405-8092AE203BB8}">
      <dsp:nvSpPr>
        <dsp:cNvPr id="0" name=""/>
        <dsp:cNvSpPr/>
      </dsp:nvSpPr>
      <dsp:spPr>
        <a:xfrm>
          <a:off x="1452775" y="1804417"/>
          <a:ext cx="2601481" cy="16403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Reliability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452775" y="1804417"/>
        <a:ext cx="2601481" cy="1640379"/>
      </dsp:txXfrm>
    </dsp:sp>
    <dsp:sp modelId="{AF888041-0910-4718-BDBD-E9F47B26D8CE}">
      <dsp:nvSpPr>
        <dsp:cNvPr id="0" name=""/>
        <dsp:cNvSpPr/>
      </dsp:nvSpPr>
      <dsp:spPr>
        <a:xfrm>
          <a:off x="4155613" y="1804417"/>
          <a:ext cx="2601481" cy="820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Frequency of Failure</a:t>
          </a:r>
        </a:p>
      </dsp:txBody>
      <dsp:txXfrm>
        <a:off x="4155613" y="1804417"/>
        <a:ext cx="2601481" cy="820189"/>
      </dsp:txXfrm>
    </dsp:sp>
    <dsp:sp modelId="{EE478A0C-C5D4-4E97-877A-9F6A06C15C79}">
      <dsp:nvSpPr>
        <dsp:cNvPr id="0" name=""/>
        <dsp:cNvSpPr/>
      </dsp:nvSpPr>
      <dsp:spPr>
        <a:xfrm>
          <a:off x="4054256" y="2624607"/>
          <a:ext cx="2601481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dk1">
                <a:hueOff val="0"/>
                <a:satOff val="0"/>
                <a:lumOff val="0"/>
                <a:alphaOff val="0"/>
                <a:tint val="30000"/>
                <a:satMod val="300000"/>
              </a:schemeClr>
              <a:schemeClr val="dk1">
                <a:hueOff val="0"/>
                <a:satOff val="0"/>
                <a:lumOff val="0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5F32C964-7919-4AC8-8BF2-99427B69E031}">
      <dsp:nvSpPr>
        <dsp:cNvPr id="0" name=""/>
        <dsp:cNvSpPr/>
      </dsp:nvSpPr>
      <dsp:spPr>
        <a:xfrm>
          <a:off x="4155613" y="2624607"/>
          <a:ext cx="2601481" cy="820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Time taken by a link to recover</a:t>
          </a:r>
        </a:p>
      </dsp:txBody>
      <dsp:txXfrm>
        <a:off x="4155613" y="2624607"/>
        <a:ext cx="2601481" cy="820189"/>
      </dsp:txXfrm>
    </dsp:sp>
    <dsp:sp modelId="{81297275-904E-4E84-876E-F281A98BA62B}">
      <dsp:nvSpPr>
        <dsp:cNvPr id="0" name=""/>
        <dsp:cNvSpPr/>
      </dsp:nvSpPr>
      <dsp:spPr>
        <a:xfrm>
          <a:off x="1351418" y="3444797"/>
          <a:ext cx="5405675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dk1">
                <a:hueOff val="0"/>
                <a:satOff val="0"/>
                <a:lumOff val="0"/>
                <a:alphaOff val="0"/>
                <a:tint val="30000"/>
                <a:satMod val="300000"/>
              </a:schemeClr>
              <a:schemeClr val="dk1">
                <a:hueOff val="0"/>
                <a:satOff val="0"/>
                <a:lumOff val="0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5FBAB976-4C7C-408A-82D4-D4E303DF96FB}">
      <dsp:nvSpPr>
        <dsp:cNvPr id="0" name=""/>
        <dsp:cNvSpPr/>
      </dsp:nvSpPr>
      <dsp:spPr>
        <a:xfrm>
          <a:off x="1452775" y="3526816"/>
          <a:ext cx="2601481" cy="16403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Security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452775" y="3526816"/>
        <a:ext cx="2601481" cy="1640379"/>
      </dsp:txXfrm>
    </dsp:sp>
    <dsp:sp modelId="{CB055D1E-A8E9-454E-A699-0FB427BCF4DB}">
      <dsp:nvSpPr>
        <dsp:cNvPr id="0" name=""/>
        <dsp:cNvSpPr/>
      </dsp:nvSpPr>
      <dsp:spPr>
        <a:xfrm>
          <a:off x="4155613" y="3526816"/>
          <a:ext cx="2601481" cy="546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Unauthorization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155613" y="3526816"/>
        <a:ext cx="2601481" cy="546259"/>
      </dsp:txXfrm>
    </dsp:sp>
    <dsp:sp modelId="{C552CBE4-84BD-4EB1-918A-3207988391F9}">
      <dsp:nvSpPr>
        <dsp:cNvPr id="0" name=""/>
        <dsp:cNvSpPr/>
      </dsp:nvSpPr>
      <dsp:spPr>
        <a:xfrm>
          <a:off x="4054256" y="4073075"/>
          <a:ext cx="2601481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dk1">
                <a:hueOff val="0"/>
                <a:satOff val="0"/>
                <a:lumOff val="0"/>
                <a:alphaOff val="0"/>
                <a:tint val="30000"/>
                <a:satMod val="300000"/>
              </a:schemeClr>
              <a:schemeClr val="dk1">
                <a:hueOff val="0"/>
                <a:satOff val="0"/>
                <a:lumOff val="0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AE1B28F1-0EFC-4586-A686-191B55FD3F69}">
      <dsp:nvSpPr>
        <dsp:cNvPr id="0" name=""/>
        <dsp:cNvSpPr/>
      </dsp:nvSpPr>
      <dsp:spPr>
        <a:xfrm>
          <a:off x="4155613" y="4073075"/>
          <a:ext cx="3005465" cy="546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Protecting data from Damage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155613" y="4073075"/>
        <a:ext cx="3005465" cy="546259"/>
      </dsp:txXfrm>
    </dsp:sp>
    <dsp:sp modelId="{C026EEB2-93D4-4258-A6DD-FDD15427450C}">
      <dsp:nvSpPr>
        <dsp:cNvPr id="0" name=""/>
        <dsp:cNvSpPr/>
      </dsp:nvSpPr>
      <dsp:spPr>
        <a:xfrm>
          <a:off x="4054256" y="4619334"/>
          <a:ext cx="2601481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dk1">
                <a:hueOff val="0"/>
                <a:satOff val="0"/>
                <a:lumOff val="0"/>
                <a:alphaOff val="0"/>
                <a:tint val="30000"/>
                <a:satMod val="300000"/>
              </a:schemeClr>
              <a:schemeClr val="dk1">
                <a:hueOff val="0"/>
                <a:satOff val="0"/>
                <a:lumOff val="0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33C47760-BDC6-4DF8-B876-7A88E872F31C}">
      <dsp:nvSpPr>
        <dsp:cNvPr id="0" name=""/>
        <dsp:cNvSpPr/>
      </dsp:nvSpPr>
      <dsp:spPr>
        <a:xfrm>
          <a:off x="4155613" y="4619334"/>
          <a:ext cx="2601481" cy="546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Policy implementation for Recovery measures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155613" y="4619334"/>
        <a:ext cx="2601481" cy="546259"/>
      </dsp:txXfrm>
    </dsp:sp>
    <dsp:sp modelId="{ED9074C3-6330-4F6C-8FDB-FDE135DB86D4}">
      <dsp:nvSpPr>
        <dsp:cNvPr id="0" name=""/>
        <dsp:cNvSpPr/>
      </dsp:nvSpPr>
      <dsp:spPr>
        <a:xfrm>
          <a:off x="1351418" y="5167196"/>
          <a:ext cx="5405675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dk1">
                <a:hueOff val="0"/>
                <a:satOff val="0"/>
                <a:lumOff val="0"/>
                <a:alphaOff val="0"/>
                <a:tint val="30000"/>
                <a:satMod val="300000"/>
              </a:schemeClr>
              <a:schemeClr val="dk1">
                <a:hueOff val="0"/>
                <a:satOff val="0"/>
                <a:lumOff val="0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3E5F4A-59D2-4052-9364-F8581E99881A}">
      <dsp:nvSpPr>
        <dsp:cNvPr id="0" name=""/>
        <dsp:cNvSpPr/>
      </dsp:nvSpPr>
      <dsp:spPr>
        <a:xfrm>
          <a:off x="3749040" y="2170126"/>
          <a:ext cx="2652473" cy="4603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0173"/>
              </a:lnTo>
              <a:lnTo>
                <a:pt x="2652473" y="230173"/>
              </a:lnTo>
              <a:lnTo>
                <a:pt x="2652473" y="46034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6D1D81-0904-4B2B-B462-8D02643B4658}">
      <dsp:nvSpPr>
        <dsp:cNvPr id="0" name=""/>
        <dsp:cNvSpPr/>
      </dsp:nvSpPr>
      <dsp:spPr>
        <a:xfrm>
          <a:off x="3703320" y="2170126"/>
          <a:ext cx="91440" cy="4603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6034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C5C547-8EE7-485B-8C78-23B9D6979781}">
      <dsp:nvSpPr>
        <dsp:cNvPr id="0" name=""/>
        <dsp:cNvSpPr/>
      </dsp:nvSpPr>
      <dsp:spPr>
        <a:xfrm>
          <a:off x="1096566" y="2170126"/>
          <a:ext cx="2652473" cy="460346"/>
        </a:xfrm>
        <a:custGeom>
          <a:avLst/>
          <a:gdLst/>
          <a:ahLst/>
          <a:cxnLst/>
          <a:rect l="0" t="0" r="0" b="0"/>
          <a:pathLst>
            <a:path>
              <a:moveTo>
                <a:pt x="2652473" y="0"/>
              </a:moveTo>
              <a:lnTo>
                <a:pt x="2652473" y="230173"/>
              </a:lnTo>
              <a:lnTo>
                <a:pt x="0" y="230173"/>
              </a:lnTo>
              <a:lnTo>
                <a:pt x="0" y="46034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22B3AB-223E-462F-8D85-E4A8C52E6AB3}">
      <dsp:nvSpPr>
        <dsp:cNvPr id="0" name=""/>
        <dsp:cNvSpPr/>
      </dsp:nvSpPr>
      <dsp:spPr>
        <a:xfrm>
          <a:off x="1486480" y="1074063"/>
          <a:ext cx="4525119" cy="109606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Transmission Modes / Data Flow</a:t>
          </a:r>
          <a:endParaRPr lang="en-US" sz="3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486480" y="1074063"/>
        <a:ext cx="4525119" cy="1096063"/>
      </dsp:txXfrm>
    </dsp:sp>
    <dsp:sp modelId="{E6153152-70F2-4AFA-BFCD-94DF8391A46F}">
      <dsp:nvSpPr>
        <dsp:cNvPr id="0" name=""/>
        <dsp:cNvSpPr/>
      </dsp:nvSpPr>
      <dsp:spPr>
        <a:xfrm>
          <a:off x="503" y="2630473"/>
          <a:ext cx="2192126" cy="109606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Simplex</a:t>
          </a:r>
          <a:endParaRPr lang="en-US" sz="3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03" y="2630473"/>
        <a:ext cx="2192126" cy="1096063"/>
      </dsp:txXfrm>
    </dsp:sp>
    <dsp:sp modelId="{86C5DC39-DCCE-4200-B2B5-59AD1F934E5C}">
      <dsp:nvSpPr>
        <dsp:cNvPr id="0" name=""/>
        <dsp:cNvSpPr/>
      </dsp:nvSpPr>
      <dsp:spPr>
        <a:xfrm>
          <a:off x="2652976" y="2630473"/>
          <a:ext cx="2192126" cy="109606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Half-Duplex</a:t>
          </a:r>
          <a:endParaRPr lang="en-US" sz="3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652976" y="2630473"/>
        <a:ext cx="2192126" cy="1096063"/>
      </dsp:txXfrm>
    </dsp:sp>
    <dsp:sp modelId="{CA06BCFF-3676-496F-85D9-92E06AB78F4E}">
      <dsp:nvSpPr>
        <dsp:cNvPr id="0" name=""/>
        <dsp:cNvSpPr/>
      </dsp:nvSpPr>
      <dsp:spPr>
        <a:xfrm>
          <a:off x="5305449" y="2630473"/>
          <a:ext cx="2192126" cy="109606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Full-Duplex</a:t>
          </a:r>
          <a:endParaRPr lang="en-US" sz="3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305449" y="2630473"/>
        <a:ext cx="2192126" cy="10960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363D34-D381-4E8A-B795-5F92F7F4608B}">
      <dsp:nvSpPr>
        <dsp:cNvPr id="0" name=""/>
        <dsp:cNvSpPr/>
      </dsp:nvSpPr>
      <dsp:spPr>
        <a:xfrm>
          <a:off x="4305300" y="2292609"/>
          <a:ext cx="3592917" cy="2494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712"/>
              </a:lnTo>
              <a:lnTo>
                <a:pt x="3592917" y="124712"/>
              </a:lnTo>
              <a:lnTo>
                <a:pt x="3592917" y="249425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674EDA-8649-49B0-A635-8CFB2D58D5B9}">
      <dsp:nvSpPr>
        <dsp:cNvPr id="0" name=""/>
        <dsp:cNvSpPr/>
      </dsp:nvSpPr>
      <dsp:spPr>
        <a:xfrm>
          <a:off x="4305300" y="2292609"/>
          <a:ext cx="2037332" cy="2494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712"/>
              </a:lnTo>
              <a:lnTo>
                <a:pt x="2037332" y="124712"/>
              </a:lnTo>
              <a:lnTo>
                <a:pt x="2037332" y="249425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A6646D-AF11-4FE8-B970-2879C730339C}">
      <dsp:nvSpPr>
        <dsp:cNvPr id="0" name=""/>
        <dsp:cNvSpPr/>
      </dsp:nvSpPr>
      <dsp:spPr>
        <a:xfrm>
          <a:off x="4305300" y="2292609"/>
          <a:ext cx="600165" cy="2494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712"/>
              </a:lnTo>
              <a:lnTo>
                <a:pt x="600165" y="124712"/>
              </a:lnTo>
              <a:lnTo>
                <a:pt x="600165" y="249425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E8222D-9E48-4D9E-875A-31510D4FC518}">
      <dsp:nvSpPr>
        <dsp:cNvPr id="0" name=""/>
        <dsp:cNvSpPr/>
      </dsp:nvSpPr>
      <dsp:spPr>
        <a:xfrm>
          <a:off x="3468298" y="2292609"/>
          <a:ext cx="837001" cy="249425"/>
        </a:xfrm>
        <a:custGeom>
          <a:avLst/>
          <a:gdLst/>
          <a:ahLst/>
          <a:cxnLst/>
          <a:rect l="0" t="0" r="0" b="0"/>
          <a:pathLst>
            <a:path>
              <a:moveTo>
                <a:pt x="837001" y="0"/>
              </a:moveTo>
              <a:lnTo>
                <a:pt x="837001" y="124712"/>
              </a:lnTo>
              <a:lnTo>
                <a:pt x="0" y="124712"/>
              </a:lnTo>
              <a:lnTo>
                <a:pt x="0" y="249425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6D1D81-0904-4B2B-B462-8D02643B4658}">
      <dsp:nvSpPr>
        <dsp:cNvPr id="0" name=""/>
        <dsp:cNvSpPr/>
      </dsp:nvSpPr>
      <dsp:spPr>
        <a:xfrm>
          <a:off x="2031131" y="2292609"/>
          <a:ext cx="2274168" cy="249425"/>
        </a:xfrm>
        <a:custGeom>
          <a:avLst/>
          <a:gdLst/>
          <a:ahLst/>
          <a:cxnLst/>
          <a:rect l="0" t="0" r="0" b="0"/>
          <a:pathLst>
            <a:path>
              <a:moveTo>
                <a:pt x="2274168" y="0"/>
              </a:moveTo>
              <a:lnTo>
                <a:pt x="2274168" y="124712"/>
              </a:lnTo>
              <a:lnTo>
                <a:pt x="0" y="124712"/>
              </a:lnTo>
              <a:lnTo>
                <a:pt x="0" y="249425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C5C547-8EE7-485B-8C78-23B9D6979781}">
      <dsp:nvSpPr>
        <dsp:cNvPr id="0" name=""/>
        <dsp:cNvSpPr/>
      </dsp:nvSpPr>
      <dsp:spPr>
        <a:xfrm>
          <a:off x="593964" y="2292609"/>
          <a:ext cx="3711335" cy="249425"/>
        </a:xfrm>
        <a:custGeom>
          <a:avLst/>
          <a:gdLst/>
          <a:ahLst/>
          <a:cxnLst/>
          <a:rect l="0" t="0" r="0" b="0"/>
          <a:pathLst>
            <a:path>
              <a:moveTo>
                <a:pt x="3711335" y="0"/>
              </a:moveTo>
              <a:lnTo>
                <a:pt x="3711335" y="124712"/>
              </a:lnTo>
              <a:lnTo>
                <a:pt x="0" y="124712"/>
              </a:lnTo>
              <a:lnTo>
                <a:pt x="0" y="249425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22B3AB-223E-462F-8D85-E4A8C52E6AB3}">
      <dsp:nvSpPr>
        <dsp:cNvPr id="0" name=""/>
        <dsp:cNvSpPr/>
      </dsp:nvSpPr>
      <dsp:spPr>
        <a:xfrm>
          <a:off x="3079396" y="1283694"/>
          <a:ext cx="2451807" cy="1008915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alpha val="80000"/>
                <a:hueOff val="0"/>
                <a:satOff val="0"/>
                <a:lumOff val="0"/>
                <a:alphaOff val="0"/>
                <a:tint val="30000"/>
                <a:satMod val="300000"/>
              </a:schemeClr>
              <a:schemeClr val="accent2">
                <a:alpha val="80000"/>
                <a:hueOff val="0"/>
                <a:satOff val="0"/>
                <a:lumOff val="0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Physical Topology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79396" y="1283694"/>
        <a:ext cx="2451807" cy="1008915"/>
      </dsp:txXfrm>
    </dsp:sp>
    <dsp:sp modelId="{E6153152-70F2-4AFA-BFCD-94DF8391A46F}">
      <dsp:nvSpPr>
        <dsp:cNvPr id="0" name=""/>
        <dsp:cNvSpPr/>
      </dsp:nvSpPr>
      <dsp:spPr>
        <a:xfrm>
          <a:off x="93" y="2542035"/>
          <a:ext cx="1187741" cy="59387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alpha val="70000"/>
                <a:hueOff val="0"/>
                <a:satOff val="0"/>
                <a:lumOff val="0"/>
                <a:alphaOff val="0"/>
                <a:tint val="30000"/>
                <a:satMod val="300000"/>
              </a:schemeClr>
              <a:schemeClr val="accent2">
                <a:alpha val="70000"/>
                <a:hueOff val="0"/>
                <a:satOff val="0"/>
                <a:lumOff val="0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Mesh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3" y="2542035"/>
        <a:ext cx="1187741" cy="593870"/>
      </dsp:txXfrm>
    </dsp:sp>
    <dsp:sp modelId="{86C5DC39-DCCE-4200-B2B5-59AD1F934E5C}">
      <dsp:nvSpPr>
        <dsp:cNvPr id="0" name=""/>
        <dsp:cNvSpPr/>
      </dsp:nvSpPr>
      <dsp:spPr>
        <a:xfrm>
          <a:off x="1437260" y="2542035"/>
          <a:ext cx="1187741" cy="59387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alpha val="70000"/>
                <a:hueOff val="0"/>
                <a:satOff val="0"/>
                <a:lumOff val="0"/>
                <a:alphaOff val="0"/>
                <a:tint val="30000"/>
                <a:satMod val="300000"/>
              </a:schemeClr>
              <a:schemeClr val="accent2">
                <a:alpha val="70000"/>
                <a:hueOff val="0"/>
                <a:satOff val="0"/>
                <a:lumOff val="0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Star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437260" y="2542035"/>
        <a:ext cx="1187741" cy="593870"/>
      </dsp:txXfrm>
    </dsp:sp>
    <dsp:sp modelId="{3444BAD9-6527-42B6-A2B4-92875CA6336C}">
      <dsp:nvSpPr>
        <dsp:cNvPr id="0" name=""/>
        <dsp:cNvSpPr/>
      </dsp:nvSpPr>
      <dsp:spPr>
        <a:xfrm>
          <a:off x="2874427" y="2542035"/>
          <a:ext cx="1187741" cy="59387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alpha val="70000"/>
                <a:hueOff val="0"/>
                <a:satOff val="0"/>
                <a:lumOff val="0"/>
                <a:alphaOff val="0"/>
                <a:tint val="30000"/>
                <a:satMod val="300000"/>
              </a:schemeClr>
              <a:schemeClr val="accent2">
                <a:alpha val="70000"/>
                <a:hueOff val="0"/>
                <a:satOff val="0"/>
                <a:lumOff val="0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Bus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74427" y="2542035"/>
        <a:ext cx="1187741" cy="593870"/>
      </dsp:txXfrm>
    </dsp:sp>
    <dsp:sp modelId="{B263A0EB-C476-49EE-9786-B0975635E63B}">
      <dsp:nvSpPr>
        <dsp:cNvPr id="0" name=""/>
        <dsp:cNvSpPr/>
      </dsp:nvSpPr>
      <dsp:spPr>
        <a:xfrm>
          <a:off x="4311595" y="2542035"/>
          <a:ext cx="1187741" cy="59387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alpha val="70000"/>
                <a:hueOff val="0"/>
                <a:satOff val="0"/>
                <a:lumOff val="0"/>
                <a:alphaOff val="0"/>
                <a:tint val="30000"/>
                <a:satMod val="300000"/>
              </a:schemeClr>
              <a:schemeClr val="accent2">
                <a:alpha val="70000"/>
                <a:hueOff val="0"/>
                <a:satOff val="0"/>
                <a:lumOff val="0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Ring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311595" y="2542035"/>
        <a:ext cx="1187741" cy="593870"/>
      </dsp:txXfrm>
    </dsp:sp>
    <dsp:sp modelId="{058C0D3D-B254-496D-8AD0-27DCC5C92E90}">
      <dsp:nvSpPr>
        <dsp:cNvPr id="0" name=""/>
        <dsp:cNvSpPr/>
      </dsp:nvSpPr>
      <dsp:spPr>
        <a:xfrm>
          <a:off x="5748762" y="2542035"/>
          <a:ext cx="1187741" cy="59387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alpha val="70000"/>
                <a:hueOff val="0"/>
                <a:satOff val="0"/>
                <a:lumOff val="0"/>
                <a:alphaOff val="0"/>
                <a:tint val="30000"/>
                <a:satMod val="300000"/>
              </a:schemeClr>
              <a:schemeClr val="accent2">
                <a:alpha val="70000"/>
                <a:hueOff val="0"/>
                <a:satOff val="0"/>
                <a:lumOff val="0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Tree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748762" y="2542035"/>
        <a:ext cx="1187741" cy="593870"/>
      </dsp:txXfrm>
    </dsp:sp>
    <dsp:sp modelId="{1843AF10-545E-4B94-8AEB-C9BF4E5A88E9}">
      <dsp:nvSpPr>
        <dsp:cNvPr id="0" name=""/>
        <dsp:cNvSpPr/>
      </dsp:nvSpPr>
      <dsp:spPr>
        <a:xfrm>
          <a:off x="7185929" y="2542035"/>
          <a:ext cx="1424577" cy="59387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alpha val="70000"/>
                <a:hueOff val="0"/>
                <a:satOff val="0"/>
                <a:lumOff val="0"/>
                <a:alphaOff val="0"/>
                <a:tint val="30000"/>
                <a:satMod val="300000"/>
              </a:schemeClr>
              <a:schemeClr val="accent2">
                <a:alpha val="70000"/>
                <a:hueOff val="0"/>
                <a:satOff val="0"/>
                <a:lumOff val="0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Hybrid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185929" y="2542035"/>
        <a:ext cx="1424577" cy="5938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ED3D15-E343-459C-B93B-136903AD6015}">
      <dsp:nvSpPr>
        <dsp:cNvPr id="0" name=""/>
        <dsp:cNvSpPr/>
      </dsp:nvSpPr>
      <dsp:spPr>
        <a:xfrm>
          <a:off x="3396450" y="1807473"/>
          <a:ext cx="2791386" cy="6881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8850"/>
              </a:lnTo>
              <a:lnTo>
                <a:pt x="2791386" y="448850"/>
              </a:lnTo>
              <a:lnTo>
                <a:pt x="2791386" y="688127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66DE6B-E1C7-4E2A-8317-24CBC2948712}">
      <dsp:nvSpPr>
        <dsp:cNvPr id="0" name=""/>
        <dsp:cNvSpPr/>
      </dsp:nvSpPr>
      <dsp:spPr>
        <a:xfrm>
          <a:off x="3396450" y="1807473"/>
          <a:ext cx="343305" cy="6780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8811"/>
              </a:lnTo>
              <a:lnTo>
                <a:pt x="343305" y="438811"/>
              </a:lnTo>
              <a:lnTo>
                <a:pt x="343305" y="678089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C5C547-8EE7-485B-8C78-23B9D6979781}">
      <dsp:nvSpPr>
        <dsp:cNvPr id="0" name=""/>
        <dsp:cNvSpPr/>
      </dsp:nvSpPr>
      <dsp:spPr>
        <a:xfrm>
          <a:off x="1143050" y="1807473"/>
          <a:ext cx="2253399" cy="678089"/>
        </a:xfrm>
        <a:custGeom>
          <a:avLst/>
          <a:gdLst/>
          <a:ahLst/>
          <a:cxnLst/>
          <a:rect l="0" t="0" r="0" b="0"/>
          <a:pathLst>
            <a:path>
              <a:moveTo>
                <a:pt x="2253399" y="0"/>
              </a:moveTo>
              <a:lnTo>
                <a:pt x="2253399" y="438811"/>
              </a:lnTo>
              <a:lnTo>
                <a:pt x="0" y="438811"/>
              </a:lnTo>
              <a:lnTo>
                <a:pt x="0" y="678089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22B3AB-223E-462F-8D85-E4A8C52E6AB3}">
      <dsp:nvSpPr>
        <dsp:cNvPr id="0" name=""/>
        <dsp:cNvSpPr/>
      </dsp:nvSpPr>
      <dsp:spPr>
        <a:xfrm>
          <a:off x="1044399" y="668057"/>
          <a:ext cx="4704100" cy="1139415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alpha val="80000"/>
                <a:hueOff val="0"/>
                <a:satOff val="0"/>
                <a:lumOff val="0"/>
                <a:alphaOff val="0"/>
                <a:tint val="30000"/>
                <a:satMod val="300000"/>
              </a:schemeClr>
              <a:schemeClr val="accent2">
                <a:alpha val="80000"/>
                <a:hueOff val="0"/>
                <a:satOff val="0"/>
                <a:lumOff val="0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Three Categories of Networks</a:t>
          </a:r>
          <a:endParaRPr lang="en-US" sz="4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44399" y="668057"/>
        <a:ext cx="4704100" cy="1139415"/>
      </dsp:txXfrm>
    </dsp:sp>
    <dsp:sp modelId="{E6153152-70F2-4AFA-BFCD-94DF8391A46F}">
      <dsp:nvSpPr>
        <dsp:cNvPr id="0" name=""/>
        <dsp:cNvSpPr/>
      </dsp:nvSpPr>
      <dsp:spPr>
        <a:xfrm>
          <a:off x="3634" y="2485562"/>
          <a:ext cx="2278831" cy="1447445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alpha val="70000"/>
                <a:hueOff val="0"/>
                <a:satOff val="0"/>
                <a:lumOff val="0"/>
                <a:alphaOff val="0"/>
                <a:tint val="30000"/>
                <a:satMod val="300000"/>
              </a:schemeClr>
              <a:schemeClr val="accent2">
                <a:alpha val="70000"/>
                <a:hueOff val="0"/>
                <a:satOff val="0"/>
                <a:lumOff val="0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LAN</a:t>
          </a:r>
        </a:p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(Local Area Network)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34" y="2485562"/>
        <a:ext cx="2278831" cy="1447445"/>
      </dsp:txXfrm>
    </dsp:sp>
    <dsp:sp modelId="{E55F5EA6-475F-4943-AEC7-5B4B7FFC6043}">
      <dsp:nvSpPr>
        <dsp:cNvPr id="0" name=""/>
        <dsp:cNvSpPr/>
      </dsp:nvSpPr>
      <dsp:spPr>
        <a:xfrm>
          <a:off x="2600340" y="2485562"/>
          <a:ext cx="2278831" cy="1447445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alpha val="70000"/>
                <a:hueOff val="0"/>
                <a:satOff val="0"/>
                <a:lumOff val="0"/>
                <a:alphaOff val="0"/>
                <a:tint val="30000"/>
                <a:satMod val="300000"/>
              </a:schemeClr>
              <a:schemeClr val="accent2">
                <a:alpha val="70000"/>
                <a:hueOff val="0"/>
                <a:satOff val="0"/>
                <a:lumOff val="0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WAN</a:t>
          </a:r>
        </a:p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(Wide Area Network)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600340" y="2485562"/>
        <a:ext cx="2278831" cy="1447445"/>
      </dsp:txXfrm>
    </dsp:sp>
    <dsp:sp modelId="{DCAFF148-2E75-44CD-837D-771569C8B3F5}">
      <dsp:nvSpPr>
        <dsp:cNvPr id="0" name=""/>
        <dsp:cNvSpPr/>
      </dsp:nvSpPr>
      <dsp:spPr>
        <a:xfrm>
          <a:off x="5006262" y="2495600"/>
          <a:ext cx="2363148" cy="1447445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alpha val="70000"/>
                <a:hueOff val="0"/>
                <a:satOff val="0"/>
                <a:lumOff val="0"/>
                <a:alphaOff val="0"/>
                <a:tint val="30000"/>
                <a:satMod val="300000"/>
              </a:schemeClr>
              <a:schemeClr val="accent2">
                <a:alpha val="70000"/>
                <a:hueOff val="0"/>
                <a:satOff val="0"/>
                <a:lumOff val="0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MAN</a:t>
          </a:r>
        </a:p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(Metropolitan Area Network)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006262" y="2495600"/>
        <a:ext cx="2363148" cy="14474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Unit-1 Introdcution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9118C-42DF-4A7A-8C2C-26B2700095F6}" type="datetimeFigureOut">
              <a:rPr lang="en-US" smtClean="0"/>
              <a:pPr/>
              <a:t>7/31/2021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Vishal Polara, BVM IT department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612A7C-B9C5-4276-B42C-F4C116F9E7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232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Unit-1 Introdcution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94D4D2-F97D-4423-91B1-7566CA7FB2FA}" type="datetimeFigureOut">
              <a:rPr lang="en-US" smtClean="0"/>
              <a:pPr/>
              <a:t>7/31/2021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Vishal Polara, BVM IT department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17C71-7C19-4BFC-9138-A89243737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5521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Unit-1 Introdcution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Vishal Polara, BVM IT department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7C71-7C19-4BFC-9138-A8924373715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99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E9EF7D-9612-4EFE-BFA1-192E0D0360FF}" type="slidenum">
              <a:rPr lang="en-US" altLang="en-US"/>
              <a:pPr/>
              <a:t>87</a:t>
            </a:fld>
            <a:endParaRPr lang="en-US" altLang="en-US"/>
          </a:p>
        </p:txBody>
      </p:sp>
      <p:sp>
        <p:nvSpPr>
          <p:cNvPr id="73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3954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 smtClean="0">
                <a:solidFill>
                  <a:prstClr val="black"/>
                </a:solidFill>
              </a:rPr>
              <a:t>Vishal Polara, BVM IT department</a:t>
            </a: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89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89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5194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Unit-1 Introdcution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Vishal Polara, BVM IT department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7C71-7C19-4BFC-9138-A8924373715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96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15194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153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615608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4B5124-669B-443A-9AF4-7B44326AF14D}" type="slidenum">
              <a:rPr lang="en-US" altLang="en-US"/>
              <a:pPr/>
              <a:t>79</a:t>
            </a:fld>
            <a:endParaRPr lang="en-US" altLang="en-US"/>
          </a:p>
        </p:txBody>
      </p:sp>
      <p:sp>
        <p:nvSpPr>
          <p:cNvPr id="72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72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5100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8D91F4-FED1-4D52-8AB2-A4890A110699}" type="slidenum">
              <a:rPr lang="en-US" altLang="en-US"/>
              <a:pPr/>
              <a:t>80</a:t>
            </a:fld>
            <a:endParaRPr lang="en-US" altLang="en-US"/>
          </a:p>
        </p:txBody>
      </p:sp>
      <p:sp>
        <p:nvSpPr>
          <p:cNvPr id="72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9723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63E8D2-2A29-44FD-B6B4-EB059C066DE6}" type="slidenum">
              <a:rPr lang="en-US" altLang="en-US"/>
              <a:pPr/>
              <a:t>82</a:t>
            </a:fld>
            <a:endParaRPr lang="en-US" altLang="en-US"/>
          </a:p>
        </p:txBody>
      </p:sp>
      <p:sp>
        <p:nvSpPr>
          <p:cNvPr id="72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44620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2C40A1-47CE-4498-9457-836DE1415FE7}" type="slidenum">
              <a:rPr lang="en-US" altLang="en-US"/>
              <a:pPr/>
              <a:t>84</a:t>
            </a:fld>
            <a:endParaRPr lang="en-US" altLang="en-US"/>
          </a:p>
        </p:txBody>
      </p:sp>
      <p:sp>
        <p:nvSpPr>
          <p:cNvPr id="72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08210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44C794-2A80-4E01-9D41-2A45C8E618A3}" type="slidenum">
              <a:rPr lang="en-US" altLang="en-US"/>
              <a:pPr/>
              <a:t>85</a:t>
            </a:fld>
            <a:endParaRPr lang="en-US" altLang="en-US"/>
          </a:p>
        </p:txBody>
      </p:sp>
      <p:sp>
        <p:nvSpPr>
          <p:cNvPr id="72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7996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67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85A68-B04E-483D-8DC9-6C774F4AA0B0}" type="datetime1">
              <a:rPr lang="en-US" smtClean="0"/>
              <a:pPr/>
              <a:t>7/31/2021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Vishal A. Polara                            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3" y="1449315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3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3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42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6B7B8-3518-4661-8E84-1F76F9B77C0E}" type="datetime1">
              <a:rPr lang="en-US" smtClean="0"/>
              <a:pPr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Vishal A. Polara              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53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52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6A3A-DCBF-4F3A-98E0-C7527FB8E3D7}" type="datetime1">
              <a:rPr lang="en-US" smtClean="0"/>
              <a:pPr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Vishal A. Polara              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40E12-F3FD-4E9B-B66B-B9271AD8AE9A}" type="datetime1">
              <a:rPr lang="en-US" smtClean="0"/>
              <a:pPr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Vishal A. Polara              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67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12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5227-E6D2-4A87-AB66-038EA29B77E4}" type="datetime1">
              <a:rPr lang="en-US" smtClean="0"/>
              <a:pPr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 smtClean="0"/>
              <a:t>Prof. Vishal A. Polara                            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3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52" y="2341487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12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3F05C-97EE-4E06-8A82-BFD34A39F15E}" type="datetime1">
              <a:rPr lang="en-US" smtClean="0"/>
              <a:pPr/>
              <a:t>7/31/2021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Vishal A. Polara                        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A8E0-EDF7-4045-83BC-30923A27E19E}" type="datetime1">
              <a:rPr lang="en-US" smtClean="0"/>
              <a:pPr/>
              <a:t>7/31/2021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Vishal A. Polara                           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3A99D-4343-41F0-8E78-43AB534A2280}" type="datetime1">
              <a:rPr lang="en-US" smtClean="0"/>
              <a:pPr/>
              <a:t>7/31/2021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Vishal A. Polara                        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8572-86ED-412B-AA6C-0E67EAFE38B8}" type="datetime1">
              <a:rPr lang="en-US" smtClean="0"/>
              <a:pPr/>
              <a:t>7/31/2021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Vishal A. Polara                          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AD881-A215-4069-9199-8D66FD7139EF}" type="datetime1">
              <a:rPr lang="en-US" smtClean="0"/>
              <a:pPr/>
              <a:t>7/31/2021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Vishal A. Polara                        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88DAF-6A48-4768-BF57-7727F6B223D2}" type="datetime1">
              <a:rPr lang="en-US" smtClean="0"/>
              <a:pPr/>
              <a:t>7/31/2021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 smtClean="0"/>
              <a:t>Prof. Vishal A. Polara                        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10" y="4650486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6" y="4773236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14" y="66687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A7249FC-9713-4F2C-BF4F-C7B013144819}" type="datetime1">
              <a:rPr lang="en-US" smtClean="0"/>
              <a:pPr/>
              <a:t>7/31/2021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Prof. Vishal A. Polara                            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7.emf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5.emf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Unit-1</a:t>
            </a:r>
            <a:endParaRPr lang="en-US" dirty="0"/>
          </a:p>
        </p:txBody>
      </p:sp>
      <p:sp>
        <p:nvSpPr>
          <p:cNvPr id="4" name="Subtitle 2"/>
          <p:cNvSpPr txBox="1">
            <a:spLocks noGrp="1"/>
          </p:cNvSpPr>
          <p:nvPr>
            <p:ph type="subTitle" idx="1"/>
          </p:nvPr>
        </p:nvSpPr>
        <p:spPr>
          <a:xfrm>
            <a:off x="1066800" y="3276600"/>
            <a:ext cx="7010400" cy="3048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Prepared By: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Prof.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Vishal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A.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Polara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Assistant</a:t>
            </a:r>
            <a:r>
              <a:rPr kumimoji="0" lang="en-US" sz="22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Professor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Information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 Techno</a:t>
            </a:r>
            <a:r>
              <a:rPr lang="en-US" sz="1600" dirty="0" smtClean="0"/>
              <a:t>logy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Department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1600" dirty="0" smtClean="0"/>
              <a:t>Birla </a:t>
            </a:r>
            <a:r>
              <a:rPr lang="en-US" sz="1600" dirty="0" err="1" smtClean="0"/>
              <a:t>Vishvakarma</a:t>
            </a:r>
            <a:r>
              <a:rPr lang="en-US" sz="1600" dirty="0" smtClean="0"/>
              <a:t> </a:t>
            </a:r>
            <a:r>
              <a:rPr lang="en-US" sz="1600" dirty="0" err="1" smtClean="0"/>
              <a:t>Mahavidyalaya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 Engineering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College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772400" cy="1036638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Line Configuration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Vishal A. Polara                          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9143" y="1889125"/>
            <a:ext cx="7704137" cy="352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Vishal A. Polara                          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609600"/>
            <a:ext cx="7772400" cy="5410200"/>
          </a:xfrm>
        </p:spPr>
        <p:txBody>
          <a:bodyPr/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 to Point </a:t>
            </a:r>
          </a:p>
          <a:p>
            <a:pPr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A point to point connection provides a dedicated link between two devices. The entire capacity of the link is reserved for transmission between those two devices.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Multipoint</a:t>
            </a:r>
          </a:p>
          <a:p>
            <a:pPr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A multipoint connection is one in which more than two specific devices share a single link. Capacity of channel is shared either spatially or temporally.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Vishal A. Polara                          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47800" y="941799"/>
            <a:ext cx="6091412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3200" b="1" dirty="0">
                <a:solidFill>
                  <a:srgbClr val="063DE8"/>
                </a:solidFill>
              </a:rPr>
              <a:t>Point-to-Point Line Configuration</a:t>
            </a:r>
          </a:p>
        </p:txBody>
      </p:sp>
      <p:pic>
        <p:nvPicPr>
          <p:cNvPr id="7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25717"/>
            <a:ext cx="7924800" cy="273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Vishal A. Polara                          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62200"/>
            <a:ext cx="80772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600200" y="1017999"/>
            <a:ext cx="6091412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3200" b="1" dirty="0">
                <a:solidFill>
                  <a:srgbClr val="063DE8"/>
                </a:solidFill>
              </a:rPr>
              <a:t>Point-to-Point Line Configuration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Vishal A. Polara                          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76400" y="941799"/>
            <a:ext cx="6091412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3200" b="1" dirty="0">
                <a:solidFill>
                  <a:srgbClr val="063DE8"/>
                </a:solidFill>
              </a:rPr>
              <a:t>Point-to-Point Line Configuration</a:t>
            </a:r>
          </a:p>
        </p:txBody>
      </p:sp>
      <p:pic>
        <p:nvPicPr>
          <p:cNvPr id="7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048004"/>
            <a:ext cx="7772400" cy="140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Vishal A. Polara                          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92300" y="703267"/>
            <a:ext cx="6032499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r>
              <a:rPr lang="en-US" altLang="en-US" sz="3200" b="1" dirty="0">
                <a:solidFill>
                  <a:srgbClr val="063DE8"/>
                </a:solidFill>
              </a:rPr>
              <a:t>Multipoint Line Configuration</a:t>
            </a:r>
          </a:p>
        </p:txBody>
      </p:sp>
      <p:pic>
        <p:nvPicPr>
          <p:cNvPr id="7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81200"/>
            <a:ext cx="75438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Transmission Modes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461284487"/>
              </p:ext>
            </p:extLst>
          </p:nvPr>
        </p:nvGraphicFramePr>
        <p:xfrm>
          <a:off x="914400" y="1524000"/>
          <a:ext cx="749808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362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3581400" y="636989"/>
            <a:ext cx="1593386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3200" b="1" dirty="0">
                <a:solidFill>
                  <a:srgbClr val="063DE8"/>
                </a:solidFill>
              </a:rPr>
              <a:t>Simplex</a:t>
            </a:r>
          </a:p>
        </p:txBody>
      </p:sp>
      <p:pic>
        <p:nvPicPr>
          <p:cNvPr id="5126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155" y="1652598"/>
            <a:ext cx="6655594" cy="350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039" y="541299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sz="4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Keyboards and traditional monitors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9204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3048003" y="789395"/>
            <a:ext cx="2385269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3200" b="1" dirty="0">
                <a:solidFill>
                  <a:srgbClr val="063DE8"/>
                </a:solidFill>
              </a:rPr>
              <a:t>Half-Duplex</a:t>
            </a:r>
          </a:p>
        </p:txBody>
      </p:sp>
      <p:pic>
        <p:nvPicPr>
          <p:cNvPr id="6150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80" y="2103448"/>
            <a:ext cx="6771085" cy="2598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295400" y="5181600"/>
            <a:ext cx="749808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4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Walkie-talkies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CB (citizens band) radios</a:t>
            </a:r>
          </a:p>
        </p:txBody>
      </p:sp>
    </p:spTree>
    <p:extLst>
      <p:ext uri="{BB962C8B-B14F-4D97-AF65-F5344CB8AC3E}">
        <p14:creationId xmlns:p14="http://schemas.microsoft.com/office/powerpoint/2010/main" val="25658977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3260690" y="789395"/>
            <a:ext cx="2301913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3200" b="1" dirty="0">
                <a:solidFill>
                  <a:srgbClr val="063DE8"/>
                </a:solidFill>
              </a:rPr>
              <a:t>Full-Duplex</a:t>
            </a:r>
          </a:p>
        </p:txBody>
      </p:sp>
      <p:pic>
        <p:nvPicPr>
          <p:cNvPr id="7174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415" y="1841500"/>
            <a:ext cx="6354365" cy="311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310039" y="5412990"/>
            <a:ext cx="749808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4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elephone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val="40042512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228600"/>
            <a:ext cx="7772400" cy="1143000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Vishal A. Polara                          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B6F15528-21DE-4FAA-801E-634DDDAF4B2B}" type="slidenum">
              <a:rPr lang="en-US" smtClean="0"/>
              <a:pPr algn="l"/>
              <a:t>2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066800"/>
            <a:ext cx="7772400" cy="4572000"/>
          </a:xfrm>
        </p:spPr>
        <p:txBody>
          <a:bodyPr>
            <a:noAutofit/>
          </a:bodyPr>
          <a:lstStyle/>
          <a:p>
            <a:pPr marL="596646" indent="-51435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Communication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Networks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Protocols and Standards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Organizations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 Configuration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Topology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Modes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Categories of Networks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OSI model &amp; TCP/IP model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network: The internet, X.25, Frame Relay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11430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Topology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Vishal A. Polara                          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4400095"/>
              </p:ext>
            </p:extLst>
          </p:nvPr>
        </p:nvGraphicFramePr>
        <p:xfrm>
          <a:off x="304800" y="1447800"/>
          <a:ext cx="86106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772400" cy="9144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Mesh Topology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Vishal A. Polara                          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85800" y="1447800"/>
            <a:ext cx="8153400" cy="48006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Topology of a network is the geometric representation of the relationship of all the links and linking devices(usually called nodes) to one another.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mesh topology every device has a dedicated point to point link to every other device.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node is connected to n-1 node so we need n(n-1) link.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each physical link allows communication in both directions then we need n(n-1)/2 link duplex mode links.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2971804" y="422287"/>
            <a:ext cx="2807629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3200" b="1" dirty="0">
                <a:solidFill>
                  <a:srgbClr val="063DE8"/>
                </a:solidFill>
              </a:rPr>
              <a:t>Mesh Topology</a:t>
            </a:r>
          </a:p>
        </p:txBody>
      </p:sp>
      <p:pic>
        <p:nvPicPr>
          <p:cNvPr id="11270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738" y="1292225"/>
            <a:ext cx="5686425" cy="469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0244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Vishal A. Polara                            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609600" y="304800"/>
            <a:ext cx="8077200" cy="61722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  <a:p>
            <a:pPr marL="165100" lvl="0" indent="-16510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can be transmitted from different devices simultaneously. This topology can stand with high traffic.</a:t>
            </a:r>
          </a:p>
          <a:p>
            <a:pPr marL="165100" lvl="0" indent="-16510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 if one of the components fails there is always an alternative present. So data transfer doesn’t get affected.</a:t>
            </a:r>
          </a:p>
          <a:p>
            <a:pPr marL="165100" lvl="0" indent="-16510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Expansion and modification in topology can be done without disrupting other nodes.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</a:p>
          <a:p>
            <a:pPr marL="165100" lvl="0" indent="-16510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high chances of redundancy in many of the network connections.</a:t>
            </a:r>
          </a:p>
          <a:p>
            <a:pPr marL="120650" lvl="0" indent="-12065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Overall cost of this network is way too high as compared to other network topologies.</a:t>
            </a:r>
          </a:p>
          <a:p>
            <a:pPr marL="120650" lvl="0" indent="-12065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Set-up and maintenance of this topology is very difficult. Even administration of the network is tough.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772400" cy="8382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 Topology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Vishal A. Polara                          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39624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star topology each device has a dedicated point to point link only to a central controller usually called hub.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 topology does not allow direct traffic between devices.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Controller act as an exchange.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3048004" y="484597"/>
            <a:ext cx="2544737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3200" b="1" dirty="0">
                <a:solidFill>
                  <a:srgbClr val="063DE8"/>
                </a:solidFill>
              </a:rPr>
              <a:t>Star Topology</a:t>
            </a:r>
          </a:p>
        </p:txBody>
      </p:sp>
      <p:pic>
        <p:nvPicPr>
          <p:cNvPr id="12294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075" y="1417650"/>
            <a:ext cx="6471047" cy="397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15911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Vishal A. Polara                            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609600" y="304800"/>
            <a:ext cx="8077200" cy="61722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just"/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Advantage: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Easy to install and wire. 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disruptions to the network when connecting or removing devices. 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Easy to detect faults and to remove parts. </a:t>
            </a:r>
          </a:p>
          <a:p>
            <a:pPr algn="just"/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Disadvantage: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more cable length than a linear topology. 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hub, switch, or concentrator fails, nodes attached are disabled. 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expensive than linear bus topologies because of the cost of the hubs, etc.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772400" cy="8382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 Topology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Vishal A. Polara                          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48006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long cable acts as a backbone to link all the devices in a network.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Nodes are connected to the bus cable by drop lines and taps. 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drop line is a connection running between the device and the main cable.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single travels through cable heat generated so there is a limitation of tap on cable at some distance.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200404" y="560797"/>
            <a:ext cx="2496647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3200" b="1" dirty="0">
                <a:solidFill>
                  <a:srgbClr val="063DE8"/>
                </a:solidFill>
              </a:rPr>
              <a:t>Bus Topology</a:t>
            </a:r>
          </a:p>
        </p:txBody>
      </p:sp>
      <p:pic>
        <p:nvPicPr>
          <p:cNvPr id="14342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164" y="2003425"/>
            <a:ext cx="6503194" cy="278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93841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Vishal A. Polara                            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609600" y="304800"/>
            <a:ext cx="8229600" cy="61722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It is easy to set-up and extend bus network.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Cable length required for this topology is the least compared to other networks.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Bus topology costs very less.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Linear Bus network is mostly used in small networks. Good for LAN.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Disadvantage: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Entire network shuts down if there is a break in the main cable.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Terminators are required at both ends of the backbone cable.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 to identify the problem if the entire network shuts down.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meant to be used as a stand-alone solution in a large building.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334" y="381000"/>
            <a:ext cx="7772400" cy="9144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Communication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Vishal A. Polara                          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 Communication</a:t>
            </a:r>
          </a:p>
          <a:p>
            <a:pPr algn="just"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refers to information presented in whatever form is agreed upon by the parties creating and using the data.</a:t>
            </a:r>
          </a:p>
          <a:p>
            <a:pPr algn="just"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Communications are the exchange of data between two devices via some form of transmission medium such as wire cable.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of Data Communication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Delivery – The system must deliver data to the correct destination.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–The system must deliver data accurately.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Timeliness – The system must deliver data in a timely manner.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Jitter – Jitter refers to the variation in the packet arrival time. For example Video data must deliver in proper time.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772400" cy="8382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Ring Topology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Vishal A. Polara                          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48006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a ring topology each device has a dedicated point to point connection with only the two devices on either side of it.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Signal is passed along the ring in one direction from device to device until it reaches its destination.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device in the ring incorporates a repeater.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3124204" y="422287"/>
            <a:ext cx="2692213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3200" b="1" dirty="0">
                <a:solidFill>
                  <a:srgbClr val="063DE8"/>
                </a:solidFill>
              </a:rPr>
              <a:t>Ring Topology</a:t>
            </a:r>
          </a:p>
        </p:txBody>
      </p:sp>
      <p:pic>
        <p:nvPicPr>
          <p:cNvPr id="15366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1528766"/>
            <a:ext cx="6602016" cy="421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73226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Vishal A. Polara                            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609600" y="0"/>
            <a:ext cx="8305800" cy="60960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b="1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Advantages:</a:t>
            </a:r>
            <a:endParaRPr lang="en-US" dirty="0" smtClean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20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It is easy to install and reconfigure.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20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in ring topology all the traffic flows in only one  direction at very high speed.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20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It also has alarm system to inform failure of device.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20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There is no need for network server to control the connectivity between workstations.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20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Additional components do not affect the performance of network.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/>
              <a:buChar char=""/>
            </a:pPr>
            <a:r>
              <a:rPr lang="en-US" sz="20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Each computer has equal access to resources.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000" b="1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Disadvantages:</a:t>
            </a:r>
            <a:endParaRPr lang="en-US" sz="2000" dirty="0" smtClean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20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Each packet of data must pass through all the computers between source and destination. This makes it slower than Star topology.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20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If one workstation or port goes down, the entire network gets affected.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1000"/>
              </a:spcAft>
              <a:buFont typeface="Symbol"/>
              <a:buChar char=""/>
            </a:pPr>
            <a:r>
              <a:rPr lang="en-US" sz="20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Network is highly dependent on the wire which connects different components.</a:t>
            </a:r>
          </a:p>
          <a:p>
            <a:pPr marL="342900" marR="0" lvl="0" indent="-342900" algn="just">
              <a:spcBef>
                <a:spcPts val="0"/>
              </a:spcBef>
              <a:buFont typeface="Symbol"/>
              <a:buChar char=""/>
            </a:pPr>
            <a:r>
              <a:rPr lang="en-US" sz="20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MAU’s ( Multistation  Access Unit and network cards are expensive as compared to Ethernet cards and hubs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3124204" y="560797"/>
            <a:ext cx="3139643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3200" b="1" dirty="0">
                <a:solidFill>
                  <a:srgbClr val="063DE8"/>
                </a:solidFill>
              </a:rPr>
              <a:t>Hybrid Topology</a:t>
            </a:r>
          </a:p>
        </p:txBody>
      </p:sp>
      <p:pic>
        <p:nvPicPr>
          <p:cNvPr id="16390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930" y="1616087"/>
            <a:ext cx="6426994" cy="356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18860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Vishal A. Polara                            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304800" y="152400"/>
            <a:ext cx="8534400" cy="61722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just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Advantages </a:t>
            </a:r>
          </a:p>
          <a:p>
            <a:pPr lvl="0" algn="just">
              <a:buFont typeface="Arial" pitchFamily="34" charset="0"/>
              <a:buChar char="•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Reliable 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Unlike other networks, fault detection and troubleshooting is easy in this type of topology. </a:t>
            </a:r>
          </a:p>
          <a:p>
            <a:pPr lvl="0" algn="just">
              <a:buFont typeface="Arial" pitchFamily="34" charset="0"/>
              <a:buChar char="•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Scalable: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Its easy to increase the size of network by adding new components, without disturbing existing architecture. </a:t>
            </a:r>
          </a:p>
          <a:p>
            <a:pPr lvl="0" algn="just">
              <a:buFont typeface="Arial" pitchFamily="34" charset="0"/>
              <a:buChar char="•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Flexible: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Hybrid Network can be designed according to the requirements of the organization and by optimizing the available resources. </a:t>
            </a:r>
          </a:p>
          <a:p>
            <a:pPr lvl="0" algn="just">
              <a:buFont typeface="Arial" pitchFamily="34" charset="0"/>
              <a:buChar char="•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Effective: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Hybrid topology is the combination of two or more topologies, so we can design it in such a way that strengths of constituent topologies are maximized while there weaknesses are neutralized.</a:t>
            </a:r>
          </a:p>
          <a:p>
            <a:pPr lvl="0" algn="just"/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Disadvantages </a:t>
            </a:r>
          </a:p>
          <a:p>
            <a:pPr lvl="0" algn="just">
              <a:buFont typeface="Arial" pitchFamily="34" charset="0"/>
              <a:buChar char="•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Complexity of Design: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One of the biggest drawback of hybrid topology is its design. Its not easy to design this type of architecture and its a tough job for designers. Configuration and installation process needs to be very efficient.</a:t>
            </a:r>
          </a:p>
          <a:p>
            <a:pPr lvl="0" algn="just">
              <a:buFont typeface="Arial" pitchFamily="34" charset="0"/>
              <a:buChar char="•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Costly Hub: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hubs used to connect two distinct networks, are very expensive. </a:t>
            </a:r>
          </a:p>
          <a:p>
            <a:pPr lvl="0" algn="just">
              <a:buFont typeface="Arial" pitchFamily="34" charset="0"/>
              <a:buChar char="•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Costly Infrastructure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As hybrid architectures are usually larger in scale, they require a lot of cables, cooling systems, sophisticate network devices, etc.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3124204" y="484597"/>
            <a:ext cx="2611229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3200" b="1" dirty="0">
                <a:solidFill>
                  <a:srgbClr val="063DE8"/>
                </a:solidFill>
              </a:rPr>
              <a:t>Tree Topology</a:t>
            </a:r>
          </a:p>
        </p:txBody>
      </p:sp>
      <p:pic>
        <p:nvPicPr>
          <p:cNvPr id="13318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5" y="1349375"/>
            <a:ext cx="6087666" cy="407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67312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Vishal A. Polara                            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609600" y="304800"/>
            <a:ext cx="8229600" cy="61722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400" b="1" dirty="0" smtClean="0">
                <a:latin typeface="Times New Roman" pitchFamily="18" charset="0"/>
                <a:ea typeface="Times New Roman"/>
                <a:cs typeface="Times New Roman" pitchFamily="18" charset="0"/>
              </a:rPr>
              <a:t>Advantages: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en-US" sz="2000" dirty="0" smtClean="0">
                <a:latin typeface="Times New Roman" pitchFamily="18" charset="0"/>
                <a:ea typeface="Calibri"/>
                <a:cs typeface="Times New Roman" pitchFamily="18" charset="0"/>
              </a:rPr>
              <a:t>Point-to-point wiring for individual segments. 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en-US" sz="2000" dirty="0" smtClean="0">
                <a:latin typeface="Times New Roman" pitchFamily="18" charset="0"/>
                <a:ea typeface="Calibri"/>
                <a:cs typeface="Times New Roman" pitchFamily="18" charset="0"/>
              </a:rPr>
              <a:t>Supported by several hardware and software venders. </a:t>
            </a:r>
          </a:p>
          <a:p>
            <a:r>
              <a:rPr lang="en-US" sz="2400" b="1" dirty="0" smtClean="0">
                <a:latin typeface="Times New Roman" pitchFamily="18" charset="0"/>
                <a:ea typeface="Times New Roman"/>
                <a:cs typeface="Times New Roman" pitchFamily="18" charset="0"/>
              </a:rPr>
              <a:t>Disadvantages: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en-US" sz="2000" dirty="0" smtClean="0">
                <a:latin typeface="Times New Roman" pitchFamily="18" charset="0"/>
                <a:ea typeface="Calibri"/>
                <a:cs typeface="Times New Roman" pitchFamily="18" charset="0"/>
              </a:rPr>
              <a:t>Overall length of each segment is limited by the type of cabling used. 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en-US" sz="2000" dirty="0" smtClean="0">
                <a:latin typeface="Times New Roman" pitchFamily="18" charset="0"/>
                <a:ea typeface="Calibri"/>
                <a:cs typeface="Times New Roman" pitchFamily="18" charset="0"/>
              </a:rPr>
              <a:t>If the backbone line breaks, the entire segment goes down. 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en-US" sz="2000" dirty="0" smtClean="0">
                <a:latin typeface="Times New Roman" pitchFamily="18" charset="0"/>
                <a:ea typeface="Calibri"/>
                <a:cs typeface="Times New Roman" pitchFamily="18" charset="0"/>
              </a:rPr>
              <a:t>More difficult to configure and wire than other topologies</a:t>
            </a:r>
            <a:r>
              <a:rPr lang="en-US" dirty="0" smtClean="0">
                <a:latin typeface="Times New Roman" pitchFamily="18" charset="0"/>
                <a:ea typeface="Calibri"/>
                <a:cs typeface="Times New Roman" pitchFamily="18" charset="0"/>
              </a:rPr>
              <a:t>. </a:t>
            </a:r>
            <a:endParaRPr lang="en-US" sz="1600" dirty="0"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72400" cy="9144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 Categories of Networks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88045209"/>
              </p:ext>
            </p:extLst>
          </p:nvPr>
        </p:nvGraphicFramePr>
        <p:xfrm>
          <a:off x="1175098" y="1447800"/>
          <a:ext cx="788519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261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2743203" y="408395"/>
            <a:ext cx="3634201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3200" b="1" dirty="0">
                <a:solidFill>
                  <a:srgbClr val="063DE8"/>
                </a:solidFill>
              </a:rPr>
              <a:t>Local Area Network</a:t>
            </a:r>
          </a:p>
        </p:txBody>
      </p:sp>
      <p:pic>
        <p:nvPicPr>
          <p:cNvPr id="9222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2" y="1358900"/>
            <a:ext cx="4829175" cy="496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82393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2667002" y="179791"/>
            <a:ext cx="3634201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3200" b="1" dirty="0">
                <a:solidFill>
                  <a:srgbClr val="063DE8"/>
                </a:solidFill>
              </a:rPr>
              <a:t>Local Area Network</a:t>
            </a:r>
          </a:p>
        </p:txBody>
      </p:sp>
      <p:pic>
        <p:nvPicPr>
          <p:cNvPr id="10246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179" y="1066802"/>
            <a:ext cx="4008835" cy="5114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53452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Vishal A. Polara                          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09600" y="457200"/>
            <a:ext cx="8001000" cy="55626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</a:p>
          <a:p>
            <a:pPr algn="just"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Message: The message is the information to be communicated.</a:t>
            </a:r>
          </a:p>
          <a:p>
            <a:pPr algn="just"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Sender: The sender is the device that sends the data message.</a:t>
            </a:r>
          </a:p>
          <a:p>
            <a:pPr algn="just"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Receiver: The receiver is the device that receives the message.</a:t>
            </a:r>
          </a:p>
          <a:p>
            <a:pPr algn="just"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Medium: It is the physical path by which a message travels from sender to receiver.</a:t>
            </a:r>
          </a:p>
          <a:p>
            <a:pPr algn="just"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Protocol: It is a set of rules that govern data communication.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Representation</a:t>
            </a:r>
          </a:p>
          <a:p>
            <a:pPr algn="just"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Text, Numbers, Images,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Audio,Video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2260738" y="560793"/>
            <a:ext cx="5054462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3200" b="1" dirty="0">
                <a:solidFill>
                  <a:srgbClr val="063DE8"/>
                </a:solidFill>
              </a:rPr>
              <a:t>Metropolitan Area Network</a:t>
            </a:r>
          </a:p>
        </p:txBody>
      </p:sp>
      <p:pic>
        <p:nvPicPr>
          <p:cNvPr id="11270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363" y="1531941"/>
            <a:ext cx="5659040" cy="4716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60077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2971800" y="332193"/>
            <a:ext cx="3625352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3200" b="1" dirty="0">
                <a:solidFill>
                  <a:srgbClr val="063DE8"/>
                </a:solidFill>
              </a:rPr>
              <a:t>Wide Area Network</a:t>
            </a:r>
          </a:p>
        </p:txBody>
      </p:sp>
      <p:pic>
        <p:nvPicPr>
          <p:cNvPr id="12294" name="Picture 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7" y="914400"/>
            <a:ext cx="4791075" cy="556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10974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2947857" y="449347"/>
            <a:ext cx="3300545" cy="1074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altLang="en-US" sz="3200" b="1" dirty="0">
                <a:solidFill>
                  <a:srgbClr val="063DE8"/>
                </a:solidFill>
              </a:rPr>
              <a:t>Internetwork </a:t>
            </a:r>
          </a:p>
          <a:p>
            <a:pPr algn="ctr"/>
            <a:r>
              <a:rPr lang="en-US" altLang="en-US" sz="3200" b="1" dirty="0">
                <a:solidFill>
                  <a:srgbClr val="063DE8"/>
                </a:solidFill>
              </a:rPr>
              <a:t>(Internet)</a:t>
            </a:r>
          </a:p>
        </p:txBody>
      </p:sp>
      <p:pic>
        <p:nvPicPr>
          <p:cNvPr id="14342" name="Picture 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969" y="1927229"/>
            <a:ext cx="6617494" cy="439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30999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772400" cy="8382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9. OSI Model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Vishal A. Polara                          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295400"/>
            <a:ext cx="7924800" cy="48006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 is the organization. OSI is the model.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Before 1990 OSI(Open Systems Interconnection) Model.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 a days TCP/IP is used because it tested extensively in the internet.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open system is a set of protocols that allows any two different systems to communicate regardless of their underlying architecture.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OSI model provide communication without changing the logic of the underlying hardware and software.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processes on each machine that communicate at a given layer are called peer to peer processes.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Vishal A. Polara                          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578" y="598488"/>
            <a:ext cx="5584825" cy="564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62001" y="2590800"/>
            <a:ext cx="1364477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200" b="1" dirty="0">
                <a:solidFill>
                  <a:schemeClr val="accent2"/>
                </a:solidFill>
                <a:latin typeface="Times" panose="02020603050405020304" pitchFamily="18" charset="0"/>
              </a:rPr>
              <a:t>OSI </a:t>
            </a:r>
            <a:br>
              <a:rPr lang="en-US" altLang="en-US" sz="3200" b="1" dirty="0">
                <a:solidFill>
                  <a:schemeClr val="accent2"/>
                </a:solidFill>
                <a:latin typeface="Times" panose="02020603050405020304" pitchFamily="18" charset="0"/>
              </a:rPr>
            </a:br>
            <a:r>
              <a:rPr lang="en-US" altLang="en-US" sz="3200" b="1" dirty="0">
                <a:solidFill>
                  <a:schemeClr val="accent2"/>
                </a:solidFill>
                <a:latin typeface="Times" panose="02020603050405020304" pitchFamily="18" charset="0"/>
              </a:rPr>
              <a:t>Model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772400" cy="8382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OSI layer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Vishal A. Polara                          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295400"/>
            <a:ext cx="7924800" cy="4800600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Layers 1,2 and 3 includes physical,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datalink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network are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 network support layers.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deal with the physical aspects of moving data from one device to another.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 5,6 and 7 include session, presentation and application can be thought of as the user support layers they allow interoperability among unrelated software system.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 4 the transport layer links the two subgroups and ensure that what the lower layers have transmitted.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upper OSI layers are almost software, Lower layers are combination of hardware and software, except physical it is always hardware.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Vishal A. Polara                          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533400"/>
            <a:ext cx="7961312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521773" y="152400"/>
            <a:ext cx="219322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 dirty="0">
                <a:solidFill>
                  <a:schemeClr val="accent2"/>
                </a:solidFill>
                <a:latin typeface="Times" panose="02020603050405020304" pitchFamily="18" charset="0"/>
              </a:rPr>
              <a:t>OSI layers</a:t>
            </a:r>
            <a:endParaRPr lang="en-US" altLang="en-US" sz="3200" dirty="0">
              <a:latin typeface="Times" panose="02020603050405020304" pitchFamily="18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Vishal A. Polara                          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295400" y="177226"/>
            <a:ext cx="670247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 dirty="0">
                <a:solidFill>
                  <a:schemeClr val="accent2"/>
                </a:solidFill>
                <a:latin typeface="Times" panose="02020603050405020304" pitchFamily="18" charset="0"/>
              </a:rPr>
              <a:t>An exchange using the OSI model</a:t>
            </a:r>
            <a:endParaRPr lang="en-US" altLang="en-US" sz="3200" dirty="0">
              <a:latin typeface="Times" panose="02020603050405020304" pitchFamily="18" charset="0"/>
            </a:endParaRP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63617"/>
            <a:ext cx="7861300" cy="528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772400" cy="8382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Layer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Vishal A. Polara                          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48006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physical layer coordinates the functions required to carry a bit stream over a physical medium.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deals with mechanical and electrical specification of the interface and transmission medium.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physical layer is responsible for movements of individual bits from one hop to the next.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 of physical layer:</a:t>
            </a:r>
          </a:p>
          <a:p>
            <a:pPr marL="514350" indent="-514350" algn="just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characteristics of  interfaces and medium: </a:t>
            </a:r>
          </a:p>
          <a:p>
            <a:pPr marL="514350" indent="-514350" algn="just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 of bits: It contain message in the form of 0 or 1 which is encoded into signals(electrical or optical).</a:t>
            </a:r>
          </a:p>
          <a:p>
            <a:pPr marL="514350" indent="-514350" algn="just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Rate: The transmission rate the number of bits sent each second.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772400" cy="8382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Layer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Vishal A. Polara                          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48006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Synchronization of bits: The sender and receiver clock must be synchronized.</a:t>
            </a:r>
          </a:p>
          <a:p>
            <a:pPr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Line configuration</a:t>
            </a:r>
          </a:p>
          <a:p>
            <a:pPr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Physical Topology</a:t>
            </a:r>
          </a:p>
          <a:p>
            <a:pPr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Transmission Modes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Vishal A. Polara                          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85800" y="838200"/>
            <a:ext cx="8001000" cy="5181600"/>
          </a:xfrm>
        </p:spPr>
        <p:txBody>
          <a:bodyPr/>
          <a:lstStyle/>
          <a:p>
            <a:r>
              <a:rPr lang="en-US" i="1" u="sng" dirty="0" smtClean="0"/>
              <a:t>Components</a:t>
            </a:r>
            <a:r>
              <a:rPr lang="en-US" u="sng" dirty="0" smtClean="0"/>
              <a:t> of data communication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221153"/>
            <a:ext cx="8610600" cy="2676367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Vishal A. Polara                          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905127" y="960439"/>
            <a:ext cx="341151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b="1" dirty="0">
                <a:solidFill>
                  <a:schemeClr val="accent2"/>
                </a:solidFill>
                <a:latin typeface="Times" panose="02020603050405020304" pitchFamily="18" charset="0"/>
              </a:rPr>
              <a:t>Physical Layer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1" y="2212976"/>
            <a:ext cx="8058151" cy="365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400" cy="8382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link Layer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Vishal A. Polara                          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85800" y="1295400"/>
            <a:ext cx="8153400" cy="495300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link layer transforms the physical layer a raw transmission facility to a reliable link.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responsible for moving frames from one hop(node) to the next.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 of data link layer:</a:t>
            </a:r>
          </a:p>
          <a:p>
            <a:pPr marL="514350" indent="-514350" algn="just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Framing: It divides the stream of bits received from the network layer into manageable data units called frames.</a:t>
            </a:r>
          </a:p>
          <a:p>
            <a:pPr marL="514350" indent="-514350" algn="just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Addressing: It adds a header to the frame to define the sender or receiver of the frame.</a:t>
            </a:r>
          </a:p>
          <a:p>
            <a:pPr marL="514350" indent="-514350" algn="just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 Control: The rate of consuming data and sending data maintain by data link layer.</a:t>
            </a:r>
          </a:p>
          <a:p>
            <a:pPr marL="514350" indent="-514350" algn="just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 Control: It provide mechanisms to detect and retransmit damaged or lost frames.</a:t>
            </a:r>
          </a:p>
          <a:p>
            <a:pPr marL="514350" indent="-514350" algn="just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 Control: It provide information of the device which has control over the link.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2573996" y="572871"/>
            <a:ext cx="367440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b="1" dirty="0">
                <a:solidFill>
                  <a:schemeClr val="accent2"/>
                </a:solidFill>
                <a:latin typeface="Times" panose="02020603050405020304" pitchFamily="18" charset="0"/>
              </a:rPr>
              <a:t>Data Link Layer</a:t>
            </a:r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078" y="1676401"/>
            <a:ext cx="6499622" cy="420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82994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1905001" y="420471"/>
            <a:ext cx="52870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b="1" dirty="0">
                <a:solidFill>
                  <a:schemeClr val="accent2"/>
                </a:solidFill>
                <a:latin typeface="Times" panose="02020603050405020304" pitchFamily="18" charset="0"/>
              </a:rPr>
              <a:t>Node-to-node delivery</a:t>
            </a:r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0" y="1143000"/>
            <a:ext cx="4648200" cy="477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75944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772400" cy="8382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Layer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Vishal A. Polara                          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838200" y="1447800"/>
            <a:ext cx="8001000" cy="49530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responsible for the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 to destination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delivery of a  packet.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deliver packet possible across multiple networks(links).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requirement of network layer if there is direct link between two devices.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 of Network Layer:</a:t>
            </a:r>
          </a:p>
          <a:p>
            <a:pPr marL="514350" indent="-514350" algn="just"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Logical Addressing: Example IP address</a:t>
            </a:r>
          </a:p>
          <a:p>
            <a:pPr marL="514350" indent="-514350" algn="just"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Routing: When an independent networks or links are connected to create internetworks or a large network the connecting devices called router.</a:t>
            </a:r>
          </a:p>
          <a:p>
            <a:pPr marL="514350" indent="-514350" algn="just">
              <a:buAutoNum type="arabicPeriod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2819401" y="649071"/>
            <a:ext cx="346280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b="1" dirty="0">
                <a:solidFill>
                  <a:schemeClr val="accent2"/>
                </a:solidFill>
                <a:latin typeface="Times" panose="02020603050405020304" pitchFamily="18" charset="0"/>
              </a:rPr>
              <a:t>Network Layer</a:t>
            </a:r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7" y="1809750"/>
            <a:ext cx="5724525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35259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2073460" y="268071"/>
            <a:ext cx="470834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b="1" dirty="0">
                <a:solidFill>
                  <a:schemeClr val="accent2"/>
                </a:solidFill>
                <a:latin typeface="Times" panose="02020603050405020304" pitchFamily="18" charset="0"/>
              </a:rPr>
              <a:t>End-to-end delivery</a:t>
            </a:r>
          </a:p>
        </p:txBody>
      </p:sp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113" y="928689"/>
            <a:ext cx="4668440" cy="577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93233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772400" cy="8382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 Layer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Vishal A. Polara                          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85800" y="1295400"/>
            <a:ext cx="8077200" cy="4953000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responsible for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 to process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delivery of the entire message.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 of Transport Layer:</a:t>
            </a:r>
          </a:p>
          <a:p>
            <a:pPr marL="514350" indent="-514350" algn="just">
              <a:buAutoNum type="arabicPeriod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 Point Addressing: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responsible for delivery from process to process so it contain service point address.</a:t>
            </a:r>
          </a:p>
          <a:p>
            <a:pPr marL="514350" indent="-514350" algn="just">
              <a:buAutoNum type="arabicPeriod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and reassemble: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Dividing message into segment and assign number to each segment so properly collect it at receiving end.</a:t>
            </a:r>
          </a:p>
          <a:p>
            <a:pPr marL="514350" indent="-514350" algn="just">
              <a:buAutoNum type="arabicPeriod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Control: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 two types of service, connection less or connection oriented.</a:t>
            </a:r>
          </a:p>
          <a:p>
            <a:pPr marL="514350" indent="-514350" algn="just">
              <a:buAutoNum type="arabicPeriod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 control: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responsible for delivery end to end rather than across a single link.</a:t>
            </a:r>
          </a:p>
          <a:p>
            <a:pPr marL="514350" indent="-514350" algn="just">
              <a:buAutoNum type="arabicPeriod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772400" cy="9144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 Layer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Prof. Vishal A. </a:t>
            </a:r>
            <a:r>
              <a:rPr lang="en-US" dirty="0" err="1" smtClean="0"/>
              <a:t>Polara</a:t>
            </a:r>
            <a:r>
              <a:rPr lang="en-US" dirty="0" smtClean="0"/>
              <a:t>              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762000" y="1447800"/>
            <a:ext cx="8077200" cy="4953000"/>
          </a:xfrm>
        </p:spPr>
        <p:txBody>
          <a:bodyPr>
            <a:normAutofit/>
          </a:bodyPr>
          <a:lstStyle/>
          <a:p>
            <a:pPr marL="284163" indent="-284163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 Control: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 control is end to end rather than across a single link. Error correction is done by means of retransmission.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2667000" y="725270"/>
            <a:ext cx="376256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b="1" dirty="0">
                <a:solidFill>
                  <a:schemeClr val="accent2"/>
                </a:solidFill>
                <a:latin typeface="Times" panose="02020603050405020304" pitchFamily="18" charset="0"/>
              </a:rPr>
              <a:t>Transport Layer</a:t>
            </a:r>
          </a:p>
        </p:txBody>
      </p: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1" y="1870077"/>
            <a:ext cx="6396038" cy="414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539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Networks Performance Criteria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Vishal A. Polara                          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5818110"/>
              </p:ext>
            </p:extLst>
          </p:nvPr>
        </p:nvGraphicFramePr>
        <p:xfrm>
          <a:off x="1600200" y="1295402"/>
          <a:ext cx="7162800" cy="5249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685800" y="552273"/>
            <a:ext cx="7924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3600" b="1" dirty="0">
                <a:solidFill>
                  <a:schemeClr val="accent2"/>
                </a:solidFill>
                <a:latin typeface="Times" panose="02020603050405020304" pitchFamily="18" charset="0"/>
              </a:rPr>
              <a:t>Reliable end-to-end delivery of a message</a:t>
            </a:r>
          </a:p>
        </p:txBody>
      </p:sp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2057406"/>
            <a:ext cx="6396038" cy="3433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079315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772400" cy="8382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Session Layer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Prof. Vishal A. </a:t>
            </a:r>
            <a:r>
              <a:rPr lang="en-US" dirty="0" err="1" smtClean="0"/>
              <a:t>Polara</a:t>
            </a:r>
            <a:r>
              <a:rPr lang="en-US" dirty="0" smtClean="0"/>
              <a:t>              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49530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responsible for dialog control and synchronization.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 of Session Layer:</a:t>
            </a:r>
          </a:p>
          <a:p>
            <a:pPr marL="514350" indent="-514350" algn="just">
              <a:buAutoNum type="arabicPeriod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Dialog Control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It allows two systems to enter into a dialog. It allows system to make half duplex or full duplex communication.</a:t>
            </a:r>
          </a:p>
          <a:p>
            <a:pPr marL="514350" indent="-514350" algn="just">
              <a:buAutoNum type="arabicPeriod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Synchronization: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session allows a process to add checkpoints, to a stream of data. For example if we are sending 1000 file it is good to put checkpoint to make recovery possible.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2895601" y="725270"/>
            <a:ext cx="326724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b="1" dirty="0">
                <a:solidFill>
                  <a:schemeClr val="accent2"/>
                </a:solidFill>
                <a:latin typeface="Times" panose="02020603050405020304" pitchFamily="18" charset="0"/>
              </a:rPr>
              <a:t>Session Layer</a:t>
            </a:r>
          </a:p>
        </p:txBody>
      </p:sp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989" y="1830388"/>
            <a:ext cx="6176963" cy="3884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94615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772400" cy="8382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Layer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Vishal A. Polara                          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49530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responsible for Translation, Compression and Encryption.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 of Presentation Layer:</a:t>
            </a:r>
          </a:p>
          <a:p>
            <a:pPr marL="514350" indent="-514350" algn="just">
              <a:buAutoNum type="arabicPeriod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responsible for translation of different encoding systems.</a:t>
            </a:r>
          </a:p>
          <a:p>
            <a:pPr marL="514350" indent="-514350" algn="just">
              <a:buAutoNum type="arabicPeriod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Encryption: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It is responsible to encrypt a file to maintain privacy.</a:t>
            </a:r>
          </a:p>
          <a:p>
            <a:pPr marL="514350" indent="-514350" algn="just">
              <a:buAutoNum type="arabicPeriod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Compression: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responsible to reduce a number of bits by using compression technique.t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2514601" y="725270"/>
            <a:ext cx="433484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b="1" dirty="0">
                <a:solidFill>
                  <a:schemeClr val="accent2"/>
                </a:solidFill>
                <a:latin typeface="Times" panose="02020603050405020304" pitchFamily="18" charset="0"/>
              </a:rPr>
              <a:t>Presentation Layer</a:t>
            </a:r>
          </a:p>
        </p:txBody>
      </p:sp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3" y="1782769"/>
            <a:ext cx="5970985" cy="400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808146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772400" cy="8382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Layer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Vishal A. Polara                          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49530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responsible for providing service to users.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 user interface and support for services such as electronic mail, remote file access and transfer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 of Presentation Layer:</a:t>
            </a:r>
          </a:p>
          <a:p>
            <a:pPr marL="514350" indent="-514350" algn="just">
              <a:buAutoNum type="arabicPeriod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Virtual Terminal: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 software version of a physical terminal, and it allows a user to log on to a remote host.</a:t>
            </a:r>
          </a:p>
          <a:p>
            <a:pPr marL="514350" indent="-514350" algn="just">
              <a:buAutoNum type="arabicPeriod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 Transfer, Access and mgmt: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allows user to access file from remote host.</a:t>
            </a:r>
          </a:p>
          <a:p>
            <a:pPr marL="514350" indent="-514350" algn="just">
              <a:buAutoNum type="arabicPeriod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Mail service and directory service: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 service for mail and to access for global information.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2514601" y="877671"/>
            <a:ext cx="417614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b="1" dirty="0">
                <a:solidFill>
                  <a:schemeClr val="accent2"/>
                </a:solidFill>
                <a:latin typeface="Times" panose="02020603050405020304" pitchFamily="18" charset="0"/>
              </a:rPr>
              <a:t>Application  Layer</a:t>
            </a:r>
          </a:p>
        </p:txBody>
      </p:sp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766" y="1741488"/>
            <a:ext cx="6047184" cy="359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687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3086102" y="349254"/>
            <a:ext cx="427392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b="1">
                <a:solidFill>
                  <a:schemeClr val="accent2"/>
                </a:solidFill>
                <a:latin typeface="Times" panose="02020603050405020304" pitchFamily="18" charset="0"/>
              </a:rPr>
              <a:t>Summary of layers</a:t>
            </a:r>
          </a:p>
        </p:txBody>
      </p:sp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922" y="2057403"/>
            <a:ext cx="5965031" cy="3427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706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065926"/>
              </p:ext>
            </p:extLst>
          </p:nvPr>
        </p:nvGraphicFramePr>
        <p:xfrm>
          <a:off x="274320" y="685800"/>
          <a:ext cx="8717280" cy="579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Worksheet" r:id="rId3" imgW="8734349" imgH="5572049" progId="Excel.Sheet.12">
                  <p:embed/>
                </p:oleObj>
              </mc:Choice>
              <mc:Fallback>
                <p:oleObj name="Worksheet" r:id="rId3" imgW="8734349" imgH="5572049" progId="Excel.Shee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" y="685800"/>
                        <a:ext cx="8717280" cy="5791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057401" y="152400"/>
            <a:ext cx="4862162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OSI Model in Short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41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Vishal A. Polara                          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447209"/>
              </p:ext>
            </p:extLst>
          </p:nvPr>
        </p:nvGraphicFramePr>
        <p:xfrm>
          <a:off x="914400" y="609600"/>
          <a:ext cx="7391400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5700"/>
                <a:gridCol w="36957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Connection Oriented Services</a:t>
                      </a:r>
                      <a:endParaRPr kumimoji="0" lang="en-US" sz="2400" b="1" i="0" kern="1200" dirty="0" smtClean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Connection Less Services</a:t>
                      </a:r>
                      <a:endParaRPr kumimoji="0" lang="en-US" sz="2400" b="1" i="0" kern="1200" dirty="0" smtClean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kumimoji="0"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 connection is to be established before starting the communication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Each message is routed independently from source to destination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kumimoji="0" lang="en-US" sz="20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Authentication is needed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en-US" sz="20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Does not need any authentication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kumimoji="0"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Makes a connection and checks whether message is received or not and sends again if an error occurs 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Does not guarantees a delivery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kumimoji="0"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More reliable than connectionless service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Less reliable than connection</a:t>
                      </a:r>
                      <a:r>
                        <a:rPr kumimoji="0" lang="en-US" sz="20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oriented</a:t>
                      </a:r>
                      <a:r>
                        <a:rPr kumimoji="0"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service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kumimoji="0"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Connection oriented service interface is stream based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Connectionless service is message based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772400" cy="8382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Protocols &amp; Standards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Prof. Vishal A. </a:t>
            </a:r>
            <a:r>
              <a:rPr lang="en-US" dirty="0" err="1" smtClean="0"/>
              <a:t>Polara</a:t>
            </a:r>
            <a:r>
              <a:rPr lang="en-US" dirty="0" smtClean="0"/>
              <a:t>              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09600" y="1371600"/>
            <a:ext cx="8229600" cy="4648200"/>
          </a:xfrm>
        </p:spPr>
        <p:txBody>
          <a:bodyPr>
            <a:normAutofit fontScale="92500"/>
          </a:bodyPr>
          <a:lstStyle/>
          <a:p>
            <a:pPr marL="82296" indent="0" algn="just">
              <a:buNone/>
            </a:pPr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Protocol?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 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of rules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that govern data communications.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defines </a:t>
            </a:r>
          </a:p>
          <a:p>
            <a:pPr lvl="1" algn="just"/>
            <a:r>
              <a:rPr lang="en-US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communicated</a:t>
            </a:r>
          </a:p>
          <a:p>
            <a:pPr lvl="1" algn="just"/>
            <a:r>
              <a:rPr lang="en-US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it is communicated</a:t>
            </a:r>
          </a:p>
          <a:p>
            <a:pPr lvl="1" algn="just"/>
            <a:r>
              <a:rPr lang="en-US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it is communicated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elements of a protocol are:</a:t>
            </a:r>
          </a:p>
          <a:p>
            <a:pPr lvl="1" algn="just"/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(presentation or structure or format of the data)</a:t>
            </a:r>
          </a:p>
          <a:p>
            <a:pPr lvl="1" algn="just"/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Semantics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(How a particular pattern is to be interpreted, and what action is to be taken)</a:t>
            </a:r>
          </a:p>
          <a:p>
            <a:pPr lvl="1" algn="just"/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(when data should be sent and how fast they can be sent)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Vishal A. Polara                          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3400" y="152400"/>
            <a:ext cx="60892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TCP/IP </a:t>
            </a:r>
            <a:r>
              <a:rPr lang="en-US" altLang="en-US" sz="4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PROTOCOL SUITE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1295400"/>
            <a:ext cx="807720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457200" indent="-457200" algn="just" eaLnBrk="1" hangingPunct="1"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layers in the TCP/IP protocol suite do not exactly match those in the OSI model. 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eaLnBrk="1" hangingPunct="1"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TCP/IP protocol suite was defined as having four layers: host-to-network, internet, transport, and application. 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eaLnBrk="1" hangingPunct="1"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However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when TCP/IP is compared to OSI, we can say that the TCP/IP protocol suite is made of five layers: physical, data link, network, transport, and application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 eaLnBrk="1" hangingPunct="1"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OSI model specifies which functions belong to each of its layers while TCP/IP protocol suite contain relatively independent protocols.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Vishal A. Polara                          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452838" y="228602"/>
            <a:ext cx="50401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3600" b="1" dirty="0">
                <a:solidFill>
                  <a:schemeClr val="accent2"/>
                </a:solidFill>
                <a:latin typeface="Times" panose="02020603050405020304" pitchFamily="18" charset="0"/>
              </a:rPr>
              <a:t>TCP/IP and OSI model</a:t>
            </a: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66800"/>
            <a:ext cx="8305800" cy="5062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772400" cy="9144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and Data link Layer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Vishal A. Polara                          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49530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separate protocol for this two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supports all the standard and proprietary protocols.</a:t>
            </a:r>
          </a:p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772400" cy="7620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Layer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Vishal A. Polara                          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4953000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supports IP (Internetworking Protocol) in turn uses four supporting protocols: ARP, RARP, ICMP and IGMP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Internetworking Protocol(IP): </a:t>
            </a:r>
          </a:p>
          <a:p>
            <a:pPr algn="just"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an unreliable and connectionless protocol.</a:t>
            </a:r>
          </a:p>
          <a:p>
            <a:pPr algn="just"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 transports data in packets called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datagrams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each of which is transported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seperately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doesnot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have record keeping facility.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Address Resolution Protocol(ARP): </a:t>
            </a:r>
          </a:p>
          <a:p>
            <a:pPr algn="just"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convert logical address into physical address.</a:t>
            </a:r>
          </a:p>
          <a:p>
            <a:pPr algn="just"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device is usually identified using network interface card.</a:t>
            </a:r>
          </a:p>
          <a:p>
            <a:pPr algn="just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772400" cy="7620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Layer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Vishal A. Polara                          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49530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Reverse Address Resolution Protocol(RARP): </a:t>
            </a:r>
          </a:p>
          <a:p>
            <a:pPr algn="just"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convert physical address into logical address.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Control Message Protocol(ICMP): </a:t>
            </a:r>
          </a:p>
          <a:p>
            <a:pPr algn="just"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 mechanism used by hosts and gateways to send notification of datagram problems back to the sender.</a:t>
            </a:r>
          </a:p>
          <a:p>
            <a:pPr algn="just"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sends query and error reporting messages.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Group Message Protocol(IGMP): </a:t>
            </a:r>
          </a:p>
          <a:p>
            <a:pPr algn="just"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facilitate the simultaneous transmission of a message to a group of recipients.</a:t>
            </a:r>
          </a:p>
          <a:p>
            <a:pPr algn="just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772400" cy="7620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 Layer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Vishal A. Polara                          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838200"/>
            <a:ext cx="7924800" cy="55626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has three protocol TCP,UDP and SCTP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Datagram Protocol:</a:t>
            </a:r>
          </a:p>
          <a:p>
            <a:pPr algn="just">
              <a:buFontTx/>
              <a:buChar char="-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connection less protocol.</a:t>
            </a:r>
          </a:p>
          <a:p>
            <a:pPr algn="just">
              <a:buFontTx/>
              <a:buChar char="-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adds only port addresses, checksum, error control and length information to the data from the upper layer.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Control Protocol:</a:t>
            </a:r>
          </a:p>
          <a:p>
            <a:pPr algn="just">
              <a:buFontTx/>
              <a:buChar char="-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reliable stream transport protocol. Stream means connection oriented.</a:t>
            </a:r>
          </a:p>
          <a:p>
            <a:pPr algn="just">
              <a:buFontTx/>
              <a:buChar char="-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connection must be established between both ends of a transmission before either can transmit data.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Stream Control Transmission Protocol:</a:t>
            </a:r>
          </a:p>
          <a:p>
            <a:pPr algn="just">
              <a:buFontTx/>
              <a:buChar char="-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support for voice over the internet.</a:t>
            </a:r>
          </a:p>
          <a:p>
            <a:pPr algn="just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772400" cy="7620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Layer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Vishal A. Polara                          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equivalent to the combined session, presentation and application layers in OSI model.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Vishal A. Polara                          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77</a:t>
            </a:fld>
            <a:endParaRPr lang="en-US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533400" y="609600"/>
            <a:ext cx="7772400" cy="91439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Addresses 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TCP/IP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8650" y="2039940"/>
            <a:ext cx="7886700" cy="277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Vishal A. Polara                          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78</a:t>
            </a:fld>
            <a:endParaRPr lang="en-US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990600"/>
            <a:ext cx="7918307" cy="512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4"/>
          <p:cNvSpPr txBox="1">
            <a:spLocks/>
          </p:cNvSpPr>
          <p:nvPr/>
        </p:nvSpPr>
        <p:spPr>
          <a:xfrm>
            <a:off x="381000" y="-304800"/>
            <a:ext cx="8763000" cy="1249893"/>
          </a:xfrm>
          <a:prstGeom prst="rect">
            <a:avLst/>
          </a:prstGeom>
        </p:spPr>
        <p:txBody>
          <a:bodyPr bIns="91440" anchor="b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Relationship of layers and addresses in TCP/IP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6" name="Text Box 4"/>
          <p:cNvSpPr txBox="1">
            <a:spLocks noChangeArrowheads="1"/>
          </p:cNvSpPr>
          <p:nvPr/>
        </p:nvSpPr>
        <p:spPr bwMode="auto">
          <a:xfrm>
            <a:off x="783665" y="3149025"/>
            <a:ext cx="541603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 smtClean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1 - </a:t>
            </a:r>
            <a:r>
              <a:rPr lang="en-US" alt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addresses</a:t>
            </a:r>
          </a:p>
        </p:txBody>
      </p:sp>
      <p:pic>
        <p:nvPicPr>
          <p:cNvPr id="6533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859217"/>
            <a:ext cx="7391400" cy="2693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ontent Placeholder 5"/>
          <p:cNvSpPr txBox="1">
            <a:spLocks/>
          </p:cNvSpPr>
          <p:nvPr/>
        </p:nvSpPr>
        <p:spPr>
          <a:xfrm>
            <a:off x="914400" y="533400"/>
            <a:ext cx="7772400" cy="213360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Physical Addresses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It is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also known as link address. It is included in frame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by data link layer.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It use 6 byte (48bit)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physical address.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96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9604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Protocols &amp; Standards (Contd.)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Vishal A. Polara                          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5493" y="1857375"/>
            <a:ext cx="7693025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8" name="Rectangle 10"/>
          <p:cNvSpPr>
            <a:spLocks noChangeArrowheads="1"/>
          </p:cNvSpPr>
          <p:nvPr/>
        </p:nvSpPr>
        <p:spPr bwMode="auto">
          <a:xfrm>
            <a:off x="1257300" y="1447800"/>
            <a:ext cx="66294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2779" name="Rectangle 11"/>
          <p:cNvSpPr>
            <a:spLocks noChangeArrowheads="1"/>
          </p:cNvSpPr>
          <p:nvPr/>
        </p:nvSpPr>
        <p:spPr bwMode="auto">
          <a:xfrm>
            <a:off x="685800" y="1447803"/>
            <a:ext cx="784860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local-area networks use a </a:t>
            </a:r>
            <a:r>
              <a:rPr lang="en-US" altLang="en-US" sz="2800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48-bit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(6-byte) physical address written as 12 hexadecimal digits; every byte (2 hexadecimal digits) is separated by a colon, as shown below:</a:t>
            </a:r>
          </a:p>
        </p:txBody>
      </p:sp>
      <p:sp>
        <p:nvSpPr>
          <p:cNvPr id="672780" name="Text Box 12"/>
          <p:cNvSpPr txBox="1">
            <a:spLocks noChangeArrowheads="1"/>
          </p:cNvSpPr>
          <p:nvPr/>
        </p:nvSpPr>
        <p:spPr bwMode="auto">
          <a:xfrm>
            <a:off x="838200" y="634425"/>
            <a:ext cx="27429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3200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2</a:t>
            </a:r>
          </a:p>
        </p:txBody>
      </p:sp>
      <p:sp>
        <p:nvSpPr>
          <p:cNvPr id="672782" name="Rectangle 14"/>
          <p:cNvSpPr>
            <a:spLocks noChangeArrowheads="1"/>
          </p:cNvSpPr>
          <p:nvPr/>
        </p:nvSpPr>
        <p:spPr bwMode="auto">
          <a:xfrm>
            <a:off x="1314450" y="3429000"/>
            <a:ext cx="6400800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07:01:02:01:2C:4B</a:t>
            </a:r>
            <a:b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6-byte (12 hexadecimal digits) physical address.</a:t>
            </a:r>
          </a:p>
        </p:txBody>
      </p:sp>
    </p:spTree>
    <p:extLst>
      <p:ext uri="{BB962C8B-B14F-4D97-AF65-F5344CB8AC3E}">
        <p14:creationId xmlns:p14="http://schemas.microsoft.com/office/powerpoint/2010/main" val="113569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Vishal A. Polara                            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81</a:t>
            </a:fld>
            <a:endParaRPr lang="en-US"/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685800" y="533400"/>
            <a:ext cx="8001000" cy="3048000"/>
          </a:xfrm>
          <a:prstGeom prst="rect">
            <a:avLst/>
          </a:prstGeom>
        </p:spPr>
        <p:txBody>
          <a:bodyPr/>
          <a:lstStyle/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Logical Addresses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It is necessary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for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universal communication that are independent of underlying physical networks.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needed to indentify each host uniquely.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of 32 bit.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address changes from hope to hope.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40" name="Text Box 4"/>
          <p:cNvSpPr txBox="1">
            <a:spLocks noChangeArrowheads="1"/>
          </p:cNvSpPr>
          <p:nvPr/>
        </p:nvSpPr>
        <p:spPr bwMode="auto">
          <a:xfrm>
            <a:off x="609600" y="177225"/>
            <a:ext cx="330968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i="1" dirty="0"/>
              <a:t>Example </a:t>
            </a:r>
            <a:r>
              <a:rPr lang="en-US" altLang="en-US" sz="3200" i="1" dirty="0" smtClean="0"/>
              <a:t>3:</a:t>
            </a:r>
            <a:r>
              <a:rPr lang="en-US" altLang="en-US" sz="3200" dirty="0" smtClean="0"/>
              <a:t> </a:t>
            </a:r>
            <a:r>
              <a:rPr lang="en-US" altLang="en-US" sz="3200" i="1" dirty="0"/>
              <a:t>IP addresses</a:t>
            </a:r>
          </a:p>
        </p:txBody>
      </p:sp>
      <p:pic>
        <p:nvPicPr>
          <p:cNvPr id="654342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838200"/>
            <a:ext cx="6228158" cy="5745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415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Vishal A. Polara                            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83</a:t>
            </a:fld>
            <a:endParaRPr lang="en-US"/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603504" y="533400"/>
            <a:ext cx="8083296" cy="304800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Port Address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It is of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16 bits.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requires for communication of individual process independently.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4" name="Text Box 4"/>
          <p:cNvSpPr txBox="1">
            <a:spLocks noChangeArrowheads="1"/>
          </p:cNvSpPr>
          <p:nvPr/>
        </p:nvSpPr>
        <p:spPr bwMode="auto">
          <a:xfrm>
            <a:off x="1371601" y="381004"/>
            <a:ext cx="357161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i="1" dirty="0"/>
              <a:t>Example </a:t>
            </a:r>
            <a:r>
              <a:rPr lang="en-US" altLang="en-US" sz="3200" i="1" dirty="0" smtClean="0"/>
              <a:t>4:</a:t>
            </a:r>
            <a:r>
              <a:rPr lang="en-US" altLang="en-US" sz="3200" dirty="0" smtClean="0"/>
              <a:t> </a:t>
            </a:r>
            <a:r>
              <a:rPr lang="en-US" altLang="en-US" sz="3200" i="1" dirty="0"/>
              <a:t>Port addresses</a:t>
            </a:r>
          </a:p>
        </p:txBody>
      </p:sp>
      <p:pic>
        <p:nvPicPr>
          <p:cNvPr id="65536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371" y="1067874"/>
            <a:ext cx="5965029" cy="527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680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2.</a:t>
            </a:r>
            <a:fld id="{452D1F19-8DD2-46C9-8B76-86F570F42196}" type="slidenum">
              <a:rPr lang="en-US" altLang="en-US"/>
              <a:pPr/>
              <a:t>85</a:t>
            </a:fld>
            <a:endParaRPr lang="en-US" altLang="en-US"/>
          </a:p>
        </p:txBody>
      </p:sp>
      <p:sp>
        <p:nvSpPr>
          <p:cNvPr id="675850" name="Rectangle 10"/>
          <p:cNvSpPr>
            <a:spLocks noChangeArrowheads="1"/>
          </p:cNvSpPr>
          <p:nvPr/>
        </p:nvSpPr>
        <p:spPr bwMode="auto">
          <a:xfrm>
            <a:off x="1475186" y="1368424"/>
            <a:ext cx="66294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852" name="Text Box 12"/>
          <p:cNvSpPr txBox="1">
            <a:spLocks noChangeArrowheads="1"/>
          </p:cNvSpPr>
          <p:nvPr/>
        </p:nvSpPr>
        <p:spPr bwMode="auto">
          <a:xfrm>
            <a:off x="1504950" y="4196583"/>
            <a:ext cx="19287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en-US" alt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alt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5853" name="Rectangle 13"/>
          <p:cNvSpPr>
            <a:spLocks noChangeArrowheads="1"/>
          </p:cNvSpPr>
          <p:nvPr/>
        </p:nvSpPr>
        <p:spPr bwMode="auto">
          <a:xfrm>
            <a:off x="685800" y="129887"/>
            <a:ext cx="8077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port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is a 16-bit address represented by one decimal number as shown.</a:t>
            </a:r>
          </a:p>
        </p:txBody>
      </p:sp>
      <p:sp>
        <p:nvSpPr>
          <p:cNvPr id="675856" name="Rectangle 16"/>
          <p:cNvSpPr>
            <a:spLocks noChangeArrowheads="1"/>
          </p:cNvSpPr>
          <p:nvPr/>
        </p:nvSpPr>
        <p:spPr bwMode="auto">
          <a:xfrm>
            <a:off x="1504950" y="4776787"/>
            <a:ext cx="6286500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753</a:t>
            </a: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16-bit port address represented </a:t>
            </a: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one single number.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066800"/>
            <a:ext cx="3753277" cy="282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30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066800"/>
            <a:ext cx="7772400" cy="4953000"/>
          </a:xfrm>
        </p:spPr>
        <p:txBody>
          <a:bodyPr/>
          <a:lstStyle/>
          <a:p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physical addresses change from hop to hop, but the logical and port addresses usually remain the same.</a:t>
            </a:r>
          </a:p>
          <a:p>
            <a:pPr marL="82296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15011"/>
              </p:ext>
            </p:extLst>
          </p:nvPr>
        </p:nvGraphicFramePr>
        <p:xfrm>
          <a:off x="1765479" y="2590800"/>
          <a:ext cx="6096000" cy="311016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048000"/>
                <a:gridCol w="3048000"/>
              </a:tblGrid>
              <a:tr h="7775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Addresses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Address Length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</a:tr>
              <a:tr h="7775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Physical Address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 bits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</a:tr>
              <a:tr h="7775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Logical Address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 bits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</a:tr>
              <a:tr h="77754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Port Address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bits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921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324088" cy="838200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Addresses</a:t>
            </a:r>
            <a:r>
              <a:rPr lang="en-US" alt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143003"/>
            <a:ext cx="8019288" cy="5175383"/>
          </a:xfrm>
        </p:spPr>
        <p:txBody>
          <a:bodyPr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have user-friendly addresses that are designed for that specific address.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: the e-mail address (for example, forouzan@fhda.edu) and the Universal Resource Locator (URL) (for example, www.mhhe.com).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defines the recipient of an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e-mail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second is used to find a document on the World Wide Web.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addresses get changed to the corresponding port and logical addresses by the sending computer.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97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33400"/>
            <a:ext cx="5562600" cy="9906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OSI v/s TCP/IP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861930"/>
              </p:ext>
            </p:extLst>
          </p:nvPr>
        </p:nvGraphicFramePr>
        <p:xfrm>
          <a:off x="685800" y="1838459"/>
          <a:ext cx="7991592" cy="4085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Worksheet" r:id="rId3" imgW="8105871" imgH="3057678" progId="Excel.Sheet.12">
                  <p:embed/>
                </p:oleObj>
              </mc:Choice>
              <mc:Fallback>
                <p:oleObj name="Worksheet" r:id="rId3" imgW="8105871" imgH="3057678" progId="Excel.Shee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838459"/>
                        <a:ext cx="7991592" cy="40858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217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8077200" cy="884238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Networks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96646" indent="-514350">
              <a:buFont typeface="+mj-lt"/>
              <a:buAutoNum type="arabicParenR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</a:p>
          <a:p>
            <a:pPr marL="596646" indent="-514350">
              <a:buFont typeface="+mj-lt"/>
              <a:buAutoNum type="arabicParenR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X.25</a:t>
            </a:r>
          </a:p>
          <a:p>
            <a:pPr marL="596646" indent="-514350">
              <a:buFont typeface="+mj-lt"/>
              <a:buAutoNum type="arabicParenR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 Relay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70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772400" cy="8382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Standard Organizations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Vishal A. Polara                          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Standards Creation Committees formed by:</a:t>
            </a:r>
          </a:p>
          <a:p>
            <a:pPr lvl="1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Forums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(work with universities and users to test, evaluate, and standardize new technologies)</a:t>
            </a:r>
          </a:p>
          <a:p>
            <a:pPr lvl="1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Regulatory Agencies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(to protect the public interest by regulating radio, television, and wire/cable communications)</a:t>
            </a:r>
          </a:p>
          <a:p>
            <a:pPr lvl="1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Standards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(It is a formalized regulation that must be followed)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Standards Creation Committees are: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Organization for Standardization (ISO)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Telecommunication Union-Telecommunication Standards Sector (ITU-T)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American National Standards Institute (ANSI)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Institute of Electrical and Electronics Engineers (IEEE)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 Industries Association (EIA)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498080" cy="7620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097922"/>
            <a:ext cx="8077200" cy="5760078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ISP: </a:t>
            </a:r>
          </a:p>
          <a:p>
            <a:pPr lvl="1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 nations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(IANA(internet assign number authority))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ISP: </a:t>
            </a:r>
          </a:p>
          <a:p>
            <a:pPr lvl="1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Backbone networks are connected by NAP (Network Access Points)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Regional ISP:</a:t>
            </a:r>
          </a:p>
          <a:p>
            <a:pPr lvl="1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connected to one or more national ISPs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 ISP:</a:t>
            </a:r>
          </a:p>
          <a:p>
            <a:pPr lvl="1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provide direct service to end users</a:t>
            </a:r>
          </a:p>
          <a:p>
            <a:pPr lvl="1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local ISP can be connected to a regional or national ISP</a:t>
            </a:r>
          </a:p>
          <a:p>
            <a:pPr lvl="1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a</a:t>
            </a:r>
          </a:p>
          <a:p>
            <a:pPr lvl="2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company providing Internet services</a:t>
            </a:r>
          </a:p>
          <a:p>
            <a:pPr lvl="2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corporation with a network providing services to own employees</a:t>
            </a:r>
          </a:p>
          <a:p>
            <a:pPr lvl="2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nonprofit organization like college or university running their own network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47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524" name="Text Box 4"/>
          <p:cNvSpPr txBox="1">
            <a:spLocks noChangeArrowheads="1"/>
          </p:cNvSpPr>
          <p:nvPr/>
        </p:nvSpPr>
        <p:spPr bwMode="auto">
          <a:xfrm>
            <a:off x="1642363" y="772180"/>
            <a:ext cx="60538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i="1" dirty="0">
                <a:solidFill>
                  <a:prstClr val="black"/>
                </a:solidFill>
                <a:latin typeface="Times New Roman" panose="02020603050405020304" pitchFamily="18" charset="0"/>
              </a:rPr>
              <a:t>Hierarchical organization of the Internet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905000"/>
            <a:ext cx="41148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91000" y="1676400"/>
            <a:ext cx="456882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5330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Vishal A. Polara                          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429000" y="2971800"/>
            <a:ext cx="2743200" cy="838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4800" dirty="0" smtClean="0">
                <a:solidFill>
                  <a:schemeClr val="accent1"/>
                </a:solidFill>
              </a:rPr>
              <a:t>Thank You</a:t>
            </a:r>
            <a:endParaRPr lang="en-US" sz="48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356</TotalTime>
  <Words>3487</Words>
  <Application>Microsoft Office PowerPoint</Application>
  <PresentationFormat>On-screen Show (4:3)</PresentationFormat>
  <Paragraphs>510</Paragraphs>
  <Slides>92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104" baseType="lpstr">
      <vt:lpstr>Arial</vt:lpstr>
      <vt:lpstr>Calibri</vt:lpstr>
      <vt:lpstr>Franklin Gothic Book</vt:lpstr>
      <vt:lpstr>Perpetua</vt:lpstr>
      <vt:lpstr>Symbol</vt:lpstr>
      <vt:lpstr>Tahoma</vt:lpstr>
      <vt:lpstr>Times</vt:lpstr>
      <vt:lpstr>Times New Roman</vt:lpstr>
      <vt:lpstr>Wingdings</vt:lpstr>
      <vt:lpstr>Wingdings 2</vt:lpstr>
      <vt:lpstr>Equity</vt:lpstr>
      <vt:lpstr>Worksheet</vt:lpstr>
      <vt:lpstr>Unit-1</vt:lpstr>
      <vt:lpstr>Outline</vt:lpstr>
      <vt:lpstr>Data Communication</vt:lpstr>
      <vt:lpstr>PowerPoint Presentation</vt:lpstr>
      <vt:lpstr>PowerPoint Presentation</vt:lpstr>
      <vt:lpstr>2. Networks Performance Criteria</vt:lpstr>
      <vt:lpstr>3. Protocols &amp; Standards</vt:lpstr>
      <vt:lpstr>3. Protocols &amp; Standards (Contd.)</vt:lpstr>
      <vt:lpstr>4. Standard Organizations</vt:lpstr>
      <vt:lpstr>5. Line Configuration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6. Transmission Modes</vt:lpstr>
      <vt:lpstr>Example: Keyboards and traditional monitors</vt:lpstr>
      <vt:lpstr>PowerPoint Presentation</vt:lpstr>
      <vt:lpstr>PowerPoint Presentation</vt:lpstr>
      <vt:lpstr>7. Topology</vt:lpstr>
      <vt:lpstr>Mesh Topology</vt:lpstr>
      <vt:lpstr>PowerPoint Presentation</vt:lpstr>
      <vt:lpstr>PowerPoint Presentation</vt:lpstr>
      <vt:lpstr>Star Topology</vt:lpstr>
      <vt:lpstr>PowerPoint Presentation</vt:lpstr>
      <vt:lpstr>PowerPoint Presentation</vt:lpstr>
      <vt:lpstr>Bus Topology</vt:lpstr>
      <vt:lpstr>PowerPoint Presentation</vt:lpstr>
      <vt:lpstr>PowerPoint Presentation</vt:lpstr>
      <vt:lpstr>Ring Topology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8. Categories of Networks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9. OSI Model</vt:lpstr>
      <vt:lpstr>PowerPoint Presentation</vt:lpstr>
      <vt:lpstr>OSI layer</vt:lpstr>
      <vt:lpstr>PowerPoint Presentation</vt:lpstr>
      <vt:lpstr>PowerPoint Presentation</vt:lpstr>
      <vt:lpstr>Physical Layer</vt:lpstr>
      <vt:lpstr>Physical Layer</vt:lpstr>
      <vt:lpstr>PowerPoint Presentation</vt:lpstr>
      <vt:lpstr>Data link Layer</vt:lpstr>
      <vt:lpstr>PowerPoint Presentation</vt:lpstr>
      <vt:lpstr>PowerPoint Presentation</vt:lpstr>
      <vt:lpstr>Network Layer</vt:lpstr>
      <vt:lpstr>PowerPoint Presentation</vt:lpstr>
      <vt:lpstr>PowerPoint Presentation</vt:lpstr>
      <vt:lpstr>Transport Layer</vt:lpstr>
      <vt:lpstr>Transport Layer</vt:lpstr>
      <vt:lpstr>PowerPoint Presentation</vt:lpstr>
      <vt:lpstr>PowerPoint Presentation</vt:lpstr>
      <vt:lpstr>Session Layer</vt:lpstr>
      <vt:lpstr>PowerPoint Presentation</vt:lpstr>
      <vt:lpstr>Presentation Layer</vt:lpstr>
      <vt:lpstr>PowerPoint Presentation</vt:lpstr>
      <vt:lpstr>Application Layer</vt:lpstr>
      <vt:lpstr>PowerPoint Presentation</vt:lpstr>
      <vt:lpstr>PowerPoint Presentation</vt:lpstr>
      <vt:lpstr>OSI Model in Short</vt:lpstr>
      <vt:lpstr>PowerPoint Presentation</vt:lpstr>
      <vt:lpstr>PowerPoint Presentation</vt:lpstr>
      <vt:lpstr>PowerPoint Presentation</vt:lpstr>
      <vt:lpstr>Physical and Data link Layer</vt:lpstr>
      <vt:lpstr>Network Layer</vt:lpstr>
      <vt:lpstr>Network Layer</vt:lpstr>
      <vt:lpstr>Transport Layer</vt:lpstr>
      <vt:lpstr>Application Layer</vt:lpstr>
      <vt:lpstr>Addresses in TCP/IP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Specific Addresses:</vt:lpstr>
      <vt:lpstr>OSI v/s TCP/IP</vt:lpstr>
      <vt:lpstr>Example Networks</vt:lpstr>
      <vt:lpstr>Internet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Windows User</cp:lastModifiedBy>
  <cp:revision>103</cp:revision>
  <dcterms:created xsi:type="dcterms:W3CDTF">2006-08-16T00:00:00Z</dcterms:created>
  <dcterms:modified xsi:type="dcterms:W3CDTF">2021-07-31T05:23:11Z</dcterms:modified>
</cp:coreProperties>
</file>