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5"/>
  </p:notesMasterIdLst>
  <p:handoutMasterIdLst>
    <p:handoutMasterId r:id="rId56"/>
  </p:handoutMasterIdLst>
  <p:sldIdLst>
    <p:sldId id="258" r:id="rId2"/>
    <p:sldId id="502" r:id="rId3"/>
    <p:sldId id="503" r:id="rId4"/>
    <p:sldId id="462" r:id="rId5"/>
    <p:sldId id="463" r:id="rId6"/>
    <p:sldId id="464" r:id="rId7"/>
    <p:sldId id="508" r:id="rId8"/>
    <p:sldId id="505" r:id="rId9"/>
    <p:sldId id="465" r:id="rId10"/>
    <p:sldId id="467" r:id="rId11"/>
    <p:sldId id="468" r:id="rId12"/>
    <p:sldId id="469" r:id="rId13"/>
    <p:sldId id="509" r:id="rId14"/>
    <p:sldId id="471" r:id="rId15"/>
    <p:sldId id="510" r:id="rId16"/>
    <p:sldId id="472" r:id="rId17"/>
    <p:sldId id="473" r:id="rId18"/>
    <p:sldId id="511" r:id="rId19"/>
    <p:sldId id="474" r:id="rId20"/>
    <p:sldId id="512" r:id="rId21"/>
    <p:sldId id="477" r:id="rId22"/>
    <p:sldId id="513" r:id="rId23"/>
    <p:sldId id="478" r:id="rId24"/>
    <p:sldId id="514" r:id="rId25"/>
    <p:sldId id="479" r:id="rId26"/>
    <p:sldId id="480" r:id="rId27"/>
    <p:sldId id="515" r:id="rId28"/>
    <p:sldId id="516" r:id="rId29"/>
    <p:sldId id="481" r:id="rId30"/>
    <p:sldId id="482" r:id="rId31"/>
    <p:sldId id="483" r:id="rId32"/>
    <p:sldId id="484" r:id="rId33"/>
    <p:sldId id="485" r:id="rId34"/>
    <p:sldId id="517" r:id="rId35"/>
    <p:sldId id="487" r:id="rId36"/>
    <p:sldId id="518" r:id="rId37"/>
    <p:sldId id="488" r:id="rId38"/>
    <p:sldId id="519" r:id="rId39"/>
    <p:sldId id="489" r:id="rId40"/>
    <p:sldId id="520" r:id="rId41"/>
    <p:sldId id="494" r:id="rId42"/>
    <p:sldId id="521" r:id="rId43"/>
    <p:sldId id="495" r:id="rId44"/>
    <p:sldId id="522" r:id="rId45"/>
    <p:sldId id="523" r:id="rId46"/>
    <p:sldId id="524" r:id="rId47"/>
    <p:sldId id="496" r:id="rId48"/>
    <p:sldId id="497" r:id="rId49"/>
    <p:sldId id="498" r:id="rId50"/>
    <p:sldId id="499" r:id="rId51"/>
    <p:sldId id="500" r:id="rId52"/>
    <p:sldId id="501" r:id="rId53"/>
    <p:sldId id="34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EF03E3-46BF-45F9-AE33-D2630D8F4AC4}" type="doc">
      <dgm:prSet loTypeId="urn:microsoft.com/office/officeart/2005/8/layout/hierarchy2" loCatId="hierarchy" qsTypeId="urn:microsoft.com/office/officeart/2005/8/quickstyle/simple3" qsCatId="simple" csTypeId="urn:microsoft.com/office/officeart/2005/8/colors/accent0_3" csCatId="mainScheme" phldr="1"/>
      <dgm:spPr/>
      <dgm:t>
        <a:bodyPr/>
        <a:lstStyle/>
        <a:p>
          <a:endParaRPr lang="en-US"/>
        </a:p>
      </dgm:t>
    </dgm:pt>
    <dgm:pt modelId="{39E3AEEC-5A7C-4E3C-89D8-B471A9FD4A4B}">
      <dgm:prSet custT="1"/>
      <dgm:spPr/>
      <dgm:t>
        <a:bodyPr/>
        <a:lstStyle/>
        <a:p>
          <a:pPr rtl="0"/>
          <a:r>
            <a:rPr lang="en-US" sz="1600" b="1" dirty="0" smtClean="0"/>
            <a:t>Switch structure</a:t>
          </a:r>
          <a:endParaRPr lang="en-US" sz="1600" b="1" dirty="0"/>
        </a:p>
      </dgm:t>
    </dgm:pt>
    <dgm:pt modelId="{CD68F79F-EDB6-40E1-A9A5-853D18585DD9}" type="parTrans" cxnId="{6F8E2EED-56F0-42EC-8859-70224B6ADDD8}">
      <dgm:prSet/>
      <dgm:spPr/>
      <dgm:t>
        <a:bodyPr/>
        <a:lstStyle/>
        <a:p>
          <a:endParaRPr lang="en-US" sz="3600" b="1"/>
        </a:p>
      </dgm:t>
    </dgm:pt>
    <dgm:pt modelId="{38FB61E5-BED2-42EE-B4BE-62F6E0731F3E}" type="sibTrans" cxnId="{6F8E2EED-56F0-42EC-8859-70224B6ADDD8}">
      <dgm:prSet/>
      <dgm:spPr/>
      <dgm:t>
        <a:bodyPr/>
        <a:lstStyle/>
        <a:p>
          <a:endParaRPr lang="en-US" sz="3600" b="1"/>
        </a:p>
      </dgm:t>
    </dgm:pt>
    <dgm:pt modelId="{FD729450-CEB1-480B-A940-30D1DB8279D9}">
      <dgm:prSet custT="1"/>
      <dgm:spPr/>
      <dgm:t>
        <a:bodyPr/>
        <a:lstStyle/>
        <a:p>
          <a:pPr rtl="0"/>
          <a:r>
            <a:rPr lang="en-US" sz="1600" b="1" dirty="0" smtClean="0"/>
            <a:t>Circuit switches</a:t>
          </a:r>
          <a:endParaRPr lang="en-US" sz="1600" b="1" dirty="0"/>
        </a:p>
      </dgm:t>
    </dgm:pt>
    <dgm:pt modelId="{96FC144F-FDC8-4170-B739-BE97C12B7263}" type="parTrans" cxnId="{983278E2-40EE-4EBE-B631-5CDF6591BD30}">
      <dgm:prSet custT="1"/>
      <dgm:spPr/>
      <dgm:t>
        <a:bodyPr/>
        <a:lstStyle/>
        <a:p>
          <a:endParaRPr lang="en-US" sz="1000" b="1"/>
        </a:p>
      </dgm:t>
    </dgm:pt>
    <dgm:pt modelId="{85A175CD-847E-4667-B967-F6AF84FC7406}" type="sibTrans" cxnId="{983278E2-40EE-4EBE-B631-5CDF6591BD30}">
      <dgm:prSet/>
      <dgm:spPr/>
      <dgm:t>
        <a:bodyPr/>
        <a:lstStyle/>
        <a:p>
          <a:endParaRPr lang="en-US" sz="3600" b="1"/>
        </a:p>
      </dgm:t>
    </dgm:pt>
    <dgm:pt modelId="{E7E8AFA4-6960-49B0-809A-520E7A2B9885}">
      <dgm:prSet custT="1"/>
      <dgm:spPr/>
      <dgm:t>
        <a:bodyPr/>
        <a:lstStyle/>
        <a:p>
          <a:pPr rtl="0"/>
          <a:r>
            <a:rPr lang="en-US" sz="1600" b="1" dirty="0" smtClean="0"/>
            <a:t>Space-division switch</a:t>
          </a:r>
          <a:endParaRPr lang="en-US" sz="1600" b="1" dirty="0"/>
        </a:p>
      </dgm:t>
    </dgm:pt>
    <dgm:pt modelId="{6AE2C25D-FB14-40CD-B800-61D61F1AE70B}" type="parTrans" cxnId="{869E0527-C476-4E98-BDFC-12B3C7168DD8}">
      <dgm:prSet custT="1"/>
      <dgm:spPr/>
      <dgm:t>
        <a:bodyPr/>
        <a:lstStyle/>
        <a:p>
          <a:endParaRPr lang="en-US" sz="1000" b="1"/>
        </a:p>
      </dgm:t>
    </dgm:pt>
    <dgm:pt modelId="{E10E9D13-5F63-43C7-82DC-662A6EABDF3B}" type="sibTrans" cxnId="{869E0527-C476-4E98-BDFC-12B3C7168DD8}">
      <dgm:prSet/>
      <dgm:spPr/>
      <dgm:t>
        <a:bodyPr/>
        <a:lstStyle/>
        <a:p>
          <a:endParaRPr lang="en-US" sz="3600" b="1"/>
        </a:p>
      </dgm:t>
    </dgm:pt>
    <dgm:pt modelId="{41B99E2C-AD22-4B0E-957F-1465D6A90402}">
      <dgm:prSet custT="1"/>
      <dgm:spPr/>
      <dgm:t>
        <a:bodyPr/>
        <a:lstStyle/>
        <a:p>
          <a:pPr rtl="0"/>
          <a:r>
            <a:rPr lang="en-US" sz="1600" b="1" dirty="0" smtClean="0"/>
            <a:t>Crossbar switch</a:t>
          </a:r>
          <a:endParaRPr lang="en-US" sz="1600" b="1" dirty="0"/>
        </a:p>
      </dgm:t>
    </dgm:pt>
    <dgm:pt modelId="{97968FCB-3F45-419A-924B-36556FDE569D}" type="parTrans" cxnId="{5DDA000A-C240-44EA-971A-4922294605C5}">
      <dgm:prSet custT="1"/>
      <dgm:spPr/>
      <dgm:t>
        <a:bodyPr/>
        <a:lstStyle/>
        <a:p>
          <a:endParaRPr lang="en-US" sz="1000" b="1"/>
        </a:p>
      </dgm:t>
    </dgm:pt>
    <dgm:pt modelId="{10347B63-818E-439C-A935-B7BE479B245E}" type="sibTrans" cxnId="{5DDA000A-C240-44EA-971A-4922294605C5}">
      <dgm:prSet/>
      <dgm:spPr/>
      <dgm:t>
        <a:bodyPr/>
        <a:lstStyle/>
        <a:p>
          <a:endParaRPr lang="en-US" sz="3600" b="1"/>
        </a:p>
      </dgm:t>
    </dgm:pt>
    <dgm:pt modelId="{BEB82A66-1CB4-4120-B1F5-FB7E7445B0F5}">
      <dgm:prSet custT="1"/>
      <dgm:spPr/>
      <dgm:t>
        <a:bodyPr/>
        <a:lstStyle/>
        <a:p>
          <a:pPr rtl="0"/>
          <a:r>
            <a:rPr lang="en-US" sz="1600" b="1" dirty="0" smtClean="0"/>
            <a:t>Multistage switch</a:t>
          </a:r>
          <a:endParaRPr lang="en-US" sz="1600" b="1" dirty="0"/>
        </a:p>
      </dgm:t>
    </dgm:pt>
    <dgm:pt modelId="{8284AC51-5347-4A4C-B69E-05909954D771}" type="parTrans" cxnId="{1BC5595B-1CFD-495E-B82F-4CB69F5BB0C1}">
      <dgm:prSet custT="1"/>
      <dgm:spPr/>
      <dgm:t>
        <a:bodyPr/>
        <a:lstStyle/>
        <a:p>
          <a:endParaRPr lang="en-US" sz="1000" b="1"/>
        </a:p>
      </dgm:t>
    </dgm:pt>
    <dgm:pt modelId="{463F9E83-405D-4141-B0BD-4B4D5B1901D0}" type="sibTrans" cxnId="{1BC5595B-1CFD-495E-B82F-4CB69F5BB0C1}">
      <dgm:prSet/>
      <dgm:spPr/>
      <dgm:t>
        <a:bodyPr/>
        <a:lstStyle/>
        <a:p>
          <a:endParaRPr lang="en-US" sz="3600" b="1"/>
        </a:p>
      </dgm:t>
    </dgm:pt>
    <dgm:pt modelId="{2DDD269E-FBD1-4F55-A52A-AFE98436D56B}">
      <dgm:prSet custT="1"/>
      <dgm:spPr/>
      <dgm:t>
        <a:bodyPr/>
        <a:lstStyle/>
        <a:p>
          <a:pPr rtl="0"/>
          <a:r>
            <a:rPr lang="en-US" sz="1600" b="1" dirty="0" smtClean="0"/>
            <a:t>Time-division switch</a:t>
          </a:r>
          <a:endParaRPr lang="en-US" sz="1600" b="1" dirty="0"/>
        </a:p>
      </dgm:t>
    </dgm:pt>
    <dgm:pt modelId="{95051FCC-F8FF-4162-A3F1-5F12C6C3A2D0}" type="parTrans" cxnId="{9A85430A-6763-46BE-A503-B5706BDBF2BA}">
      <dgm:prSet custT="1"/>
      <dgm:spPr/>
      <dgm:t>
        <a:bodyPr/>
        <a:lstStyle/>
        <a:p>
          <a:endParaRPr lang="en-US" sz="1000" b="1"/>
        </a:p>
      </dgm:t>
    </dgm:pt>
    <dgm:pt modelId="{6A1049DA-68A7-4491-9DCE-BCB1D8919947}" type="sibTrans" cxnId="{9A85430A-6763-46BE-A503-B5706BDBF2BA}">
      <dgm:prSet/>
      <dgm:spPr/>
      <dgm:t>
        <a:bodyPr/>
        <a:lstStyle/>
        <a:p>
          <a:endParaRPr lang="en-US" sz="3600" b="1"/>
        </a:p>
      </dgm:t>
    </dgm:pt>
    <dgm:pt modelId="{F28E137B-BE8E-42B2-A161-92BACE8557CC}">
      <dgm:prSet custT="1"/>
      <dgm:spPr/>
      <dgm:t>
        <a:bodyPr/>
        <a:lstStyle/>
        <a:p>
          <a:pPr rtl="0"/>
          <a:r>
            <a:rPr lang="en-US" sz="1600" b="1" dirty="0" smtClean="0"/>
            <a:t>Time and space- division switch combinations</a:t>
          </a:r>
          <a:endParaRPr lang="en-US" sz="1600" b="1" dirty="0"/>
        </a:p>
      </dgm:t>
    </dgm:pt>
    <dgm:pt modelId="{FA385620-A34F-4760-AAC9-00A22945815B}" type="parTrans" cxnId="{45D7364C-0C99-4BF1-B3F6-3BB1637DFB03}">
      <dgm:prSet custT="1"/>
      <dgm:spPr/>
      <dgm:t>
        <a:bodyPr/>
        <a:lstStyle/>
        <a:p>
          <a:endParaRPr lang="en-US" sz="1000" b="1"/>
        </a:p>
      </dgm:t>
    </dgm:pt>
    <dgm:pt modelId="{7B2FB4D3-A815-45BD-AE69-91D41F7B4CF3}" type="sibTrans" cxnId="{45D7364C-0C99-4BF1-B3F6-3BB1637DFB03}">
      <dgm:prSet/>
      <dgm:spPr/>
      <dgm:t>
        <a:bodyPr/>
        <a:lstStyle/>
        <a:p>
          <a:endParaRPr lang="en-US" sz="3600" b="1"/>
        </a:p>
      </dgm:t>
    </dgm:pt>
    <dgm:pt modelId="{DA1E8147-8171-4E0E-AE13-F5588978528A}">
      <dgm:prSet custT="1"/>
      <dgm:spPr/>
      <dgm:t>
        <a:bodyPr/>
        <a:lstStyle/>
        <a:p>
          <a:pPr rtl="0"/>
          <a:r>
            <a:rPr lang="en-US" sz="1600" b="1" dirty="0" smtClean="0"/>
            <a:t>Packet switches</a:t>
          </a:r>
          <a:endParaRPr lang="en-US" sz="1600" b="1" dirty="0"/>
        </a:p>
      </dgm:t>
    </dgm:pt>
    <dgm:pt modelId="{4C758D9E-B271-4FEC-A9B6-4054F364F33C}" type="parTrans" cxnId="{987F670F-D8AC-4358-849A-CCEE2E7D5B61}">
      <dgm:prSet custT="1"/>
      <dgm:spPr/>
      <dgm:t>
        <a:bodyPr/>
        <a:lstStyle/>
        <a:p>
          <a:endParaRPr lang="en-US" sz="1000" b="1"/>
        </a:p>
      </dgm:t>
    </dgm:pt>
    <dgm:pt modelId="{401CC95F-1AA4-45A9-B47F-03BD098FBF9B}" type="sibTrans" cxnId="{987F670F-D8AC-4358-849A-CCEE2E7D5B61}">
      <dgm:prSet/>
      <dgm:spPr/>
      <dgm:t>
        <a:bodyPr/>
        <a:lstStyle/>
        <a:p>
          <a:endParaRPr lang="en-US" sz="3600" b="1"/>
        </a:p>
      </dgm:t>
    </dgm:pt>
    <dgm:pt modelId="{EABAFF79-89F9-4407-AF4B-F6E99CD88DA1}">
      <dgm:prSet custT="1"/>
      <dgm:spPr/>
      <dgm:t>
        <a:bodyPr/>
        <a:lstStyle/>
        <a:p>
          <a:pPr rtl="0"/>
          <a:r>
            <a:rPr lang="en-US" sz="1600" b="1" dirty="0" smtClean="0"/>
            <a:t>Banyan switch</a:t>
          </a:r>
          <a:endParaRPr lang="en-US" sz="1600" b="1" dirty="0"/>
        </a:p>
      </dgm:t>
    </dgm:pt>
    <dgm:pt modelId="{1A3DDAE4-CD7B-4EF6-AFEF-DF1E84786054}" type="parTrans" cxnId="{6BA7B114-D0FE-4609-A436-4572E3211070}">
      <dgm:prSet custT="1"/>
      <dgm:spPr/>
      <dgm:t>
        <a:bodyPr/>
        <a:lstStyle/>
        <a:p>
          <a:endParaRPr lang="en-US" sz="1000" b="1"/>
        </a:p>
      </dgm:t>
    </dgm:pt>
    <dgm:pt modelId="{61ED2960-4AF0-4F3B-88D1-8D579270094F}" type="sibTrans" cxnId="{6BA7B114-D0FE-4609-A436-4572E3211070}">
      <dgm:prSet/>
      <dgm:spPr/>
      <dgm:t>
        <a:bodyPr/>
        <a:lstStyle/>
        <a:p>
          <a:endParaRPr lang="en-US" sz="3600" b="1"/>
        </a:p>
      </dgm:t>
    </dgm:pt>
    <dgm:pt modelId="{FAB2CFDC-1548-4C33-BD26-8C716647CFAC}">
      <dgm:prSet custT="1"/>
      <dgm:spPr/>
      <dgm:t>
        <a:bodyPr/>
        <a:lstStyle/>
        <a:p>
          <a:pPr rtl="0"/>
          <a:r>
            <a:rPr lang="en-US" sz="1600" b="1" dirty="0" smtClean="0"/>
            <a:t>Batcher-Banyan switch</a:t>
          </a:r>
          <a:endParaRPr lang="en-US" sz="1600" b="1" dirty="0"/>
        </a:p>
      </dgm:t>
    </dgm:pt>
    <dgm:pt modelId="{E0C08160-9015-4C74-AC69-6287A61B1AAC}" type="parTrans" cxnId="{6C5974C6-34ED-4EEB-A842-D42FF733B826}">
      <dgm:prSet custT="1"/>
      <dgm:spPr/>
      <dgm:t>
        <a:bodyPr/>
        <a:lstStyle/>
        <a:p>
          <a:endParaRPr lang="en-US" sz="1000" b="1"/>
        </a:p>
      </dgm:t>
    </dgm:pt>
    <dgm:pt modelId="{70178504-2EA2-40D6-A553-FB92CD9B69B9}" type="sibTrans" cxnId="{6C5974C6-34ED-4EEB-A842-D42FF733B826}">
      <dgm:prSet/>
      <dgm:spPr/>
      <dgm:t>
        <a:bodyPr/>
        <a:lstStyle/>
        <a:p>
          <a:endParaRPr lang="en-US" sz="3600" b="1"/>
        </a:p>
      </dgm:t>
    </dgm:pt>
    <dgm:pt modelId="{8AA10DE1-E87E-4A32-97C4-2FA5BB3298B2}" type="pres">
      <dgm:prSet presAssocID="{20EF03E3-46BF-45F9-AE33-D2630D8F4AC4}" presName="diagram" presStyleCnt="0">
        <dgm:presLayoutVars>
          <dgm:chPref val="1"/>
          <dgm:dir/>
          <dgm:animOne val="branch"/>
          <dgm:animLvl val="lvl"/>
          <dgm:resizeHandles val="exact"/>
        </dgm:presLayoutVars>
      </dgm:prSet>
      <dgm:spPr/>
      <dgm:t>
        <a:bodyPr/>
        <a:lstStyle/>
        <a:p>
          <a:endParaRPr lang="en-US"/>
        </a:p>
      </dgm:t>
    </dgm:pt>
    <dgm:pt modelId="{663E5AFE-CFF2-44CB-BBD9-13C2533AC305}" type="pres">
      <dgm:prSet presAssocID="{39E3AEEC-5A7C-4E3C-89D8-B471A9FD4A4B}" presName="root1" presStyleCnt="0"/>
      <dgm:spPr/>
    </dgm:pt>
    <dgm:pt modelId="{5DB3C923-A705-4772-A362-919F9874BFA1}" type="pres">
      <dgm:prSet presAssocID="{39E3AEEC-5A7C-4E3C-89D8-B471A9FD4A4B}" presName="LevelOneTextNode" presStyleLbl="node0" presStyleIdx="0" presStyleCnt="1">
        <dgm:presLayoutVars>
          <dgm:chPref val="3"/>
        </dgm:presLayoutVars>
      </dgm:prSet>
      <dgm:spPr/>
      <dgm:t>
        <a:bodyPr/>
        <a:lstStyle/>
        <a:p>
          <a:endParaRPr lang="en-US"/>
        </a:p>
      </dgm:t>
    </dgm:pt>
    <dgm:pt modelId="{DDF8D5BC-BB18-436B-B878-34979D31CBD9}" type="pres">
      <dgm:prSet presAssocID="{39E3AEEC-5A7C-4E3C-89D8-B471A9FD4A4B}" presName="level2hierChild" presStyleCnt="0"/>
      <dgm:spPr/>
    </dgm:pt>
    <dgm:pt modelId="{4AC4AC7A-AB81-41E4-8F26-EC81D9A4FE99}" type="pres">
      <dgm:prSet presAssocID="{96FC144F-FDC8-4170-B739-BE97C12B7263}" presName="conn2-1" presStyleLbl="parChTrans1D2" presStyleIdx="0" presStyleCnt="2"/>
      <dgm:spPr/>
      <dgm:t>
        <a:bodyPr/>
        <a:lstStyle/>
        <a:p>
          <a:endParaRPr lang="en-US"/>
        </a:p>
      </dgm:t>
    </dgm:pt>
    <dgm:pt modelId="{001E37BE-1232-4951-B1A6-BD1451EC3315}" type="pres">
      <dgm:prSet presAssocID="{96FC144F-FDC8-4170-B739-BE97C12B7263}" presName="connTx" presStyleLbl="parChTrans1D2" presStyleIdx="0" presStyleCnt="2"/>
      <dgm:spPr/>
      <dgm:t>
        <a:bodyPr/>
        <a:lstStyle/>
        <a:p>
          <a:endParaRPr lang="en-US"/>
        </a:p>
      </dgm:t>
    </dgm:pt>
    <dgm:pt modelId="{177C1834-DF98-44E4-8162-8AB286C499C6}" type="pres">
      <dgm:prSet presAssocID="{FD729450-CEB1-480B-A940-30D1DB8279D9}" presName="root2" presStyleCnt="0"/>
      <dgm:spPr/>
    </dgm:pt>
    <dgm:pt modelId="{EDDA2759-EFEB-46C1-BC63-0D6CA060EC20}" type="pres">
      <dgm:prSet presAssocID="{FD729450-CEB1-480B-A940-30D1DB8279D9}" presName="LevelTwoTextNode" presStyleLbl="node2" presStyleIdx="0" presStyleCnt="2">
        <dgm:presLayoutVars>
          <dgm:chPref val="3"/>
        </dgm:presLayoutVars>
      </dgm:prSet>
      <dgm:spPr/>
      <dgm:t>
        <a:bodyPr/>
        <a:lstStyle/>
        <a:p>
          <a:endParaRPr lang="en-US"/>
        </a:p>
      </dgm:t>
    </dgm:pt>
    <dgm:pt modelId="{0B5B27A2-BCED-49B1-9773-BC4E16C76222}" type="pres">
      <dgm:prSet presAssocID="{FD729450-CEB1-480B-A940-30D1DB8279D9}" presName="level3hierChild" presStyleCnt="0"/>
      <dgm:spPr/>
    </dgm:pt>
    <dgm:pt modelId="{99B9458E-5337-4F18-9971-6D03CC032537}" type="pres">
      <dgm:prSet presAssocID="{6AE2C25D-FB14-40CD-B800-61D61F1AE70B}" presName="conn2-1" presStyleLbl="parChTrans1D3" presStyleIdx="0" presStyleCnt="5"/>
      <dgm:spPr/>
      <dgm:t>
        <a:bodyPr/>
        <a:lstStyle/>
        <a:p>
          <a:endParaRPr lang="en-US"/>
        </a:p>
      </dgm:t>
    </dgm:pt>
    <dgm:pt modelId="{4C52BF32-9366-4F1F-B63D-AB0D68FAD9D3}" type="pres">
      <dgm:prSet presAssocID="{6AE2C25D-FB14-40CD-B800-61D61F1AE70B}" presName="connTx" presStyleLbl="parChTrans1D3" presStyleIdx="0" presStyleCnt="5"/>
      <dgm:spPr/>
      <dgm:t>
        <a:bodyPr/>
        <a:lstStyle/>
        <a:p>
          <a:endParaRPr lang="en-US"/>
        </a:p>
      </dgm:t>
    </dgm:pt>
    <dgm:pt modelId="{AD930A76-7EB5-4250-952F-36F23FB1B1EF}" type="pres">
      <dgm:prSet presAssocID="{E7E8AFA4-6960-49B0-809A-520E7A2B9885}" presName="root2" presStyleCnt="0"/>
      <dgm:spPr/>
    </dgm:pt>
    <dgm:pt modelId="{BFE689B1-D364-45F0-A20F-A0E5AF005E9C}" type="pres">
      <dgm:prSet presAssocID="{E7E8AFA4-6960-49B0-809A-520E7A2B9885}" presName="LevelTwoTextNode" presStyleLbl="node3" presStyleIdx="0" presStyleCnt="5" custScaleX="241312" custScaleY="113141" custLinFactNeighborY="-85916">
        <dgm:presLayoutVars>
          <dgm:chPref val="3"/>
        </dgm:presLayoutVars>
      </dgm:prSet>
      <dgm:spPr/>
      <dgm:t>
        <a:bodyPr/>
        <a:lstStyle/>
        <a:p>
          <a:endParaRPr lang="en-US"/>
        </a:p>
      </dgm:t>
    </dgm:pt>
    <dgm:pt modelId="{A4880BC8-439B-42A2-926E-28BBC2B8E52D}" type="pres">
      <dgm:prSet presAssocID="{E7E8AFA4-6960-49B0-809A-520E7A2B9885}" presName="level3hierChild" presStyleCnt="0"/>
      <dgm:spPr/>
    </dgm:pt>
    <dgm:pt modelId="{83E9E939-6D3D-4730-B2AE-5FBACC6C4A48}" type="pres">
      <dgm:prSet presAssocID="{97968FCB-3F45-419A-924B-36556FDE569D}" presName="conn2-1" presStyleLbl="parChTrans1D4" presStyleIdx="0" presStyleCnt="2"/>
      <dgm:spPr/>
      <dgm:t>
        <a:bodyPr/>
        <a:lstStyle/>
        <a:p>
          <a:endParaRPr lang="en-US"/>
        </a:p>
      </dgm:t>
    </dgm:pt>
    <dgm:pt modelId="{24F2807F-2662-4385-B798-875DB62E429B}" type="pres">
      <dgm:prSet presAssocID="{97968FCB-3F45-419A-924B-36556FDE569D}" presName="connTx" presStyleLbl="parChTrans1D4" presStyleIdx="0" presStyleCnt="2"/>
      <dgm:spPr/>
      <dgm:t>
        <a:bodyPr/>
        <a:lstStyle/>
        <a:p>
          <a:endParaRPr lang="en-US"/>
        </a:p>
      </dgm:t>
    </dgm:pt>
    <dgm:pt modelId="{B44F6B94-E533-4562-8F7E-536126DA4096}" type="pres">
      <dgm:prSet presAssocID="{41B99E2C-AD22-4B0E-957F-1465D6A90402}" presName="root2" presStyleCnt="0"/>
      <dgm:spPr/>
    </dgm:pt>
    <dgm:pt modelId="{C5C60B9C-A8BC-4D44-8F83-406F29438C50}" type="pres">
      <dgm:prSet presAssocID="{41B99E2C-AD22-4B0E-957F-1465D6A90402}" presName="LevelTwoTextNode" presStyleLbl="node4" presStyleIdx="0" presStyleCnt="2" custScaleX="241312" custLinFactY="-60133" custLinFactNeighborY="-100000">
        <dgm:presLayoutVars>
          <dgm:chPref val="3"/>
        </dgm:presLayoutVars>
      </dgm:prSet>
      <dgm:spPr/>
      <dgm:t>
        <a:bodyPr/>
        <a:lstStyle/>
        <a:p>
          <a:endParaRPr lang="en-US"/>
        </a:p>
      </dgm:t>
    </dgm:pt>
    <dgm:pt modelId="{8885FEEB-60CB-412C-8A15-814F1EA643B0}" type="pres">
      <dgm:prSet presAssocID="{41B99E2C-AD22-4B0E-957F-1465D6A90402}" presName="level3hierChild" presStyleCnt="0"/>
      <dgm:spPr/>
    </dgm:pt>
    <dgm:pt modelId="{ECDA3F76-3784-4FC0-8923-0B7BAD25E17E}" type="pres">
      <dgm:prSet presAssocID="{8284AC51-5347-4A4C-B69E-05909954D771}" presName="conn2-1" presStyleLbl="parChTrans1D4" presStyleIdx="1" presStyleCnt="2"/>
      <dgm:spPr/>
      <dgm:t>
        <a:bodyPr/>
        <a:lstStyle/>
        <a:p>
          <a:endParaRPr lang="en-US"/>
        </a:p>
      </dgm:t>
    </dgm:pt>
    <dgm:pt modelId="{3C9CC616-B417-4D31-AA0F-5B496543AE5A}" type="pres">
      <dgm:prSet presAssocID="{8284AC51-5347-4A4C-B69E-05909954D771}" presName="connTx" presStyleLbl="parChTrans1D4" presStyleIdx="1" presStyleCnt="2"/>
      <dgm:spPr/>
      <dgm:t>
        <a:bodyPr/>
        <a:lstStyle/>
        <a:p>
          <a:endParaRPr lang="en-US"/>
        </a:p>
      </dgm:t>
    </dgm:pt>
    <dgm:pt modelId="{AE60B6EA-550B-414F-B946-B71CEB6504F3}" type="pres">
      <dgm:prSet presAssocID="{BEB82A66-1CB4-4120-B1F5-FB7E7445B0F5}" presName="root2" presStyleCnt="0"/>
      <dgm:spPr/>
    </dgm:pt>
    <dgm:pt modelId="{2A6EB571-5A07-4E8D-B759-7F9BF4121383}" type="pres">
      <dgm:prSet presAssocID="{BEB82A66-1CB4-4120-B1F5-FB7E7445B0F5}" presName="LevelTwoTextNode" presStyleLbl="node4" presStyleIdx="1" presStyleCnt="2" custScaleX="241312">
        <dgm:presLayoutVars>
          <dgm:chPref val="3"/>
        </dgm:presLayoutVars>
      </dgm:prSet>
      <dgm:spPr/>
      <dgm:t>
        <a:bodyPr/>
        <a:lstStyle/>
        <a:p>
          <a:endParaRPr lang="en-US"/>
        </a:p>
      </dgm:t>
    </dgm:pt>
    <dgm:pt modelId="{EA54BB7B-E1FA-436C-A49F-5B07DC6FC02C}" type="pres">
      <dgm:prSet presAssocID="{BEB82A66-1CB4-4120-B1F5-FB7E7445B0F5}" presName="level3hierChild" presStyleCnt="0"/>
      <dgm:spPr/>
    </dgm:pt>
    <dgm:pt modelId="{FE7BFB7D-D781-44DA-97C0-7AE8DBAF51F1}" type="pres">
      <dgm:prSet presAssocID="{95051FCC-F8FF-4162-A3F1-5F12C6C3A2D0}" presName="conn2-1" presStyleLbl="parChTrans1D3" presStyleIdx="1" presStyleCnt="5"/>
      <dgm:spPr/>
      <dgm:t>
        <a:bodyPr/>
        <a:lstStyle/>
        <a:p>
          <a:endParaRPr lang="en-US"/>
        </a:p>
      </dgm:t>
    </dgm:pt>
    <dgm:pt modelId="{B230A973-3E50-4A90-87E9-50A51F3B9F5E}" type="pres">
      <dgm:prSet presAssocID="{95051FCC-F8FF-4162-A3F1-5F12C6C3A2D0}" presName="connTx" presStyleLbl="parChTrans1D3" presStyleIdx="1" presStyleCnt="5"/>
      <dgm:spPr/>
      <dgm:t>
        <a:bodyPr/>
        <a:lstStyle/>
        <a:p>
          <a:endParaRPr lang="en-US"/>
        </a:p>
      </dgm:t>
    </dgm:pt>
    <dgm:pt modelId="{2BCAC547-C80B-42E3-865A-C8A829A844AB}" type="pres">
      <dgm:prSet presAssocID="{2DDD269E-FBD1-4F55-A52A-AFE98436D56B}" presName="root2" presStyleCnt="0"/>
      <dgm:spPr/>
    </dgm:pt>
    <dgm:pt modelId="{1FC9D7C2-F648-44E8-903C-A995C2A8FA4A}" type="pres">
      <dgm:prSet presAssocID="{2DDD269E-FBD1-4F55-A52A-AFE98436D56B}" presName="LevelTwoTextNode" presStyleLbl="node3" presStyleIdx="1" presStyleCnt="5" custScaleX="241312" custLinFactNeighborY="-71032">
        <dgm:presLayoutVars>
          <dgm:chPref val="3"/>
        </dgm:presLayoutVars>
      </dgm:prSet>
      <dgm:spPr/>
      <dgm:t>
        <a:bodyPr/>
        <a:lstStyle/>
        <a:p>
          <a:endParaRPr lang="en-US"/>
        </a:p>
      </dgm:t>
    </dgm:pt>
    <dgm:pt modelId="{6FED36C3-1D13-4B76-9579-01DB725AE3F3}" type="pres">
      <dgm:prSet presAssocID="{2DDD269E-FBD1-4F55-A52A-AFE98436D56B}" presName="level3hierChild" presStyleCnt="0"/>
      <dgm:spPr/>
    </dgm:pt>
    <dgm:pt modelId="{B3E9C845-6586-4AB5-A7E5-B40A67B4183A}" type="pres">
      <dgm:prSet presAssocID="{FA385620-A34F-4760-AAC9-00A22945815B}" presName="conn2-1" presStyleLbl="parChTrans1D3" presStyleIdx="2" presStyleCnt="5"/>
      <dgm:spPr/>
      <dgm:t>
        <a:bodyPr/>
        <a:lstStyle/>
        <a:p>
          <a:endParaRPr lang="en-US"/>
        </a:p>
      </dgm:t>
    </dgm:pt>
    <dgm:pt modelId="{42E093CC-36DE-4D0D-9F36-FD2187C9EFC2}" type="pres">
      <dgm:prSet presAssocID="{FA385620-A34F-4760-AAC9-00A22945815B}" presName="connTx" presStyleLbl="parChTrans1D3" presStyleIdx="2" presStyleCnt="5"/>
      <dgm:spPr/>
      <dgm:t>
        <a:bodyPr/>
        <a:lstStyle/>
        <a:p>
          <a:endParaRPr lang="en-US"/>
        </a:p>
      </dgm:t>
    </dgm:pt>
    <dgm:pt modelId="{981D322E-8608-4411-88B6-7902C9F5D6A9}" type="pres">
      <dgm:prSet presAssocID="{F28E137B-BE8E-42B2-A161-92BACE8557CC}" presName="root2" presStyleCnt="0"/>
      <dgm:spPr/>
    </dgm:pt>
    <dgm:pt modelId="{0091B3F2-163F-4084-B181-F1522FB1FEE7}" type="pres">
      <dgm:prSet presAssocID="{F28E137B-BE8E-42B2-A161-92BACE8557CC}" presName="LevelTwoTextNode" presStyleLbl="node3" presStyleIdx="2" presStyleCnt="5" custScaleX="484021" custScaleY="150293" custLinFactNeighborY="-25129">
        <dgm:presLayoutVars>
          <dgm:chPref val="3"/>
        </dgm:presLayoutVars>
      </dgm:prSet>
      <dgm:spPr/>
      <dgm:t>
        <a:bodyPr/>
        <a:lstStyle/>
        <a:p>
          <a:endParaRPr lang="en-US"/>
        </a:p>
      </dgm:t>
    </dgm:pt>
    <dgm:pt modelId="{B0C4E45B-EB32-472A-831F-7F65A49789D8}" type="pres">
      <dgm:prSet presAssocID="{F28E137B-BE8E-42B2-A161-92BACE8557CC}" presName="level3hierChild" presStyleCnt="0"/>
      <dgm:spPr/>
    </dgm:pt>
    <dgm:pt modelId="{D3E3E6D2-6192-4999-A8E7-03D328426AC3}" type="pres">
      <dgm:prSet presAssocID="{4C758D9E-B271-4FEC-A9B6-4054F364F33C}" presName="conn2-1" presStyleLbl="parChTrans1D2" presStyleIdx="1" presStyleCnt="2"/>
      <dgm:spPr/>
      <dgm:t>
        <a:bodyPr/>
        <a:lstStyle/>
        <a:p>
          <a:endParaRPr lang="en-US"/>
        </a:p>
      </dgm:t>
    </dgm:pt>
    <dgm:pt modelId="{64AC08E9-4453-4934-8ECE-F3D49A65B33C}" type="pres">
      <dgm:prSet presAssocID="{4C758D9E-B271-4FEC-A9B6-4054F364F33C}" presName="connTx" presStyleLbl="parChTrans1D2" presStyleIdx="1" presStyleCnt="2"/>
      <dgm:spPr/>
      <dgm:t>
        <a:bodyPr/>
        <a:lstStyle/>
        <a:p>
          <a:endParaRPr lang="en-US"/>
        </a:p>
      </dgm:t>
    </dgm:pt>
    <dgm:pt modelId="{B04042CA-6C7B-4BCC-824D-1EAFE38262BB}" type="pres">
      <dgm:prSet presAssocID="{DA1E8147-8171-4E0E-AE13-F5588978528A}" presName="root2" presStyleCnt="0"/>
      <dgm:spPr/>
    </dgm:pt>
    <dgm:pt modelId="{25521935-391E-4DEA-8DDE-21C60055F4B3}" type="pres">
      <dgm:prSet presAssocID="{DA1E8147-8171-4E0E-AE13-F5588978528A}" presName="LevelTwoTextNode" presStyleLbl="node2" presStyleIdx="1" presStyleCnt="2">
        <dgm:presLayoutVars>
          <dgm:chPref val="3"/>
        </dgm:presLayoutVars>
      </dgm:prSet>
      <dgm:spPr/>
      <dgm:t>
        <a:bodyPr/>
        <a:lstStyle/>
        <a:p>
          <a:endParaRPr lang="en-US"/>
        </a:p>
      </dgm:t>
    </dgm:pt>
    <dgm:pt modelId="{752CCCA0-6892-40E3-A3CA-3755E3BD2C13}" type="pres">
      <dgm:prSet presAssocID="{DA1E8147-8171-4E0E-AE13-F5588978528A}" presName="level3hierChild" presStyleCnt="0"/>
      <dgm:spPr/>
    </dgm:pt>
    <dgm:pt modelId="{57FC0964-939E-4D6D-9630-7A0477AE06D4}" type="pres">
      <dgm:prSet presAssocID="{1A3DDAE4-CD7B-4EF6-AFEF-DF1E84786054}" presName="conn2-1" presStyleLbl="parChTrans1D3" presStyleIdx="3" presStyleCnt="5"/>
      <dgm:spPr/>
      <dgm:t>
        <a:bodyPr/>
        <a:lstStyle/>
        <a:p>
          <a:endParaRPr lang="en-US"/>
        </a:p>
      </dgm:t>
    </dgm:pt>
    <dgm:pt modelId="{F873C5AF-0F36-415B-84DE-46C5A22FE990}" type="pres">
      <dgm:prSet presAssocID="{1A3DDAE4-CD7B-4EF6-AFEF-DF1E84786054}" presName="connTx" presStyleLbl="parChTrans1D3" presStyleIdx="3" presStyleCnt="5"/>
      <dgm:spPr/>
      <dgm:t>
        <a:bodyPr/>
        <a:lstStyle/>
        <a:p>
          <a:endParaRPr lang="en-US"/>
        </a:p>
      </dgm:t>
    </dgm:pt>
    <dgm:pt modelId="{64BA01E1-F061-443B-970F-B79480201254}" type="pres">
      <dgm:prSet presAssocID="{EABAFF79-89F9-4407-AF4B-F6E99CD88DA1}" presName="root2" presStyleCnt="0"/>
      <dgm:spPr/>
    </dgm:pt>
    <dgm:pt modelId="{DC74B9EC-2BF6-4858-97B8-6BF0727186A1}" type="pres">
      <dgm:prSet presAssocID="{EABAFF79-89F9-4407-AF4B-F6E99CD88DA1}" presName="LevelTwoTextNode" presStyleLbl="node3" presStyleIdx="3" presStyleCnt="5" custScaleX="241312" custLinFactNeighborY="63799">
        <dgm:presLayoutVars>
          <dgm:chPref val="3"/>
        </dgm:presLayoutVars>
      </dgm:prSet>
      <dgm:spPr/>
      <dgm:t>
        <a:bodyPr/>
        <a:lstStyle/>
        <a:p>
          <a:endParaRPr lang="en-US"/>
        </a:p>
      </dgm:t>
    </dgm:pt>
    <dgm:pt modelId="{3A3591A7-71A9-4F23-9B27-9DA324E99800}" type="pres">
      <dgm:prSet presAssocID="{EABAFF79-89F9-4407-AF4B-F6E99CD88DA1}" presName="level3hierChild" presStyleCnt="0"/>
      <dgm:spPr/>
    </dgm:pt>
    <dgm:pt modelId="{52EAFF30-363E-4D47-9C0A-6282650CD439}" type="pres">
      <dgm:prSet presAssocID="{E0C08160-9015-4C74-AC69-6287A61B1AAC}" presName="conn2-1" presStyleLbl="parChTrans1D3" presStyleIdx="4" presStyleCnt="5"/>
      <dgm:spPr/>
      <dgm:t>
        <a:bodyPr/>
        <a:lstStyle/>
        <a:p>
          <a:endParaRPr lang="en-US"/>
        </a:p>
      </dgm:t>
    </dgm:pt>
    <dgm:pt modelId="{398A349B-B03B-4C2E-9C73-45A40FAAA0A2}" type="pres">
      <dgm:prSet presAssocID="{E0C08160-9015-4C74-AC69-6287A61B1AAC}" presName="connTx" presStyleLbl="parChTrans1D3" presStyleIdx="4" presStyleCnt="5"/>
      <dgm:spPr/>
      <dgm:t>
        <a:bodyPr/>
        <a:lstStyle/>
        <a:p>
          <a:endParaRPr lang="en-US"/>
        </a:p>
      </dgm:t>
    </dgm:pt>
    <dgm:pt modelId="{A41C04BE-0B8A-4A47-9262-ECACB6998CD1}" type="pres">
      <dgm:prSet presAssocID="{FAB2CFDC-1548-4C33-BD26-8C716647CFAC}" presName="root2" presStyleCnt="0"/>
      <dgm:spPr/>
    </dgm:pt>
    <dgm:pt modelId="{5D2223D4-271F-4ACA-AE4F-D4C6E964C550}" type="pres">
      <dgm:prSet presAssocID="{FAB2CFDC-1548-4C33-BD26-8C716647CFAC}" presName="LevelTwoTextNode" presStyleLbl="node3" presStyleIdx="4" presStyleCnt="5" custScaleX="241312" custLinFactY="9702" custLinFactNeighborY="100000">
        <dgm:presLayoutVars>
          <dgm:chPref val="3"/>
        </dgm:presLayoutVars>
      </dgm:prSet>
      <dgm:spPr/>
      <dgm:t>
        <a:bodyPr/>
        <a:lstStyle/>
        <a:p>
          <a:endParaRPr lang="en-US"/>
        </a:p>
      </dgm:t>
    </dgm:pt>
    <dgm:pt modelId="{B2172479-6705-492F-BE5B-5D63E9E409DD}" type="pres">
      <dgm:prSet presAssocID="{FAB2CFDC-1548-4C33-BD26-8C716647CFAC}" presName="level3hierChild" presStyleCnt="0"/>
      <dgm:spPr/>
    </dgm:pt>
  </dgm:ptLst>
  <dgm:cxnLst>
    <dgm:cxn modelId="{37422573-14C0-42BD-A9A4-7AE43BFE4A46}" type="presOf" srcId="{E0C08160-9015-4C74-AC69-6287A61B1AAC}" destId="{398A349B-B03B-4C2E-9C73-45A40FAAA0A2}" srcOrd="1" destOrd="0" presId="urn:microsoft.com/office/officeart/2005/8/layout/hierarchy2"/>
    <dgm:cxn modelId="{45D7364C-0C99-4BF1-B3F6-3BB1637DFB03}" srcId="{FD729450-CEB1-480B-A940-30D1DB8279D9}" destId="{F28E137B-BE8E-42B2-A161-92BACE8557CC}" srcOrd="2" destOrd="0" parTransId="{FA385620-A34F-4760-AAC9-00A22945815B}" sibTransId="{7B2FB4D3-A815-45BD-AE69-91D41F7B4CF3}"/>
    <dgm:cxn modelId="{CDCFBFA3-7C84-4813-84FF-A43C05AECC71}" type="presOf" srcId="{E0C08160-9015-4C74-AC69-6287A61B1AAC}" destId="{52EAFF30-363E-4D47-9C0A-6282650CD439}" srcOrd="0" destOrd="0" presId="urn:microsoft.com/office/officeart/2005/8/layout/hierarchy2"/>
    <dgm:cxn modelId="{CC27204F-0086-484C-9206-ABAF3D5ED75B}" type="presOf" srcId="{6AE2C25D-FB14-40CD-B800-61D61F1AE70B}" destId="{4C52BF32-9366-4F1F-B63D-AB0D68FAD9D3}" srcOrd="1" destOrd="0" presId="urn:microsoft.com/office/officeart/2005/8/layout/hierarchy2"/>
    <dgm:cxn modelId="{CF19CE8C-6F1B-4567-8777-85B6A89C5B3A}" type="presOf" srcId="{96FC144F-FDC8-4170-B739-BE97C12B7263}" destId="{4AC4AC7A-AB81-41E4-8F26-EC81D9A4FE99}" srcOrd="0" destOrd="0" presId="urn:microsoft.com/office/officeart/2005/8/layout/hierarchy2"/>
    <dgm:cxn modelId="{20AC0B2E-6D80-4392-92AD-D484821B097C}" type="presOf" srcId="{FA385620-A34F-4760-AAC9-00A22945815B}" destId="{42E093CC-36DE-4D0D-9F36-FD2187C9EFC2}" srcOrd="1" destOrd="0" presId="urn:microsoft.com/office/officeart/2005/8/layout/hierarchy2"/>
    <dgm:cxn modelId="{1B748B83-E39A-4A45-A0EE-D88AB2DEBCAC}" type="presOf" srcId="{EABAFF79-89F9-4407-AF4B-F6E99CD88DA1}" destId="{DC74B9EC-2BF6-4858-97B8-6BF0727186A1}" srcOrd="0" destOrd="0" presId="urn:microsoft.com/office/officeart/2005/8/layout/hierarchy2"/>
    <dgm:cxn modelId="{F3A79238-7F38-49ED-A541-89BFD5A43DC6}" type="presOf" srcId="{39E3AEEC-5A7C-4E3C-89D8-B471A9FD4A4B}" destId="{5DB3C923-A705-4772-A362-919F9874BFA1}" srcOrd="0" destOrd="0" presId="urn:microsoft.com/office/officeart/2005/8/layout/hierarchy2"/>
    <dgm:cxn modelId="{0A9E6949-D6AC-4B68-9A4B-35448A9FEF61}" type="presOf" srcId="{8284AC51-5347-4A4C-B69E-05909954D771}" destId="{3C9CC616-B417-4D31-AA0F-5B496543AE5A}" srcOrd="1" destOrd="0" presId="urn:microsoft.com/office/officeart/2005/8/layout/hierarchy2"/>
    <dgm:cxn modelId="{714524FC-85C3-457A-9E20-0CD7E2F304B7}" type="presOf" srcId="{4C758D9E-B271-4FEC-A9B6-4054F364F33C}" destId="{D3E3E6D2-6192-4999-A8E7-03D328426AC3}" srcOrd="0" destOrd="0" presId="urn:microsoft.com/office/officeart/2005/8/layout/hierarchy2"/>
    <dgm:cxn modelId="{5B100043-95C7-4E2B-B81A-9D2FF51C3ABC}" type="presOf" srcId="{95051FCC-F8FF-4162-A3F1-5F12C6C3A2D0}" destId="{FE7BFB7D-D781-44DA-97C0-7AE8DBAF51F1}" srcOrd="0" destOrd="0" presId="urn:microsoft.com/office/officeart/2005/8/layout/hierarchy2"/>
    <dgm:cxn modelId="{6F8E2EED-56F0-42EC-8859-70224B6ADDD8}" srcId="{20EF03E3-46BF-45F9-AE33-D2630D8F4AC4}" destId="{39E3AEEC-5A7C-4E3C-89D8-B471A9FD4A4B}" srcOrd="0" destOrd="0" parTransId="{CD68F79F-EDB6-40E1-A9A5-853D18585DD9}" sibTransId="{38FB61E5-BED2-42EE-B4BE-62F6E0731F3E}"/>
    <dgm:cxn modelId="{67B3F57E-B59B-4A91-AFCB-634C4E9DDF24}" type="presOf" srcId="{DA1E8147-8171-4E0E-AE13-F5588978528A}" destId="{25521935-391E-4DEA-8DDE-21C60055F4B3}" srcOrd="0" destOrd="0" presId="urn:microsoft.com/office/officeart/2005/8/layout/hierarchy2"/>
    <dgm:cxn modelId="{A785D3A8-CE84-4FF8-9F4D-45E6DEE5977F}" type="presOf" srcId="{FD729450-CEB1-480B-A940-30D1DB8279D9}" destId="{EDDA2759-EFEB-46C1-BC63-0D6CA060EC20}" srcOrd="0" destOrd="0" presId="urn:microsoft.com/office/officeart/2005/8/layout/hierarchy2"/>
    <dgm:cxn modelId="{A696A206-DB3C-4A4C-A090-74B8E9D958DC}" type="presOf" srcId="{97968FCB-3F45-419A-924B-36556FDE569D}" destId="{24F2807F-2662-4385-B798-875DB62E429B}" srcOrd="1" destOrd="0" presId="urn:microsoft.com/office/officeart/2005/8/layout/hierarchy2"/>
    <dgm:cxn modelId="{23C1C90F-332F-4A58-B290-CCB3D207DA18}" type="presOf" srcId="{41B99E2C-AD22-4B0E-957F-1465D6A90402}" destId="{C5C60B9C-A8BC-4D44-8F83-406F29438C50}" srcOrd="0" destOrd="0" presId="urn:microsoft.com/office/officeart/2005/8/layout/hierarchy2"/>
    <dgm:cxn modelId="{987F670F-D8AC-4358-849A-CCEE2E7D5B61}" srcId="{39E3AEEC-5A7C-4E3C-89D8-B471A9FD4A4B}" destId="{DA1E8147-8171-4E0E-AE13-F5588978528A}" srcOrd="1" destOrd="0" parTransId="{4C758D9E-B271-4FEC-A9B6-4054F364F33C}" sibTransId="{401CC95F-1AA4-45A9-B47F-03BD098FBF9B}"/>
    <dgm:cxn modelId="{D7F9F784-F9C5-430A-AF32-7C93CB4E4D06}" type="presOf" srcId="{97968FCB-3F45-419A-924B-36556FDE569D}" destId="{83E9E939-6D3D-4730-B2AE-5FBACC6C4A48}" srcOrd="0" destOrd="0" presId="urn:microsoft.com/office/officeart/2005/8/layout/hierarchy2"/>
    <dgm:cxn modelId="{5DDA000A-C240-44EA-971A-4922294605C5}" srcId="{E7E8AFA4-6960-49B0-809A-520E7A2B9885}" destId="{41B99E2C-AD22-4B0E-957F-1465D6A90402}" srcOrd="0" destOrd="0" parTransId="{97968FCB-3F45-419A-924B-36556FDE569D}" sibTransId="{10347B63-818E-439C-A935-B7BE479B245E}"/>
    <dgm:cxn modelId="{7DBC4F77-5E18-480B-BF3F-CF6769249618}" type="presOf" srcId="{95051FCC-F8FF-4162-A3F1-5F12C6C3A2D0}" destId="{B230A973-3E50-4A90-87E9-50A51F3B9F5E}" srcOrd="1" destOrd="0" presId="urn:microsoft.com/office/officeart/2005/8/layout/hierarchy2"/>
    <dgm:cxn modelId="{6BA7B114-D0FE-4609-A436-4572E3211070}" srcId="{DA1E8147-8171-4E0E-AE13-F5588978528A}" destId="{EABAFF79-89F9-4407-AF4B-F6E99CD88DA1}" srcOrd="0" destOrd="0" parTransId="{1A3DDAE4-CD7B-4EF6-AFEF-DF1E84786054}" sibTransId="{61ED2960-4AF0-4F3B-88D1-8D579270094F}"/>
    <dgm:cxn modelId="{9A85430A-6763-46BE-A503-B5706BDBF2BA}" srcId="{FD729450-CEB1-480B-A940-30D1DB8279D9}" destId="{2DDD269E-FBD1-4F55-A52A-AFE98436D56B}" srcOrd="1" destOrd="0" parTransId="{95051FCC-F8FF-4162-A3F1-5F12C6C3A2D0}" sibTransId="{6A1049DA-68A7-4491-9DCE-BCB1D8919947}"/>
    <dgm:cxn modelId="{47B8F0CF-963C-4002-9A14-956CE3C9F0D0}" type="presOf" srcId="{F28E137B-BE8E-42B2-A161-92BACE8557CC}" destId="{0091B3F2-163F-4084-B181-F1522FB1FEE7}" srcOrd="0" destOrd="0" presId="urn:microsoft.com/office/officeart/2005/8/layout/hierarchy2"/>
    <dgm:cxn modelId="{3A856D73-98D8-4F28-BC88-2362CC8D0F01}" type="presOf" srcId="{4C758D9E-B271-4FEC-A9B6-4054F364F33C}" destId="{64AC08E9-4453-4934-8ECE-F3D49A65B33C}" srcOrd="1" destOrd="0" presId="urn:microsoft.com/office/officeart/2005/8/layout/hierarchy2"/>
    <dgm:cxn modelId="{983278E2-40EE-4EBE-B631-5CDF6591BD30}" srcId="{39E3AEEC-5A7C-4E3C-89D8-B471A9FD4A4B}" destId="{FD729450-CEB1-480B-A940-30D1DB8279D9}" srcOrd="0" destOrd="0" parTransId="{96FC144F-FDC8-4170-B739-BE97C12B7263}" sibTransId="{85A175CD-847E-4667-B967-F6AF84FC7406}"/>
    <dgm:cxn modelId="{6C5974C6-34ED-4EEB-A842-D42FF733B826}" srcId="{DA1E8147-8171-4E0E-AE13-F5588978528A}" destId="{FAB2CFDC-1548-4C33-BD26-8C716647CFAC}" srcOrd="1" destOrd="0" parTransId="{E0C08160-9015-4C74-AC69-6287A61B1AAC}" sibTransId="{70178504-2EA2-40D6-A553-FB92CD9B69B9}"/>
    <dgm:cxn modelId="{BDAECFBA-4CE6-4E8A-9335-0ED53D427E23}" type="presOf" srcId="{1A3DDAE4-CD7B-4EF6-AFEF-DF1E84786054}" destId="{F873C5AF-0F36-415B-84DE-46C5A22FE990}" srcOrd="1" destOrd="0" presId="urn:microsoft.com/office/officeart/2005/8/layout/hierarchy2"/>
    <dgm:cxn modelId="{DE98B8E5-2DDB-44C0-922B-B2FF561C9F6C}" type="presOf" srcId="{8284AC51-5347-4A4C-B69E-05909954D771}" destId="{ECDA3F76-3784-4FC0-8923-0B7BAD25E17E}" srcOrd="0" destOrd="0" presId="urn:microsoft.com/office/officeart/2005/8/layout/hierarchy2"/>
    <dgm:cxn modelId="{9BB588BD-10B2-46B2-B3AC-BE632E5F5806}" type="presOf" srcId="{96FC144F-FDC8-4170-B739-BE97C12B7263}" destId="{001E37BE-1232-4951-B1A6-BD1451EC3315}" srcOrd="1" destOrd="0" presId="urn:microsoft.com/office/officeart/2005/8/layout/hierarchy2"/>
    <dgm:cxn modelId="{869E0527-C476-4E98-BDFC-12B3C7168DD8}" srcId="{FD729450-CEB1-480B-A940-30D1DB8279D9}" destId="{E7E8AFA4-6960-49B0-809A-520E7A2B9885}" srcOrd="0" destOrd="0" parTransId="{6AE2C25D-FB14-40CD-B800-61D61F1AE70B}" sibTransId="{E10E9D13-5F63-43C7-82DC-662A6EABDF3B}"/>
    <dgm:cxn modelId="{1BC5595B-1CFD-495E-B82F-4CB69F5BB0C1}" srcId="{E7E8AFA4-6960-49B0-809A-520E7A2B9885}" destId="{BEB82A66-1CB4-4120-B1F5-FB7E7445B0F5}" srcOrd="1" destOrd="0" parTransId="{8284AC51-5347-4A4C-B69E-05909954D771}" sibTransId="{463F9E83-405D-4141-B0BD-4B4D5B1901D0}"/>
    <dgm:cxn modelId="{30D172DB-F2B2-4AE8-9BB9-91E8F3C6313B}" type="presOf" srcId="{1A3DDAE4-CD7B-4EF6-AFEF-DF1E84786054}" destId="{57FC0964-939E-4D6D-9630-7A0477AE06D4}" srcOrd="0" destOrd="0" presId="urn:microsoft.com/office/officeart/2005/8/layout/hierarchy2"/>
    <dgm:cxn modelId="{CBB8FAB4-6C67-4920-8B2A-84AB5312D772}" type="presOf" srcId="{6AE2C25D-FB14-40CD-B800-61D61F1AE70B}" destId="{99B9458E-5337-4F18-9971-6D03CC032537}" srcOrd="0" destOrd="0" presId="urn:microsoft.com/office/officeart/2005/8/layout/hierarchy2"/>
    <dgm:cxn modelId="{24668929-443A-48FE-B729-C62249C6DF5B}" type="presOf" srcId="{20EF03E3-46BF-45F9-AE33-D2630D8F4AC4}" destId="{8AA10DE1-E87E-4A32-97C4-2FA5BB3298B2}" srcOrd="0" destOrd="0" presId="urn:microsoft.com/office/officeart/2005/8/layout/hierarchy2"/>
    <dgm:cxn modelId="{5400C873-C39D-448A-9979-59CEC7681134}" type="presOf" srcId="{E7E8AFA4-6960-49B0-809A-520E7A2B9885}" destId="{BFE689B1-D364-45F0-A20F-A0E5AF005E9C}" srcOrd="0" destOrd="0" presId="urn:microsoft.com/office/officeart/2005/8/layout/hierarchy2"/>
    <dgm:cxn modelId="{20C7DCAD-374C-4E2B-8060-167B35804D3C}" type="presOf" srcId="{2DDD269E-FBD1-4F55-A52A-AFE98436D56B}" destId="{1FC9D7C2-F648-44E8-903C-A995C2A8FA4A}" srcOrd="0" destOrd="0" presId="urn:microsoft.com/office/officeart/2005/8/layout/hierarchy2"/>
    <dgm:cxn modelId="{684D2836-25BB-4002-86B2-0D9CA2764F83}" type="presOf" srcId="{BEB82A66-1CB4-4120-B1F5-FB7E7445B0F5}" destId="{2A6EB571-5A07-4E8D-B759-7F9BF4121383}" srcOrd="0" destOrd="0" presId="urn:microsoft.com/office/officeart/2005/8/layout/hierarchy2"/>
    <dgm:cxn modelId="{2882FA4C-6869-4D0F-A4B0-692121CEE8A1}" type="presOf" srcId="{FAB2CFDC-1548-4C33-BD26-8C716647CFAC}" destId="{5D2223D4-271F-4ACA-AE4F-D4C6E964C550}" srcOrd="0" destOrd="0" presId="urn:microsoft.com/office/officeart/2005/8/layout/hierarchy2"/>
    <dgm:cxn modelId="{C4B1B19E-1A34-4FB9-9F89-B0DA2FA4EDBD}" type="presOf" srcId="{FA385620-A34F-4760-AAC9-00A22945815B}" destId="{B3E9C845-6586-4AB5-A7E5-B40A67B4183A}" srcOrd="0" destOrd="0" presId="urn:microsoft.com/office/officeart/2005/8/layout/hierarchy2"/>
    <dgm:cxn modelId="{F2E6DFDF-0BC7-495B-95A7-1193C30DC9A5}" type="presParOf" srcId="{8AA10DE1-E87E-4A32-97C4-2FA5BB3298B2}" destId="{663E5AFE-CFF2-44CB-BBD9-13C2533AC305}" srcOrd="0" destOrd="0" presId="urn:microsoft.com/office/officeart/2005/8/layout/hierarchy2"/>
    <dgm:cxn modelId="{1A6A5E91-362A-4008-A1B3-A493378AD3F3}" type="presParOf" srcId="{663E5AFE-CFF2-44CB-BBD9-13C2533AC305}" destId="{5DB3C923-A705-4772-A362-919F9874BFA1}" srcOrd="0" destOrd="0" presId="urn:microsoft.com/office/officeart/2005/8/layout/hierarchy2"/>
    <dgm:cxn modelId="{33BF9881-A6C5-4149-9E66-18951699E100}" type="presParOf" srcId="{663E5AFE-CFF2-44CB-BBD9-13C2533AC305}" destId="{DDF8D5BC-BB18-436B-B878-34979D31CBD9}" srcOrd="1" destOrd="0" presId="urn:microsoft.com/office/officeart/2005/8/layout/hierarchy2"/>
    <dgm:cxn modelId="{973388B3-3BDE-492D-971B-D65E1395093C}" type="presParOf" srcId="{DDF8D5BC-BB18-436B-B878-34979D31CBD9}" destId="{4AC4AC7A-AB81-41E4-8F26-EC81D9A4FE99}" srcOrd="0" destOrd="0" presId="urn:microsoft.com/office/officeart/2005/8/layout/hierarchy2"/>
    <dgm:cxn modelId="{5E2A1191-4E83-4F49-8126-27BA40A800EA}" type="presParOf" srcId="{4AC4AC7A-AB81-41E4-8F26-EC81D9A4FE99}" destId="{001E37BE-1232-4951-B1A6-BD1451EC3315}" srcOrd="0" destOrd="0" presId="urn:microsoft.com/office/officeart/2005/8/layout/hierarchy2"/>
    <dgm:cxn modelId="{71FE505A-3BEF-49C2-ACFB-11E161AFF1BB}" type="presParOf" srcId="{DDF8D5BC-BB18-436B-B878-34979D31CBD9}" destId="{177C1834-DF98-44E4-8162-8AB286C499C6}" srcOrd="1" destOrd="0" presId="urn:microsoft.com/office/officeart/2005/8/layout/hierarchy2"/>
    <dgm:cxn modelId="{846C6F97-E62A-40F9-9A46-B8A8F34E7867}" type="presParOf" srcId="{177C1834-DF98-44E4-8162-8AB286C499C6}" destId="{EDDA2759-EFEB-46C1-BC63-0D6CA060EC20}" srcOrd="0" destOrd="0" presId="urn:microsoft.com/office/officeart/2005/8/layout/hierarchy2"/>
    <dgm:cxn modelId="{F02FB638-315B-416A-AF7C-373BEE806846}" type="presParOf" srcId="{177C1834-DF98-44E4-8162-8AB286C499C6}" destId="{0B5B27A2-BCED-49B1-9773-BC4E16C76222}" srcOrd="1" destOrd="0" presId="urn:microsoft.com/office/officeart/2005/8/layout/hierarchy2"/>
    <dgm:cxn modelId="{0D3CB49D-BDCA-46E2-85DC-5F1986E73D86}" type="presParOf" srcId="{0B5B27A2-BCED-49B1-9773-BC4E16C76222}" destId="{99B9458E-5337-4F18-9971-6D03CC032537}" srcOrd="0" destOrd="0" presId="urn:microsoft.com/office/officeart/2005/8/layout/hierarchy2"/>
    <dgm:cxn modelId="{655D867F-FFC5-4AFA-A9F1-58B20EE1C7EF}" type="presParOf" srcId="{99B9458E-5337-4F18-9971-6D03CC032537}" destId="{4C52BF32-9366-4F1F-B63D-AB0D68FAD9D3}" srcOrd="0" destOrd="0" presId="urn:microsoft.com/office/officeart/2005/8/layout/hierarchy2"/>
    <dgm:cxn modelId="{F5AD20F3-14D0-4C97-8EAD-DCF1995F4135}" type="presParOf" srcId="{0B5B27A2-BCED-49B1-9773-BC4E16C76222}" destId="{AD930A76-7EB5-4250-952F-36F23FB1B1EF}" srcOrd="1" destOrd="0" presId="urn:microsoft.com/office/officeart/2005/8/layout/hierarchy2"/>
    <dgm:cxn modelId="{246BB453-552B-48BD-B81A-FAE56A2CA7EB}" type="presParOf" srcId="{AD930A76-7EB5-4250-952F-36F23FB1B1EF}" destId="{BFE689B1-D364-45F0-A20F-A0E5AF005E9C}" srcOrd="0" destOrd="0" presId="urn:microsoft.com/office/officeart/2005/8/layout/hierarchy2"/>
    <dgm:cxn modelId="{80A29752-3FFF-45E9-8662-166BFF3D6F57}" type="presParOf" srcId="{AD930A76-7EB5-4250-952F-36F23FB1B1EF}" destId="{A4880BC8-439B-42A2-926E-28BBC2B8E52D}" srcOrd="1" destOrd="0" presId="urn:microsoft.com/office/officeart/2005/8/layout/hierarchy2"/>
    <dgm:cxn modelId="{B46A81A6-31BD-4410-9D5B-E7F776960F94}" type="presParOf" srcId="{A4880BC8-439B-42A2-926E-28BBC2B8E52D}" destId="{83E9E939-6D3D-4730-B2AE-5FBACC6C4A48}" srcOrd="0" destOrd="0" presId="urn:microsoft.com/office/officeart/2005/8/layout/hierarchy2"/>
    <dgm:cxn modelId="{4C0F987B-084B-436A-B180-FFDC80040206}" type="presParOf" srcId="{83E9E939-6D3D-4730-B2AE-5FBACC6C4A48}" destId="{24F2807F-2662-4385-B798-875DB62E429B}" srcOrd="0" destOrd="0" presId="urn:microsoft.com/office/officeart/2005/8/layout/hierarchy2"/>
    <dgm:cxn modelId="{A163F0E4-F524-4AF7-BB44-5D9DBD40F90C}" type="presParOf" srcId="{A4880BC8-439B-42A2-926E-28BBC2B8E52D}" destId="{B44F6B94-E533-4562-8F7E-536126DA4096}" srcOrd="1" destOrd="0" presId="urn:microsoft.com/office/officeart/2005/8/layout/hierarchy2"/>
    <dgm:cxn modelId="{A27B701B-62F6-4629-B871-EDF3F2FE2433}" type="presParOf" srcId="{B44F6B94-E533-4562-8F7E-536126DA4096}" destId="{C5C60B9C-A8BC-4D44-8F83-406F29438C50}" srcOrd="0" destOrd="0" presId="urn:microsoft.com/office/officeart/2005/8/layout/hierarchy2"/>
    <dgm:cxn modelId="{CC2C9B72-7C36-4EE4-AEDA-434D5B1B893A}" type="presParOf" srcId="{B44F6B94-E533-4562-8F7E-536126DA4096}" destId="{8885FEEB-60CB-412C-8A15-814F1EA643B0}" srcOrd="1" destOrd="0" presId="urn:microsoft.com/office/officeart/2005/8/layout/hierarchy2"/>
    <dgm:cxn modelId="{A0E61645-ACF6-4A70-8442-92771B078ABA}" type="presParOf" srcId="{A4880BC8-439B-42A2-926E-28BBC2B8E52D}" destId="{ECDA3F76-3784-4FC0-8923-0B7BAD25E17E}" srcOrd="2" destOrd="0" presId="urn:microsoft.com/office/officeart/2005/8/layout/hierarchy2"/>
    <dgm:cxn modelId="{5D79E203-368F-486C-8495-FCDE720852FF}" type="presParOf" srcId="{ECDA3F76-3784-4FC0-8923-0B7BAD25E17E}" destId="{3C9CC616-B417-4D31-AA0F-5B496543AE5A}" srcOrd="0" destOrd="0" presId="urn:microsoft.com/office/officeart/2005/8/layout/hierarchy2"/>
    <dgm:cxn modelId="{319E62D9-22F1-4966-A26E-9832256B2D17}" type="presParOf" srcId="{A4880BC8-439B-42A2-926E-28BBC2B8E52D}" destId="{AE60B6EA-550B-414F-B946-B71CEB6504F3}" srcOrd="3" destOrd="0" presId="urn:microsoft.com/office/officeart/2005/8/layout/hierarchy2"/>
    <dgm:cxn modelId="{0D293508-361A-417B-BC6F-6564DCBB57F3}" type="presParOf" srcId="{AE60B6EA-550B-414F-B946-B71CEB6504F3}" destId="{2A6EB571-5A07-4E8D-B759-7F9BF4121383}" srcOrd="0" destOrd="0" presId="urn:microsoft.com/office/officeart/2005/8/layout/hierarchy2"/>
    <dgm:cxn modelId="{AF4F569B-9E48-4A58-A917-993E158F23F5}" type="presParOf" srcId="{AE60B6EA-550B-414F-B946-B71CEB6504F3}" destId="{EA54BB7B-E1FA-436C-A49F-5B07DC6FC02C}" srcOrd="1" destOrd="0" presId="urn:microsoft.com/office/officeart/2005/8/layout/hierarchy2"/>
    <dgm:cxn modelId="{5615AAA3-DA92-4C17-AD20-0EAAC1BE68C0}" type="presParOf" srcId="{0B5B27A2-BCED-49B1-9773-BC4E16C76222}" destId="{FE7BFB7D-D781-44DA-97C0-7AE8DBAF51F1}" srcOrd="2" destOrd="0" presId="urn:microsoft.com/office/officeart/2005/8/layout/hierarchy2"/>
    <dgm:cxn modelId="{A76ACF84-8EA9-4FB5-B183-39D600AE10E4}" type="presParOf" srcId="{FE7BFB7D-D781-44DA-97C0-7AE8DBAF51F1}" destId="{B230A973-3E50-4A90-87E9-50A51F3B9F5E}" srcOrd="0" destOrd="0" presId="urn:microsoft.com/office/officeart/2005/8/layout/hierarchy2"/>
    <dgm:cxn modelId="{73893B11-D5F9-4F4F-B4A0-11AB65A51484}" type="presParOf" srcId="{0B5B27A2-BCED-49B1-9773-BC4E16C76222}" destId="{2BCAC547-C80B-42E3-865A-C8A829A844AB}" srcOrd="3" destOrd="0" presId="urn:microsoft.com/office/officeart/2005/8/layout/hierarchy2"/>
    <dgm:cxn modelId="{126771C6-533A-4CE3-835C-66F60DF8C7AE}" type="presParOf" srcId="{2BCAC547-C80B-42E3-865A-C8A829A844AB}" destId="{1FC9D7C2-F648-44E8-903C-A995C2A8FA4A}" srcOrd="0" destOrd="0" presId="urn:microsoft.com/office/officeart/2005/8/layout/hierarchy2"/>
    <dgm:cxn modelId="{D1EFDD0F-C171-440D-B131-1C4292AB83BA}" type="presParOf" srcId="{2BCAC547-C80B-42E3-865A-C8A829A844AB}" destId="{6FED36C3-1D13-4B76-9579-01DB725AE3F3}" srcOrd="1" destOrd="0" presId="urn:microsoft.com/office/officeart/2005/8/layout/hierarchy2"/>
    <dgm:cxn modelId="{75DC05DC-FA2C-4295-8660-C2C8D90D25C0}" type="presParOf" srcId="{0B5B27A2-BCED-49B1-9773-BC4E16C76222}" destId="{B3E9C845-6586-4AB5-A7E5-B40A67B4183A}" srcOrd="4" destOrd="0" presId="urn:microsoft.com/office/officeart/2005/8/layout/hierarchy2"/>
    <dgm:cxn modelId="{E1D2EB1D-C61A-4913-A072-76A5F9A0F75F}" type="presParOf" srcId="{B3E9C845-6586-4AB5-A7E5-B40A67B4183A}" destId="{42E093CC-36DE-4D0D-9F36-FD2187C9EFC2}" srcOrd="0" destOrd="0" presId="urn:microsoft.com/office/officeart/2005/8/layout/hierarchy2"/>
    <dgm:cxn modelId="{79409936-B987-4383-82CD-5481E0C7BB11}" type="presParOf" srcId="{0B5B27A2-BCED-49B1-9773-BC4E16C76222}" destId="{981D322E-8608-4411-88B6-7902C9F5D6A9}" srcOrd="5" destOrd="0" presId="urn:microsoft.com/office/officeart/2005/8/layout/hierarchy2"/>
    <dgm:cxn modelId="{7EA7DB8B-E9C0-46F2-A898-A99D891BDF59}" type="presParOf" srcId="{981D322E-8608-4411-88B6-7902C9F5D6A9}" destId="{0091B3F2-163F-4084-B181-F1522FB1FEE7}" srcOrd="0" destOrd="0" presId="urn:microsoft.com/office/officeart/2005/8/layout/hierarchy2"/>
    <dgm:cxn modelId="{F354B7D0-28D9-412F-9818-3A8470AEAD91}" type="presParOf" srcId="{981D322E-8608-4411-88B6-7902C9F5D6A9}" destId="{B0C4E45B-EB32-472A-831F-7F65A49789D8}" srcOrd="1" destOrd="0" presId="urn:microsoft.com/office/officeart/2005/8/layout/hierarchy2"/>
    <dgm:cxn modelId="{049946D7-48ED-4112-864A-469BAEEA085E}" type="presParOf" srcId="{DDF8D5BC-BB18-436B-B878-34979D31CBD9}" destId="{D3E3E6D2-6192-4999-A8E7-03D328426AC3}" srcOrd="2" destOrd="0" presId="urn:microsoft.com/office/officeart/2005/8/layout/hierarchy2"/>
    <dgm:cxn modelId="{E31FAEBC-C969-4D98-BF66-B87AA5A0998A}" type="presParOf" srcId="{D3E3E6D2-6192-4999-A8E7-03D328426AC3}" destId="{64AC08E9-4453-4934-8ECE-F3D49A65B33C}" srcOrd="0" destOrd="0" presId="urn:microsoft.com/office/officeart/2005/8/layout/hierarchy2"/>
    <dgm:cxn modelId="{6AE22A4D-0B13-47FA-ADF8-A4250BEB1F8F}" type="presParOf" srcId="{DDF8D5BC-BB18-436B-B878-34979D31CBD9}" destId="{B04042CA-6C7B-4BCC-824D-1EAFE38262BB}" srcOrd="3" destOrd="0" presId="urn:microsoft.com/office/officeart/2005/8/layout/hierarchy2"/>
    <dgm:cxn modelId="{EBE5EDFB-E3A2-44C5-8408-B61AE062ED8F}" type="presParOf" srcId="{B04042CA-6C7B-4BCC-824D-1EAFE38262BB}" destId="{25521935-391E-4DEA-8DDE-21C60055F4B3}" srcOrd="0" destOrd="0" presId="urn:microsoft.com/office/officeart/2005/8/layout/hierarchy2"/>
    <dgm:cxn modelId="{F5062604-7336-4BC0-A940-DD17B9A72886}" type="presParOf" srcId="{B04042CA-6C7B-4BCC-824D-1EAFE38262BB}" destId="{752CCCA0-6892-40E3-A3CA-3755E3BD2C13}" srcOrd="1" destOrd="0" presId="urn:microsoft.com/office/officeart/2005/8/layout/hierarchy2"/>
    <dgm:cxn modelId="{9953330B-F524-4443-B9AD-2E785A2B53C1}" type="presParOf" srcId="{752CCCA0-6892-40E3-A3CA-3755E3BD2C13}" destId="{57FC0964-939E-4D6D-9630-7A0477AE06D4}" srcOrd="0" destOrd="0" presId="urn:microsoft.com/office/officeart/2005/8/layout/hierarchy2"/>
    <dgm:cxn modelId="{E8C6287B-F0FF-4DBD-A2B2-03D3185241C0}" type="presParOf" srcId="{57FC0964-939E-4D6D-9630-7A0477AE06D4}" destId="{F873C5AF-0F36-415B-84DE-46C5A22FE990}" srcOrd="0" destOrd="0" presId="urn:microsoft.com/office/officeart/2005/8/layout/hierarchy2"/>
    <dgm:cxn modelId="{8AA23C39-CB5D-403D-B308-ACB3E503F740}" type="presParOf" srcId="{752CCCA0-6892-40E3-A3CA-3755E3BD2C13}" destId="{64BA01E1-F061-443B-970F-B79480201254}" srcOrd="1" destOrd="0" presId="urn:microsoft.com/office/officeart/2005/8/layout/hierarchy2"/>
    <dgm:cxn modelId="{70E6B39E-0D9B-458A-AE41-9347E6F2465B}" type="presParOf" srcId="{64BA01E1-F061-443B-970F-B79480201254}" destId="{DC74B9EC-2BF6-4858-97B8-6BF0727186A1}" srcOrd="0" destOrd="0" presId="urn:microsoft.com/office/officeart/2005/8/layout/hierarchy2"/>
    <dgm:cxn modelId="{DADF0EE7-38CA-4647-8D32-6484D18957E7}" type="presParOf" srcId="{64BA01E1-F061-443B-970F-B79480201254}" destId="{3A3591A7-71A9-4F23-9B27-9DA324E99800}" srcOrd="1" destOrd="0" presId="urn:microsoft.com/office/officeart/2005/8/layout/hierarchy2"/>
    <dgm:cxn modelId="{0C9CF65F-D310-4754-950E-242727DCD655}" type="presParOf" srcId="{752CCCA0-6892-40E3-A3CA-3755E3BD2C13}" destId="{52EAFF30-363E-4D47-9C0A-6282650CD439}" srcOrd="2" destOrd="0" presId="urn:microsoft.com/office/officeart/2005/8/layout/hierarchy2"/>
    <dgm:cxn modelId="{0666BA69-2696-4B9C-8B53-39FA7D47C1DA}" type="presParOf" srcId="{52EAFF30-363E-4D47-9C0A-6282650CD439}" destId="{398A349B-B03B-4C2E-9C73-45A40FAAA0A2}" srcOrd="0" destOrd="0" presId="urn:microsoft.com/office/officeart/2005/8/layout/hierarchy2"/>
    <dgm:cxn modelId="{4BA0FC1D-F8F5-4395-924D-D61FAFC857F2}" type="presParOf" srcId="{752CCCA0-6892-40E3-A3CA-3755E3BD2C13}" destId="{A41C04BE-0B8A-4A47-9262-ECACB6998CD1}" srcOrd="3" destOrd="0" presId="urn:microsoft.com/office/officeart/2005/8/layout/hierarchy2"/>
    <dgm:cxn modelId="{B271CA41-C35D-4F9C-83A0-81DCB21CDA87}" type="presParOf" srcId="{A41C04BE-0B8A-4A47-9262-ECACB6998CD1}" destId="{5D2223D4-271F-4ACA-AE4F-D4C6E964C550}" srcOrd="0" destOrd="0" presId="urn:microsoft.com/office/officeart/2005/8/layout/hierarchy2"/>
    <dgm:cxn modelId="{282C9631-17F3-415F-BF92-3CE154BD25B3}" type="presParOf" srcId="{A41C04BE-0B8A-4A47-9262-ECACB6998CD1}" destId="{B2172479-6705-492F-BE5B-5D63E9E409D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3C923-A705-4772-A362-919F9874BFA1}">
      <dsp:nvSpPr>
        <dsp:cNvPr id="0" name=""/>
        <dsp:cNvSpPr/>
      </dsp:nvSpPr>
      <dsp:spPr>
        <a:xfrm>
          <a:off x="4066" y="3186202"/>
          <a:ext cx="929385"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Switch structure</a:t>
          </a:r>
          <a:endParaRPr lang="en-US" sz="1600" b="1" kern="1200" dirty="0"/>
        </a:p>
      </dsp:txBody>
      <dsp:txXfrm>
        <a:off x="17676" y="3199812"/>
        <a:ext cx="902165" cy="437472"/>
      </dsp:txXfrm>
    </dsp:sp>
    <dsp:sp modelId="{4AC4AC7A-AB81-41E4-8F26-EC81D9A4FE99}">
      <dsp:nvSpPr>
        <dsp:cNvPr id="0" name=""/>
        <dsp:cNvSpPr/>
      </dsp:nvSpPr>
      <dsp:spPr>
        <a:xfrm rot="17797274">
          <a:off x="704508" y="3040943"/>
          <a:ext cx="829640" cy="13521"/>
        </a:xfrm>
        <a:custGeom>
          <a:avLst/>
          <a:gdLst/>
          <a:ahLst/>
          <a:cxnLst/>
          <a:rect l="0" t="0" r="0" b="0"/>
          <a:pathLst>
            <a:path>
              <a:moveTo>
                <a:pt x="0" y="6760"/>
              </a:moveTo>
              <a:lnTo>
                <a:pt x="829640" y="676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1098587" y="3026963"/>
        <a:ext cx="41482" cy="41482"/>
      </dsp:txXfrm>
    </dsp:sp>
    <dsp:sp modelId="{EDDA2759-EFEB-46C1-BC63-0D6CA060EC20}">
      <dsp:nvSpPr>
        <dsp:cNvPr id="0" name=""/>
        <dsp:cNvSpPr/>
      </dsp:nvSpPr>
      <dsp:spPr>
        <a:xfrm>
          <a:off x="1305205" y="2444514"/>
          <a:ext cx="929385"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Circuit switches</a:t>
          </a:r>
          <a:endParaRPr lang="en-US" sz="1600" b="1" kern="1200" dirty="0"/>
        </a:p>
      </dsp:txBody>
      <dsp:txXfrm>
        <a:off x="1318815" y="2458124"/>
        <a:ext cx="902165" cy="437472"/>
      </dsp:txXfrm>
    </dsp:sp>
    <dsp:sp modelId="{99B9458E-5337-4F18-9971-6D03CC032537}">
      <dsp:nvSpPr>
        <dsp:cNvPr id="0" name=""/>
        <dsp:cNvSpPr/>
      </dsp:nvSpPr>
      <dsp:spPr>
        <a:xfrm rot="17369285">
          <a:off x="1863300" y="2144851"/>
          <a:ext cx="1114334" cy="13521"/>
        </a:xfrm>
        <a:custGeom>
          <a:avLst/>
          <a:gdLst/>
          <a:ahLst/>
          <a:cxnLst/>
          <a:rect l="0" t="0" r="0" b="0"/>
          <a:pathLst>
            <a:path>
              <a:moveTo>
                <a:pt x="0" y="6760"/>
              </a:moveTo>
              <a:lnTo>
                <a:pt x="1114334" y="676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2392609" y="2123754"/>
        <a:ext cx="55716" cy="55716"/>
      </dsp:txXfrm>
    </dsp:sp>
    <dsp:sp modelId="{BFE689B1-D364-45F0-A20F-A0E5AF005E9C}">
      <dsp:nvSpPr>
        <dsp:cNvPr id="0" name=""/>
        <dsp:cNvSpPr/>
      </dsp:nvSpPr>
      <dsp:spPr>
        <a:xfrm>
          <a:off x="2606344" y="1363485"/>
          <a:ext cx="2242717" cy="525757"/>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Space-division switch</a:t>
          </a:r>
          <a:endParaRPr lang="en-US" sz="1600" b="1" kern="1200" dirty="0"/>
        </a:p>
      </dsp:txBody>
      <dsp:txXfrm>
        <a:off x="2621743" y="1378884"/>
        <a:ext cx="2211919" cy="494959"/>
      </dsp:txXfrm>
    </dsp:sp>
    <dsp:sp modelId="{83E9E939-6D3D-4730-B2AE-5FBACC6C4A48}">
      <dsp:nvSpPr>
        <dsp:cNvPr id="0" name=""/>
        <dsp:cNvSpPr/>
      </dsp:nvSpPr>
      <dsp:spPr>
        <a:xfrm rot="18076376">
          <a:off x="4676874" y="1313564"/>
          <a:ext cx="716129" cy="13521"/>
        </a:xfrm>
        <a:custGeom>
          <a:avLst/>
          <a:gdLst/>
          <a:ahLst/>
          <a:cxnLst/>
          <a:rect l="0" t="0" r="0" b="0"/>
          <a:pathLst>
            <a:path>
              <a:moveTo>
                <a:pt x="0" y="6760"/>
              </a:moveTo>
              <a:lnTo>
                <a:pt x="716129" y="676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5017035" y="1302422"/>
        <a:ext cx="35806" cy="35806"/>
      </dsp:txXfrm>
    </dsp:sp>
    <dsp:sp modelId="{C5C60B9C-A8BC-4D44-8F83-406F29438C50}">
      <dsp:nvSpPr>
        <dsp:cNvPr id="0" name=""/>
        <dsp:cNvSpPr/>
      </dsp:nvSpPr>
      <dsp:spPr>
        <a:xfrm>
          <a:off x="5220816" y="781939"/>
          <a:ext cx="2242717"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Crossbar switch</a:t>
          </a:r>
          <a:endParaRPr lang="en-US" sz="1600" b="1" kern="1200" dirty="0"/>
        </a:p>
      </dsp:txBody>
      <dsp:txXfrm>
        <a:off x="5234426" y="795549"/>
        <a:ext cx="2215497" cy="437472"/>
      </dsp:txXfrm>
    </dsp:sp>
    <dsp:sp modelId="{ECDA3F76-3784-4FC0-8923-0B7BAD25E17E}">
      <dsp:nvSpPr>
        <dsp:cNvPr id="0" name=""/>
        <dsp:cNvSpPr/>
      </dsp:nvSpPr>
      <dsp:spPr>
        <a:xfrm rot="3650787">
          <a:off x="4653380" y="1952825"/>
          <a:ext cx="763117" cy="13521"/>
        </a:xfrm>
        <a:custGeom>
          <a:avLst/>
          <a:gdLst/>
          <a:ahLst/>
          <a:cxnLst/>
          <a:rect l="0" t="0" r="0" b="0"/>
          <a:pathLst>
            <a:path>
              <a:moveTo>
                <a:pt x="0" y="6760"/>
              </a:moveTo>
              <a:lnTo>
                <a:pt x="763117" y="676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5015861" y="1940508"/>
        <a:ext cx="38155" cy="38155"/>
      </dsp:txXfrm>
    </dsp:sp>
    <dsp:sp modelId="{2A6EB571-5A07-4E8D-B759-7F9BF4121383}">
      <dsp:nvSpPr>
        <dsp:cNvPr id="0" name=""/>
        <dsp:cNvSpPr/>
      </dsp:nvSpPr>
      <dsp:spPr>
        <a:xfrm>
          <a:off x="5220816" y="2060462"/>
          <a:ext cx="2242717"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Multistage switch</a:t>
          </a:r>
          <a:endParaRPr lang="en-US" sz="1600" b="1" kern="1200" dirty="0"/>
        </a:p>
      </dsp:txBody>
      <dsp:txXfrm>
        <a:off x="5234426" y="2074072"/>
        <a:ext cx="2215497" cy="437472"/>
      </dsp:txXfrm>
    </dsp:sp>
    <dsp:sp modelId="{FE7BFB7D-D781-44DA-97C0-7AE8DBAF51F1}">
      <dsp:nvSpPr>
        <dsp:cNvPr id="0" name=""/>
        <dsp:cNvSpPr/>
      </dsp:nvSpPr>
      <dsp:spPr>
        <a:xfrm rot="18705465">
          <a:off x="2141365" y="2461898"/>
          <a:ext cx="558203" cy="13521"/>
        </a:xfrm>
        <a:custGeom>
          <a:avLst/>
          <a:gdLst/>
          <a:ahLst/>
          <a:cxnLst/>
          <a:rect l="0" t="0" r="0" b="0"/>
          <a:pathLst>
            <a:path>
              <a:moveTo>
                <a:pt x="0" y="6760"/>
              </a:moveTo>
              <a:lnTo>
                <a:pt x="558203" y="676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2406512" y="2454704"/>
        <a:ext cx="27910" cy="27910"/>
      </dsp:txXfrm>
    </dsp:sp>
    <dsp:sp modelId="{1FC9D7C2-F648-44E8-903C-A995C2A8FA4A}">
      <dsp:nvSpPr>
        <dsp:cNvPr id="0" name=""/>
        <dsp:cNvSpPr/>
      </dsp:nvSpPr>
      <dsp:spPr>
        <a:xfrm>
          <a:off x="2606344" y="2028112"/>
          <a:ext cx="2242717"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Time-division switch</a:t>
          </a:r>
          <a:endParaRPr lang="en-US" sz="1600" b="1" kern="1200" dirty="0"/>
        </a:p>
      </dsp:txBody>
      <dsp:txXfrm>
        <a:off x="2619954" y="2041722"/>
        <a:ext cx="2215497" cy="437472"/>
      </dsp:txXfrm>
    </dsp:sp>
    <dsp:sp modelId="{B3E9C845-6586-4AB5-A7E5-B40A67B4183A}">
      <dsp:nvSpPr>
        <dsp:cNvPr id="0" name=""/>
        <dsp:cNvSpPr/>
      </dsp:nvSpPr>
      <dsp:spPr>
        <a:xfrm rot="3019420">
          <a:off x="2129329" y="2894177"/>
          <a:ext cx="582275" cy="13521"/>
        </a:xfrm>
        <a:custGeom>
          <a:avLst/>
          <a:gdLst/>
          <a:ahLst/>
          <a:cxnLst/>
          <a:rect l="0" t="0" r="0" b="0"/>
          <a:pathLst>
            <a:path>
              <a:moveTo>
                <a:pt x="0" y="6760"/>
              </a:moveTo>
              <a:lnTo>
                <a:pt x="582275" y="676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2405910" y="2886381"/>
        <a:ext cx="29113" cy="29113"/>
      </dsp:txXfrm>
    </dsp:sp>
    <dsp:sp modelId="{0091B3F2-163F-4084-B181-F1522FB1FEE7}">
      <dsp:nvSpPr>
        <dsp:cNvPr id="0" name=""/>
        <dsp:cNvSpPr/>
      </dsp:nvSpPr>
      <dsp:spPr>
        <a:xfrm>
          <a:off x="2606344" y="2775816"/>
          <a:ext cx="4498418" cy="698400"/>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Time and space- division switch combinations</a:t>
          </a:r>
          <a:endParaRPr lang="en-US" sz="1600" b="1" kern="1200" dirty="0"/>
        </a:p>
      </dsp:txBody>
      <dsp:txXfrm>
        <a:off x="2626799" y="2796271"/>
        <a:ext cx="4457508" cy="657490"/>
      </dsp:txXfrm>
    </dsp:sp>
    <dsp:sp modelId="{D3E3E6D2-6192-4999-A8E7-03D328426AC3}">
      <dsp:nvSpPr>
        <dsp:cNvPr id="0" name=""/>
        <dsp:cNvSpPr/>
      </dsp:nvSpPr>
      <dsp:spPr>
        <a:xfrm rot="3802726">
          <a:off x="704508" y="3782632"/>
          <a:ext cx="829640" cy="13521"/>
        </a:xfrm>
        <a:custGeom>
          <a:avLst/>
          <a:gdLst/>
          <a:ahLst/>
          <a:cxnLst/>
          <a:rect l="0" t="0" r="0" b="0"/>
          <a:pathLst>
            <a:path>
              <a:moveTo>
                <a:pt x="0" y="6760"/>
              </a:moveTo>
              <a:lnTo>
                <a:pt x="829640" y="676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1098587" y="3768652"/>
        <a:ext cx="41482" cy="41482"/>
      </dsp:txXfrm>
    </dsp:sp>
    <dsp:sp modelId="{25521935-391E-4DEA-8DDE-21C60055F4B3}">
      <dsp:nvSpPr>
        <dsp:cNvPr id="0" name=""/>
        <dsp:cNvSpPr/>
      </dsp:nvSpPr>
      <dsp:spPr>
        <a:xfrm>
          <a:off x="1305205" y="3927891"/>
          <a:ext cx="929385"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Packet switches</a:t>
          </a:r>
          <a:endParaRPr lang="en-US" sz="1600" b="1" kern="1200" dirty="0"/>
        </a:p>
      </dsp:txBody>
      <dsp:txXfrm>
        <a:off x="1318815" y="3941501"/>
        <a:ext cx="902165" cy="437472"/>
      </dsp:txXfrm>
    </dsp:sp>
    <dsp:sp modelId="{57FC0964-939E-4D6D-9630-7A0477AE06D4}">
      <dsp:nvSpPr>
        <dsp:cNvPr id="0" name=""/>
        <dsp:cNvSpPr/>
      </dsp:nvSpPr>
      <dsp:spPr>
        <a:xfrm rot="270122">
          <a:off x="2234015" y="4168112"/>
          <a:ext cx="372904" cy="13521"/>
        </a:xfrm>
        <a:custGeom>
          <a:avLst/>
          <a:gdLst/>
          <a:ahLst/>
          <a:cxnLst/>
          <a:rect l="0" t="0" r="0" b="0"/>
          <a:pathLst>
            <a:path>
              <a:moveTo>
                <a:pt x="0" y="6760"/>
              </a:moveTo>
              <a:lnTo>
                <a:pt x="372904" y="676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2411144" y="4165550"/>
        <a:ext cx="18645" cy="18645"/>
      </dsp:txXfrm>
    </dsp:sp>
    <dsp:sp modelId="{DC74B9EC-2BF6-4858-97B8-6BF0727186A1}">
      <dsp:nvSpPr>
        <dsp:cNvPr id="0" name=""/>
        <dsp:cNvSpPr/>
      </dsp:nvSpPr>
      <dsp:spPr>
        <a:xfrm>
          <a:off x="2606344" y="3957162"/>
          <a:ext cx="2242717"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Banyan switch</a:t>
          </a:r>
          <a:endParaRPr lang="en-US" sz="1600" b="1" kern="1200" dirty="0"/>
        </a:p>
      </dsp:txBody>
      <dsp:txXfrm>
        <a:off x="2619954" y="3970772"/>
        <a:ext cx="2215497" cy="437472"/>
      </dsp:txXfrm>
    </dsp:sp>
    <dsp:sp modelId="{52EAFF30-363E-4D47-9C0A-6282650CD439}">
      <dsp:nvSpPr>
        <dsp:cNvPr id="0" name=""/>
        <dsp:cNvSpPr/>
      </dsp:nvSpPr>
      <dsp:spPr>
        <a:xfrm rot="3865836">
          <a:off x="1989801" y="4541964"/>
          <a:ext cx="861331" cy="13521"/>
        </a:xfrm>
        <a:custGeom>
          <a:avLst/>
          <a:gdLst/>
          <a:ahLst/>
          <a:cxnLst/>
          <a:rect l="0" t="0" r="0" b="0"/>
          <a:pathLst>
            <a:path>
              <a:moveTo>
                <a:pt x="0" y="6760"/>
              </a:moveTo>
              <a:lnTo>
                <a:pt x="861331" y="6760"/>
              </a:lnTo>
            </a:path>
          </a:pathLst>
        </a:custGeom>
        <a:noFill/>
        <a:ln w="127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kern="1200"/>
        </a:p>
      </dsp:txBody>
      <dsp:txXfrm>
        <a:off x="2398934" y="4527192"/>
        <a:ext cx="43066" cy="43066"/>
      </dsp:txXfrm>
    </dsp:sp>
    <dsp:sp modelId="{5D2223D4-271F-4ACA-AE4F-D4C6E964C550}">
      <dsp:nvSpPr>
        <dsp:cNvPr id="0" name=""/>
        <dsp:cNvSpPr/>
      </dsp:nvSpPr>
      <dsp:spPr>
        <a:xfrm>
          <a:off x="2606344" y="4704866"/>
          <a:ext cx="2242717" cy="464692"/>
        </a:xfrm>
        <a:prstGeom prst="roundRect">
          <a:avLst>
            <a:gd name="adj" fmla="val 10000"/>
          </a:avLst>
        </a:prstGeom>
        <a:blipFill rotWithShape="0">
          <a:blip xmlns:r="http://schemas.openxmlformats.org/officeDocument/2006/relationships" r:embed="rId1">
            <a:duotone>
              <a:schemeClr val="dk2">
                <a:hueOff val="0"/>
                <a:satOff val="0"/>
                <a:lumOff val="0"/>
                <a:alphaOff val="0"/>
                <a:tint val="30000"/>
                <a:satMod val="300000"/>
              </a:schemeClr>
              <a:schemeClr val="dk2">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1" kern="1200" dirty="0" smtClean="0"/>
            <a:t>Batcher-Banyan switch</a:t>
          </a:r>
          <a:endParaRPr lang="en-US" sz="1600" b="1" kern="1200" dirty="0"/>
        </a:p>
      </dsp:txBody>
      <dsp:txXfrm>
        <a:off x="2619954" y="4718476"/>
        <a:ext cx="2215497" cy="4374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Unit-2.5 Switching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19118C-42DF-4A7A-8C2C-26B2700095F6}" type="datetimeFigureOut">
              <a:rPr lang="en-US" smtClean="0"/>
              <a:pPr/>
              <a:t>9/16/2021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12A7C-B9C5-4276-B42C-F4C116F9E7B4}" type="slidenum">
              <a:rPr lang="en-US" smtClean="0"/>
              <a:pPr/>
              <a:t>‹#›</a:t>
            </a:fld>
            <a:endParaRPr lang="en-US"/>
          </a:p>
        </p:txBody>
      </p:sp>
    </p:spTree>
    <p:extLst>
      <p:ext uri="{BB962C8B-B14F-4D97-AF65-F5344CB8AC3E}">
        <p14:creationId xmlns:p14="http://schemas.microsoft.com/office/powerpoint/2010/main" val="386967754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Unit-2.5 Switching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4D4D2-F97D-4423-91B1-7566CA7FB2FA}" type="datetimeFigureOut">
              <a:rPr lang="en-US" smtClean="0"/>
              <a:pPr/>
              <a:t>9/16/2021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17C71-7C19-4BFC-9138-A89243737158}" type="slidenum">
              <a:rPr lang="en-US" smtClean="0"/>
              <a:pPr/>
              <a:t>‹#›</a:t>
            </a:fld>
            <a:endParaRPr lang="en-US"/>
          </a:p>
        </p:txBody>
      </p:sp>
    </p:spTree>
    <p:extLst>
      <p:ext uri="{BB962C8B-B14F-4D97-AF65-F5344CB8AC3E}">
        <p14:creationId xmlns:p14="http://schemas.microsoft.com/office/powerpoint/2010/main" val="122462796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Unit-2.5 Switching</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1</a:t>
            </a:fld>
            <a:endParaRPr lang="en-US"/>
          </a:p>
        </p:txBody>
      </p:sp>
    </p:spTree>
    <p:extLst>
      <p:ext uri="{BB962C8B-B14F-4D97-AF65-F5344CB8AC3E}">
        <p14:creationId xmlns:p14="http://schemas.microsoft.com/office/powerpoint/2010/main" val="1331949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C903D2A-FC14-484A-B4F1-06AC41325E9B}" type="slidenum">
              <a:rPr lang="en-US" altLang="en-US" sz="1200" b="0" smtClean="0">
                <a:latin typeface="Times New Roman" panose="02020603050405020304" pitchFamily="18" charset="0"/>
              </a:rPr>
              <a:pPr/>
              <a:t>16</a:t>
            </a:fld>
            <a:endParaRPr lang="en-US" altLang="en-US" sz="1200" b="0" smtClean="0">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98610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03E8478-20C6-4869-8FFB-C2C00DB1BC2E}" type="slidenum">
              <a:rPr lang="en-US" altLang="en-US" sz="1200" b="0" smtClean="0">
                <a:latin typeface="Times New Roman" panose="02020603050405020304" pitchFamily="18" charset="0"/>
              </a:rPr>
              <a:pPr/>
              <a:t>17</a:t>
            </a:fld>
            <a:endParaRPr lang="en-US" altLang="en-US" sz="1200" b="0" smtClean="0">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485307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32E9039-10B2-46C7-A227-38BBAC805C90}" type="slidenum">
              <a:rPr lang="en-US" altLang="en-US" sz="1200" b="0" smtClean="0">
                <a:latin typeface="Times New Roman" panose="02020603050405020304" pitchFamily="18" charset="0"/>
              </a:rPr>
              <a:pPr/>
              <a:t>19</a:t>
            </a:fld>
            <a:endParaRPr lang="en-US" altLang="en-US" sz="1200" b="0" smtClean="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04808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3595010-5FF1-4B27-87DA-4B10824DE2C4}" type="slidenum">
              <a:rPr lang="en-US" altLang="en-US" sz="1200" b="0" smtClean="0">
                <a:latin typeface="Times New Roman" panose="02020603050405020304" pitchFamily="18" charset="0"/>
              </a:rPr>
              <a:pPr/>
              <a:t>21</a:t>
            </a:fld>
            <a:endParaRPr lang="en-US" altLang="en-US" sz="1200" b="0"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217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5748142-59FE-4376-8335-E297C04292C6}" type="slidenum">
              <a:rPr lang="en-US" altLang="en-US" sz="1200" b="0" smtClean="0">
                <a:latin typeface="Times New Roman" panose="02020603050405020304" pitchFamily="18" charset="0"/>
              </a:rPr>
              <a:pPr/>
              <a:t>23</a:t>
            </a:fld>
            <a:endParaRPr lang="en-US" altLang="en-US" sz="1200" b="0"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74866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7892D18-2F48-47BE-918E-FAEA66CDD5C9}" type="slidenum">
              <a:rPr lang="en-US" altLang="en-US" sz="1200" b="0" smtClean="0">
                <a:latin typeface="Times New Roman" panose="02020603050405020304" pitchFamily="18" charset="0"/>
              </a:rPr>
              <a:pPr/>
              <a:t>25</a:t>
            </a:fld>
            <a:endParaRPr lang="en-US" altLang="en-US" sz="1200" b="0" smtClean="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28458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E40C108-9C29-4C3C-85B4-C0976F7FBC39}" type="slidenum">
              <a:rPr lang="en-US" altLang="en-US" sz="1200" b="0" smtClean="0">
                <a:latin typeface="Times New Roman" panose="02020603050405020304" pitchFamily="18" charset="0"/>
              </a:rPr>
              <a:pPr/>
              <a:t>26</a:t>
            </a:fld>
            <a:endParaRPr lang="en-US" altLang="en-US" sz="1200" b="0"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04883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BE4742F-E4D7-4D44-BE30-FDC160AE40FB}" type="slidenum">
              <a:rPr lang="en-US" altLang="en-US" sz="1200" b="0" smtClean="0">
                <a:latin typeface="Times New Roman" panose="02020603050405020304" pitchFamily="18" charset="0"/>
              </a:rPr>
              <a:pPr/>
              <a:t>29</a:t>
            </a:fld>
            <a:endParaRPr lang="en-US" altLang="en-US" sz="1200" b="0"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60091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A28AA72-1DB4-4C23-A5E9-3FFDB317B7E8}" type="slidenum">
              <a:rPr lang="en-US" altLang="en-US" sz="1200" b="0" smtClean="0">
                <a:latin typeface="Times New Roman" panose="02020603050405020304" pitchFamily="18" charset="0"/>
              </a:rPr>
              <a:pPr/>
              <a:t>30</a:t>
            </a:fld>
            <a:endParaRPr lang="en-US" altLang="en-US" sz="1200" b="0"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49928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9887A0A-A310-4218-A427-8BAD4688E23C}" type="slidenum">
              <a:rPr lang="en-US" altLang="en-US" sz="1200" b="0" smtClean="0">
                <a:latin typeface="Times New Roman" panose="02020603050405020304" pitchFamily="18" charset="0"/>
              </a:rPr>
              <a:pPr/>
              <a:t>31</a:t>
            </a:fld>
            <a:endParaRPr lang="en-US" altLang="en-US" sz="1200" b="0"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8387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A6B6C9B-DA26-47C3-A500-95B4B04347E3}" type="slidenum">
              <a:rPr lang="en-US" altLang="en-US" sz="1200" b="0" smtClean="0">
                <a:latin typeface="Times New Roman" panose="02020603050405020304" pitchFamily="18" charset="0"/>
              </a:rPr>
              <a:pPr/>
              <a:t>4</a:t>
            </a:fld>
            <a:endParaRPr lang="en-US" altLang="en-US" sz="1200" b="0" smtClean="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05291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D91529A-B703-4A8C-8B64-CC6108F08086}" type="slidenum">
              <a:rPr lang="en-US" altLang="en-US" sz="1200" b="0" smtClean="0">
                <a:latin typeface="Times New Roman" panose="02020603050405020304" pitchFamily="18" charset="0"/>
              </a:rPr>
              <a:pPr/>
              <a:t>32</a:t>
            </a:fld>
            <a:endParaRPr lang="en-US" altLang="en-US" sz="1200" b="0"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25508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D50CF77-6C7E-48BD-BF8C-34DABF279AED}" type="slidenum">
              <a:rPr lang="en-US" altLang="en-US" sz="1200" b="0" smtClean="0">
                <a:latin typeface="Times New Roman" panose="02020603050405020304" pitchFamily="18" charset="0"/>
              </a:rPr>
              <a:pPr/>
              <a:t>33</a:t>
            </a:fld>
            <a:endParaRPr lang="en-US" altLang="en-US" sz="1200" b="0"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24707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C12740D-E18D-4E25-A784-9777954A28A8}" type="slidenum">
              <a:rPr lang="en-US" altLang="en-US" sz="1200" b="0" smtClean="0">
                <a:latin typeface="Times New Roman" panose="02020603050405020304" pitchFamily="18" charset="0"/>
              </a:rPr>
              <a:pPr/>
              <a:t>35</a:t>
            </a:fld>
            <a:endParaRPr lang="en-US" altLang="en-US" sz="1200" b="0"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2118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9E6EF73-ECC1-4D49-A88D-FE70E8AC007B}" type="slidenum">
              <a:rPr lang="en-US" altLang="en-US" sz="1200" b="0" smtClean="0">
                <a:latin typeface="Times New Roman" panose="02020603050405020304" pitchFamily="18" charset="0"/>
              </a:rPr>
              <a:pPr/>
              <a:t>37</a:t>
            </a:fld>
            <a:endParaRPr lang="en-US" altLang="en-US" sz="1200" b="0"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41972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6837577-F92D-493B-86CA-C12B6B980A11}" type="slidenum">
              <a:rPr lang="en-US" altLang="en-US" sz="1200" b="0" smtClean="0">
                <a:latin typeface="Times New Roman" panose="02020603050405020304" pitchFamily="18" charset="0"/>
              </a:rPr>
              <a:pPr/>
              <a:t>39</a:t>
            </a:fld>
            <a:endParaRPr lang="en-US" altLang="en-US" sz="1200" b="0"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60557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12708BD-C40C-4B24-9258-2DD7B212DD57}" type="slidenum">
              <a:rPr lang="en-US" altLang="en-US" sz="1200" b="0" smtClean="0">
                <a:latin typeface="Times New Roman" panose="02020603050405020304" pitchFamily="18" charset="0"/>
              </a:rPr>
              <a:pPr/>
              <a:t>41</a:t>
            </a:fld>
            <a:endParaRPr lang="en-US" altLang="en-US" sz="1200" b="0" smtClean="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51888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F0F6579-D16D-4B04-A6E1-3307B8A25934}" type="slidenum">
              <a:rPr lang="en-US" altLang="en-US" sz="1200" b="0" smtClean="0">
                <a:latin typeface="Times New Roman" panose="02020603050405020304" pitchFamily="18" charset="0"/>
              </a:rPr>
              <a:pPr/>
              <a:t>43</a:t>
            </a:fld>
            <a:endParaRPr lang="en-US" altLang="en-US" sz="1200" b="0" smtClean="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158184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5056DD9-75AB-41ED-8F07-C44AF3213891}" type="slidenum">
              <a:rPr lang="en-US" altLang="en-US" sz="1200" b="0" smtClean="0">
                <a:latin typeface="Times New Roman" panose="02020603050405020304" pitchFamily="18" charset="0"/>
              </a:rPr>
              <a:pPr/>
              <a:t>47</a:t>
            </a:fld>
            <a:endParaRPr lang="en-US" altLang="en-US" sz="1200" b="0" smtClean="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71945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C9EB752-57B5-4BE7-B85D-197D1DCE5F4D}" type="slidenum">
              <a:rPr lang="en-US" altLang="en-US" sz="1200" b="0" smtClean="0">
                <a:latin typeface="Times New Roman" panose="02020603050405020304" pitchFamily="18" charset="0"/>
              </a:rPr>
              <a:pPr/>
              <a:t>48</a:t>
            </a:fld>
            <a:endParaRPr lang="en-US" altLang="en-US" sz="1200" b="0" smtClean="0">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11116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335391E-977B-4CA2-8044-F801094542C0}" type="slidenum">
              <a:rPr lang="en-US" altLang="en-US" sz="1200" b="0" smtClean="0">
                <a:latin typeface="Times New Roman" panose="02020603050405020304" pitchFamily="18" charset="0"/>
              </a:rPr>
              <a:pPr/>
              <a:t>49</a:t>
            </a:fld>
            <a:endParaRPr lang="en-US" altLang="en-US" sz="1200" b="0" smtClean="0">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5862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34C797F-4A30-4E3C-87B1-0FDA79A3731E}" type="slidenum">
              <a:rPr lang="en-US" altLang="en-US" sz="1200" b="0" smtClean="0">
                <a:latin typeface="Times New Roman" panose="02020603050405020304" pitchFamily="18" charset="0"/>
              </a:rPr>
              <a:pPr/>
              <a:t>5</a:t>
            </a:fld>
            <a:endParaRPr lang="en-US" altLang="en-US" sz="1200" b="0" smtClean="0">
              <a:latin typeface="Times New Roman" panose="02020603050405020304" pitchFamily="18"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53637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5143C35-BF12-430C-8F88-197D269E21BB}" type="slidenum">
              <a:rPr lang="en-US" altLang="en-US" sz="1200" b="0" smtClean="0">
                <a:latin typeface="Times New Roman" panose="02020603050405020304" pitchFamily="18" charset="0"/>
              </a:rPr>
              <a:pPr/>
              <a:t>50</a:t>
            </a:fld>
            <a:endParaRPr lang="en-US" altLang="en-US" sz="1200" b="0" smtClean="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401890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AE697BB-696F-4A6E-9663-127593B52E06}" type="slidenum">
              <a:rPr lang="en-US" altLang="en-US" sz="1200" b="0" smtClean="0">
                <a:latin typeface="Times New Roman" panose="02020603050405020304" pitchFamily="18" charset="0"/>
              </a:rPr>
              <a:pPr/>
              <a:t>51</a:t>
            </a:fld>
            <a:endParaRPr lang="en-US" altLang="en-US" sz="1200" b="0" smtClean="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00085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4021CF0-867F-4DC1-B746-D8EB8FD6055A}" type="slidenum">
              <a:rPr lang="en-US" altLang="en-US" sz="1200" b="0" smtClean="0">
                <a:latin typeface="Times New Roman" panose="02020603050405020304" pitchFamily="18" charset="0"/>
              </a:rPr>
              <a:pPr/>
              <a:t>52</a:t>
            </a:fld>
            <a:endParaRPr lang="en-US" altLang="en-US" sz="1200" b="0" smtClean="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698914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Unit-2.5 Switching</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53</a:t>
            </a:fld>
            <a:endParaRPr lang="en-US"/>
          </a:p>
        </p:txBody>
      </p:sp>
    </p:spTree>
    <p:extLst>
      <p:ext uri="{BB962C8B-B14F-4D97-AF65-F5344CB8AC3E}">
        <p14:creationId xmlns:p14="http://schemas.microsoft.com/office/powerpoint/2010/main" val="3047625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415D4C8-7119-476E-A41C-9AF93D598BBF}" type="slidenum">
              <a:rPr lang="en-US" altLang="en-US" sz="1200" b="0" smtClean="0">
                <a:latin typeface="Times New Roman" panose="02020603050405020304" pitchFamily="18" charset="0"/>
              </a:rPr>
              <a:pPr/>
              <a:t>6</a:t>
            </a:fld>
            <a:endParaRPr lang="en-US" altLang="en-US" sz="1200" b="0" smtClean="0">
              <a:latin typeface="Times New Roman" panose="02020603050405020304" pitchFamily="18"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49308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47BE30B-9DFC-4977-BE58-CA16A9A83FB6}" type="slidenum">
              <a:rPr lang="en-US" altLang="en-US" sz="1200" b="0" smtClean="0">
                <a:latin typeface="Times New Roman" panose="02020603050405020304" pitchFamily="18" charset="0"/>
              </a:rPr>
              <a:pPr/>
              <a:t>9</a:t>
            </a:fld>
            <a:endParaRPr lang="en-US" altLang="en-US" sz="1200" b="0" dirty="0" smtClean="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61613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7578CAA-3F70-4F82-B175-0D88EB2B3E66}" type="slidenum">
              <a:rPr lang="en-US" altLang="en-US" sz="1200" b="0" smtClean="0">
                <a:latin typeface="Times New Roman" panose="02020603050405020304" pitchFamily="18" charset="0"/>
              </a:rPr>
              <a:pPr/>
              <a:t>10</a:t>
            </a:fld>
            <a:endParaRPr lang="en-US" altLang="en-US" sz="1200" b="0" dirty="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2741176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67CDB87-467C-42DC-9C80-B3C6D32EDEF9}" type="slidenum">
              <a:rPr lang="en-US" altLang="en-US" sz="1200" b="0" smtClean="0">
                <a:latin typeface="Times New Roman" panose="02020603050405020304" pitchFamily="18" charset="0"/>
              </a:rPr>
              <a:pPr/>
              <a:t>11</a:t>
            </a:fld>
            <a:endParaRPr lang="en-US" altLang="en-US" sz="1200" b="0" dirty="0"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09619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7578CAA-3F70-4F82-B175-0D88EB2B3E66}" type="slidenum">
              <a:rPr lang="en-US" altLang="en-US" sz="1200" b="0" smtClean="0">
                <a:latin typeface="Times New Roman" panose="02020603050405020304" pitchFamily="18" charset="0"/>
              </a:rPr>
              <a:pPr/>
              <a:t>12</a:t>
            </a:fld>
            <a:endParaRPr lang="en-US" altLang="en-US" sz="1200" b="0" dirty="0" smtClean="0">
              <a:latin typeface="Times New Roman" panose="02020603050405020304"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altLang="en-US" dirty="0" smtClean="0"/>
          </a:p>
        </p:txBody>
      </p:sp>
    </p:spTree>
    <p:extLst>
      <p:ext uri="{BB962C8B-B14F-4D97-AF65-F5344CB8AC3E}">
        <p14:creationId xmlns:p14="http://schemas.microsoft.com/office/powerpoint/2010/main" val="1317830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4860E2C-D4E0-49A4-836B-1B723B11F147}" type="slidenum">
              <a:rPr lang="en-US" altLang="en-US" sz="1200" b="0" smtClean="0">
                <a:latin typeface="Times New Roman" panose="02020603050405020304" pitchFamily="18" charset="0"/>
              </a:rPr>
              <a:pPr/>
              <a:t>14</a:t>
            </a:fld>
            <a:endParaRPr lang="en-US" altLang="en-US" sz="1200" b="0" smtClean="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2626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2DA30CE-07F4-4428-A5B6-09637F11D55F}" type="datetime1">
              <a:rPr lang="en-US" smtClean="0"/>
              <a:t>9/16/2021</a:t>
            </a:fld>
            <a:endParaRPr lang="en-US"/>
          </a:p>
        </p:txBody>
      </p:sp>
      <p:sp>
        <p:nvSpPr>
          <p:cNvPr id="17" name="Footer Placeholder 16"/>
          <p:cNvSpPr>
            <a:spLocks noGrp="1"/>
          </p:cNvSpPr>
          <p:nvPr>
            <p:ph type="ftr" sz="quarter" idx="11"/>
          </p:nvPr>
        </p:nvSpPr>
        <p:spPr/>
        <p:txBody>
          <a:bodyPr/>
          <a:lstStyle/>
          <a:p>
            <a:r>
              <a:rPr lang="en-US" smtClean="0"/>
              <a:t>Prof. Vishal A. Polara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1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4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DDC2C4-00A4-48B0-905C-550F333D3FA1}" type="datetime1">
              <a:rPr lang="en-US" smtClean="0"/>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52"/>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9AC340-AA2C-48D1-8025-29991F5CD991}" type="datetime1">
              <a:rPr lang="en-US" smtClean="0"/>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B07C8B3-D13D-47ED-9B70-BC36BFBB7F63}" type="datetime1">
              <a:rPr lang="en-US" smtClean="0"/>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12"/>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B29405-7898-4B34-8DD7-08D6DF4D31FA}" type="datetime1">
              <a:rPr lang="en-US" smtClean="0"/>
              <a:t>9/16/2021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Vishal A. Polara                            </a:t>
            </a:r>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2" y="234148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2"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E8D7DC9-CE0B-4E70-B853-F6BCD568BB7B}" type="datetime1">
              <a:rPr lang="en-US" smtClean="0"/>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F87F0EF-67D3-4B62-93D1-D367503F1F09}" type="datetime1">
              <a:rPr lang="en-US" smtClean="0"/>
              <a:t>9/16/2021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C3B90B-9892-43B0-8582-7C000F30D664}" type="datetime1">
              <a:rPr lang="en-US" smtClean="0"/>
              <a:t>9/16/2021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5F1F9-75DE-4CBC-ABDC-9B9E05E7470B}" type="datetime1">
              <a:rPr lang="en-US" smtClean="0"/>
              <a:t>9/16/2021</a:t>
            </a:fld>
            <a:endParaRPr lang="en-US"/>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E3F5F-8407-4BF2-8E32-92FDE7821271}" type="datetime1">
              <a:rPr lang="en-US" smtClean="0"/>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89C6DDB-9655-449C-BC35-B01A9296277B}" type="datetime1">
              <a:rPr lang="en-US" smtClean="0"/>
              <a:t>9/16/2021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Vishal A. Polara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6" y="477323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4" y="6668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68437BE-655A-4317-AD09-2948C9461472}" type="datetime1">
              <a:rPr lang="en-US" smtClean="0"/>
              <a:t>9/16/2021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Vishal A. Polara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Unit-2.5 Switching</a:t>
            </a:r>
            <a:endParaRPr lang="en-US" dirty="0"/>
          </a:p>
        </p:txBody>
      </p:sp>
      <p:sp>
        <p:nvSpPr>
          <p:cNvPr id="5" name="Subtitle 2"/>
          <p:cNvSpPr txBox="1">
            <a:spLocks/>
          </p:cNvSpPr>
          <p:nvPr/>
        </p:nvSpPr>
        <p:spPr>
          <a:xfrm>
            <a:off x="1066800" y="3276600"/>
            <a:ext cx="7010400" cy="3048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defRPr/>
            </a:pPr>
            <a:endParaRPr lang="en-US" dirty="0" smtClean="0"/>
          </a:p>
          <a:p>
            <a:pPr>
              <a:defRPr/>
            </a:pPr>
            <a:r>
              <a:rPr lang="en-US" sz="2200" dirty="0" smtClean="0"/>
              <a:t>Prepared By: </a:t>
            </a:r>
          </a:p>
          <a:p>
            <a:pPr>
              <a:defRPr/>
            </a:pPr>
            <a:r>
              <a:rPr lang="en-US" sz="2200" dirty="0" smtClean="0"/>
              <a:t>Prof. Vishal A. </a:t>
            </a:r>
            <a:r>
              <a:rPr lang="en-US" sz="2200" dirty="0" err="1" smtClean="0"/>
              <a:t>Polara</a:t>
            </a:r>
            <a:endParaRPr lang="en-US" sz="2200" dirty="0" smtClean="0"/>
          </a:p>
          <a:p>
            <a:pPr>
              <a:defRPr/>
            </a:pPr>
            <a:r>
              <a:rPr lang="en-US" sz="2200" dirty="0" smtClean="0"/>
              <a:t>Assistant Professor</a:t>
            </a:r>
          </a:p>
          <a:p>
            <a:pPr>
              <a:defRPr/>
            </a:pPr>
            <a:r>
              <a:rPr lang="en-US" sz="1600" dirty="0" smtClean="0"/>
              <a:t>Information Technology Department </a:t>
            </a:r>
          </a:p>
          <a:p>
            <a:pPr>
              <a:defRPr/>
            </a:pPr>
            <a:r>
              <a:rPr lang="en-US" sz="1600" dirty="0" smtClean="0"/>
              <a:t>Birla </a:t>
            </a:r>
            <a:r>
              <a:rPr lang="en-US" sz="1600" dirty="0" err="1" smtClean="0"/>
              <a:t>Vishvakarma</a:t>
            </a:r>
            <a:r>
              <a:rPr lang="en-US" sz="1600" dirty="0" smtClean="0"/>
              <a:t> </a:t>
            </a:r>
            <a:r>
              <a:rPr lang="en-US" sz="1600" dirty="0" err="1" smtClean="0"/>
              <a:t>Mahavidyalaya</a:t>
            </a:r>
            <a:r>
              <a:rPr lang="en-US" sz="1600" dirty="0" smtClean="0"/>
              <a:t> Engineering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2484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Efficiency</a:t>
            </a:r>
          </a:p>
          <a:p>
            <a:pPr marL="165100" indent="-165100" algn="just">
              <a:buFontTx/>
              <a:buChar char="-"/>
            </a:pPr>
            <a:r>
              <a:rPr lang="en-US" sz="2400" dirty="0" smtClean="0">
                <a:latin typeface="Times New Roman" panose="02020603050405020304" pitchFamily="18" charset="0"/>
                <a:cs typeface="Times New Roman" panose="02020603050405020304" pitchFamily="18" charset="0"/>
              </a:rPr>
              <a:t>It is not efficient method because resources are dedicated for a particular connection during entire duration.</a:t>
            </a:r>
          </a:p>
          <a:p>
            <a:pPr algn="just"/>
            <a:r>
              <a:rPr lang="en-US" sz="2400" b="1" dirty="0" smtClean="0">
                <a:latin typeface="Times New Roman" panose="02020603050405020304" pitchFamily="18" charset="0"/>
                <a:cs typeface="Times New Roman" panose="02020603050405020304" pitchFamily="18" charset="0"/>
              </a:rPr>
              <a:t>Delay</a:t>
            </a:r>
          </a:p>
          <a:p>
            <a:pPr algn="just">
              <a:buFontTx/>
              <a:buChar char="-"/>
            </a:pPr>
            <a:r>
              <a:rPr lang="en-US" sz="2400" dirty="0" smtClean="0">
                <a:latin typeface="Times New Roman" panose="02020603050405020304" pitchFamily="18" charset="0"/>
                <a:cs typeface="Times New Roman" panose="02020603050405020304" pitchFamily="18" charset="0"/>
              </a:rPr>
              <a:t>Delay is minimal in this type of network because resources are allocated for that purpose only.</a:t>
            </a:r>
          </a:p>
          <a:p>
            <a:pPr algn="just">
              <a:buFontTx/>
              <a:buChar char="-"/>
            </a:pPr>
            <a:r>
              <a:rPr lang="en-US" sz="2400" dirty="0" smtClean="0">
                <a:latin typeface="Times New Roman" panose="02020603050405020304" pitchFamily="18" charset="0"/>
                <a:cs typeface="Times New Roman" panose="02020603050405020304" pitchFamily="18" charset="0"/>
              </a:rPr>
              <a:t>There is no waiting time at each switch. The total delay is due to the time needed to create the connection, transfer data, and disconnect the circuit.</a:t>
            </a:r>
          </a:p>
          <a:p>
            <a:pPr algn="just">
              <a:buFontTx/>
              <a:buChar char="-"/>
            </a:pPr>
            <a:r>
              <a:rPr lang="en-US" sz="2400" dirty="0" smtClean="0">
                <a:latin typeface="Times New Roman" panose="02020603050405020304" pitchFamily="18" charset="0"/>
                <a:cs typeface="Times New Roman" panose="02020603050405020304" pitchFamily="18" charset="0"/>
              </a:rPr>
              <a:t>Delay caused by setup due to four parts : propagation time of computer request, the request signal transfer time, acknowledge transfer time, and the signal transfer time of the acknowledgement.</a:t>
            </a:r>
          </a:p>
          <a:p>
            <a:pPr algn="just">
              <a:buFontTx/>
              <a:buChar char="-"/>
            </a:pPr>
            <a:r>
              <a:rPr lang="en-US" sz="2400" dirty="0" smtClean="0">
                <a:latin typeface="Times New Roman" panose="02020603050405020304" pitchFamily="18" charset="0"/>
                <a:cs typeface="Times New Roman" panose="02020603050405020304" pitchFamily="18" charset="0"/>
              </a:rPr>
              <a:t>Delay due to transfer is due to the propagation time and data transfer time.</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874100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6628" name="Text Box 4"/>
          <p:cNvSpPr txBox="1">
            <a:spLocks noChangeArrowheads="1"/>
          </p:cNvSpPr>
          <p:nvPr/>
        </p:nvSpPr>
        <p:spPr bwMode="auto">
          <a:xfrm>
            <a:off x="1066800" y="381000"/>
            <a:ext cx="52496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Delay in a circuit-switched network</a:t>
            </a:r>
          </a:p>
        </p:txBody>
      </p:sp>
      <p:pic>
        <p:nvPicPr>
          <p:cNvPr id="266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153" y="1592264"/>
            <a:ext cx="6547247"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024738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1"/>
          <p:cNvSpPr>
            <a:spLocks noChangeArrowheads="1"/>
          </p:cNvSpPr>
          <p:nvPr/>
        </p:nvSpPr>
        <p:spPr bwMode="auto">
          <a:xfrm>
            <a:off x="838200" y="1598474"/>
            <a:ext cx="7467600" cy="1754326"/>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3600" dirty="0">
                <a:latin typeface="Times New Roman" panose="02020603050405020304" pitchFamily="18" charset="0"/>
                <a:cs typeface="Times New Roman" panose="02020603050405020304" pitchFamily="18" charset="0"/>
              </a:rPr>
              <a:t>Switching at the physical layer in the traditional telephone network uses</a:t>
            </a:r>
          </a:p>
          <a:p>
            <a:pPr algn="ctr"/>
            <a:r>
              <a:rPr lang="en-US" altLang="en-US" sz="3600" dirty="0">
                <a:latin typeface="Times New Roman" panose="02020603050405020304" pitchFamily="18" charset="0"/>
                <a:cs typeface="Times New Roman" panose="02020603050405020304" pitchFamily="18" charset="0"/>
              </a:rPr>
              <a:t>the circuit-switching approach.</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086992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1143000"/>
          </a:xfrm>
        </p:spPr>
        <p:txBody>
          <a:bodyPr/>
          <a:lstStyle/>
          <a:p>
            <a:r>
              <a:rPr lang="en-US" dirty="0" smtClean="0">
                <a:latin typeface="Times New Roman" panose="02020603050405020304" pitchFamily="18" charset="0"/>
                <a:cs typeface="Times New Roman" panose="02020603050405020304" pitchFamily="18" charset="0"/>
              </a:rPr>
              <a:t>2. Datagram Networks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304800" y="1143000"/>
            <a:ext cx="8610600" cy="49530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In data gram networks the message is going to pass through a packet switched network, it needs to be divided into packets of fixed or variable size. Size of packet is depend on governing protocol.</a:t>
            </a:r>
          </a:p>
          <a:p>
            <a:pPr algn="just"/>
            <a:r>
              <a:rPr lang="en-US" dirty="0" smtClean="0">
                <a:latin typeface="Times New Roman" panose="02020603050405020304" pitchFamily="18" charset="0"/>
                <a:cs typeface="Times New Roman" panose="02020603050405020304" pitchFamily="18" charset="0"/>
              </a:rPr>
              <a:t>In packet switching there is no resource allocation for a packet. No reserved bandwidth on the links there is no scheduled processing time for each packet. Resources are allocated on demand.</a:t>
            </a:r>
          </a:p>
          <a:p>
            <a:pPr algn="just"/>
            <a:r>
              <a:rPr lang="en-US" dirty="0" smtClean="0">
                <a:latin typeface="Times New Roman" panose="02020603050405020304" pitchFamily="18" charset="0"/>
                <a:cs typeface="Times New Roman" panose="02020603050405020304" pitchFamily="18" charset="0"/>
              </a:rPr>
              <a:t>Resource allocation is on first come first serve basis.</a:t>
            </a:r>
          </a:p>
          <a:p>
            <a:pPr algn="just"/>
            <a:r>
              <a:rPr lang="en-US" dirty="0" smtClean="0">
                <a:latin typeface="Times New Roman" panose="02020603050405020304" pitchFamily="18" charset="0"/>
                <a:cs typeface="Times New Roman" panose="02020603050405020304" pitchFamily="18" charset="0"/>
              </a:rPr>
              <a:t>Packets in this approach are referred to as datagram. It is normally done at the network layer.</a:t>
            </a:r>
          </a:p>
          <a:p>
            <a:pPr algn="just"/>
            <a:r>
              <a:rPr lang="en-US" dirty="0" smtClean="0">
                <a:latin typeface="Times New Roman" panose="02020603050405020304" pitchFamily="18" charset="0"/>
                <a:cs typeface="Times New Roman" panose="02020603050405020304" pitchFamily="18" charset="0"/>
              </a:rPr>
              <a:t>In datagram network switches are consider as a router.</a:t>
            </a:r>
          </a:p>
          <a:p>
            <a:pPr algn="just"/>
            <a:r>
              <a:rPr lang="en-US" dirty="0" smtClean="0">
                <a:latin typeface="Times New Roman" panose="02020603050405020304" pitchFamily="18" charset="0"/>
                <a:cs typeface="Times New Roman" panose="02020603050405020304" pitchFamily="18" charset="0"/>
              </a:rPr>
              <a:t>It is also known as connection less network that means switch does not keep information about the connection state.</a:t>
            </a:r>
          </a:p>
          <a:p>
            <a:pPr algn="just"/>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2015133" y="5755246"/>
            <a:ext cx="64791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A </a:t>
            </a:r>
            <a:r>
              <a:rPr lang="en-US" altLang="en-US" sz="2000" i="1" dirty="0">
                <a:latin typeface="Times New Roman" panose="02020603050405020304" pitchFamily="18" charset="0"/>
              </a:rPr>
              <a:t>datagram network with four switches (routers)</a:t>
            </a:r>
          </a:p>
        </p:txBody>
      </p:sp>
      <p:pic>
        <p:nvPicPr>
          <p:cNvPr id="348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994" y="2286000"/>
            <a:ext cx="6355556"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a:spLocks noChangeArrowheads="1"/>
          </p:cNvSpPr>
          <p:nvPr/>
        </p:nvSpPr>
        <p:spPr bwMode="auto">
          <a:xfrm>
            <a:off x="1219200" y="367605"/>
            <a:ext cx="7212806" cy="138499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dirty="0">
                <a:latin typeface="Times New Roman" panose="02020603050405020304" pitchFamily="18" charset="0"/>
                <a:cs typeface="Times New Roman" panose="02020603050405020304" pitchFamily="18" charset="0"/>
              </a:rPr>
              <a:t>In a packet-switched network, there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is no resource reservation;</a:t>
            </a:r>
          </a:p>
          <a:p>
            <a:pPr algn="ctr"/>
            <a:r>
              <a:rPr lang="en-US" altLang="en-US" sz="2800" dirty="0">
                <a:latin typeface="Times New Roman" panose="02020603050405020304" pitchFamily="18" charset="0"/>
                <a:cs typeface="Times New Roman" panose="02020603050405020304" pitchFamily="18" charset="0"/>
              </a:rPr>
              <a:t>resources are allocated on demand.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708201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990600"/>
          </a:xfrm>
        </p:spPr>
        <p:txBody>
          <a:bodyPr/>
          <a:lstStyle/>
          <a:p>
            <a:r>
              <a:rPr lang="en-US" dirty="0" smtClean="0">
                <a:latin typeface="Times New Roman" panose="02020603050405020304" pitchFamily="18" charset="0"/>
                <a:cs typeface="Times New Roman" panose="02020603050405020304" pitchFamily="18" charset="0"/>
              </a:rPr>
              <a:t>Routing Table</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304800" y="1143000"/>
            <a:ext cx="8610600" cy="4953000"/>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In data gram network there is no setup or teardown phases so it is necessary to have some mechanism in order to track packets.</a:t>
            </a:r>
          </a:p>
          <a:p>
            <a:pPr algn="just"/>
            <a:r>
              <a:rPr lang="en-US" dirty="0" smtClean="0">
                <a:latin typeface="Times New Roman" panose="02020603050405020304" pitchFamily="18" charset="0"/>
                <a:cs typeface="Times New Roman" panose="02020603050405020304" pitchFamily="18" charset="0"/>
              </a:rPr>
              <a:t>In this network each switch has routing table which is based on the destination address. It is dynamic and updated periodically.</a:t>
            </a:r>
          </a:p>
          <a:p>
            <a:pPr algn="just"/>
            <a:r>
              <a:rPr lang="en-US" dirty="0" smtClean="0">
                <a:latin typeface="Times New Roman" panose="02020603050405020304" pitchFamily="18" charset="0"/>
                <a:cs typeface="Times New Roman" panose="02020603050405020304" pitchFamily="18" charset="0"/>
              </a:rPr>
              <a:t>The destination address and the corresponding forwarding output ports are recorded in the tables.</a:t>
            </a:r>
          </a:p>
          <a:p>
            <a:pPr algn="just"/>
            <a:r>
              <a:rPr lang="en-US" dirty="0" smtClean="0">
                <a:latin typeface="Times New Roman" panose="02020603050405020304" pitchFamily="18" charset="0"/>
                <a:cs typeface="Times New Roman" panose="02020603050405020304" pitchFamily="18" charset="0"/>
              </a:rPr>
              <a:t>Each packet in datagram contain header which include destination address, when the switch receives the packet.</a:t>
            </a:r>
          </a:p>
          <a:p>
            <a:pPr algn="just"/>
            <a:r>
              <a:rPr lang="en-US" dirty="0" smtClean="0">
                <a:latin typeface="Times New Roman" panose="02020603050405020304" pitchFamily="18" charset="0"/>
                <a:cs typeface="Times New Roman" panose="02020603050405020304" pitchFamily="18" charset="0"/>
              </a:rPr>
              <a:t>Here destination address remains the same during the entire journey of the packet.</a:t>
            </a:r>
          </a:p>
          <a:p>
            <a:pPr algn="just"/>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2362200" y="5791200"/>
            <a:ext cx="5018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Routing </a:t>
            </a:r>
            <a:r>
              <a:rPr lang="en-US" altLang="en-US" sz="2000" i="1" dirty="0">
                <a:latin typeface="Times New Roman" panose="02020603050405020304" pitchFamily="18" charset="0"/>
              </a:rPr>
              <a:t>table in a datagram network</a:t>
            </a:r>
          </a:p>
        </p:txBody>
      </p:sp>
      <p:pic>
        <p:nvPicPr>
          <p:cNvPr id="38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297" y="1497015"/>
            <a:ext cx="2050256"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1"/>
          <p:cNvSpPr>
            <a:spLocks noChangeArrowheads="1"/>
          </p:cNvSpPr>
          <p:nvPr/>
        </p:nvSpPr>
        <p:spPr bwMode="auto">
          <a:xfrm>
            <a:off x="533400" y="233277"/>
            <a:ext cx="83820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dirty="0">
                <a:latin typeface="Times New Roman" panose="02020603050405020304" pitchFamily="18" charset="0"/>
                <a:cs typeface="Times New Roman" panose="02020603050405020304" pitchFamily="18" charset="0"/>
              </a:rPr>
              <a:t>A switch in a datagram network uses a routing table that is based on the destination address.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29231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1" name="Rectangle 11"/>
          <p:cNvSpPr>
            <a:spLocks noChangeArrowheads="1"/>
          </p:cNvSpPr>
          <p:nvPr/>
        </p:nvSpPr>
        <p:spPr bwMode="auto">
          <a:xfrm>
            <a:off x="609600" y="1828800"/>
            <a:ext cx="7848599"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latin typeface="Times New Roman" panose="02020603050405020304" pitchFamily="18" charset="0"/>
                <a:cs typeface="Times New Roman" panose="02020603050405020304" pitchFamily="18" charset="0"/>
              </a:rPr>
              <a:t>The destination address in the header of a packet in a datagram network</a:t>
            </a:r>
          </a:p>
          <a:p>
            <a:pPr algn="ctr"/>
            <a:r>
              <a:rPr lang="en-US" altLang="en-US" dirty="0">
                <a:latin typeface="Times New Roman" panose="02020603050405020304" pitchFamily="18" charset="0"/>
                <a:cs typeface="Times New Roman" panose="02020603050405020304" pitchFamily="18" charset="0"/>
              </a:rPr>
              <a:t>remains the same during the entire journey of the packet.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95766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a:xfrm>
            <a:off x="304800" y="457200"/>
            <a:ext cx="8610600" cy="5715000"/>
          </a:xfrm>
        </p:spPr>
        <p:txBody>
          <a:bodyPr>
            <a:normAutofit lnSpcReduction="10000"/>
          </a:bodyPr>
          <a:lstStyle/>
          <a:p>
            <a:pPr algn="just"/>
            <a:r>
              <a:rPr lang="en-US" b="1" dirty="0" smtClean="0">
                <a:latin typeface="Times New Roman" panose="02020603050405020304" pitchFamily="18" charset="0"/>
                <a:cs typeface="Times New Roman" panose="02020603050405020304" pitchFamily="18" charset="0"/>
              </a:rPr>
              <a:t>Efficiency:</a:t>
            </a:r>
          </a:p>
          <a:p>
            <a:pPr algn="just">
              <a:buFontTx/>
              <a:buChar char="-"/>
            </a:pPr>
            <a:r>
              <a:rPr lang="en-US" dirty="0" smtClean="0">
                <a:latin typeface="Times New Roman" panose="02020603050405020304" pitchFamily="18" charset="0"/>
                <a:cs typeface="Times New Roman" panose="02020603050405020304" pitchFamily="18" charset="0"/>
              </a:rPr>
              <a:t>It is better than circuit switched network because resources are allocated only when there are packets to be transferred.</a:t>
            </a:r>
          </a:p>
          <a:p>
            <a:pPr algn="just"/>
            <a:r>
              <a:rPr lang="en-US" b="1" dirty="0" smtClean="0">
                <a:latin typeface="Times New Roman" panose="02020603050405020304" pitchFamily="18" charset="0"/>
                <a:cs typeface="Times New Roman" panose="02020603050405020304" pitchFamily="18" charset="0"/>
              </a:rPr>
              <a:t>Delay:</a:t>
            </a:r>
          </a:p>
          <a:p>
            <a:pPr algn="just">
              <a:buFontTx/>
              <a:buChar char="-"/>
            </a:pPr>
            <a:r>
              <a:rPr lang="en-US" dirty="0" smtClean="0">
                <a:latin typeface="Times New Roman" panose="02020603050405020304" pitchFamily="18" charset="0"/>
                <a:cs typeface="Times New Roman" panose="02020603050405020304" pitchFamily="18" charset="0"/>
              </a:rPr>
              <a:t>It has more delay than circuit switched network because of no phase.</a:t>
            </a:r>
          </a:p>
          <a:p>
            <a:pPr algn="just">
              <a:buFontTx/>
              <a:buChar char="-"/>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acket must have to wait at switch before it is forwarded.</a:t>
            </a:r>
          </a:p>
          <a:p>
            <a:pPr algn="just">
              <a:buFontTx/>
              <a:buChar char="-"/>
            </a:pPr>
            <a:r>
              <a:rPr lang="en-US" dirty="0" smtClean="0">
                <a:latin typeface="Times New Roman" panose="02020603050405020304" pitchFamily="18" charset="0"/>
                <a:cs typeface="Times New Roman" panose="02020603050405020304" pitchFamily="18" charset="0"/>
              </a:rPr>
              <a:t>The delay is not uniform for packet as it is travelled from different switches.</a:t>
            </a:r>
          </a:p>
          <a:p>
            <a:pPr algn="just">
              <a:buFontTx/>
              <a:buChar char="-"/>
            </a:pPr>
            <a:r>
              <a:rPr lang="en-US" dirty="0" smtClean="0">
                <a:latin typeface="Times New Roman" panose="02020603050405020304" pitchFamily="18" charset="0"/>
                <a:cs typeface="Times New Roman" panose="02020603050405020304" pitchFamily="18" charset="0"/>
              </a:rPr>
              <a:t>There are three transmission time(3T), three propagation time(3t) if packet travels through two switches so three delay.</a:t>
            </a:r>
          </a:p>
          <a:p>
            <a:pPr algn="just">
              <a:buFontTx/>
              <a:buChar char="-"/>
            </a:pPr>
            <a:r>
              <a:rPr lang="en-US" dirty="0" smtClean="0">
                <a:latin typeface="Times New Roman" panose="02020603050405020304" pitchFamily="18" charset="0"/>
                <a:cs typeface="Times New Roman" panose="02020603050405020304" pitchFamily="18" charset="0"/>
              </a:rPr>
              <a:t>And two waiting time. We ignore the processing time in each switch the total delay is</a:t>
            </a:r>
          </a:p>
          <a:p>
            <a:pPr algn="just">
              <a:buFontTx/>
              <a:buChar char="-"/>
            </a:pPr>
            <a:r>
              <a:rPr lang="en-US" dirty="0" smtClean="0">
                <a:latin typeface="Times New Roman" panose="02020603050405020304" pitchFamily="18" charset="0"/>
                <a:cs typeface="Times New Roman" panose="02020603050405020304" pitchFamily="18" charset="0"/>
              </a:rPr>
              <a:t>Total delay = 3T +3t + w1 +w2</a:t>
            </a:r>
          </a:p>
          <a:p>
            <a:pPr algn="just"/>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2" name="Text Box 4"/>
          <p:cNvSpPr txBox="1">
            <a:spLocks noChangeArrowheads="1"/>
          </p:cNvSpPr>
          <p:nvPr/>
        </p:nvSpPr>
        <p:spPr bwMode="auto">
          <a:xfrm>
            <a:off x="1371600" y="381000"/>
            <a:ext cx="42010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Delay </a:t>
            </a:r>
            <a:r>
              <a:rPr lang="en-US" altLang="en-US" sz="2000" i="1" dirty="0">
                <a:latin typeface="Times New Roman" panose="02020603050405020304" pitchFamily="18" charset="0"/>
              </a:rPr>
              <a:t>in a datagram network</a:t>
            </a:r>
          </a:p>
        </p:txBody>
      </p:sp>
      <p:pic>
        <p:nvPicPr>
          <p:cNvPr id="4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2" y="2043115"/>
            <a:ext cx="6129338"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03265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Outline</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Content Placeholder 4"/>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Circuit switched networks</a:t>
            </a:r>
          </a:p>
          <a:p>
            <a:r>
              <a:rPr lang="en-US" dirty="0" smtClean="0">
                <a:latin typeface="Times New Roman" panose="02020603050405020304" pitchFamily="18" charset="0"/>
                <a:cs typeface="Times New Roman" panose="02020603050405020304" pitchFamily="18" charset="0"/>
              </a:rPr>
              <a:t>Datagram networks</a:t>
            </a:r>
          </a:p>
          <a:p>
            <a:r>
              <a:rPr lang="en-US" dirty="0" smtClean="0">
                <a:latin typeface="Times New Roman" panose="02020603050405020304" pitchFamily="18" charset="0"/>
                <a:cs typeface="Times New Roman" panose="02020603050405020304" pitchFamily="18" charset="0"/>
              </a:rPr>
              <a:t>Virtual circuit networks</a:t>
            </a:r>
          </a:p>
          <a:p>
            <a:r>
              <a:rPr lang="en-US" dirty="0" smtClean="0">
                <a:latin typeface="Times New Roman" panose="02020603050405020304" pitchFamily="18" charset="0"/>
                <a:cs typeface="Times New Roman" panose="02020603050405020304" pitchFamily="18" charset="0"/>
              </a:rPr>
              <a:t>Structure of switch</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1143000"/>
          </a:xfrm>
        </p:spPr>
        <p:txBody>
          <a:bodyPr/>
          <a:lstStyle/>
          <a:p>
            <a:r>
              <a:rPr lang="en-US" dirty="0" smtClean="0">
                <a:latin typeface="Times New Roman" panose="02020603050405020304" pitchFamily="18" charset="0"/>
                <a:cs typeface="Times New Roman" panose="02020603050405020304" pitchFamily="18" charset="0"/>
              </a:rPr>
              <a:t>3. Virtual circuit networks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304800" y="1143000"/>
            <a:ext cx="8610600" cy="5105400"/>
          </a:xfrm>
        </p:spPr>
        <p:txBody>
          <a:bodyPr>
            <a:normAutofit lnSpcReduction="10000"/>
          </a:bodyPr>
          <a:lstStyle/>
          <a:p>
            <a:pPr algn="just">
              <a:defRPr/>
            </a:pPr>
            <a:r>
              <a:rPr lang="en-US" altLang="en-US" sz="2400" dirty="0" smtClean="0">
                <a:latin typeface="Times New Roman" panose="02020603050405020304" pitchFamily="18" charset="0"/>
              </a:rPr>
              <a:t>A virtual-circuit network is a cross between a circuit-switched network and a datagram network. It has some characteristics of both.</a:t>
            </a:r>
          </a:p>
          <a:p>
            <a:pPr marL="457200" indent="-457200" algn="just">
              <a:buAutoNum type="arabicPeriod"/>
              <a:defRPr/>
            </a:pPr>
            <a:r>
              <a:rPr lang="en-US" altLang="en-US" sz="2400" dirty="0" smtClean="0">
                <a:latin typeface="Times New Roman" panose="02020603050405020304" pitchFamily="18" charset="0"/>
              </a:rPr>
              <a:t>There are three phase like circuit switched network.</a:t>
            </a:r>
          </a:p>
          <a:p>
            <a:pPr marL="457200" indent="-457200" algn="just">
              <a:buAutoNum type="arabicPeriod"/>
              <a:defRPr/>
            </a:pPr>
            <a:r>
              <a:rPr lang="en-US" altLang="en-US" sz="2400" dirty="0" smtClean="0">
                <a:latin typeface="Times New Roman" panose="02020603050405020304" pitchFamily="18" charset="0"/>
              </a:rPr>
              <a:t>Resources can be allocated during the setup phase as circuit switched network or on demand as datagram networks.</a:t>
            </a:r>
          </a:p>
          <a:p>
            <a:pPr marL="457200" indent="-457200" algn="just">
              <a:buAutoNum type="arabicPeriod"/>
              <a:defRPr/>
            </a:pPr>
            <a:r>
              <a:rPr lang="en-US" altLang="en-US" sz="2400" dirty="0" smtClean="0">
                <a:latin typeface="Times New Roman" panose="02020603050405020304" pitchFamily="18" charset="0"/>
              </a:rPr>
              <a:t>Data are packetized and each packet carries an address in the header. </a:t>
            </a:r>
          </a:p>
          <a:p>
            <a:pPr marL="457200" indent="-457200" algn="just">
              <a:buAutoNum type="arabicPeriod"/>
              <a:defRPr/>
            </a:pPr>
            <a:r>
              <a:rPr lang="en-US" altLang="en-US" sz="2400" dirty="0" smtClean="0">
                <a:latin typeface="Times New Roman" panose="02020603050405020304" pitchFamily="18" charset="0"/>
              </a:rPr>
              <a:t>All packets follow the same path established during the connection as circuit switched network.</a:t>
            </a:r>
          </a:p>
          <a:p>
            <a:pPr marL="457200" indent="-457200" algn="just">
              <a:buAutoNum type="arabicPeriod"/>
              <a:defRPr/>
            </a:pPr>
            <a:r>
              <a:rPr lang="en-US" altLang="en-US" sz="2400" dirty="0" smtClean="0">
                <a:latin typeface="Times New Roman" panose="02020603050405020304" pitchFamily="18" charset="0"/>
              </a:rPr>
              <a:t>It is normally implemented in </a:t>
            </a:r>
            <a:r>
              <a:rPr lang="en-US" altLang="en-US" sz="2400" b="1" dirty="0" smtClean="0">
                <a:latin typeface="Times New Roman" panose="02020603050405020304" pitchFamily="18" charset="0"/>
              </a:rPr>
              <a:t>data</a:t>
            </a:r>
            <a:r>
              <a:rPr lang="en-US" altLang="en-US" sz="2400" dirty="0" smtClean="0">
                <a:latin typeface="Times New Roman" panose="02020603050405020304" pitchFamily="18" charset="0"/>
              </a:rPr>
              <a:t> </a:t>
            </a:r>
            <a:r>
              <a:rPr lang="en-US" altLang="en-US" sz="2400" b="1" dirty="0" smtClean="0">
                <a:latin typeface="Times New Roman" panose="02020603050405020304" pitchFamily="18" charset="0"/>
              </a:rPr>
              <a:t>link</a:t>
            </a:r>
            <a:r>
              <a:rPr lang="en-US" altLang="en-US" sz="2400" dirty="0" smtClean="0">
                <a:latin typeface="Times New Roman" panose="02020603050405020304" pitchFamily="18" charset="0"/>
              </a:rPr>
              <a:t> layer, while circuit switched network in </a:t>
            </a:r>
            <a:r>
              <a:rPr lang="en-US" altLang="en-US" sz="2400" b="1" dirty="0" smtClean="0">
                <a:latin typeface="Times New Roman" panose="02020603050405020304" pitchFamily="18" charset="0"/>
              </a:rPr>
              <a:t>physical</a:t>
            </a:r>
            <a:r>
              <a:rPr lang="en-US" altLang="en-US" sz="2400" dirty="0" smtClean="0">
                <a:latin typeface="Times New Roman" panose="02020603050405020304" pitchFamily="18" charset="0"/>
              </a:rPr>
              <a:t> and datagram network in </a:t>
            </a:r>
            <a:r>
              <a:rPr lang="en-US" altLang="en-US" sz="2400" b="1" dirty="0" smtClean="0">
                <a:latin typeface="Times New Roman" panose="02020603050405020304" pitchFamily="18" charset="0"/>
              </a:rPr>
              <a:t>network</a:t>
            </a:r>
            <a:r>
              <a:rPr lang="en-US" altLang="en-US" sz="2400" dirty="0" smtClean="0">
                <a:latin typeface="Times New Roman" panose="02020603050405020304" pitchFamily="18" charset="0"/>
              </a:rPr>
              <a:t> layer.</a:t>
            </a:r>
          </a:p>
          <a:p>
            <a:pPr algn="just"/>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6" name="Text Box 4"/>
          <p:cNvSpPr txBox="1">
            <a:spLocks noChangeArrowheads="1"/>
          </p:cNvSpPr>
          <p:nvPr/>
        </p:nvSpPr>
        <p:spPr bwMode="auto">
          <a:xfrm>
            <a:off x="1371600" y="381000"/>
            <a:ext cx="36274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400" dirty="0" smtClean="0">
                <a:solidFill>
                  <a:schemeClr val="folHlink"/>
                </a:solidFill>
                <a:latin typeface="Times New Roman" panose="02020603050405020304" pitchFamily="18" charset="0"/>
              </a:rPr>
              <a:t> </a:t>
            </a:r>
            <a:r>
              <a:rPr lang="en-US" altLang="en-US" sz="2000" i="1" dirty="0">
                <a:latin typeface="Times New Roman" panose="02020603050405020304" pitchFamily="18" charset="0"/>
              </a:rPr>
              <a:t>Virtual-circuit network</a:t>
            </a:r>
          </a:p>
        </p:txBody>
      </p:sp>
      <p:pic>
        <p:nvPicPr>
          <p:cNvPr id="491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898" y="1812927"/>
            <a:ext cx="6197203"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6183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Addressing</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304800" y="1143000"/>
            <a:ext cx="8610600" cy="5105400"/>
          </a:xfrm>
        </p:spPr>
        <p:txBody>
          <a:bodyPr>
            <a:normAutofit fontScale="92500"/>
          </a:bodyPr>
          <a:lstStyle/>
          <a:p>
            <a:pPr algn="just">
              <a:defRPr/>
            </a:pPr>
            <a:r>
              <a:rPr lang="en-US" altLang="en-US" sz="2400" dirty="0" smtClean="0">
                <a:latin typeface="Times New Roman" panose="02020603050405020304" pitchFamily="18" charset="0"/>
              </a:rPr>
              <a:t>There are two types of addressing involved: Global and local</a:t>
            </a:r>
          </a:p>
          <a:p>
            <a:pPr algn="just">
              <a:defRPr/>
            </a:pPr>
            <a:r>
              <a:rPr lang="en-US" altLang="en-US" sz="2400" b="1" dirty="0" smtClean="0">
                <a:latin typeface="Times New Roman" panose="02020603050405020304" pitchFamily="18" charset="0"/>
              </a:rPr>
              <a:t>Global Addressing:</a:t>
            </a:r>
          </a:p>
          <a:p>
            <a:pPr algn="just">
              <a:buFontTx/>
              <a:buChar char="-"/>
              <a:defRPr/>
            </a:pPr>
            <a:r>
              <a:rPr lang="en-US" altLang="en-US" sz="2400" dirty="0" smtClean="0">
                <a:latin typeface="Times New Roman" panose="02020603050405020304" pitchFamily="18" charset="0"/>
              </a:rPr>
              <a:t>A source or a destination needs to have a global address and address that can be unique in the scope of the network or internationally if the network is part of an international network.</a:t>
            </a:r>
          </a:p>
          <a:p>
            <a:pPr algn="just">
              <a:buFontTx/>
              <a:buChar char="-"/>
              <a:defRPr/>
            </a:pPr>
            <a:r>
              <a:rPr lang="en-US" altLang="en-US" sz="2400" b="1" dirty="0" smtClean="0">
                <a:latin typeface="Times New Roman" panose="02020603050405020304" pitchFamily="18" charset="0"/>
              </a:rPr>
              <a:t>Virtual Circuit identifier:</a:t>
            </a:r>
          </a:p>
          <a:p>
            <a:pPr algn="just">
              <a:buFontTx/>
              <a:buChar char="-"/>
              <a:defRPr/>
            </a:pPr>
            <a:r>
              <a:rPr lang="en-US" altLang="en-US" sz="2400" dirty="0" smtClean="0">
                <a:latin typeface="Times New Roman" panose="02020603050405020304" pitchFamily="18" charset="0"/>
              </a:rPr>
              <a:t>The identifier that is actually used for data transfer is called the virtual-circuit identifier.</a:t>
            </a:r>
          </a:p>
          <a:p>
            <a:pPr algn="just">
              <a:buFontTx/>
              <a:buChar char="-"/>
              <a:defRPr/>
            </a:pPr>
            <a:r>
              <a:rPr lang="en-US" altLang="en-US" sz="2400" dirty="0" smtClean="0">
                <a:latin typeface="Times New Roman" panose="02020603050405020304" pitchFamily="18" charset="0"/>
              </a:rPr>
              <a:t>Unlike a global address is a small number that has only switch scope, it is used by a frame between two switches. When a frame arrives at a switch it has a VCI, when it leaves it has a different VCI.</a:t>
            </a:r>
          </a:p>
          <a:p>
            <a:pPr algn="just">
              <a:buFontTx/>
              <a:buChar char="-"/>
              <a:defRPr/>
            </a:pPr>
            <a:r>
              <a:rPr lang="en-US" altLang="en-US" sz="2400" dirty="0" smtClean="0">
                <a:latin typeface="Times New Roman" panose="02020603050405020304" pitchFamily="18" charset="0"/>
              </a:rPr>
              <a:t>VCI does not need to be a large number since each switch can use its own unique set of VCIs.</a:t>
            </a:r>
          </a:p>
          <a:p>
            <a:pPr algn="just">
              <a:buFontTx/>
              <a:buChar char="-"/>
              <a:defRPr/>
            </a:pP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 name="Text Box 4"/>
          <p:cNvSpPr txBox="1">
            <a:spLocks noChangeArrowheads="1"/>
          </p:cNvSpPr>
          <p:nvPr/>
        </p:nvSpPr>
        <p:spPr bwMode="auto">
          <a:xfrm>
            <a:off x="1371600" y="381000"/>
            <a:ext cx="36610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Virtual-circuit </a:t>
            </a:r>
            <a:r>
              <a:rPr lang="en-US" altLang="en-US" sz="2000" i="1" dirty="0">
                <a:latin typeface="Times New Roman" panose="02020603050405020304" pitchFamily="18" charset="0"/>
              </a:rPr>
              <a:t>identifier</a:t>
            </a:r>
          </a:p>
        </p:txBody>
      </p:sp>
      <p:pic>
        <p:nvPicPr>
          <p:cNvPr id="512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2438402"/>
            <a:ext cx="5622131"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190206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Three phases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304800" y="1143000"/>
            <a:ext cx="8610600" cy="5105400"/>
          </a:xfrm>
        </p:spPr>
        <p:txBody>
          <a:bodyPr>
            <a:normAutofit/>
          </a:bodyPr>
          <a:lstStyle/>
          <a:p>
            <a:pPr algn="just">
              <a:defRPr/>
            </a:pPr>
            <a:r>
              <a:rPr lang="en-US" altLang="en-US" sz="2400" dirty="0" smtClean="0">
                <a:latin typeface="Times New Roman" panose="02020603050405020304" pitchFamily="18" charset="0"/>
              </a:rPr>
              <a:t>In the setup phase the source and destination use their global addresses to help switches make table entries for the connection.</a:t>
            </a:r>
          </a:p>
          <a:p>
            <a:pPr algn="just">
              <a:defRPr/>
            </a:pPr>
            <a:r>
              <a:rPr lang="en-US" altLang="en-US" sz="2400" dirty="0" smtClean="0">
                <a:latin typeface="Times New Roman" panose="02020603050405020304" pitchFamily="18" charset="0"/>
              </a:rPr>
              <a:t>Data transfer phase:</a:t>
            </a:r>
          </a:p>
          <a:p>
            <a:pPr algn="just">
              <a:buFontTx/>
              <a:buChar char="-"/>
              <a:defRPr/>
            </a:pPr>
            <a:r>
              <a:rPr lang="en-US" altLang="en-US" sz="2400" dirty="0" smtClean="0">
                <a:latin typeface="Times New Roman" panose="02020603050405020304" pitchFamily="18" charset="0"/>
              </a:rPr>
              <a:t>All switches have a table entry for virtual circuit.</a:t>
            </a:r>
          </a:p>
          <a:p>
            <a:pPr algn="just">
              <a:buFontTx/>
              <a:buChar char="-"/>
              <a:defRPr/>
            </a:pPr>
            <a:r>
              <a:rPr lang="en-US" altLang="en-US" sz="2400" dirty="0" smtClean="0">
                <a:latin typeface="Times New Roman" panose="02020603050405020304" pitchFamily="18" charset="0"/>
              </a:rPr>
              <a:t>It has four columns. Incoming port and VCI and outgoing port and VCI.</a:t>
            </a:r>
          </a:p>
          <a:p>
            <a:pPr algn="just">
              <a:buFontTx/>
              <a:buChar char="-"/>
              <a:defRPr/>
            </a:pPr>
            <a:r>
              <a:rPr lang="en-US" altLang="en-US" sz="2400" dirty="0" smtClean="0">
                <a:latin typeface="Times New Roman" panose="02020603050405020304" pitchFamily="18" charset="0"/>
              </a:rPr>
              <a:t>It is active until all frame send by source to destination. It creates virtual circuit not a real circuit between source and destination.</a:t>
            </a:r>
          </a:p>
          <a:p>
            <a:pPr algn="just">
              <a:defRPr/>
            </a:pPr>
            <a:r>
              <a:rPr lang="en-US" altLang="en-US" sz="2400" dirty="0" smtClean="0">
                <a:latin typeface="Times New Roman" panose="02020603050405020304" pitchFamily="18" charset="0"/>
              </a:rPr>
              <a:t>Setup phase:</a:t>
            </a:r>
          </a:p>
          <a:p>
            <a:pPr algn="just">
              <a:buFontTx/>
              <a:buChar char="-"/>
              <a:defRPr/>
            </a:pPr>
            <a:r>
              <a:rPr lang="en-US" altLang="en-US" sz="2400" dirty="0" smtClean="0">
                <a:latin typeface="Times New Roman" panose="02020603050405020304" pitchFamily="18" charset="0"/>
              </a:rPr>
              <a:t>In this phase a switch creates an entry for a virtual circuit. It requires the setup request and the acknowledgement.</a:t>
            </a:r>
          </a:p>
          <a:p>
            <a:pPr algn="just">
              <a:buFontTx/>
              <a:buChar char="-"/>
              <a:defRPr/>
            </a:pP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252" name="Text Box 4"/>
          <p:cNvSpPr txBox="1">
            <a:spLocks noChangeArrowheads="1"/>
          </p:cNvSpPr>
          <p:nvPr/>
        </p:nvSpPr>
        <p:spPr bwMode="auto">
          <a:xfrm>
            <a:off x="1371601" y="381000"/>
            <a:ext cx="5890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Switch </a:t>
            </a:r>
            <a:r>
              <a:rPr lang="en-US" altLang="en-US" sz="2000" i="1" dirty="0">
                <a:latin typeface="Times New Roman" panose="02020603050405020304" pitchFamily="18" charset="0"/>
              </a:rPr>
              <a:t>and tables in a virtual-circuit network</a:t>
            </a:r>
          </a:p>
        </p:txBody>
      </p:sp>
      <p:pic>
        <p:nvPicPr>
          <p:cNvPr id="532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196977"/>
            <a:ext cx="5553075"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36139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0" name="Text Box 4"/>
          <p:cNvSpPr txBox="1">
            <a:spLocks noChangeArrowheads="1"/>
          </p:cNvSpPr>
          <p:nvPr/>
        </p:nvSpPr>
        <p:spPr bwMode="auto">
          <a:xfrm>
            <a:off x="1066800" y="381000"/>
            <a:ext cx="79680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Source-to-destination </a:t>
            </a:r>
            <a:r>
              <a:rPr lang="en-US" altLang="en-US" sz="2000" i="1" dirty="0">
                <a:latin typeface="Times New Roman" panose="02020603050405020304" pitchFamily="18" charset="0"/>
              </a:rPr>
              <a:t>data transfer in a virtual-circuit network</a:t>
            </a:r>
          </a:p>
        </p:txBody>
      </p:sp>
      <p:pic>
        <p:nvPicPr>
          <p:cNvPr id="553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4273" y="1211265"/>
            <a:ext cx="5635228"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73860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a:xfrm>
            <a:off x="304800" y="228600"/>
            <a:ext cx="8610600" cy="6096000"/>
          </a:xfrm>
        </p:spPr>
        <p:txBody>
          <a:bodyPr>
            <a:normAutofit fontScale="92500" lnSpcReduction="20000"/>
          </a:bodyPr>
          <a:lstStyle/>
          <a:p>
            <a:pPr algn="just">
              <a:buFontTx/>
              <a:buChar char="-"/>
              <a:defRPr/>
            </a:pPr>
            <a:r>
              <a:rPr lang="en-US" altLang="en-US" sz="2400" b="1" dirty="0" smtClean="0">
                <a:latin typeface="Times New Roman" panose="02020603050405020304" pitchFamily="18" charset="0"/>
              </a:rPr>
              <a:t>Setup request:</a:t>
            </a:r>
          </a:p>
          <a:p>
            <a:pPr algn="just">
              <a:buFontTx/>
              <a:buChar char="-"/>
              <a:defRPr/>
            </a:pPr>
            <a:r>
              <a:rPr lang="en-US" altLang="en-US" sz="2400" dirty="0" smtClean="0">
                <a:latin typeface="Times New Roman" panose="02020603050405020304" pitchFamily="18" charset="0"/>
              </a:rPr>
              <a:t>A setup request frame is sent from the source to the destination.</a:t>
            </a:r>
          </a:p>
          <a:p>
            <a:pPr algn="just">
              <a:buFontTx/>
              <a:buChar char="-"/>
              <a:defRPr/>
            </a:pPr>
            <a:r>
              <a:rPr lang="en-US" altLang="en-US" sz="2400" dirty="0" smtClean="0">
                <a:latin typeface="Times New Roman" panose="02020603050405020304" pitchFamily="18" charset="0"/>
              </a:rPr>
              <a:t>Switch 1 receives the setup request frame based on that it assign incoming port and available VCI and the outgoing port , outgoing VCI found during acknowledgment step.</a:t>
            </a:r>
          </a:p>
          <a:p>
            <a:pPr algn="just">
              <a:buFontTx/>
              <a:buChar char="-"/>
              <a:defRPr/>
            </a:pPr>
            <a:r>
              <a:rPr lang="en-US" altLang="en-US" sz="2400" dirty="0" smtClean="0">
                <a:latin typeface="Times New Roman" panose="02020603050405020304" pitchFamily="18" charset="0"/>
              </a:rPr>
              <a:t>This process happen at each switch and frame reaches to B.</a:t>
            </a:r>
          </a:p>
          <a:p>
            <a:pPr algn="just">
              <a:buFontTx/>
              <a:buChar char="-"/>
              <a:defRPr/>
            </a:pPr>
            <a:r>
              <a:rPr lang="en-US" altLang="en-US" sz="2400" b="1" dirty="0" smtClean="0">
                <a:latin typeface="Times New Roman" panose="02020603050405020304" pitchFamily="18" charset="0"/>
              </a:rPr>
              <a:t>Acknowledgment:</a:t>
            </a:r>
          </a:p>
          <a:p>
            <a:pPr algn="just">
              <a:buFontTx/>
              <a:buChar char="-"/>
              <a:defRPr/>
            </a:pPr>
            <a:r>
              <a:rPr lang="en-US" altLang="en-US" sz="2400" dirty="0" smtClean="0">
                <a:latin typeface="Times New Roman" panose="02020603050405020304" pitchFamily="18" charset="0"/>
              </a:rPr>
              <a:t>A special frame called the acknowledgment frame completes the entries in the switching tables.</a:t>
            </a:r>
          </a:p>
          <a:p>
            <a:pPr algn="just">
              <a:buFontTx/>
              <a:buChar char="-"/>
              <a:defRPr/>
            </a:pPr>
            <a:r>
              <a:rPr lang="en-US" altLang="en-US" sz="2400" dirty="0" smtClean="0">
                <a:latin typeface="Times New Roman" panose="02020603050405020304" pitchFamily="18" charset="0"/>
              </a:rPr>
              <a:t>The destination sends an acknowledgment to switch 3. The acknowledgment carries the global source and destination addresses so the switch knows which entry in the table is to be completed.</a:t>
            </a:r>
          </a:p>
          <a:p>
            <a:pPr algn="just">
              <a:buFontTx/>
              <a:buChar char="-"/>
              <a:defRPr/>
            </a:pPr>
            <a:r>
              <a:rPr lang="en-US" altLang="en-US" sz="2400" dirty="0" smtClean="0">
                <a:latin typeface="Times New Roman" panose="02020603050405020304" pitchFamily="18" charset="0"/>
              </a:rPr>
              <a:t>The frame is also carries VCI chose by destination as the incoming VCI for frames from A.</a:t>
            </a:r>
          </a:p>
          <a:p>
            <a:pPr algn="just">
              <a:buFontTx/>
              <a:buChar char="-"/>
              <a:defRPr/>
            </a:pPr>
            <a:r>
              <a:rPr lang="en-US" altLang="en-US" sz="2400" dirty="0" smtClean="0">
                <a:latin typeface="Times New Roman" panose="02020603050405020304" pitchFamily="18" charset="0"/>
              </a:rPr>
              <a:t>It completes column using this VCI which is incoming VCI of destination B.</a:t>
            </a:r>
          </a:p>
          <a:p>
            <a:pPr algn="just">
              <a:buFontTx/>
              <a:buChar char="-"/>
              <a:defRPr/>
            </a:pPr>
            <a:r>
              <a:rPr lang="en-US" altLang="en-US" sz="2400" dirty="0" smtClean="0">
                <a:latin typeface="Times New Roman" panose="02020603050405020304" pitchFamily="18" charset="0"/>
              </a:rPr>
              <a:t>This process is carried out by each switch.</a:t>
            </a:r>
          </a:p>
          <a:p>
            <a:pPr algn="just">
              <a:buFontTx/>
              <a:buChar char="-"/>
              <a:defRPr/>
            </a:pPr>
            <a:r>
              <a:rPr lang="en-US" altLang="en-US" sz="2400" dirty="0" smtClean="0">
                <a:latin typeface="Times New Roman" panose="02020603050405020304" pitchFamily="18" charset="0"/>
              </a:rPr>
              <a:t>Now source use this outgoing VCI for the data frame to be sent to destination B.</a:t>
            </a: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Content Placeholder 4"/>
          <p:cNvSpPr>
            <a:spLocks noGrp="1"/>
          </p:cNvSpPr>
          <p:nvPr>
            <p:ph sz="quarter" idx="1"/>
          </p:nvPr>
        </p:nvSpPr>
        <p:spPr>
          <a:xfrm>
            <a:off x="304800" y="228600"/>
            <a:ext cx="8610600" cy="6096000"/>
          </a:xfrm>
        </p:spPr>
        <p:txBody>
          <a:bodyPr>
            <a:normAutofit fontScale="92500" lnSpcReduction="20000"/>
          </a:bodyPr>
          <a:lstStyle/>
          <a:p>
            <a:pPr algn="just">
              <a:buFontTx/>
              <a:buChar char="-"/>
              <a:defRPr/>
            </a:pPr>
            <a:r>
              <a:rPr lang="en-US" altLang="en-US" sz="2400" b="1" dirty="0" smtClean="0">
                <a:latin typeface="Times New Roman" panose="02020603050405020304" pitchFamily="18" charset="0"/>
              </a:rPr>
              <a:t>Teardown phase:</a:t>
            </a:r>
          </a:p>
          <a:p>
            <a:pPr algn="just">
              <a:buFontTx/>
              <a:buChar char="-"/>
              <a:defRPr/>
            </a:pPr>
            <a:r>
              <a:rPr lang="en-US" altLang="en-US" sz="2400" dirty="0" smtClean="0">
                <a:latin typeface="Times New Roman" panose="02020603050405020304" pitchFamily="18" charset="0"/>
              </a:rPr>
              <a:t>In this phase source A, after sending all frames to B, sends a special frame called a teardown request. Destination B responds with a teardown confirmation frame.</a:t>
            </a:r>
          </a:p>
          <a:p>
            <a:pPr algn="just">
              <a:buFontTx/>
              <a:buChar char="-"/>
              <a:defRPr/>
            </a:pPr>
            <a:r>
              <a:rPr lang="en-US" altLang="en-US" sz="2400" dirty="0" smtClean="0">
                <a:latin typeface="Times New Roman" panose="02020603050405020304" pitchFamily="18" charset="0"/>
              </a:rPr>
              <a:t>All switches delete the corresponding entry from their tables.</a:t>
            </a:r>
          </a:p>
          <a:p>
            <a:pPr algn="just">
              <a:buFontTx/>
              <a:buChar char="-"/>
              <a:defRPr/>
            </a:pPr>
            <a:r>
              <a:rPr lang="en-US" altLang="en-US" sz="2400" b="1" dirty="0" smtClean="0">
                <a:latin typeface="Times New Roman" panose="02020603050405020304" pitchFamily="18" charset="0"/>
              </a:rPr>
              <a:t>Efficiency: </a:t>
            </a:r>
          </a:p>
          <a:p>
            <a:pPr algn="just">
              <a:buFontTx/>
              <a:buChar char="-"/>
              <a:defRPr/>
            </a:pPr>
            <a:r>
              <a:rPr lang="en-US" altLang="en-US" sz="2400" dirty="0" smtClean="0">
                <a:latin typeface="Times New Roman" panose="02020603050405020304" pitchFamily="18" charset="0"/>
              </a:rPr>
              <a:t>In the first case delay is same for each packet, in second case it is different.</a:t>
            </a:r>
          </a:p>
          <a:p>
            <a:pPr algn="just">
              <a:buFontTx/>
              <a:buChar char="-"/>
              <a:defRPr/>
            </a:pPr>
            <a:r>
              <a:rPr lang="en-US" altLang="en-US" sz="2400" dirty="0" smtClean="0">
                <a:latin typeface="Times New Roman" panose="02020603050405020304" pitchFamily="18" charset="0"/>
              </a:rPr>
              <a:t>When resource allocation is on demand, The source can check the availability of the resources without actually reserving it. That is big advantage of this scheme. Example restaurant reservation.</a:t>
            </a:r>
          </a:p>
          <a:p>
            <a:pPr algn="just">
              <a:buFontTx/>
              <a:buChar char="-"/>
              <a:defRPr/>
            </a:pPr>
            <a:r>
              <a:rPr lang="en-US" altLang="en-US" sz="2400" b="1" dirty="0" smtClean="0">
                <a:latin typeface="Times New Roman" panose="02020603050405020304" pitchFamily="18" charset="0"/>
              </a:rPr>
              <a:t>Delay:</a:t>
            </a:r>
          </a:p>
          <a:p>
            <a:pPr algn="just">
              <a:buFontTx/>
              <a:buChar char="-"/>
              <a:defRPr/>
            </a:pPr>
            <a:r>
              <a:rPr lang="en-US" altLang="en-US" sz="2400" dirty="0" smtClean="0">
                <a:latin typeface="Times New Roman" panose="02020603050405020304" pitchFamily="18" charset="0"/>
              </a:rPr>
              <a:t>There is one time delay for setup and for teardown. If resources are allocated during the setup phase there is no wait time for individual packets.</a:t>
            </a:r>
          </a:p>
          <a:p>
            <a:pPr algn="just">
              <a:buFontTx/>
              <a:buChar char="-"/>
              <a:defRPr/>
            </a:pPr>
            <a:r>
              <a:rPr lang="en-US" altLang="en-US" sz="2400" dirty="0" smtClean="0">
                <a:latin typeface="Times New Roman" panose="02020603050405020304" pitchFamily="18" charset="0"/>
              </a:rPr>
              <a:t>Packet travel through two switches. There are three transmission </a:t>
            </a:r>
            <a:r>
              <a:rPr lang="en-US" altLang="en-US" sz="2400" dirty="0" err="1" smtClean="0">
                <a:latin typeface="Times New Roman" panose="02020603050405020304" pitchFamily="18" charset="0"/>
              </a:rPr>
              <a:t>tiem</a:t>
            </a:r>
            <a:r>
              <a:rPr lang="en-US" altLang="en-US" sz="2400" dirty="0" smtClean="0">
                <a:latin typeface="Times New Roman" panose="02020603050405020304" pitchFamily="18" charset="0"/>
              </a:rPr>
              <a:t>(3T), three propagation time(3t), a setup delay and teardown delay</a:t>
            </a:r>
          </a:p>
          <a:p>
            <a:pPr algn="just">
              <a:buFontTx/>
              <a:buChar char="-"/>
              <a:defRPr/>
            </a:pPr>
            <a:r>
              <a:rPr lang="en-US" altLang="en-US" sz="2400" dirty="0" smtClean="0">
                <a:latin typeface="Times New Roman" panose="02020603050405020304" pitchFamily="18" charset="0"/>
              </a:rPr>
              <a:t>Total delay = 3T + 3t + setup delay + </a:t>
            </a:r>
            <a:r>
              <a:rPr lang="en-US" altLang="en-US" sz="2400" smtClean="0">
                <a:latin typeface="Times New Roman" panose="02020603050405020304" pitchFamily="18" charset="0"/>
              </a:rPr>
              <a:t>teardown delay.</a:t>
            </a: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48" name="Text Box 4"/>
          <p:cNvSpPr txBox="1">
            <a:spLocks noChangeArrowheads="1"/>
          </p:cNvSpPr>
          <p:nvPr/>
        </p:nvSpPr>
        <p:spPr bwMode="auto">
          <a:xfrm>
            <a:off x="1371600" y="381000"/>
            <a:ext cx="56244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Setup </a:t>
            </a:r>
            <a:r>
              <a:rPr lang="en-US" altLang="en-US" sz="2000" i="1" dirty="0">
                <a:latin typeface="Times New Roman" panose="02020603050405020304" pitchFamily="18" charset="0"/>
              </a:rPr>
              <a:t>request in a virtual-circuit network</a:t>
            </a:r>
          </a:p>
        </p:txBody>
      </p:sp>
      <p:pic>
        <p:nvPicPr>
          <p:cNvPr id="573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47827"/>
            <a:ext cx="577215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407416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772400" cy="914400"/>
          </a:xfrm>
        </p:spPr>
        <p:txBody>
          <a:bodyPr/>
          <a:lstStyle/>
          <a:p>
            <a:r>
              <a:rPr lang="en-US" dirty="0" smtClean="0">
                <a:latin typeface="Times New Roman" panose="02020603050405020304" pitchFamily="18" charset="0"/>
                <a:cs typeface="Times New Roman" panose="02020603050405020304" pitchFamily="18" charset="0"/>
              </a:rPr>
              <a:t>What is switching?</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457200" y="1143000"/>
            <a:ext cx="8382000" cy="4953000"/>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It is applied to avoid point to point connection between all the stations.</a:t>
            </a:r>
          </a:p>
          <a:p>
            <a:pPr algn="just"/>
            <a:r>
              <a:rPr lang="en-US" dirty="0" smtClean="0">
                <a:latin typeface="Times New Roman" panose="02020603050405020304" pitchFamily="18" charset="0"/>
                <a:cs typeface="Times New Roman" panose="02020603050405020304" pitchFamily="18" charset="0"/>
              </a:rPr>
              <a:t>A switched network consists of a series of interlinked nodes, called switches. </a:t>
            </a:r>
          </a:p>
          <a:p>
            <a:pPr algn="just"/>
            <a:r>
              <a:rPr lang="en-US" dirty="0" smtClean="0">
                <a:latin typeface="Times New Roman" panose="02020603050405020304" pitchFamily="18" charset="0"/>
                <a:cs typeface="Times New Roman" panose="02020603050405020304" pitchFamily="18" charset="0"/>
              </a:rPr>
              <a:t>Switches are devices capable of creating temporary connections between two or more devices linked to the switch. In switched network some of these nodes are connected to the end systems and others are used only for routing.</a:t>
            </a:r>
          </a:p>
          <a:p>
            <a:pPr algn="just"/>
            <a:r>
              <a:rPr lang="en-US" dirty="0" smtClean="0">
                <a:latin typeface="Times New Roman" panose="02020603050405020304" pitchFamily="18" charset="0"/>
                <a:cs typeface="Times New Roman" panose="02020603050405020304" pitchFamily="18" charset="0"/>
              </a:rPr>
              <a:t>There are three traditional method of switching</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Circuit switching</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Packet switching</a:t>
            </a:r>
          </a:p>
          <a:p>
            <a:pPr marL="514350" indent="-514350" algn="just">
              <a:buAutoNum type="arabicPeriod"/>
            </a:pPr>
            <a:r>
              <a:rPr lang="en-US" dirty="0" smtClean="0">
                <a:latin typeface="Times New Roman" panose="02020603050405020304" pitchFamily="18" charset="0"/>
                <a:cs typeface="Times New Roman" panose="02020603050405020304" pitchFamily="18" charset="0"/>
              </a:rPr>
              <a:t>Message switching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6" name="Text Box 4"/>
          <p:cNvSpPr txBox="1">
            <a:spLocks noChangeArrowheads="1"/>
          </p:cNvSpPr>
          <p:nvPr/>
        </p:nvSpPr>
        <p:spPr bwMode="auto">
          <a:xfrm>
            <a:off x="1143000" y="381000"/>
            <a:ext cx="64820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Setup </a:t>
            </a:r>
            <a:r>
              <a:rPr lang="en-US" altLang="en-US" sz="2000" i="1" dirty="0">
                <a:latin typeface="Times New Roman" panose="02020603050405020304" pitchFamily="18" charset="0"/>
              </a:rPr>
              <a:t>acknowledgment in a virtual-circuit network</a:t>
            </a:r>
          </a:p>
        </p:txBody>
      </p:sp>
      <p:pic>
        <p:nvPicPr>
          <p:cNvPr id="593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198" y="1776415"/>
            <a:ext cx="6025753"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7527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1" name="Rectangle 11"/>
          <p:cNvSpPr>
            <a:spLocks noChangeArrowheads="1"/>
          </p:cNvSpPr>
          <p:nvPr/>
        </p:nvSpPr>
        <p:spPr bwMode="auto">
          <a:xfrm>
            <a:off x="914400" y="609600"/>
            <a:ext cx="7619999"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latin typeface="Times New Roman" panose="02020603050405020304" pitchFamily="18" charset="0"/>
                <a:cs typeface="Times New Roman" panose="02020603050405020304" pitchFamily="18" charset="0"/>
              </a:rPr>
              <a:t>In virtual-circuit switching, all packets belonging to the same source and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destination travel the same path;</a:t>
            </a:r>
          </a:p>
          <a:p>
            <a:pPr algn="ctr"/>
            <a:r>
              <a:rPr lang="en-US" altLang="en-US" dirty="0">
                <a:latin typeface="Times New Roman" panose="02020603050405020304" pitchFamily="18" charset="0"/>
                <a:cs typeface="Times New Roman" panose="02020603050405020304" pitchFamily="18" charset="0"/>
              </a:rPr>
              <a:t>but the packets  may arrive at the destination with different delays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if resource allocation is on demand.</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662399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2" name="Text Box 4"/>
          <p:cNvSpPr txBox="1">
            <a:spLocks noChangeArrowheads="1"/>
          </p:cNvSpPr>
          <p:nvPr/>
        </p:nvSpPr>
        <p:spPr bwMode="auto">
          <a:xfrm>
            <a:off x="1371601" y="381000"/>
            <a:ext cx="48069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Delay </a:t>
            </a:r>
            <a:r>
              <a:rPr lang="en-US" altLang="en-US" sz="2000" i="1" dirty="0">
                <a:latin typeface="Times New Roman" panose="02020603050405020304" pitchFamily="18" charset="0"/>
              </a:rPr>
              <a:t>in a virtual-circuit network</a:t>
            </a:r>
          </a:p>
        </p:txBody>
      </p:sp>
      <p:pic>
        <p:nvPicPr>
          <p:cNvPr id="634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303" y="1473200"/>
            <a:ext cx="6547247"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099214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7" name="Rectangle 11"/>
          <p:cNvSpPr>
            <a:spLocks noChangeArrowheads="1"/>
          </p:cNvSpPr>
          <p:nvPr/>
        </p:nvSpPr>
        <p:spPr bwMode="auto">
          <a:xfrm>
            <a:off x="533400" y="1371601"/>
            <a:ext cx="83058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latin typeface="Times New Roman" panose="02020603050405020304" pitchFamily="18" charset="0"/>
                <a:cs typeface="Times New Roman" panose="02020603050405020304" pitchFamily="18" charset="0"/>
              </a:rPr>
              <a:t>Switching at the data link layer in a switched WAN is normally</a:t>
            </a:r>
          </a:p>
          <a:p>
            <a:pPr algn="ctr"/>
            <a:r>
              <a:rPr lang="en-US" altLang="en-US" dirty="0">
                <a:latin typeface="Times New Roman" panose="02020603050405020304" pitchFamily="18" charset="0"/>
                <a:cs typeface="Times New Roman" panose="02020603050405020304" pitchFamily="18" charset="0"/>
              </a:rPr>
              <a:t>implemented by using </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virtual-circuit techniques.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22420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4. Structure of Switch</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304800" y="1143000"/>
            <a:ext cx="8610600" cy="5105400"/>
          </a:xfrm>
        </p:spPr>
        <p:txBody>
          <a:bodyPr>
            <a:normAutofit/>
          </a:bodyPr>
          <a:lstStyle/>
          <a:p>
            <a:pPr algn="just">
              <a:defRPr/>
            </a:pPr>
            <a:r>
              <a:rPr lang="en-US" altLang="en-US" sz="2400" dirty="0" smtClean="0">
                <a:latin typeface="Times New Roman" panose="02020603050405020304" pitchFamily="18" charset="0"/>
              </a:rPr>
              <a:t>There are mainly two categories of switch based on network type.</a:t>
            </a:r>
          </a:p>
          <a:p>
            <a:pPr algn="just">
              <a:defRPr/>
            </a:pPr>
            <a:r>
              <a:rPr lang="en-US" altLang="en-US" sz="2400" dirty="0" smtClean="0">
                <a:latin typeface="Times New Roman" panose="02020603050405020304" pitchFamily="18" charset="0"/>
              </a:rPr>
              <a:t>Circuit switches and packet switches.</a:t>
            </a:r>
          </a:p>
          <a:p>
            <a:pPr algn="just">
              <a:defRPr/>
            </a:pPr>
            <a:endParaRPr lang="en-US" altLang="en-US" sz="2400" dirty="0" smtClean="0">
              <a:latin typeface="Times New Roman" panose="02020603050405020304" pitchFamily="18" charset="0"/>
            </a:endParaRPr>
          </a:p>
          <a:p>
            <a:pPr algn="just">
              <a:buFontTx/>
              <a:buChar char="-"/>
              <a:defRPr/>
            </a:pP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18900630"/>
              </p:ext>
            </p:extLst>
          </p:nvPr>
        </p:nvGraphicFramePr>
        <p:xfrm>
          <a:off x="838200" y="824552"/>
          <a:ext cx="7467600" cy="6185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9634" name="Text Box 4"/>
          <p:cNvSpPr txBox="1">
            <a:spLocks noChangeArrowheads="1"/>
          </p:cNvSpPr>
          <p:nvPr/>
        </p:nvSpPr>
        <p:spPr bwMode="auto">
          <a:xfrm>
            <a:off x="838200" y="534184"/>
            <a:ext cx="79117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latin typeface="Times New Roman" panose="02020603050405020304" pitchFamily="18" charset="0"/>
              </a:rPr>
              <a:t>Taxonomy of switch using different type of networks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93429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Structure of circuit switches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Content Placeholder 4"/>
          <p:cNvSpPr>
            <a:spLocks noGrp="1"/>
          </p:cNvSpPr>
          <p:nvPr>
            <p:ph sz="quarter" idx="1"/>
          </p:nvPr>
        </p:nvSpPr>
        <p:spPr>
          <a:xfrm>
            <a:off x="304800" y="1143000"/>
            <a:ext cx="8610600" cy="5105400"/>
          </a:xfrm>
        </p:spPr>
        <p:txBody>
          <a:bodyPr>
            <a:normAutofit/>
          </a:bodyPr>
          <a:lstStyle/>
          <a:p>
            <a:pPr algn="just">
              <a:defRPr/>
            </a:pPr>
            <a:r>
              <a:rPr lang="en-US" altLang="en-US" sz="2400" dirty="0" smtClean="0">
                <a:latin typeface="Times New Roman" panose="02020603050405020304" pitchFamily="18" charset="0"/>
              </a:rPr>
              <a:t>It normally uses two technologies: The space division switch or the time division switch.</a:t>
            </a:r>
          </a:p>
          <a:p>
            <a:pPr algn="just">
              <a:defRPr/>
            </a:pPr>
            <a:r>
              <a:rPr lang="en-US" altLang="en-US" sz="2400" dirty="0" smtClean="0">
                <a:latin typeface="Times New Roman" panose="02020603050405020304" pitchFamily="18" charset="0"/>
              </a:rPr>
              <a:t>Space division switch: </a:t>
            </a:r>
          </a:p>
          <a:p>
            <a:pPr algn="just">
              <a:buFontTx/>
              <a:buChar char="-"/>
              <a:defRPr/>
            </a:pPr>
            <a:r>
              <a:rPr lang="en-US" altLang="en-US" sz="2400" dirty="0" smtClean="0">
                <a:latin typeface="Times New Roman" panose="02020603050405020304" pitchFamily="18" charset="0"/>
              </a:rPr>
              <a:t>In this switch paths in the circuit are separated from one another spatially.</a:t>
            </a:r>
          </a:p>
          <a:p>
            <a:pPr algn="just">
              <a:buFontTx/>
              <a:buChar char="-"/>
              <a:defRPr/>
            </a:pPr>
            <a:r>
              <a:rPr lang="en-US" altLang="en-US" sz="2400" b="1" dirty="0" smtClean="0">
                <a:latin typeface="Times New Roman" panose="02020603050405020304" pitchFamily="18" charset="0"/>
              </a:rPr>
              <a:t>Crossbar switch:</a:t>
            </a:r>
          </a:p>
          <a:p>
            <a:pPr algn="just">
              <a:buFontTx/>
              <a:buChar char="-"/>
              <a:defRPr/>
            </a:pPr>
            <a:r>
              <a:rPr lang="en-US" altLang="en-US" sz="2400" dirty="0" smtClean="0">
                <a:latin typeface="Times New Roman" panose="02020603050405020304" pitchFamily="18" charset="0"/>
              </a:rPr>
              <a:t>A crossbar switch connects n inputs to m outputs in a grid using electronic micro-switches at each </a:t>
            </a:r>
            <a:r>
              <a:rPr lang="en-US" altLang="en-US" sz="2400" dirty="0" err="1" smtClean="0">
                <a:latin typeface="Times New Roman" panose="02020603050405020304" pitchFamily="18" charset="0"/>
              </a:rPr>
              <a:t>crosspoint</a:t>
            </a:r>
            <a:r>
              <a:rPr lang="en-US" altLang="en-US" sz="2400" dirty="0" smtClean="0">
                <a:latin typeface="Times New Roman" panose="02020603050405020304" pitchFamily="18" charset="0"/>
              </a:rPr>
              <a:t>.</a:t>
            </a:r>
          </a:p>
          <a:p>
            <a:pPr algn="just">
              <a:buFontTx/>
              <a:buChar char="-"/>
              <a:defRPr/>
            </a:pPr>
            <a:r>
              <a:rPr lang="en-US" altLang="en-US" sz="2400" dirty="0" smtClean="0">
                <a:latin typeface="Times New Roman" panose="02020603050405020304" pitchFamily="18" charset="0"/>
              </a:rPr>
              <a:t>It required n * m cross point which is impractical.</a:t>
            </a:r>
          </a:p>
          <a:p>
            <a:pPr algn="just">
              <a:buFontTx/>
              <a:buChar char="-"/>
              <a:defRPr/>
            </a:pPr>
            <a:r>
              <a:rPr lang="en-US" altLang="en-US" sz="2400" dirty="0" smtClean="0">
                <a:latin typeface="Times New Roman" panose="02020603050405020304" pitchFamily="18" charset="0"/>
              </a:rPr>
              <a:t>It is also inefficient because of statistics. Only 25 percent of the cross points are in use at any given time.</a:t>
            </a:r>
          </a:p>
          <a:p>
            <a:pPr algn="just">
              <a:defRPr/>
            </a:pPr>
            <a:endParaRPr lang="en-US" altLang="en-US" sz="2400" dirty="0" smtClean="0">
              <a:latin typeface="Times New Roman" panose="02020603050405020304" pitchFamily="18" charset="0"/>
            </a:endParaRPr>
          </a:p>
          <a:p>
            <a:pPr algn="just">
              <a:buFontTx/>
              <a:buChar char="-"/>
              <a:defRPr/>
            </a:pP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4" name="Text Box 4"/>
          <p:cNvSpPr txBox="1">
            <a:spLocks noChangeArrowheads="1"/>
          </p:cNvSpPr>
          <p:nvPr/>
        </p:nvSpPr>
        <p:spPr bwMode="auto">
          <a:xfrm>
            <a:off x="1524000" y="5638800"/>
            <a:ext cx="64836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Crossbar </a:t>
            </a:r>
            <a:r>
              <a:rPr lang="en-US" altLang="en-US" sz="2000" i="1" dirty="0">
                <a:latin typeface="Times New Roman" panose="02020603050405020304" pitchFamily="18" charset="0"/>
              </a:rPr>
              <a:t>switch with three inputs and four outputs</a:t>
            </a:r>
          </a:p>
        </p:txBody>
      </p:sp>
      <p:pic>
        <p:nvPicPr>
          <p:cNvPr id="716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1724029"/>
            <a:ext cx="5086350" cy="388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340668"/>
            <a:ext cx="52197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smtClean="0">
                <a:latin typeface="Times New Roman" panose="02020603050405020304" pitchFamily="18" charset="0"/>
              </a:rPr>
              <a:t>1. CIRCUIT SWITCHES</a:t>
            </a:r>
            <a:endParaRPr lang="en-US" altLang="en-US" sz="2800" dirty="0">
              <a:latin typeface="Times New Roman" panose="02020603050405020304" pitchFamily="18" charset="0"/>
            </a:endParaRPr>
          </a:p>
        </p:txBody>
      </p:sp>
      <p:sp>
        <p:nvSpPr>
          <p:cNvPr id="8" name="Text Box 4"/>
          <p:cNvSpPr txBox="1">
            <a:spLocks noChangeArrowheads="1"/>
          </p:cNvSpPr>
          <p:nvPr/>
        </p:nvSpPr>
        <p:spPr bwMode="auto">
          <a:xfrm>
            <a:off x="1257300" y="1135650"/>
            <a:ext cx="61575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dirty="0" smtClean="0">
                <a:latin typeface="Times New Roman" panose="02020603050405020304" pitchFamily="18" charset="0"/>
              </a:rPr>
              <a:t>1.1 Space-division Switch:</a:t>
            </a:r>
            <a:r>
              <a:rPr lang="en-US" altLang="en-US" sz="2400" dirty="0" smtClean="0">
                <a:latin typeface="Times New Roman" panose="02020603050405020304" pitchFamily="18" charset="0"/>
              </a:rPr>
              <a:t> (a) Crossbar switch</a:t>
            </a:r>
            <a:endParaRPr lang="en-US" altLang="en-US" sz="2400" dirty="0">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37</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547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Structure of circuit switches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304800" y="838200"/>
            <a:ext cx="8610600" cy="5410200"/>
          </a:xfrm>
        </p:spPr>
        <p:txBody>
          <a:bodyPr>
            <a:normAutofit/>
          </a:bodyPr>
          <a:lstStyle/>
          <a:p>
            <a:pPr algn="just">
              <a:buFontTx/>
              <a:buChar char="-"/>
              <a:defRPr/>
            </a:pPr>
            <a:r>
              <a:rPr lang="en-US" altLang="en-US" sz="2400" b="1" dirty="0" smtClean="0">
                <a:latin typeface="Times New Roman" panose="02020603050405020304" pitchFamily="18" charset="0"/>
              </a:rPr>
              <a:t>Multistage switch:</a:t>
            </a:r>
          </a:p>
          <a:p>
            <a:pPr algn="just">
              <a:buFontTx/>
              <a:buChar char="-"/>
              <a:defRPr/>
            </a:pPr>
            <a:r>
              <a:rPr lang="en-US" altLang="en-US" sz="2400" dirty="0" smtClean="0">
                <a:latin typeface="Times New Roman" panose="02020603050405020304" pitchFamily="18" charset="0"/>
              </a:rPr>
              <a:t>It normally combines three crossbar switches.</a:t>
            </a:r>
          </a:p>
          <a:p>
            <a:pPr algn="just">
              <a:buFontTx/>
              <a:buChar char="-"/>
              <a:defRPr/>
            </a:pPr>
            <a:r>
              <a:rPr lang="en-US" altLang="en-US" sz="2400" dirty="0" smtClean="0">
                <a:latin typeface="Times New Roman" panose="02020603050405020304" pitchFamily="18" charset="0"/>
              </a:rPr>
              <a:t>In a single crossbar switch, only one row or column is active for any connection.</a:t>
            </a:r>
          </a:p>
          <a:p>
            <a:pPr algn="just">
              <a:buFontTx/>
              <a:buChar char="-"/>
              <a:defRPr/>
            </a:pPr>
            <a:r>
              <a:rPr lang="en-US" altLang="en-US" sz="2400" dirty="0" smtClean="0">
                <a:latin typeface="Times New Roman" panose="02020603050405020304" pitchFamily="18" charset="0"/>
              </a:rPr>
              <a:t>So we need N* N cross points.</a:t>
            </a:r>
          </a:p>
          <a:p>
            <a:pPr algn="just">
              <a:buFontTx/>
              <a:buChar char="-"/>
              <a:defRPr/>
            </a:pPr>
            <a:r>
              <a:rPr lang="en-US" altLang="en-US" sz="2400" dirty="0" smtClean="0">
                <a:latin typeface="Times New Roman" panose="02020603050405020304" pitchFamily="18" charset="0"/>
              </a:rPr>
              <a:t>If we can allow multiple paths inside the switch we can decrease the number of </a:t>
            </a:r>
            <a:r>
              <a:rPr lang="en-US" altLang="en-US" sz="2400" dirty="0" err="1" smtClean="0">
                <a:latin typeface="Times New Roman" panose="02020603050405020304" pitchFamily="18" charset="0"/>
              </a:rPr>
              <a:t>crosspoints</a:t>
            </a:r>
            <a:r>
              <a:rPr lang="en-US" altLang="en-US" sz="2400" dirty="0" smtClean="0">
                <a:latin typeface="Times New Roman" panose="02020603050405020304" pitchFamily="18" charset="0"/>
              </a:rPr>
              <a:t>.</a:t>
            </a:r>
          </a:p>
          <a:p>
            <a:pPr algn="just">
              <a:buFontTx/>
              <a:buChar char="-"/>
              <a:defRPr/>
            </a:pPr>
            <a:r>
              <a:rPr lang="en-US" altLang="en-US" sz="2400" dirty="0" smtClean="0">
                <a:latin typeface="Times New Roman" panose="02020603050405020304" pitchFamily="18" charset="0"/>
              </a:rPr>
              <a:t>Each </a:t>
            </a:r>
            <a:r>
              <a:rPr lang="en-US" altLang="en-US" sz="2400" dirty="0" err="1" smtClean="0">
                <a:latin typeface="Times New Roman" panose="02020603050405020304" pitchFamily="18" charset="0"/>
              </a:rPr>
              <a:t>crosspoint</a:t>
            </a:r>
            <a:r>
              <a:rPr lang="en-US" altLang="en-US" sz="2400" dirty="0" smtClean="0">
                <a:latin typeface="Times New Roman" panose="02020603050405020304" pitchFamily="18" charset="0"/>
              </a:rPr>
              <a:t> in the middle stage can be accessed by multiple cross points in the first or third stage.</a:t>
            </a:r>
          </a:p>
          <a:p>
            <a:pPr algn="just">
              <a:defRPr/>
            </a:pPr>
            <a:endParaRPr lang="en-US" altLang="en-US" sz="2400" dirty="0" smtClean="0">
              <a:latin typeface="Times New Roman" panose="02020603050405020304" pitchFamily="18" charset="0"/>
            </a:endParaRPr>
          </a:p>
          <a:p>
            <a:pPr algn="just">
              <a:buFontTx/>
              <a:buChar char="-"/>
              <a:defRPr/>
            </a:pP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2" name="Text Box 4"/>
          <p:cNvSpPr txBox="1">
            <a:spLocks noChangeArrowheads="1"/>
          </p:cNvSpPr>
          <p:nvPr/>
        </p:nvSpPr>
        <p:spPr bwMode="auto">
          <a:xfrm>
            <a:off x="3048000" y="5638800"/>
            <a:ext cx="29811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Multistage </a:t>
            </a:r>
            <a:r>
              <a:rPr lang="en-US" altLang="en-US" sz="2000" i="1" dirty="0">
                <a:latin typeface="Times New Roman" panose="02020603050405020304" pitchFamily="18" charset="0"/>
              </a:rPr>
              <a:t>switch</a:t>
            </a:r>
          </a:p>
        </p:txBody>
      </p:sp>
      <p:pic>
        <p:nvPicPr>
          <p:cNvPr id="737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597" y="2057400"/>
            <a:ext cx="6450806"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340668"/>
            <a:ext cx="44577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smtClean="0">
                <a:latin typeface="Times New Roman" panose="02020603050405020304" pitchFamily="18" charset="0"/>
              </a:rPr>
              <a:t>1. CIRCUIT SWITCHES</a:t>
            </a:r>
            <a:endParaRPr lang="en-US" altLang="en-US" sz="2800" dirty="0">
              <a:latin typeface="Times New Roman" panose="02020603050405020304" pitchFamily="18" charset="0"/>
            </a:endParaRPr>
          </a:p>
        </p:txBody>
      </p:sp>
      <p:sp>
        <p:nvSpPr>
          <p:cNvPr id="8" name="Text Box 4"/>
          <p:cNvSpPr txBox="1">
            <a:spLocks noChangeArrowheads="1"/>
          </p:cNvSpPr>
          <p:nvPr/>
        </p:nvSpPr>
        <p:spPr bwMode="auto">
          <a:xfrm>
            <a:off x="1257301" y="1135650"/>
            <a:ext cx="63722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dirty="0" smtClean="0">
                <a:latin typeface="Times New Roman" panose="02020603050405020304" pitchFamily="18" charset="0"/>
              </a:rPr>
              <a:t>1.1 Space-division Switch: </a:t>
            </a:r>
            <a:r>
              <a:rPr lang="en-US" altLang="en-US" sz="2400" dirty="0" smtClean="0">
                <a:latin typeface="Times New Roman" panose="02020603050405020304" pitchFamily="18" charset="0"/>
              </a:rPr>
              <a:t>(b) Multistage switch</a:t>
            </a:r>
            <a:endParaRPr lang="en-US" altLang="en-US" sz="2400" dirty="0">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39</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277056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 name="Text Box 4"/>
          <p:cNvSpPr txBox="1">
            <a:spLocks noChangeArrowheads="1"/>
          </p:cNvSpPr>
          <p:nvPr/>
        </p:nvSpPr>
        <p:spPr bwMode="auto">
          <a:xfrm>
            <a:off x="1066800" y="381000"/>
            <a:ext cx="2998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Switched </a:t>
            </a:r>
            <a:r>
              <a:rPr lang="en-US" altLang="en-US" sz="2000" i="1" dirty="0">
                <a:latin typeface="Times New Roman" panose="02020603050405020304" pitchFamily="18" charset="0"/>
              </a:rPr>
              <a:t>network</a:t>
            </a:r>
          </a:p>
        </p:txBody>
      </p:sp>
      <p:pic>
        <p:nvPicPr>
          <p:cNvPr id="61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3816" y="1905000"/>
            <a:ext cx="5018484"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609946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Structure of circuit switches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4"/>
          <p:cNvSpPr>
            <a:spLocks noGrp="1"/>
          </p:cNvSpPr>
          <p:nvPr>
            <p:ph sz="quarter" idx="1"/>
          </p:nvPr>
        </p:nvSpPr>
        <p:spPr>
          <a:xfrm>
            <a:off x="304800" y="838200"/>
            <a:ext cx="8610600" cy="5410200"/>
          </a:xfrm>
        </p:spPr>
        <p:txBody>
          <a:bodyPr>
            <a:normAutofit/>
          </a:bodyPr>
          <a:lstStyle/>
          <a:p>
            <a:pPr algn="just">
              <a:buFontTx/>
              <a:buChar char="-"/>
              <a:defRPr/>
            </a:pPr>
            <a:r>
              <a:rPr lang="en-US" altLang="en-US" sz="2400" b="1" dirty="0" smtClean="0">
                <a:latin typeface="Times New Roman" panose="02020603050405020304" pitchFamily="18" charset="0"/>
              </a:rPr>
              <a:t>Time division switch:</a:t>
            </a:r>
          </a:p>
          <a:p>
            <a:pPr algn="just">
              <a:buFontTx/>
              <a:buChar char="-"/>
              <a:defRPr/>
            </a:pPr>
            <a:r>
              <a:rPr lang="en-US" altLang="en-US" sz="2400" dirty="0" smtClean="0">
                <a:latin typeface="Times New Roman" panose="02020603050405020304" pitchFamily="18" charset="0"/>
              </a:rPr>
              <a:t>It combines TDM multiplexer , a de-multiplexer and a TSI consisting  of random access memory with several memory locations.</a:t>
            </a:r>
          </a:p>
          <a:p>
            <a:pPr algn="just">
              <a:buFontTx/>
              <a:buChar char="-"/>
              <a:defRPr/>
            </a:pPr>
            <a:r>
              <a:rPr lang="en-US" altLang="en-US" sz="2400" dirty="0" smtClean="0">
                <a:latin typeface="Times New Roman" panose="02020603050405020304" pitchFamily="18" charset="0"/>
              </a:rPr>
              <a:t>The size of each location is the same as the size of a single time slot.</a:t>
            </a:r>
          </a:p>
          <a:p>
            <a:pPr algn="just">
              <a:buFontTx/>
              <a:buChar char="-"/>
              <a:defRPr/>
            </a:pPr>
            <a:r>
              <a:rPr lang="en-US" altLang="en-US" sz="2400" dirty="0" smtClean="0">
                <a:latin typeface="Times New Roman" panose="02020603050405020304" pitchFamily="18" charset="0"/>
              </a:rPr>
              <a:t>The number of locations is the same as the number of inputs.</a:t>
            </a:r>
          </a:p>
          <a:p>
            <a:pPr algn="just">
              <a:buFontTx/>
              <a:buChar char="-"/>
              <a:defRPr/>
            </a:pPr>
            <a:r>
              <a:rPr lang="en-US" altLang="en-US" sz="2400" dirty="0" smtClean="0">
                <a:latin typeface="Times New Roman" panose="02020603050405020304" pitchFamily="18" charset="0"/>
              </a:rPr>
              <a:t>The ram Fills up with incoming data from time slots in the order received. Slots are then sent out in an order based on the decisions of a control unit.</a:t>
            </a:r>
          </a:p>
          <a:p>
            <a:pPr algn="just">
              <a:defRPr/>
            </a:pPr>
            <a:endParaRPr lang="en-US" altLang="en-US" sz="2400" dirty="0" smtClean="0">
              <a:latin typeface="Times New Roman" panose="02020603050405020304" pitchFamily="18" charset="0"/>
            </a:endParaRPr>
          </a:p>
          <a:p>
            <a:pPr algn="just">
              <a:buFontTx/>
              <a:buChar char="-"/>
              <a:defRPr/>
            </a:pP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972" name="Text Box 4"/>
          <p:cNvSpPr txBox="1">
            <a:spLocks noChangeArrowheads="1"/>
          </p:cNvSpPr>
          <p:nvPr/>
        </p:nvSpPr>
        <p:spPr bwMode="auto">
          <a:xfrm>
            <a:off x="2807073" y="5177135"/>
            <a:ext cx="34413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Time-slot </a:t>
            </a:r>
            <a:r>
              <a:rPr lang="en-US" altLang="en-US" sz="2000" i="1" dirty="0">
                <a:latin typeface="Times New Roman" panose="02020603050405020304" pitchFamily="18" charset="0"/>
              </a:rPr>
              <a:t>interchange</a:t>
            </a:r>
          </a:p>
        </p:txBody>
      </p:sp>
      <p:pic>
        <p:nvPicPr>
          <p:cNvPr id="8397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3778" y="1828800"/>
            <a:ext cx="5779294"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340668"/>
            <a:ext cx="4686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smtClean="0">
                <a:latin typeface="Times New Roman" panose="02020603050405020304" pitchFamily="18" charset="0"/>
              </a:rPr>
              <a:t>1. CIRCUIT SWITCHES</a:t>
            </a:r>
            <a:endParaRPr lang="en-US" altLang="en-US" sz="2800" dirty="0">
              <a:latin typeface="Times New Roman" panose="02020603050405020304" pitchFamily="18" charset="0"/>
            </a:endParaRPr>
          </a:p>
        </p:txBody>
      </p:sp>
      <p:sp>
        <p:nvSpPr>
          <p:cNvPr id="8" name="Text Box 4"/>
          <p:cNvSpPr txBox="1">
            <a:spLocks noChangeArrowheads="1"/>
          </p:cNvSpPr>
          <p:nvPr/>
        </p:nvSpPr>
        <p:spPr bwMode="auto">
          <a:xfrm>
            <a:off x="1257300" y="1135650"/>
            <a:ext cx="33071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dirty="0" smtClean="0">
                <a:latin typeface="Times New Roman" panose="02020603050405020304" pitchFamily="18" charset="0"/>
              </a:rPr>
              <a:t>1.2 Time-division Switch</a:t>
            </a:r>
            <a:endParaRPr lang="en-US" altLang="en-US" sz="2400" i="1" dirty="0">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41</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114631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Structure of circuit switches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304800" y="838200"/>
            <a:ext cx="8610600" cy="5410200"/>
          </a:xfrm>
        </p:spPr>
        <p:txBody>
          <a:bodyPr>
            <a:normAutofit fontScale="85000" lnSpcReduction="10000"/>
          </a:bodyPr>
          <a:lstStyle/>
          <a:p>
            <a:pPr algn="just">
              <a:buFontTx/>
              <a:buChar char="-"/>
              <a:defRPr/>
            </a:pPr>
            <a:r>
              <a:rPr lang="en-US" altLang="en-US" sz="2400" b="1" dirty="0" smtClean="0">
                <a:latin typeface="Times New Roman" panose="02020603050405020304" pitchFamily="18" charset="0"/>
              </a:rPr>
              <a:t>Time and space division switch combinations:</a:t>
            </a:r>
          </a:p>
          <a:p>
            <a:pPr algn="just">
              <a:buFontTx/>
              <a:buChar char="-"/>
              <a:defRPr/>
            </a:pPr>
            <a:r>
              <a:rPr lang="en-US" altLang="en-US" sz="2400" dirty="0" smtClean="0">
                <a:latin typeface="Times New Roman" panose="02020603050405020304" pitchFamily="18" charset="0"/>
              </a:rPr>
              <a:t>It is combination of both.</a:t>
            </a:r>
          </a:p>
          <a:p>
            <a:pPr algn="just">
              <a:buFontTx/>
              <a:buChar char="-"/>
              <a:defRPr/>
            </a:pPr>
            <a:r>
              <a:rPr lang="en-US" altLang="en-US" sz="2400" dirty="0" smtClean="0">
                <a:latin typeface="Times New Roman" panose="02020603050405020304" pitchFamily="18" charset="0"/>
              </a:rPr>
              <a:t>The advantage of space division is instantaneous. Disadvantage is the number of </a:t>
            </a:r>
            <a:r>
              <a:rPr lang="en-US" altLang="en-US" sz="2400" dirty="0" err="1" smtClean="0">
                <a:latin typeface="Times New Roman" panose="02020603050405020304" pitchFamily="18" charset="0"/>
              </a:rPr>
              <a:t>crosspoints</a:t>
            </a:r>
            <a:r>
              <a:rPr lang="en-US" altLang="en-US" sz="2400" dirty="0" smtClean="0">
                <a:latin typeface="Times New Roman" panose="02020603050405020304" pitchFamily="18" charset="0"/>
              </a:rPr>
              <a:t> required to make space division switching acceptable in terms of blocking.</a:t>
            </a:r>
          </a:p>
          <a:p>
            <a:pPr algn="just">
              <a:buFontTx/>
              <a:buChar char="-"/>
              <a:defRPr/>
            </a:pPr>
            <a:r>
              <a:rPr lang="en-US" altLang="en-US" sz="2400" dirty="0" smtClean="0">
                <a:latin typeface="Times New Roman" panose="02020603050405020304" pitchFamily="18" charset="0"/>
              </a:rPr>
              <a:t>The advantage of time division switching is that it needs no </a:t>
            </a:r>
            <a:r>
              <a:rPr lang="en-US" altLang="en-US" sz="2400" dirty="0" err="1" smtClean="0">
                <a:latin typeface="Times New Roman" panose="02020603050405020304" pitchFamily="18" charset="0"/>
              </a:rPr>
              <a:t>crosspoints</a:t>
            </a:r>
            <a:r>
              <a:rPr lang="en-US" altLang="en-US" sz="2400" dirty="0" smtClean="0">
                <a:latin typeface="Times New Roman" panose="02020603050405020304" pitchFamily="18" charset="0"/>
              </a:rPr>
              <a:t>. </a:t>
            </a:r>
            <a:r>
              <a:rPr lang="en-US" altLang="en-US" sz="2400" dirty="0" err="1" smtClean="0">
                <a:latin typeface="Times New Roman" panose="02020603050405020304" pitchFamily="18" charset="0"/>
              </a:rPr>
              <a:t>Diaadvantage</a:t>
            </a:r>
            <a:r>
              <a:rPr lang="en-US" altLang="en-US" sz="2400" dirty="0" smtClean="0">
                <a:latin typeface="Times New Roman" panose="02020603050405020304" pitchFamily="18" charset="0"/>
              </a:rPr>
              <a:t> is in the case of TSI processing each connection creates delays.</a:t>
            </a:r>
          </a:p>
          <a:p>
            <a:pPr algn="just">
              <a:buFontTx/>
              <a:buChar char="-"/>
              <a:defRPr/>
            </a:pPr>
            <a:r>
              <a:rPr lang="en-US" altLang="en-US" sz="2400" dirty="0" smtClean="0">
                <a:latin typeface="Times New Roman" panose="02020603050405020304" pitchFamily="18" charset="0"/>
              </a:rPr>
              <a:t>In TST switch there are two time stages and one space stage and has 12 inputs and 12 outputs.</a:t>
            </a:r>
          </a:p>
          <a:p>
            <a:pPr algn="just">
              <a:buFontTx/>
              <a:buChar char="-"/>
              <a:defRPr/>
            </a:pPr>
            <a:r>
              <a:rPr lang="en-US" altLang="en-US" sz="2400" dirty="0" smtClean="0">
                <a:latin typeface="Times New Roman" panose="02020603050405020304" pitchFamily="18" charset="0"/>
              </a:rPr>
              <a:t>Instead of one time division switch it divides the inputs into three groups( of four input each) and directs them to three time slot interchanges.</a:t>
            </a:r>
          </a:p>
          <a:p>
            <a:pPr algn="just">
              <a:defRPr/>
            </a:pPr>
            <a:r>
              <a:rPr lang="en-US" altLang="en-US" sz="2400" dirty="0" smtClean="0">
                <a:latin typeface="Times New Roman" panose="02020603050405020304" pitchFamily="18" charset="0"/>
              </a:rPr>
              <a:t>The result is that the average delay is one third of result from one time slot interchange to handle all 12 inputs.</a:t>
            </a:r>
          </a:p>
          <a:p>
            <a:pPr algn="just">
              <a:defRPr/>
            </a:pPr>
            <a:r>
              <a:rPr lang="en-US" altLang="en-US" sz="2400" dirty="0" smtClean="0">
                <a:latin typeface="Times New Roman" panose="02020603050405020304" pitchFamily="18" charset="0"/>
              </a:rPr>
              <a:t>The last stage is mirror image of the first stage. The middle stage is space division switch that connect the TSI groups to allow connectivity between all possible input and output pairs.</a:t>
            </a:r>
          </a:p>
          <a:p>
            <a:pPr algn="just">
              <a:buFontTx/>
              <a:buChar char="-"/>
              <a:defRPr/>
            </a:pPr>
            <a:endParaRPr lang="en-US" altLang="en-US" sz="2400" dirty="0" smtClean="0">
              <a:latin typeface="Times New Roman" panose="02020603050405020304" pitchFamily="18" charset="0"/>
            </a:endParaRPr>
          </a:p>
          <a:p>
            <a:pPr algn="just">
              <a:defRPr/>
            </a:pPr>
            <a:endParaRPr lang="en-US" altLang="en-US" sz="2400" dirty="0" smtClean="0">
              <a:latin typeface="Times New Roman" panose="02020603050405020304" pitchFamily="18" charset="0"/>
            </a:endParaRPr>
          </a:p>
          <a:p>
            <a:pPr algn="just"/>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0" name="Text Box 4"/>
          <p:cNvSpPr txBox="1">
            <a:spLocks noChangeArrowheads="1"/>
          </p:cNvSpPr>
          <p:nvPr/>
        </p:nvSpPr>
        <p:spPr bwMode="auto">
          <a:xfrm>
            <a:off x="2438400" y="5715000"/>
            <a:ext cx="35968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Time-space-time </a:t>
            </a:r>
            <a:r>
              <a:rPr lang="en-US" altLang="en-US" sz="2000" i="1" dirty="0">
                <a:latin typeface="Times New Roman" panose="02020603050405020304" pitchFamily="18" charset="0"/>
              </a:rPr>
              <a:t>switch</a:t>
            </a:r>
          </a:p>
        </p:txBody>
      </p:sp>
      <p:pic>
        <p:nvPicPr>
          <p:cNvPr id="860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7326" y="1525252"/>
            <a:ext cx="5553074" cy="4186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340668"/>
            <a:ext cx="46101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smtClean="0">
                <a:latin typeface="Times New Roman" panose="02020603050405020304" pitchFamily="18" charset="0"/>
              </a:rPr>
              <a:t>1. CIRCUIT SWITCHES</a:t>
            </a:r>
            <a:endParaRPr lang="en-US" altLang="en-US" sz="2800" dirty="0">
              <a:latin typeface="Times New Roman" panose="02020603050405020304" pitchFamily="18" charset="0"/>
            </a:endParaRPr>
          </a:p>
        </p:txBody>
      </p:sp>
      <p:sp>
        <p:nvSpPr>
          <p:cNvPr id="8" name="Text Box 4"/>
          <p:cNvSpPr txBox="1">
            <a:spLocks noChangeArrowheads="1"/>
          </p:cNvSpPr>
          <p:nvPr/>
        </p:nvSpPr>
        <p:spPr bwMode="auto">
          <a:xfrm>
            <a:off x="1257300" y="1006860"/>
            <a:ext cx="65291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dirty="0" smtClean="0">
                <a:latin typeface="Times New Roman" panose="02020603050405020304" pitchFamily="18" charset="0"/>
              </a:rPr>
              <a:t>1.3 Time- and Space-division Switch Combination</a:t>
            </a:r>
            <a:endParaRPr lang="en-US" altLang="en-US" sz="2400" i="1" dirty="0">
              <a:latin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
        <p:nvSpPr>
          <p:cNvPr id="10" name="Footer Placeholder 9"/>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427042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Structure of Packet switches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304800" y="838200"/>
            <a:ext cx="8610600" cy="5410200"/>
          </a:xfrm>
        </p:spPr>
        <p:txBody>
          <a:bodyPr>
            <a:normAutofit fontScale="92500" lnSpcReduction="10000"/>
          </a:bodyPr>
          <a:lstStyle/>
          <a:p>
            <a:pPr algn="just">
              <a:buFontTx/>
              <a:buChar char="-"/>
              <a:defRPr/>
            </a:pPr>
            <a:r>
              <a:rPr lang="en-US" altLang="en-US" sz="2400" dirty="0" smtClean="0">
                <a:latin typeface="Times New Roman" panose="02020603050405020304" pitchFamily="18" charset="0"/>
              </a:rPr>
              <a:t>Packet switch has four components: input ports, output ports, the routing processor, and the switching fabric.</a:t>
            </a:r>
          </a:p>
          <a:p>
            <a:pPr algn="just">
              <a:buFontTx/>
              <a:buChar char="-"/>
              <a:defRPr/>
            </a:pPr>
            <a:r>
              <a:rPr lang="en-US" altLang="en-US" sz="2400" b="1" dirty="0" smtClean="0">
                <a:latin typeface="Times New Roman" panose="02020603050405020304" pitchFamily="18" charset="0"/>
              </a:rPr>
              <a:t>Input Ports:</a:t>
            </a:r>
          </a:p>
          <a:p>
            <a:pPr algn="just">
              <a:buFontTx/>
              <a:buChar char="-"/>
              <a:defRPr/>
            </a:pPr>
            <a:r>
              <a:rPr lang="en-US" altLang="en-US" sz="2400" dirty="0" smtClean="0">
                <a:latin typeface="Times New Roman" panose="02020603050405020304" pitchFamily="18" charset="0"/>
              </a:rPr>
              <a:t>An input port performs the physical and data link functions of the packet switch.</a:t>
            </a:r>
          </a:p>
          <a:p>
            <a:pPr algn="just">
              <a:buFontTx/>
              <a:buChar char="-"/>
              <a:defRPr/>
            </a:pPr>
            <a:r>
              <a:rPr lang="en-US" altLang="en-US" sz="2400" dirty="0" smtClean="0">
                <a:latin typeface="Times New Roman" panose="02020603050405020304" pitchFamily="18" charset="0"/>
              </a:rPr>
              <a:t>The bits are constructed from the received signal. The packet is encapsulated from the frame. Errors are detected and corrected.</a:t>
            </a:r>
          </a:p>
          <a:p>
            <a:pPr algn="just">
              <a:buFontTx/>
              <a:buChar char="-"/>
              <a:defRPr/>
            </a:pPr>
            <a:r>
              <a:rPr lang="en-US" altLang="en-US" sz="2400" dirty="0" smtClean="0">
                <a:latin typeface="Times New Roman" panose="02020603050405020304" pitchFamily="18" charset="0"/>
              </a:rPr>
              <a:t>The input port has buffers to hold the packet before it is directed to the switching fabric.</a:t>
            </a:r>
          </a:p>
          <a:p>
            <a:pPr algn="just">
              <a:buFontTx/>
              <a:buChar char="-"/>
              <a:defRPr/>
            </a:pPr>
            <a:r>
              <a:rPr lang="en-US" altLang="en-US" sz="2400" b="1" dirty="0" smtClean="0">
                <a:latin typeface="Times New Roman" panose="02020603050405020304" pitchFamily="18" charset="0"/>
              </a:rPr>
              <a:t>Output Ports:</a:t>
            </a:r>
          </a:p>
          <a:p>
            <a:pPr algn="just">
              <a:buFontTx/>
              <a:buChar char="-"/>
              <a:defRPr/>
            </a:pPr>
            <a:r>
              <a:rPr lang="en-US" altLang="en-US" sz="2400" dirty="0" smtClean="0">
                <a:latin typeface="Times New Roman" panose="02020603050405020304" pitchFamily="18" charset="0"/>
              </a:rPr>
              <a:t>the output port performs the same functions as the input port but in the reverse order.</a:t>
            </a:r>
          </a:p>
          <a:p>
            <a:pPr algn="just">
              <a:buFontTx/>
              <a:buChar char="-"/>
              <a:defRPr/>
            </a:pPr>
            <a:r>
              <a:rPr lang="en-US" altLang="en-US" sz="2400" dirty="0" smtClean="0">
                <a:latin typeface="Times New Roman" panose="02020603050405020304" pitchFamily="18" charset="0"/>
              </a:rPr>
              <a:t>First packets are queued then it encapsulated in a frame and finally the physical layer functions are applied to the frame to create the signal to be sent on the line.</a:t>
            </a:r>
          </a:p>
          <a:p>
            <a:pPr algn="just"/>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1143000"/>
          </a:xfrm>
        </p:spPr>
        <p:txBody>
          <a:bodyPr/>
          <a:lstStyle/>
          <a:p>
            <a:r>
              <a:rPr lang="en-US" dirty="0" smtClean="0">
                <a:latin typeface="Times New Roman" panose="02020603050405020304" pitchFamily="18" charset="0"/>
                <a:cs typeface="Times New Roman" panose="02020603050405020304" pitchFamily="18" charset="0"/>
              </a:rPr>
              <a:t>Structure of Packet switches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304800" y="838200"/>
            <a:ext cx="8610600" cy="5410200"/>
          </a:xfrm>
        </p:spPr>
        <p:txBody>
          <a:bodyPr>
            <a:normAutofit/>
          </a:bodyPr>
          <a:lstStyle/>
          <a:p>
            <a:pPr algn="just">
              <a:buFontTx/>
              <a:buChar char="-"/>
              <a:defRPr/>
            </a:pPr>
            <a:r>
              <a:rPr lang="en-US" altLang="en-US" sz="2200" b="1" dirty="0" smtClean="0">
                <a:latin typeface="Times New Roman" panose="02020603050405020304" pitchFamily="18" charset="0"/>
              </a:rPr>
              <a:t>Routing Processor:</a:t>
            </a:r>
          </a:p>
          <a:p>
            <a:pPr algn="just">
              <a:buFontTx/>
              <a:buChar char="-"/>
              <a:defRPr/>
            </a:pPr>
            <a:r>
              <a:rPr lang="en-US" altLang="en-US" sz="2200" dirty="0" smtClean="0">
                <a:latin typeface="Times New Roman" panose="02020603050405020304" pitchFamily="18" charset="0"/>
              </a:rPr>
              <a:t>The routing processor performs the function of the network layer.</a:t>
            </a:r>
          </a:p>
          <a:p>
            <a:pPr algn="just">
              <a:buFontTx/>
              <a:buChar char="-"/>
              <a:defRPr/>
            </a:pPr>
            <a:r>
              <a:rPr lang="en-US" altLang="en-US" sz="2200" dirty="0" smtClean="0">
                <a:latin typeface="Times New Roman" panose="02020603050405020304" pitchFamily="18" charset="0"/>
              </a:rPr>
              <a:t>The destination address is used to find next hop then output port number from which packet is sent out.</a:t>
            </a:r>
          </a:p>
          <a:p>
            <a:pPr algn="just">
              <a:buFontTx/>
              <a:buChar char="-"/>
              <a:defRPr/>
            </a:pPr>
            <a:r>
              <a:rPr lang="en-US" altLang="en-US" sz="2200" dirty="0" smtClean="0">
                <a:latin typeface="Times New Roman" panose="02020603050405020304" pitchFamily="18" charset="0"/>
              </a:rPr>
              <a:t>It is called table lookup because the routing processor searches the routing table.</a:t>
            </a:r>
          </a:p>
          <a:p>
            <a:pPr algn="just">
              <a:buFontTx/>
              <a:buChar char="-"/>
              <a:defRPr/>
            </a:pPr>
            <a:r>
              <a:rPr lang="en-US" altLang="en-US" sz="2200" dirty="0" smtClean="0">
                <a:latin typeface="Times New Roman" panose="02020603050405020304" pitchFamily="18" charset="0"/>
              </a:rPr>
              <a:t>In new switches function switches to the input ports to facilitate and expedite the process.</a:t>
            </a:r>
          </a:p>
          <a:p>
            <a:pPr algn="just">
              <a:buFontTx/>
              <a:buChar char="-"/>
              <a:defRPr/>
            </a:pPr>
            <a:r>
              <a:rPr lang="en-US" altLang="en-US" sz="2200" b="1" dirty="0" smtClean="0">
                <a:latin typeface="Times New Roman" panose="02020603050405020304" pitchFamily="18" charset="0"/>
              </a:rPr>
              <a:t>Switching Fabrics:</a:t>
            </a:r>
          </a:p>
          <a:p>
            <a:pPr algn="just">
              <a:buFontTx/>
              <a:buChar char="-"/>
              <a:defRPr/>
            </a:pPr>
            <a:r>
              <a:rPr lang="en-US" altLang="en-US" sz="2200" dirty="0" smtClean="0">
                <a:latin typeface="Times New Roman" panose="02020603050405020304" pitchFamily="18" charset="0"/>
              </a:rPr>
              <a:t>It is used to move the packet from the input queue to the output queue.</a:t>
            </a:r>
          </a:p>
          <a:p>
            <a:pPr algn="just">
              <a:buFontTx/>
              <a:buChar char="-"/>
              <a:defRPr/>
            </a:pPr>
            <a:r>
              <a:rPr lang="en-US" altLang="en-US" sz="2200" dirty="0" smtClean="0">
                <a:latin typeface="Times New Roman" panose="02020603050405020304" pitchFamily="18" charset="0"/>
              </a:rPr>
              <a:t>There are two types of fabric crossbar switch and banyan switch</a:t>
            </a:r>
          </a:p>
          <a:p>
            <a:pPr algn="just"/>
            <a:endParaRPr lang="en-US" sz="2200" dirty="0"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304800" y="76200"/>
            <a:ext cx="8610600" cy="6477000"/>
          </a:xfrm>
        </p:spPr>
        <p:txBody>
          <a:bodyPr>
            <a:normAutofit/>
          </a:bodyPr>
          <a:lstStyle/>
          <a:p>
            <a:pPr algn="just"/>
            <a:r>
              <a:rPr lang="en-US" sz="2200" b="1" dirty="0" smtClean="0">
                <a:latin typeface="Times New Roman" panose="02020603050405020304" pitchFamily="18" charset="0"/>
                <a:cs typeface="Times New Roman" panose="02020603050405020304" pitchFamily="18" charset="0"/>
              </a:rPr>
              <a:t>Crossbar switch fabric: </a:t>
            </a:r>
          </a:p>
          <a:p>
            <a:pPr algn="just">
              <a:buFontTx/>
              <a:buChar char="-"/>
            </a:pPr>
            <a:r>
              <a:rPr lang="en-US" sz="2200" dirty="0" smtClean="0">
                <a:latin typeface="Times New Roman" panose="02020603050405020304" pitchFamily="18" charset="0"/>
                <a:cs typeface="Times New Roman" panose="02020603050405020304" pitchFamily="18" charset="0"/>
              </a:rPr>
              <a:t>It is simplest type of switching fabric.</a:t>
            </a:r>
          </a:p>
          <a:p>
            <a:pPr algn="just">
              <a:buFontTx/>
              <a:buChar char="-"/>
            </a:pPr>
            <a:r>
              <a:rPr lang="en-US" sz="2200" b="1" dirty="0" smtClean="0">
                <a:latin typeface="Times New Roman" panose="02020603050405020304" pitchFamily="18" charset="0"/>
                <a:cs typeface="Times New Roman" panose="02020603050405020304" pitchFamily="18" charset="0"/>
              </a:rPr>
              <a:t>Banyan switch:</a:t>
            </a:r>
          </a:p>
          <a:p>
            <a:pPr algn="just">
              <a:buFontTx/>
              <a:buChar char="-"/>
            </a:pPr>
            <a:r>
              <a:rPr lang="en-US" sz="2200" dirty="0" smtClean="0">
                <a:latin typeface="Times New Roman" panose="02020603050405020304" pitchFamily="18" charset="0"/>
                <a:cs typeface="Times New Roman" panose="02020603050405020304" pitchFamily="18" charset="0"/>
              </a:rPr>
              <a:t>It is more realistic approach than crossbar switch.</a:t>
            </a:r>
          </a:p>
          <a:p>
            <a:pPr algn="just">
              <a:buFontTx/>
              <a:buChar char="-"/>
            </a:pPr>
            <a:r>
              <a:rPr lang="en-US" sz="2200" dirty="0" smtClean="0">
                <a:latin typeface="Times New Roman" panose="02020603050405020304" pitchFamily="18" charset="0"/>
                <a:cs typeface="Times New Roman" panose="02020603050405020304" pitchFamily="18" charset="0"/>
              </a:rPr>
              <a:t>It is a multistage switch with micro switches at each stage that route the packets based on the output port represented as a binary string.</a:t>
            </a:r>
          </a:p>
          <a:p>
            <a:pPr algn="just">
              <a:buFontTx/>
              <a:buChar char="-"/>
            </a:pPr>
            <a:r>
              <a:rPr lang="en-US" sz="2200" dirty="0" smtClean="0">
                <a:latin typeface="Times New Roman" panose="02020603050405020304" pitchFamily="18" charset="0"/>
                <a:cs typeface="Times New Roman" panose="02020603050405020304" pitchFamily="18" charset="0"/>
              </a:rPr>
              <a:t>For n inputs and outputs we have lon2n stages with n/2 micro switches at each stage. </a:t>
            </a:r>
          </a:p>
          <a:p>
            <a:pPr algn="just">
              <a:buFontTx/>
              <a:buChar char="-"/>
            </a:pPr>
            <a:r>
              <a:rPr lang="en-US" sz="2200" dirty="0" smtClean="0">
                <a:latin typeface="Times New Roman" panose="02020603050405020304" pitchFamily="18" charset="0"/>
                <a:cs typeface="Times New Roman" panose="02020603050405020304" pitchFamily="18" charset="0"/>
              </a:rPr>
              <a:t>The first stage routes the packet based on the high order bit of the binary string.</a:t>
            </a:r>
          </a:p>
          <a:p>
            <a:pPr algn="just">
              <a:buFontTx/>
              <a:buChar char="-"/>
            </a:pPr>
            <a:r>
              <a:rPr lang="en-US" sz="2200" dirty="0" smtClean="0">
                <a:latin typeface="Times New Roman" panose="02020603050405020304" pitchFamily="18" charset="0"/>
                <a:cs typeface="Times New Roman" panose="02020603050405020304" pitchFamily="18" charset="0"/>
              </a:rPr>
              <a:t>The second stage routes the packet based on the second high order bit and son on.</a:t>
            </a:r>
          </a:p>
          <a:p>
            <a:pPr algn="just">
              <a:buFontTx/>
              <a:buChar char="-"/>
            </a:pPr>
            <a:r>
              <a:rPr lang="en-US" sz="2200" dirty="0" smtClean="0">
                <a:latin typeface="Times New Roman" panose="02020603050405020304" pitchFamily="18" charset="0"/>
                <a:cs typeface="Times New Roman" panose="02020603050405020304" pitchFamily="18" charset="0"/>
              </a:rPr>
              <a:t>It problem with this switch is internal collision even when two packets are not heading for the same output port.</a:t>
            </a:r>
          </a:p>
          <a:p>
            <a:pPr algn="just">
              <a:buFontTx/>
              <a:buChar char="-"/>
            </a:pPr>
            <a:r>
              <a:rPr lang="en-US" sz="2200" dirty="0" smtClean="0">
                <a:latin typeface="Times New Roman" panose="02020603050405020304" pitchFamily="18" charset="0"/>
                <a:cs typeface="Times New Roman" panose="02020603050405020304" pitchFamily="18" charset="0"/>
              </a:rPr>
              <a:t>This problem can be solve by sorting the arriving packets based on their destination port.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8" name="Text Box 4"/>
          <p:cNvSpPr txBox="1">
            <a:spLocks noChangeArrowheads="1"/>
          </p:cNvSpPr>
          <p:nvPr/>
        </p:nvSpPr>
        <p:spPr bwMode="auto">
          <a:xfrm>
            <a:off x="2834878" y="5635424"/>
            <a:ext cx="40551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Packet </a:t>
            </a:r>
            <a:r>
              <a:rPr lang="en-US" altLang="en-US" sz="2000" i="1" dirty="0">
                <a:latin typeface="Times New Roman" panose="02020603050405020304" pitchFamily="18" charset="0"/>
              </a:rPr>
              <a:t>switch components</a:t>
            </a:r>
          </a:p>
        </p:txBody>
      </p:sp>
      <p:pic>
        <p:nvPicPr>
          <p:cNvPr id="880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063" y="1693181"/>
            <a:ext cx="6156722"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340668"/>
            <a:ext cx="45339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a:latin typeface="Times New Roman" panose="02020603050405020304" pitchFamily="18" charset="0"/>
              </a:rPr>
              <a:t>2</a:t>
            </a:r>
            <a:r>
              <a:rPr lang="en-US" altLang="en-US" sz="2800" dirty="0" smtClean="0">
                <a:latin typeface="Times New Roman" panose="02020603050405020304" pitchFamily="18" charset="0"/>
              </a:rPr>
              <a:t>. PACKET SWITCHES</a:t>
            </a:r>
            <a:endParaRPr lang="en-US" altLang="en-US" sz="2800" dirty="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970508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4"/>
          <p:cNvSpPr txBox="1">
            <a:spLocks noChangeArrowheads="1"/>
          </p:cNvSpPr>
          <p:nvPr/>
        </p:nvSpPr>
        <p:spPr bwMode="auto">
          <a:xfrm>
            <a:off x="3436144" y="3276600"/>
            <a:ext cx="2200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Input </a:t>
            </a:r>
            <a:r>
              <a:rPr lang="en-US" altLang="en-US" sz="2000" i="1" dirty="0">
                <a:latin typeface="Times New Roman" panose="02020603050405020304" pitchFamily="18" charset="0"/>
              </a:rPr>
              <a:t>port</a:t>
            </a:r>
          </a:p>
        </p:txBody>
      </p:sp>
      <p:pic>
        <p:nvPicPr>
          <p:cNvPr id="9011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985" y="1474790"/>
            <a:ext cx="5628084"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8" name="Text Box 4"/>
          <p:cNvSpPr txBox="1">
            <a:spLocks noChangeArrowheads="1"/>
          </p:cNvSpPr>
          <p:nvPr/>
        </p:nvSpPr>
        <p:spPr bwMode="auto">
          <a:xfrm>
            <a:off x="3436145" y="5715000"/>
            <a:ext cx="2434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400" dirty="0" smtClean="0">
                <a:solidFill>
                  <a:schemeClr val="folHlink"/>
                </a:solidFill>
                <a:latin typeface="Times New Roman" panose="02020603050405020304" pitchFamily="18" charset="0"/>
              </a:rPr>
              <a:t> </a:t>
            </a:r>
            <a:r>
              <a:rPr lang="en-US" altLang="en-US" sz="2000" i="1" dirty="0">
                <a:latin typeface="Times New Roman" panose="02020603050405020304" pitchFamily="18" charset="0"/>
              </a:rPr>
              <a:t>Output port</a:t>
            </a:r>
          </a:p>
        </p:txBody>
      </p:sp>
      <p:pic>
        <p:nvPicPr>
          <p:cNvPr id="901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1644" y="3886200"/>
            <a:ext cx="5744766"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20" name="Title 1"/>
          <p:cNvSpPr txBox="1">
            <a:spLocks/>
          </p:cNvSpPr>
          <p:nvPr/>
        </p:nvSpPr>
        <p:spPr bwMode="auto">
          <a:xfrm>
            <a:off x="1143000" y="430213"/>
            <a:ext cx="72390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3600" i="1" dirty="0">
                <a:latin typeface="Times New Roman" panose="02020603050405020304" pitchFamily="18" charset="0"/>
                <a:cs typeface="Times New Roman" panose="02020603050405020304" pitchFamily="18" charset="0"/>
              </a:rPr>
              <a:t>Components of Packet </a:t>
            </a:r>
            <a:r>
              <a:rPr lang="en-US" altLang="en-US" sz="3600" i="1" dirty="0" smtClean="0">
                <a:latin typeface="Times New Roman" panose="02020603050405020304" pitchFamily="18" charset="0"/>
                <a:cs typeface="Times New Roman" panose="02020603050405020304" pitchFamily="18" charset="0"/>
              </a:rPr>
              <a:t>switches</a:t>
            </a:r>
            <a:endParaRPr lang="en-US" altLang="en-US" sz="3600" i="1"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4570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Line 3"/>
          <p:cNvSpPr>
            <a:spLocks noChangeShapeType="1"/>
          </p:cNvSpPr>
          <p:nvPr/>
        </p:nvSpPr>
        <p:spPr bwMode="auto">
          <a:xfrm>
            <a:off x="1257300" y="12954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6" name="Content Placeholder 2"/>
          <p:cNvSpPr>
            <a:spLocks noGrp="1"/>
          </p:cNvSpPr>
          <p:nvPr>
            <p:ph idx="1"/>
          </p:nvPr>
        </p:nvSpPr>
        <p:spPr bwMode="auto">
          <a:xfrm>
            <a:off x="1614488" y="1449388"/>
            <a:ext cx="5915025"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altLang="en-US" sz="2800" dirty="0">
                <a:latin typeface="Times New Roman" panose="02020603050405020304" pitchFamily="18" charset="0"/>
                <a:cs typeface="Times New Roman" panose="02020603050405020304" pitchFamily="18" charset="0"/>
              </a:rPr>
              <a:t>Routing processor</a:t>
            </a:r>
          </a:p>
          <a:p>
            <a:pPr lvl="1"/>
            <a:r>
              <a:rPr lang="en-US" altLang="en-US" sz="2400" dirty="0">
                <a:latin typeface="Times New Roman" panose="02020603050405020304" pitchFamily="18" charset="0"/>
                <a:cs typeface="Times New Roman" panose="02020603050405020304" pitchFamily="18" charset="0"/>
              </a:rPr>
              <a:t>Performs functions at Network layer</a:t>
            </a:r>
          </a:p>
          <a:p>
            <a:pPr lvl="1"/>
            <a:r>
              <a:rPr lang="en-US" altLang="en-US" sz="2400" dirty="0">
                <a:latin typeface="Times New Roman" panose="02020603050405020304" pitchFamily="18" charset="0"/>
                <a:cs typeface="Times New Roman" panose="02020603050405020304" pitchFamily="18" charset="0"/>
              </a:rPr>
              <a:t>Also known as </a:t>
            </a:r>
            <a:r>
              <a:rPr lang="en-US" altLang="en-US" sz="2400" b="1" dirty="0">
                <a:latin typeface="Times New Roman" panose="02020603050405020304" pitchFamily="18" charset="0"/>
                <a:cs typeface="Times New Roman" panose="02020603050405020304" pitchFamily="18" charset="0"/>
              </a:rPr>
              <a:t>Table lookup</a:t>
            </a:r>
          </a:p>
          <a:p>
            <a:pPr lvl="1"/>
            <a:r>
              <a:rPr lang="en-US" altLang="en-US" sz="2400" dirty="0">
                <a:latin typeface="Times New Roman" panose="02020603050405020304" pitchFamily="18" charset="0"/>
                <a:cs typeface="Times New Roman" panose="02020603050405020304" pitchFamily="18" charset="0"/>
              </a:rPr>
              <a:t>Destination address is used to find address of next hop &amp; output port no. (of source)</a:t>
            </a:r>
          </a:p>
          <a:p>
            <a:r>
              <a:rPr lang="en-US" altLang="en-US" sz="2800" dirty="0">
                <a:latin typeface="Times New Roman" panose="02020603050405020304" pitchFamily="18" charset="0"/>
                <a:cs typeface="Times New Roman" panose="02020603050405020304" pitchFamily="18" charset="0"/>
              </a:rPr>
              <a:t>Switching Fabrics</a:t>
            </a:r>
          </a:p>
          <a:p>
            <a:pPr lvl="1"/>
            <a:r>
              <a:rPr lang="en-US" altLang="en-US" sz="2400" dirty="0">
                <a:latin typeface="Times New Roman" panose="02020603050405020304" pitchFamily="18" charset="0"/>
                <a:cs typeface="Times New Roman" panose="02020603050405020304" pitchFamily="18" charset="0"/>
              </a:rPr>
              <a:t>Used to move packet from input queue to output queue</a:t>
            </a:r>
          </a:p>
          <a:p>
            <a:pPr lvl="1"/>
            <a:r>
              <a:rPr lang="en-US" altLang="en-US" sz="2400" dirty="0">
                <a:latin typeface="Times New Roman" panose="02020603050405020304" pitchFamily="18" charset="0"/>
                <a:cs typeface="Times New Roman" panose="02020603050405020304" pitchFamily="18" charset="0"/>
              </a:rPr>
              <a:t>Crossbar switch</a:t>
            </a:r>
          </a:p>
          <a:p>
            <a:pPr lvl="1"/>
            <a:r>
              <a:rPr lang="en-US" altLang="en-US" sz="2400" dirty="0">
                <a:latin typeface="Times New Roman" panose="02020603050405020304" pitchFamily="18" charset="0"/>
                <a:cs typeface="Times New Roman" panose="02020603050405020304" pitchFamily="18" charset="0"/>
              </a:rPr>
              <a:t>Banyan switch</a:t>
            </a:r>
          </a:p>
          <a:p>
            <a:pPr lvl="1"/>
            <a:r>
              <a:rPr lang="en-US" altLang="en-US" sz="2400" dirty="0">
                <a:latin typeface="Times New Roman" panose="02020603050405020304" pitchFamily="18" charset="0"/>
                <a:cs typeface="Times New Roman" panose="02020603050405020304" pitchFamily="18" charset="0"/>
              </a:rPr>
              <a:t>Batcher-Banyan switch</a:t>
            </a:r>
          </a:p>
        </p:txBody>
      </p:sp>
      <p:sp>
        <p:nvSpPr>
          <p:cNvPr id="8" name="Title 1"/>
          <p:cNvSpPr txBox="1">
            <a:spLocks/>
          </p:cNvSpPr>
          <p:nvPr/>
        </p:nvSpPr>
        <p:spPr bwMode="auto">
          <a:xfrm>
            <a:off x="1066800" y="520700"/>
            <a:ext cx="656794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3600" i="1" dirty="0">
                <a:latin typeface="Times New Roman" panose="02020603050405020304" pitchFamily="18" charset="0"/>
                <a:cs typeface="Times New Roman" panose="02020603050405020304" pitchFamily="18" charset="0"/>
              </a:rPr>
              <a:t>Components of Packet </a:t>
            </a:r>
            <a:r>
              <a:rPr lang="en-US" altLang="en-US" sz="3600" i="1" dirty="0" smtClean="0">
                <a:latin typeface="Times New Roman" panose="02020603050405020304" pitchFamily="18" charset="0"/>
                <a:cs typeface="Times New Roman" panose="02020603050405020304" pitchFamily="18" charset="0"/>
              </a:rPr>
              <a:t>switches</a:t>
            </a:r>
            <a:endParaRPr lang="en-US" altLang="en-US" sz="3600" i="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146035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Text Box 4"/>
          <p:cNvSpPr txBox="1">
            <a:spLocks noChangeArrowheads="1"/>
          </p:cNvSpPr>
          <p:nvPr/>
        </p:nvSpPr>
        <p:spPr bwMode="auto">
          <a:xfrm>
            <a:off x="1371600" y="381000"/>
            <a:ext cx="44980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Taxonomy </a:t>
            </a:r>
            <a:r>
              <a:rPr lang="en-US" altLang="en-US" sz="2000" i="1" dirty="0">
                <a:latin typeface="Times New Roman" panose="02020603050405020304" pitchFamily="18" charset="0"/>
              </a:rPr>
              <a:t>of switched networks</a:t>
            </a: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9232" y="1765300"/>
            <a:ext cx="6246019"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08025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2" name="Text Box 4"/>
          <p:cNvSpPr txBox="1">
            <a:spLocks noChangeArrowheads="1"/>
          </p:cNvSpPr>
          <p:nvPr/>
        </p:nvSpPr>
        <p:spPr bwMode="auto">
          <a:xfrm>
            <a:off x="1143000" y="343438"/>
            <a:ext cx="28643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A </a:t>
            </a:r>
            <a:r>
              <a:rPr lang="en-US" altLang="en-US" sz="2000" i="1" dirty="0">
                <a:latin typeface="Times New Roman" panose="02020603050405020304" pitchFamily="18" charset="0"/>
              </a:rPr>
              <a:t>banyan switch</a:t>
            </a:r>
          </a:p>
        </p:txBody>
      </p:sp>
      <p:pic>
        <p:nvPicPr>
          <p:cNvPr id="942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666" y="1371601"/>
            <a:ext cx="4847034"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478232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60" name="Text Box 4"/>
          <p:cNvSpPr txBox="1">
            <a:spLocks noChangeArrowheads="1"/>
          </p:cNvSpPr>
          <p:nvPr/>
        </p:nvSpPr>
        <p:spPr bwMode="auto">
          <a:xfrm>
            <a:off x="1066800" y="381000"/>
            <a:ext cx="54930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Examples </a:t>
            </a:r>
            <a:r>
              <a:rPr lang="en-US" altLang="en-US" sz="2000" i="1" dirty="0">
                <a:latin typeface="Times New Roman" panose="02020603050405020304" pitchFamily="18" charset="0"/>
              </a:rPr>
              <a:t>of routing in a banyan switch</a:t>
            </a:r>
          </a:p>
        </p:txBody>
      </p:sp>
      <p:pic>
        <p:nvPicPr>
          <p:cNvPr id="962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068515"/>
            <a:ext cx="6382941"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169159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08" name="Text Box 4"/>
          <p:cNvSpPr txBox="1">
            <a:spLocks noChangeArrowheads="1"/>
          </p:cNvSpPr>
          <p:nvPr/>
        </p:nvSpPr>
        <p:spPr bwMode="auto">
          <a:xfrm>
            <a:off x="1066800" y="381000"/>
            <a:ext cx="35678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Batcher-banyan </a:t>
            </a:r>
            <a:r>
              <a:rPr lang="en-US" altLang="en-US" sz="2000" i="1" dirty="0">
                <a:latin typeface="Times New Roman" panose="02020603050405020304" pitchFamily="18" charset="0"/>
              </a:rPr>
              <a:t>switch</a:t>
            </a:r>
          </a:p>
        </p:txBody>
      </p:sp>
      <p:pic>
        <p:nvPicPr>
          <p:cNvPr id="98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2" y="1957388"/>
            <a:ext cx="6129338"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809429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Content Placeholder 4"/>
          <p:cNvSpPr>
            <a:spLocks noGrp="1"/>
          </p:cNvSpPr>
          <p:nvPr>
            <p:ph sz="quarter" idx="1"/>
          </p:nvPr>
        </p:nvSpPr>
        <p:spPr>
          <a:xfrm>
            <a:off x="3429000" y="2971800"/>
            <a:ext cx="2743200" cy="838200"/>
          </a:xfrm>
        </p:spPr>
        <p:txBody>
          <a:bodyPr>
            <a:noAutofit/>
          </a:bodyPr>
          <a:lstStyle/>
          <a:p>
            <a:pPr>
              <a:buNone/>
            </a:pPr>
            <a:r>
              <a:rPr lang="en-US" sz="4800" dirty="0" smtClean="0">
                <a:solidFill>
                  <a:schemeClr val="accent1"/>
                </a:solidFill>
              </a:rPr>
              <a:t>Thank You</a:t>
            </a:r>
            <a:endParaRPr lang="en-US" sz="48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p:cNvSpPr txBox="1">
            <a:spLocks noChangeArrowheads="1"/>
          </p:cNvSpPr>
          <p:nvPr/>
        </p:nvSpPr>
        <p:spPr bwMode="auto">
          <a:xfrm>
            <a:off x="317157" y="329625"/>
            <a:ext cx="89030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sz="3200" b="1" dirty="0" smtClean="0">
                <a:latin typeface="Times New Roman" panose="02020603050405020304" pitchFamily="18" charset="0"/>
                <a:cs typeface="Times New Roman" panose="02020603050405020304" pitchFamily="18" charset="0"/>
              </a:rPr>
              <a:t>1. CIRCUIT-SWITCHED </a:t>
            </a:r>
            <a:r>
              <a:rPr lang="en-US" altLang="en-US" sz="3200" b="1" dirty="0">
                <a:latin typeface="Times New Roman" panose="02020603050405020304" pitchFamily="18" charset="0"/>
                <a:cs typeface="Times New Roman" panose="02020603050405020304" pitchFamily="18" charset="0"/>
              </a:rPr>
              <a:t>NETWORKS</a:t>
            </a:r>
          </a:p>
        </p:txBody>
      </p:sp>
      <p:sp>
        <p:nvSpPr>
          <p:cNvPr id="10244"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sz="1800">
              <a:latin typeface="Times New Roman" panose="02020603050405020304" pitchFamily="18" charset="0"/>
            </a:endParaRPr>
          </a:p>
        </p:txBody>
      </p:sp>
      <p:sp>
        <p:nvSpPr>
          <p:cNvPr id="5" name="Content Placeholder 4"/>
          <p:cNvSpPr txBox="1">
            <a:spLocks/>
          </p:cNvSpPr>
          <p:nvPr/>
        </p:nvSpPr>
        <p:spPr>
          <a:xfrm>
            <a:off x="457200" y="1143000"/>
            <a:ext cx="8382000" cy="5715000"/>
          </a:xfrm>
          <a:prstGeom prst="rect">
            <a:avLst/>
          </a:prstGeom>
        </p:spPr>
        <p:txBody>
          <a:bodyPr>
            <a:normAutofit/>
          </a:bodyPr>
          <a:lstStyle/>
          <a:p>
            <a:pPr marL="342900"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A circuit-switched network is made of a set of switches connected by physical links, in which each link is divided into </a:t>
            </a:r>
            <a:r>
              <a:rPr lang="en-US" altLang="en-US" sz="2400" i="1" dirty="0" smtClean="0">
                <a:latin typeface="Times New Roman" panose="02020603050405020304" pitchFamily="18" charset="0"/>
                <a:cs typeface="Times New Roman" panose="02020603050405020304" pitchFamily="18" charset="0"/>
              </a:rPr>
              <a:t>n</a:t>
            </a:r>
            <a:r>
              <a:rPr lang="en-US" altLang="en-US" sz="2400" dirty="0" smtClean="0">
                <a:latin typeface="Times New Roman" panose="02020603050405020304" pitchFamily="18" charset="0"/>
                <a:cs typeface="Times New Roman" panose="02020603050405020304" pitchFamily="18" charset="0"/>
              </a:rPr>
              <a:t> channels.</a:t>
            </a:r>
          </a:p>
          <a:p>
            <a:pPr marL="342900"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In circuit switching, the resources need to be reserved during the setup phase; the resources remain dedicated for the entire duration of data transfer until the teardown phase.</a:t>
            </a:r>
          </a:p>
          <a:p>
            <a:pPr marL="342900" indent="-3429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Circuit Switching is carried out in three phase:</a:t>
            </a:r>
          </a:p>
          <a:p>
            <a:pPr marL="514350" indent="-514350" algn="just"/>
            <a:r>
              <a:rPr lang="en-US" altLang="en-US" sz="2400" dirty="0" smtClean="0">
                <a:latin typeface="Times New Roman" panose="02020603050405020304" pitchFamily="18" charset="0"/>
                <a:cs typeface="Times New Roman" panose="02020603050405020304" pitchFamily="18" charset="0"/>
              </a:rPr>
              <a:t>1. </a:t>
            </a:r>
            <a:r>
              <a:rPr lang="en-US" altLang="en-US" sz="2400" b="1" dirty="0" smtClean="0">
                <a:latin typeface="Times New Roman" panose="02020603050405020304" pitchFamily="18" charset="0"/>
                <a:cs typeface="Times New Roman" panose="02020603050405020304" pitchFamily="18" charset="0"/>
              </a:rPr>
              <a:t>Setup phase:</a:t>
            </a:r>
          </a:p>
          <a:p>
            <a:pPr marL="225425" indent="-225425" algn="just">
              <a:buFontTx/>
              <a:buChar char="-"/>
            </a:pPr>
            <a:r>
              <a:rPr lang="en-US" altLang="en-US" sz="2400" dirty="0" smtClean="0">
                <a:latin typeface="Times New Roman" panose="02020603050405020304" pitchFamily="18" charset="0"/>
                <a:cs typeface="Times New Roman" panose="02020603050405020304" pitchFamily="18" charset="0"/>
              </a:rPr>
              <a:t>When end system wants to communicate with each other. Sender needs to request a connection to receiver that must be accepted by all switches.</a:t>
            </a:r>
          </a:p>
          <a:p>
            <a:pPr marL="225425" indent="-225425" algn="just">
              <a:buFontTx/>
              <a:buChar char="-"/>
            </a:pPr>
            <a:r>
              <a:rPr lang="en-US" sz="2400" dirty="0" smtClean="0">
                <a:latin typeface="Times New Roman" panose="02020603050405020304" pitchFamily="18" charset="0"/>
                <a:cs typeface="Times New Roman" panose="02020603050405020304" pitchFamily="18" charset="0"/>
              </a:rPr>
              <a:t>In this phase two parties needs to established dedicated circuit. Creating connection between dedicated lines to the switches.</a:t>
            </a:r>
          </a:p>
          <a:p>
            <a:pPr marL="225425" indent="-225425" algn="just">
              <a:buFontTx/>
              <a:buChar char="-"/>
            </a:pPr>
            <a:endParaRPr lang="en-US" altLang="en-US" sz="2400" dirty="0" smtClean="0">
              <a:latin typeface="Times New Roman" panose="02020603050405020304" pitchFamily="18" charset="0"/>
              <a:cs typeface="Times New Roman" panose="02020603050405020304" pitchFamily="18" charset="0"/>
            </a:endParaRPr>
          </a:p>
          <a:p>
            <a:pPr marL="274320" marR="0" lvl="0" indent="-274320" algn="just"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lang="en-US" sz="2400" dirty="0" smtClean="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130501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a:xfrm>
            <a:off x="146304" y="304800"/>
            <a:ext cx="8845296" cy="5257800"/>
          </a:xfrm>
        </p:spPr>
        <p:txBody>
          <a:bodyPr>
            <a:noAutofit/>
          </a:bodyPr>
          <a:lstStyle/>
          <a:p>
            <a:pPr marL="225425" indent="-225425" algn="just">
              <a:buFontTx/>
              <a:buChar char="-"/>
            </a:pPr>
            <a:r>
              <a:rPr lang="en-US" sz="2200" dirty="0" smtClean="0">
                <a:latin typeface="Times New Roman" panose="02020603050405020304" pitchFamily="18" charset="0"/>
                <a:cs typeface="Times New Roman" panose="02020603050405020304" pitchFamily="18" charset="0"/>
              </a:rPr>
              <a:t>Fig shows when system A needs to connect to system M it sends a setup request that includes the address of system M to switch I then next upcoming switches find path to M.</a:t>
            </a:r>
          </a:p>
          <a:p>
            <a:pPr marL="225425" indent="-225425" algn="just">
              <a:buFontTx/>
              <a:buChar char="-"/>
            </a:pPr>
            <a:r>
              <a:rPr lang="en-US" sz="2200" dirty="0" smtClean="0">
                <a:latin typeface="Times New Roman" panose="02020603050405020304" pitchFamily="18" charset="0"/>
                <a:cs typeface="Times New Roman" panose="02020603050405020304" pitchFamily="18" charset="0"/>
              </a:rPr>
              <a:t>To established complete connection an acknowledgment from system M needs to be sent in the opposite direction to system A.</a:t>
            </a:r>
          </a:p>
          <a:p>
            <a:pPr marL="225425" indent="-225425" algn="just">
              <a:buFontTx/>
              <a:buChar char="-"/>
            </a:pPr>
            <a:r>
              <a:rPr lang="en-US" sz="2200" dirty="0" smtClean="0">
                <a:latin typeface="Times New Roman" panose="02020603050405020304" pitchFamily="18" charset="0"/>
                <a:cs typeface="Times New Roman" panose="02020603050405020304" pitchFamily="18" charset="0"/>
              </a:rPr>
              <a:t> Here end to end addressing is required for creating connection.</a:t>
            </a:r>
          </a:p>
          <a:p>
            <a:pPr marL="225425" indent="-225425" algn="just">
              <a:buFontTx/>
              <a:buChar char="-"/>
            </a:pPr>
            <a:r>
              <a:rPr lang="en-US" altLang="en-US" sz="2200" dirty="0" smtClean="0">
                <a:latin typeface="Times New Roman" panose="02020603050405020304" pitchFamily="18" charset="0"/>
                <a:cs typeface="Times New Roman" panose="02020603050405020304" pitchFamily="18" charset="0"/>
              </a:rPr>
              <a:t>Address of computer is required in case of TDM and telephone numbers in FDM network.</a:t>
            </a:r>
          </a:p>
          <a:p>
            <a:pPr marL="225425" indent="-225425" algn="just">
              <a:buNone/>
            </a:pPr>
            <a:r>
              <a:rPr lang="en-US" altLang="en-US" sz="2200" dirty="0" smtClean="0">
                <a:latin typeface="Times New Roman" panose="02020603050405020304" pitchFamily="18" charset="0"/>
                <a:cs typeface="Times New Roman" panose="02020603050405020304" pitchFamily="18" charset="0"/>
              </a:rPr>
              <a:t>2. </a:t>
            </a:r>
            <a:r>
              <a:rPr lang="en-US" altLang="en-US" sz="2200" b="1" dirty="0" smtClean="0">
                <a:latin typeface="Times New Roman" panose="02020603050405020304" pitchFamily="18" charset="0"/>
                <a:cs typeface="Times New Roman" panose="02020603050405020304" pitchFamily="18" charset="0"/>
              </a:rPr>
              <a:t>Data transfer:</a:t>
            </a:r>
          </a:p>
          <a:p>
            <a:pPr marL="344488" indent="-344488" algn="just">
              <a:buNone/>
            </a:pPr>
            <a:r>
              <a:rPr lang="en-US" altLang="en-US" sz="2200" dirty="0" smtClean="0">
                <a:latin typeface="Times New Roman" panose="02020603050405020304" pitchFamily="18" charset="0"/>
                <a:cs typeface="Times New Roman" panose="02020603050405020304" pitchFamily="18" charset="0"/>
              </a:rPr>
              <a:t>-  In this phase data transfer take place after getting dedicated path between two stations</a:t>
            </a:r>
          </a:p>
          <a:p>
            <a:pPr marL="514350" indent="-514350" algn="just">
              <a:buNone/>
            </a:pPr>
            <a:r>
              <a:rPr lang="en-US" altLang="en-US" sz="2200" dirty="0" smtClean="0">
                <a:latin typeface="Times New Roman" panose="02020603050405020304" pitchFamily="18" charset="0"/>
                <a:cs typeface="Times New Roman" panose="02020603050405020304" pitchFamily="18" charset="0"/>
              </a:rPr>
              <a:t>3. </a:t>
            </a:r>
            <a:r>
              <a:rPr lang="en-US" altLang="en-US" sz="2200" b="1" dirty="0" smtClean="0">
                <a:latin typeface="Times New Roman" panose="02020603050405020304" pitchFamily="18" charset="0"/>
                <a:cs typeface="Times New Roman" panose="02020603050405020304" pitchFamily="18" charset="0"/>
              </a:rPr>
              <a:t>Tear down phase:</a:t>
            </a:r>
          </a:p>
          <a:p>
            <a:pPr marL="514350" indent="-514350" algn="just">
              <a:buNone/>
            </a:pP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 In this phase after all data have been transferred the circuits are tear down.</a:t>
            </a:r>
            <a:endParaRPr lang="en-US" altLang="en-US" sz="2200" b="1"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a:xfrm>
            <a:off x="457200" y="457200"/>
            <a:ext cx="8382000" cy="5638800"/>
          </a:xfrm>
        </p:spPr>
        <p:txBody>
          <a:bodyPr>
            <a:normAutofit/>
          </a:bodyPr>
          <a:lstStyle/>
          <a:p>
            <a:pPr algn="just">
              <a:buNone/>
            </a:pPr>
            <a:r>
              <a:rPr lang="en-US" sz="2400" dirty="0" smtClean="0">
                <a:latin typeface="Times New Roman" panose="02020603050405020304" pitchFamily="18" charset="0"/>
                <a:cs typeface="Times New Roman" panose="02020603050405020304" pitchFamily="18" charset="0"/>
              </a:rPr>
              <a:t>Point to be noted:</a:t>
            </a:r>
          </a:p>
          <a:p>
            <a:pPr algn="just"/>
            <a:r>
              <a:rPr lang="en-US" sz="2400" dirty="0" smtClean="0">
                <a:latin typeface="Times New Roman" panose="02020603050405020304" pitchFamily="18" charset="0"/>
                <a:cs typeface="Times New Roman" panose="02020603050405020304" pitchFamily="18" charset="0"/>
              </a:rPr>
              <a:t>Circuit switching takes place at physical layer.</a:t>
            </a:r>
          </a:p>
          <a:p>
            <a:pPr algn="just"/>
            <a:r>
              <a:rPr lang="en-US" sz="2400" dirty="0" smtClean="0">
                <a:latin typeface="Times New Roman" panose="02020603050405020304" pitchFamily="18" charset="0"/>
                <a:cs typeface="Times New Roman" panose="02020603050405020304" pitchFamily="18" charset="0"/>
              </a:rPr>
              <a:t>Before starting communication the stations must make a reservation for the resources like channels, switch buffers, switch processing time, and switch input/output ports remain dedicated until the tear down phase.</a:t>
            </a:r>
          </a:p>
          <a:p>
            <a:pPr algn="just"/>
            <a:r>
              <a:rPr lang="en-US" sz="2400" dirty="0" smtClean="0">
                <a:latin typeface="Times New Roman" panose="02020603050405020304" pitchFamily="18" charset="0"/>
                <a:cs typeface="Times New Roman" panose="02020603050405020304" pitchFamily="18" charset="0"/>
              </a:rPr>
              <a:t>Data transferred between the two stations are not packetized. There may be a gap of data.</a:t>
            </a:r>
          </a:p>
          <a:p>
            <a:pPr algn="just"/>
            <a:r>
              <a:rPr lang="en-US" sz="2400" dirty="0" smtClean="0">
                <a:latin typeface="Times New Roman" panose="02020603050405020304" pitchFamily="18" charset="0"/>
                <a:cs typeface="Times New Roman" panose="02020603050405020304" pitchFamily="18" charset="0"/>
              </a:rPr>
              <a:t>There is no addressing involved during data transfer. The switches route the data based on their occupied band(FDM) or time slot(TDM).</a:t>
            </a: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388" name="Text Box 4"/>
          <p:cNvSpPr txBox="1">
            <a:spLocks noChangeArrowheads="1"/>
          </p:cNvSpPr>
          <p:nvPr/>
        </p:nvSpPr>
        <p:spPr bwMode="auto">
          <a:xfrm>
            <a:off x="1371601" y="381000"/>
            <a:ext cx="46308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A </a:t>
            </a:r>
            <a:r>
              <a:rPr lang="en-US" altLang="en-US" sz="2000" i="1" dirty="0">
                <a:latin typeface="Times New Roman" panose="02020603050405020304" pitchFamily="18" charset="0"/>
              </a:rPr>
              <a:t>trivial circuit-switched network</a:t>
            </a:r>
          </a:p>
        </p:txBody>
      </p:sp>
      <p:pic>
        <p:nvPicPr>
          <p:cNvPr id="163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686" y="1436688"/>
            <a:ext cx="5649515"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400839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1641</TotalTime>
  <Words>3180</Words>
  <Application>Microsoft Office PowerPoint</Application>
  <PresentationFormat>On-screen Show (4:3)</PresentationFormat>
  <Paragraphs>393</Paragraphs>
  <Slides>53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Franklin Gothic Book</vt:lpstr>
      <vt:lpstr>Perpetua</vt:lpstr>
      <vt:lpstr>Times New Roman</vt:lpstr>
      <vt:lpstr>Wingdings 2</vt:lpstr>
      <vt:lpstr>Equity</vt:lpstr>
      <vt:lpstr>Unit-2.5 Switching</vt:lpstr>
      <vt:lpstr>Outline</vt:lpstr>
      <vt:lpstr>What is switching?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Datagram Networks</vt:lpstr>
      <vt:lpstr>PowerPoint Presentation</vt:lpstr>
      <vt:lpstr>Routing Table</vt:lpstr>
      <vt:lpstr>PowerPoint Presentation</vt:lpstr>
      <vt:lpstr>PowerPoint Presentation</vt:lpstr>
      <vt:lpstr>PowerPoint Presentation</vt:lpstr>
      <vt:lpstr>PowerPoint Presentation</vt:lpstr>
      <vt:lpstr>3. Virtual circuit networks</vt:lpstr>
      <vt:lpstr>PowerPoint Presentation</vt:lpstr>
      <vt:lpstr>Addressing</vt:lpstr>
      <vt:lpstr>PowerPoint Presentation</vt:lpstr>
      <vt:lpstr>Three phases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Structure of Switch</vt:lpstr>
      <vt:lpstr>PowerPoint Presentation</vt:lpstr>
      <vt:lpstr>Structure of circuit switches</vt:lpstr>
      <vt:lpstr>PowerPoint Presentation</vt:lpstr>
      <vt:lpstr>Structure of circuit switches</vt:lpstr>
      <vt:lpstr>PowerPoint Presentation</vt:lpstr>
      <vt:lpstr>Structure of circuit switches</vt:lpstr>
      <vt:lpstr>PowerPoint Presentation</vt:lpstr>
      <vt:lpstr>Structure of circuit switches</vt:lpstr>
      <vt:lpstr>PowerPoint Presentation</vt:lpstr>
      <vt:lpstr>Structure of Packet switches</vt:lpstr>
      <vt:lpstr>Structure of Packet switches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295</cp:revision>
  <dcterms:created xsi:type="dcterms:W3CDTF">2006-08-16T00:00:00Z</dcterms:created>
  <dcterms:modified xsi:type="dcterms:W3CDTF">2021-09-16T10:14:47Z</dcterms:modified>
</cp:coreProperties>
</file>