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7"/>
  </p:notesMasterIdLst>
  <p:handoutMasterIdLst>
    <p:handoutMasterId r:id="rId68"/>
  </p:handoutMasterIdLst>
  <p:sldIdLst>
    <p:sldId id="258" r:id="rId2"/>
    <p:sldId id="502" r:id="rId3"/>
    <p:sldId id="736" r:id="rId4"/>
    <p:sldId id="674" r:id="rId5"/>
    <p:sldId id="725" r:id="rId6"/>
    <p:sldId id="675" r:id="rId7"/>
    <p:sldId id="676" r:id="rId8"/>
    <p:sldId id="677" r:id="rId9"/>
    <p:sldId id="726" r:id="rId10"/>
    <p:sldId id="679" r:id="rId11"/>
    <p:sldId id="681" r:id="rId12"/>
    <p:sldId id="727" r:id="rId13"/>
    <p:sldId id="682" r:id="rId14"/>
    <p:sldId id="683" r:id="rId15"/>
    <p:sldId id="728" r:id="rId16"/>
    <p:sldId id="729" r:id="rId17"/>
    <p:sldId id="684" r:id="rId18"/>
    <p:sldId id="685" r:id="rId19"/>
    <p:sldId id="730" r:id="rId20"/>
    <p:sldId id="732" r:id="rId21"/>
    <p:sldId id="686" r:id="rId22"/>
    <p:sldId id="687" r:id="rId23"/>
    <p:sldId id="688" r:id="rId24"/>
    <p:sldId id="689" r:id="rId25"/>
    <p:sldId id="733" r:id="rId26"/>
    <p:sldId id="734" r:id="rId27"/>
    <p:sldId id="735" r:id="rId28"/>
    <p:sldId id="690" r:id="rId29"/>
    <p:sldId id="692" r:id="rId30"/>
    <p:sldId id="693" r:id="rId31"/>
    <p:sldId id="694" r:id="rId32"/>
    <p:sldId id="737" r:id="rId33"/>
    <p:sldId id="695" r:id="rId34"/>
    <p:sldId id="738" r:id="rId35"/>
    <p:sldId id="696" r:id="rId36"/>
    <p:sldId id="739" r:id="rId37"/>
    <p:sldId id="697" r:id="rId38"/>
    <p:sldId id="740" r:id="rId39"/>
    <p:sldId id="747" r:id="rId40"/>
    <p:sldId id="741" r:id="rId41"/>
    <p:sldId id="748" r:id="rId42"/>
    <p:sldId id="743" r:id="rId43"/>
    <p:sldId id="749" r:id="rId44"/>
    <p:sldId id="745" r:id="rId45"/>
    <p:sldId id="746" r:id="rId46"/>
    <p:sldId id="705" r:id="rId47"/>
    <p:sldId id="706" r:id="rId48"/>
    <p:sldId id="707" r:id="rId49"/>
    <p:sldId id="708" r:id="rId50"/>
    <p:sldId id="709" r:id="rId51"/>
    <p:sldId id="711" r:id="rId52"/>
    <p:sldId id="712" r:id="rId53"/>
    <p:sldId id="713" r:id="rId54"/>
    <p:sldId id="714" r:id="rId55"/>
    <p:sldId id="715" r:id="rId56"/>
    <p:sldId id="716" r:id="rId57"/>
    <p:sldId id="717" r:id="rId58"/>
    <p:sldId id="718" r:id="rId59"/>
    <p:sldId id="719" r:id="rId60"/>
    <p:sldId id="720" r:id="rId61"/>
    <p:sldId id="721" r:id="rId62"/>
    <p:sldId id="722" r:id="rId63"/>
    <p:sldId id="723" r:id="rId64"/>
    <p:sldId id="724" r:id="rId65"/>
    <p:sldId id="34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9" autoAdjust="0"/>
    <p:restoredTop sz="94660"/>
  </p:normalViewPr>
  <p:slideViewPr>
    <p:cSldViewPr>
      <p:cViewPr varScale="1">
        <p:scale>
          <a:sx n="70" d="100"/>
          <a:sy n="70" d="100"/>
        </p:scale>
        <p:origin x="139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7E5B2-3CE5-463E-B906-D93FF1392135}" type="doc">
      <dgm:prSet loTypeId="urn:microsoft.com/office/officeart/2005/8/layout/lProcess3" loCatId="process" qsTypeId="urn:microsoft.com/office/officeart/2005/8/quickstyle/simple3" qsCatId="simple" csTypeId="urn:microsoft.com/office/officeart/2005/8/colors/accent1_2" csCatId="accent1" phldr="1"/>
      <dgm:spPr/>
      <dgm:t>
        <a:bodyPr/>
        <a:lstStyle/>
        <a:p>
          <a:endParaRPr lang="en-US"/>
        </a:p>
      </dgm:t>
    </dgm:pt>
    <dgm:pt modelId="{24069078-49FA-433E-B61A-A6D78800D36B}" type="asst">
      <dgm:prSet phldrT="[Text]" custT="1"/>
      <dgm:spPr/>
      <dgm:t>
        <a:bodyPr/>
        <a:lstStyle/>
        <a:p>
          <a:r>
            <a:rPr lang="en-US" sz="2800" b="1" dirty="0" smtClean="0"/>
            <a:t>Standard Ethernet</a:t>
          </a:r>
          <a:endParaRPr lang="en-US" sz="2800" b="1" dirty="0"/>
        </a:p>
      </dgm:t>
    </dgm:pt>
    <dgm:pt modelId="{931C7985-F41B-4524-BF9A-77336F6DFAF6}" type="parTrans" cxnId="{F577C896-18ED-4834-8AB0-1D434EE02AC3}">
      <dgm:prSet/>
      <dgm:spPr/>
      <dgm:t>
        <a:bodyPr/>
        <a:lstStyle/>
        <a:p>
          <a:endParaRPr lang="en-US" sz="1400"/>
        </a:p>
      </dgm:t>
    </dgm:pt>
    <dgm:pt modelId="{900D7C9B-54FD-4175-B4D6-C4A737CE77E5}" type="sibTrans" cxnId="{F577C896-18ED-4834-8AB0-1D434EE02AC3}">
      <dgm:prSet/>
      <dgm:spPr/>
      <dgm:t>
        <a:bodyPr/>
        <a:lstStyle/>
        <a:p>
          <a:endParaRPr lang="en-US" sz="1400"/>
        </a:p>
      </dgm:t>
    </dgm:pt>
    <dgm:pt modelId="{EFCC4906-FF59-4AE9-AB1E-D5678F937B50}" type="asst">
      <dgm:prSet phldrT="[Text]" custT="1"/>
      <dgm:spPr/>
      <dgm:t>
        <a:bodyPr/>
        <a:lstStyle/>
        <a:p>
          <a:r>
            <a:rPr lang="en-US" sz="2800" b="1" dirty="0" smtClean="0"/>
            <a:t>Fast Ethernet</a:t>
          </a:r>
          <a:endParaRPr lang="en-US" sz="2800" b="1" dirty="0"/>
        </a:p>
      </dgm:t>
    </dgm:pt>
    <dgm:pt modelId="{D0550F2C-64F1-434F-B082-8768CB82D314}" type="parTrans" cxnId="{39929263-ED28-4949-A8AC-9F03D2EB34D4}">
      <dgm:prSet/>
      <dgm:spPr/>
      <dgm:t>
        <a:bodyPr/>
        <a:lstStyle/>
        <a:p>
          <a:endParaRPr lang="en-US" sz="1400"/>
        </a:p>
      </dgm:t>
    </dgm:pt>
    <dgm:pt modelId="{A7A7690F-0767-4911-87AD-DE8053328682}" type="sibTrans" cxnId="{39929263-ED28-4949-A8AC-9F03D2EB34D4}">
      <dgm:prSet/>
      <dgm:spPr/>
      <dgm:t>
        <a:bodyPr/>
        <a:lstStyle/>
        <a:p>
          <a:endParaRPr lang="en-US" sz="1400"/>
        </a:p>
      </dgm:t>
    </dgm:pt>
    <dgm:pt modelId="{CADFB2A8-DF16-425E-97EE-0E9D803E9A60}" type="asst">
      <dgm:prSet phldrT="[Text]" custT="1"/>
      <dgm:spPr/>
      <dgm:t>
        <a:bodyPr/>
        <a:lstStyle/>
        <a:p>
          <a:r>
            <a:rPr lang="en-US" sz="2800" b="1" dirty="0" smtClean="0"/>
            <a:t>Gigabit Ethernet</a:t>
          </a:r>
          <a:endParaRPr lang="en-US" sz="2800" b="1" dirty="0"/>
        </a:p>
      </dgm:t>
    </dgm:pt>
    <dgm:pt modelId="{F49B31B5-87BF-4F6F-82F9-4A07491E3C17}" type="parTrans" cxnId="{765E9FFE-6DD8-4530-89BD-E58F1FDEA936}">
      <dgm:prSet/>
      <dgm:spPr/>
      <dgm:t>
        <a:bodyPr/>
        <a:lstStyle/>
        <a:p>
          <a:endParaRPr lang="en-US" sz="1400"/>
        </a:p>
      </dgm:t>
    </dgm:pt>
    <dgm:pt modelId="{980FFDE8-D34A-456A-925B-E4C4D5CFBB00}" type="sibTrans" cxnId="{765E9FFE-6DD8-4530-89BD-E58F1FDEA936}">
      <dgm:prSet/>
      <dgm:spPr/>
      <dgm:t>
        <a:bodyPr/>
        <a:lstStyle/>
        <a:p>
          <a:endParaRPr lang="en-US" sz="1400"/>
        </a:p>
      </dgm:t>
    </dgm:pt>
    <dgm:pt modelId="{6455AE58-71DE-4A46-8793-92A19D18B967}" type="asst">
      <dgm:prSet phldrT="[Text]" custT="1"/>
      <dgm:spPr/>
      <dgm:t>
        <a:bodyPr/>
        <a:lstStyle/>
        <a:p>
          <a:r>
            <a:rPr lang="en-US" sz="2800" b="1" dirty="0" smtClean="0"/>
            <a:t>Ten-Gigabit Ethernet</a:t>
          </a:r>
          <a:endParaRPr lang="en-US" sz="2800" b="1" dirty="0"/>
        </a:p>
      </dgm:t>
    </dgm:pt>
    <dgm:pt modelId="{2CC8A52E-8376-4070-9E91-10F2F0712DD7}" type="parTrans" cxnId="{A15E5AAE-2E71-4B3D-8459-AC4860D7C5AB}">
      <dgm:prSet/>
      <dgm:spPr/>
      <dgm:t>
        <a:bodyPr/>
        <a:lstStyle/>
        <a:p>
          <a:endParaRPr lang="en-US" sz="1400"/>
        </a:p>
      </dgm:t>
    </dgm:pt>
    <dgm:pt modelId="{CDE18E08-9EB9-41B0-8884-8634C977B99B}" type="sibTrans" cxnId="{A15E5AAE-2E71-4B3D-8459-AC4860D7C5AB}">
      <dgm:prSet/>
      <dgm:spPr/>
      <dgm:t>
        <a:bodyPr/>
        <a:lstStyle/>
        <a:p>
          <a:endParaRPr lang="en-US" sz="1400"/>
        </a:p>
      </dgm:t>
    </dgm:pt>
    <dgm:pt modelId="{F5BFC651-7AB9-4271-9750-8C8D9F481681}" type="asst">
      <dgm:prSet phldrT="[Text]" custT="1"/>
      <dgm:spPr/>
      <dgm:t>
        <a:bodyPr/>
        <a:lstStyle/>
        <a:p>
          <a:r>
            <a:rPr lang="en-US" sz="2400" dirty="0" smtClean="0"/>
            <a:t>10 base 5</a:t>
          </a:r>
          <a:endParaRPr lang="en-US" sz="2400" dirty="0"/>
        </a:p>
      </dgm:t>
    </dgm:pt>
    <dgm:pt modelId="{D5A50FCA-E50A-4EDC-B4B2-11464D5771B6}" type="parTrans" cxnId="{DB103A3B-8A8A-40FB-954E-4374E84A000A}">
      <dgm:prSet/>
      <dgm:spPr/>
      <dgm:t>
        <a:bodyPr/>
        <a:lstStyle/>
        <a:p>
          <a:endParaRPr lang="en-US" sz="1400"/>
        </a:p>
      </dgm:t>
    </dgm:pt>
    <dgm:pt modelId="{8DBD0078-3955-4CA6-8337-9153BBE8C144}" type="sibTrans" cxnId="{DB103A3B-8A8A-40FB-954E-4374E84A000A}">
      <dgm:prSet/>
      <dgm:spPr/>
      <dgm:t>
        <a:bodyPr/>
        <a:lstStyle/>
        <a:p>
          <a:endParaRPr lang="en-US" sz="1400"/>
        </a:p>
      </dgm:t>
    </dgm:pt>
    <dgm:pt modelId="{A440579F-1C84-4960-B3FA-612C3CAE442E}" type="asst">
      <dgm:prSet phldrT="[Text]" custT="1"/>
      <dgm:spPr/>
      <dgm:t>
        <a:bodyPr/>
        <a:lstStyle/>
        <a:p>
          <a:r>
            <a:rPr lang="en-US" sz="2400" dirty="0" smtClean="0"/>
            <a:t>10 base 2</a:t>
          </a:r>
          <a:endParaRPr lang="en-US" sz="2400" dirty="0"/>
        </a:p>
      </dgm:t>
    </dgm:pt>
    <dgm:pt modelId="{C78E2191-FF51-4B76-8845-902D44B58437}" type="parTrans" cxnId="{5829DF28-F704-4ECA-956C-F427DFAFDB06}">
      <dgm:prSet/>
      <dgm:spPr/>
      <dgm:t>
        <a:bodyPr/>
        <a:lstStyle/>
        <a:p>
          <a:endParaRPr lang="en-US" sz="1400"/>
        </a:p>
      </dgm:t>
    </dgm:pt>
    <dgm:pt modelId="{ED319554-AA34-4A99-90DF-21E8D3E5FDF5}" type="sibTrans" cxnId="{5829DF28-F704-4ECA-956C-F427DFAFDB06}">
      <dgm:prSet/>
      <dgm:spPr/>
      <dgm:t>
        <a:bodyPr/>
        <a:lstStyle/>
        <a:p>
          <a:endParaRPr lang="en-US" sz="1400"/>
        </a:p>
      </dgm:t>
    </dgm:pt>
    <dgm:pt modelId="{30D91B34-BC86-4C71-BEF7-FFFB4C16593D}" type="asst">
      <dgm:prSet phldrT="[Text]" custT="1"/>
      <dgm:spPr/>
      <dgm:t>
        <a:bodyPr/>
        <a:lstStyle/>
        <a:p>
          <a:r>
            <a:rPr lang="en-US" sz="2400" dirty="0" smtClean="0"/>
            <a:t>10 base-T</a:t>
          </a:r>
          <a:endParaRPr lang="en-US" sz="2400" dirty="0"/>
        </a:p>
      </dgm:t>
    </dgm:pt>
    <dgm:pt modelId="{59FEBDB6-5A2C-4ED7-BF04-0ADEA7F45EA3}" type="parTrans" cxnId="{BDCE673A-9A58-4150-B393-87847A11E2F3}">
      <dgm:prSet/>
      <dgm:spPr/>
      <dgm:t>
        <a:bodyPr/>
        <a:lstStyle/>
        <a:p>
          <a:endParaRPr lang="en-US" sz="1400"/>
        </a:p>
      </dgm:t>
    </dgm:pt>
    <dgm:pt modelId="{E4C45D0B-E772-4310-8383-0A864409C921}" type="sibTrans" cxnId="{BDCE673A-9A58-4150-B393-87847A11E2F3}">
      <dgm:prSet/>
      <dgm:spPr/>
      <dgm:t>
        <a:bodyPr/>
        <a:lstStyle/>
        <a:p>
          <a:endParaRPr lang="en-US" sz="1400"/>
        </a:p>
      </dgm:t>
    </dgm:pt>
    <dgm:pt modelId="{AEEF12A0-44F0-40A4-94B4-3A48F1AD8026}" type="asst">
      <dgm:prSet phldrT="[Text]" custT="1"/>
      <dgm:spPr/>
      <dgm:t>
        <a:bodyPr/>
        <a:lstStyle/>
        <a:p>
          <a:r>
            <a:rPr lang="en-US" sz="2400" dirty="0" smtClean="0"/>
            <a:t>10 base-F</a:t>
          </a:r>
          <a:endParaRPr lang="en-US" sz="2400" dirty="0"/>
        </a:p>
      </dgm:t>
    </dgm:pt>
    <dgm:pt modelId="{51C7850B-5897-434A-960B-3F023374009F}" type="parTrans" cxnId="{456A74CD-DE27-427B-B188-8CDE3EC00CBD}">
      <dgm:prSet/>
      <dgm:spPr/>
      <dgm:t>
        <a:bodyPr/>
        <a:lstStyle/>
        <a:p>
          <a:endParaRPr lang="en-US" sz="1400"/>
        </a:p>
      </dgm:t>
    </dgm:pt>
    <dgm:pt modelId="{F9EBB866-74BB-415E-BA6C-591DE77960D8}" type="sibTrans" cxnId="{456A74CD-DE27-427B-B188-8CDE3EC00CBD}">
      <dgm:prSet/>
      <dgm:spPr/>
      <dgm:t>
        <a:bodyPr/>
        <a:lstStyle/>
        <a:p>
          <a:endParaRPr lang="en-US" sz="1400"/>
        </a:p>
      </dgm:t>
    </dgm:pt>
    <dgm:pt modelId="{DBF42BD3-FACD-424D-AAB2-B13614642573}" type="asst">
      <dgm:prSet phldrT="[Text]" custT="1"/>
      <dgm:spPr/>
      <dgm:t>
        <a:bodyPr/>
        <a:lstStyle/>
        <a:p>
          <a:r>
            <a:rPr lang="en-US" sz="2400" dirty="0" smtClean="0"/>
            <a:t>100 base-TX</a:t>
          </a:r>
          <a:endParaRPr lang="en-US" sz="2400" dirty="0"/>
        </a:p>
      </dgm:t>
    </dgm:pt>
    <dgm:pt modelId="{3A2E27D3-D4F8-4D67-A2F8-77491FD45FCC}" type="parTrans" cxnId="{BB8F16F5-B11B-409A-9D3E-D827A6517905}">
      <dgm:prSet/>
      <dgm:spPr/>
      <dgm:t>
        <a:bodyPr/>
        <a:lstStyle/>
        <a:p>
          <a:endParaRPr lang="en-US" sz="1400"/>
        </a:p>
      </dgm:t>
    </dgm:pt>
    <dgm:pt modelId="{A92BDA76-D9AF-4BFB-9A02-D06C612CEFFD}" type="sibTrans" cxnId="{BB8F16F5-B11B-409A-9D3E-D827A6517905}">
      <dgm:prSet/>
      <dgm:spPr/>
      <dgm:t>
        <a:bodyPr/>
        <a:lstStyle/>
        <a:p>
          <a:endParaRPr lang="en-US" sz="1400"/>
        </a:p>
      </dgm:t>
    </dgm:pt>
    <dgm:pt modelId="{522431E9-DAF2-4447-B301-DABAFD5F89C8}" type="asst">
      <dgm:prSet phldrT="[Text]" custT="1"/>
      <dgm:spPr/>
      <dgm:t>
        <a:bodyPr/>
        <a:lstStyle/>
        <a:p>
          <a:r>
            <a:rPr lang="en-US" sz="2400" dirty="0" smtClean="0"/>
            <a:t>100 base-FX</a:t>
          </a:r>
          <a:endParaRPr lang="en-US" sz="2400" dirty="0"/>
        </a:p>
      </dgm:t>
    </dgm:pt>
    <dgm:pt modelId="{E3DCD69A-26FC-4E05-B367-330ACE008AA2}" type="parTrans" cxnId="{2A40D0B4-BE68-43CD-8D50-8598F5FB8328}">
      <dgm:prSet/>
      <dgm:spPr/>
      <dgm:t>
        <a:bodyPr/>
        <a:lstStyle/>
        <a:p>
          <a:endParaRPr lang="en-US" sz="1400"/>
        </a:p>
      </dgm:t>
    </dgm:pt>
    <dgm:pt modelId="{AA7E1B47-47CF-4E4B-B4E2-D90C122E4782}" type="sibTrans" cxnId="{2A40D0B4-BE68-43CD-8D50-8598F5FB8328}">
      <dgm:prSet/>
      <dgm:spPr/>
      <dgm:t>
        <a:bodyPr/>
        <a:lstStyle/>
        <a:p>
          <a:endParaRPr lang="en-US" sz="1400"/>
        </a:p>
      </dgm:t>
    </dgm:pt>
    <dgm:pt modelId="{C1F8118B-0D98-4304-8E3C-0314E73CCBCA}" type="asst">
      <dgm:prSet phldrT="[Text]" custT="1"/>
      <dgm:spPr/>
      <dgm:t>
        <a:bodyPr/>
        <a:lstStyle/>
        <a:p>
          <a:r>
            <a:rPr lang="en-US" sz="2400" dirty="0" smtClean="0"/>
            <a:t>100 base-T4</a:t>
          </a:r>
          <a:endParaRPr lang="en-US" sz="2400" dirty="0"/>
        </a:p>
      </dgm:t>
    </dgm:pt>
    <dgm:pt modelId="{15E6E87B-3F58-4D2E-94FF-2D7C47D2A380}" type="parTrans" cxnId="{F75CF8B0-95CC-49D1-81C5-BA22EDAECEE7}">
      <dgm:prSet/>
      <dgm:spPr/>
      <dgm:t>
        <a:bodyPr/>
        <a:lstStyle/>
        <a:p>
          <a:endParaRPr lang="en-US" sz="1400"/>
        </a:p>
      </dgm:t>
    </dgm:pt>
    <dgm:pt modelId="{42F1B097-B894-4A19-BFBB-84F05EC11CB1}" type="sibTrans" cxnId="{F75CF8B0-95CC-49D1-81C5-BA22EDAECEE7}">
      <dgm:prSet/>
      <dgm:spPr/>
      <dgm:t>
        <a:bodyPr/>
        <a:lstStyle/>
        <a:p>
          <a:endParaRPr lang="en-US" sz="1400"/>
        </a:p>
      </dgm:t>
    </dgm:pt>
    <dgm:pt modelId="{BCBF26C5-9834-40FA-B6E5-5A39BE26B6EC}" type="asst">
      <dgm:prSet phldrT="[Text]" custT="1"/>
      <dgm:spPr/>
      <dgm:t>
        <a:bodyPr/>
        <a:lstStyle/>
        <a:p>
          <a:r>
            <a:rPr lang="en-US" sz="2400" dirty="0" smtClean="0"/>
            <a:t>1000 base-SX</a:t>
          </a:r>
          <a:endParaRPr lang="en-US" sz="2400" dirty="0"/>
        </a:p>
      </dgm:t>
    </dgm:pt>
    <dgm:pt modelId="{D2D0C80F-9783-4345-BA98-059F90440B30}" type="parTrans" cxnId="{87252CFB-6F49-4128-B842-71C108D28DCE}">
      <dgm:prSet/>
      <dgm:spPr/>
      <dgm:t>
        <a:bodyPr/>
        <a:lstStyle/>
        <a:p>
          <a:endParaRPr lang="en-US" sz="1400"/>
        </a:p>
      </dgm:t>
    </dgm:pt>
    <dgm:pt modelId="{04F9C65C-3CD0-4833-942A-D2853F0A02F5}" type="sibTrans" cxnId="{87252CFB-6F49-4128-B842-71C108D28DCE}">
      <dgm:prSet/>
      <dgm:spPr/>
      <dgm:t>
        <a:bodyPr/>
        <a:lstStyle/>
        <a:p>
          <a:endParaRPr lang="en-US" sz="1400"/>
        </a:p>
      </dgm:t>
    </dgm:pt>
    <dgm:pt modelId="{4BA0AFE0-EB29-4765-962D-68626D8E9F20}" type="asst">
      <dgm:prSet phldrT="[Text]" custT="1"/>
      <dgm:spPr/>
      <dgm:t>
        <a:bodyPr/>
        <a:lstStyle/>
        <a:p>
          <a:r>
            <a:rPr lang="en-US" sz="2400" dirty="0" smtClean="0"/>
            <a:t>1000 base-LX</a:t>
          </a:r>
          <a:endParaRPr lang="en-US" sz="2400" dirty="0"/>
        </a:p>
      </dgm:t>
    </dgm:pt>
    <dgm:pt modelId="{1D1DD673-AE3C-4211-BA27-37F1A665BC5E}" type="parTrans" cxnId="{DD0DBF56-19E8-4BE8-838F-0332129A6E28}">
      <dgm:prSet/>
      <dgm:spPr/>
      <dgm:t>
        <a:bodyPr/>
        <a:lstStyle/>
        <a:p>
          <a:endParaRPr lang="en-US" sz="1400"/>
        </a:p>
      </dgm:t>
    </dgm:pt>
    <dgm:pt modelId="{A9357313-DB88-4AAE-A058-CE2D8F981137}" type="sibTrans" cxnId="{DD0DBF56-19E8-4BE8-838F-0332129A6E28}">
      <dgm:prSet/>
      <dgm:spPr/>
      <dgm:t>
        <a:bodyPr/>
        <a:lstStyle/>
        <a:p>
          <a:endParaRPr lang="en-US" sz="1400"/>
        </a:p>
      </dgm:t>
    </dgm:pt>
    <dgm:pt modelId="{3065DF94-3136-4D29-A655-3F5AF06223AD}" type="asst">
      <dgm:prSet phldrT="[Text]" custT="1"/>
      <dgm:spPr/>
      <dgm:t>
        <a:bodyPr/>
        <a:lstStyle/>
        <a:p>
          <a:r>
            <a:rPr lang="en-US" sz="2400" dirty="0" smtClean="0"/>
            <a:t>1000 base-CX</a:t>
          </a:r>
          <a:endParaRPr lang="en-US" sz="2400" dirty="0"/>
        </a:p>
      </dgm:t>
    </dgm:pt>
    <dgm:pt modelId="{FEE2D26E-BAE6-4367-8FE7-A7A91CE2EE5E}" type="parTrans" cxnId="{01C62C3A-A62D-4629-B0D4-0F7AA84BDA09}">
      <dgm:prSet/>
      <dgm:spPr/>
      <dgm:t>
        <a:bodyPr/>
        <a:lstStyle/>
        <a:p>
          <a:endParaRPr lang="en-US" sz="1400"/>
        </a:p>
      </dgm:t>
    </dgm:pt>
    <dgm:pt modelId="{05D96AA2-E6C5-4428-A889-3A6A7303798A}" type="sibTrans" cxnId="{01C62C3A-A62D-4629-B0D4-0F7AA84BDA09}">
      <dgm:prSet/>
      <dgm:spPr/>
      <dgm:t>
        <a:bodyPr/>
        <a:lstStyle/>
        <a:p>
          <a:endParaRPr lang="en-US" sz="1400"/>
        </a:p>
      </dgm:t>
    </dgm:pt>
    <dgm:pt modelId="{4BA55BD2-525C-410F-9DE6-49F270A8FC51}" type="asst">
      <dgm:prSet phldrT="[Text]" custT="1"/>
      <dgm:spPr/>
      <dgm:t>
        <a:bodyPr/>
        <a:lstStyle/>
        <a:p>
          <a:r>
            <a:rPr lang="en-US" sz="2400" dirty="0" smtClean="0"/>
            <a:t>1000 base-T</a:t>
          </a:r>
          <a:endParaRPr lang="en-US" sz="2400" dirty="0"/>
        </a:p>
      </dgm:t>
    </dgm:pt>
    <dgm:pt modelId="{8455C1DA-7E84-465B-BC5F-E3C7B14F665F}" type="parTrans" cxnId="{E1744900-E2E9-4ED1-A6E4-FE837B93AA62}">
      <dgm:prSet/>
      <dgm:spPr/>
      <dgm:t>
        <a:bodyPr/>
        <a:lstStyle/>
        <a:p>
          <a:endParaRPr lang="en-US" sz="1400"/>
        </a:p>
      </dgm:t>
    </dgm:pt>
    <dgm:pt modelId="{A0D913B8-7FC1-4E82-99F0-C58C8F686627}" type="sibTrans" cxnId="{E1744900-E2E9-4ED1-A6E4-FE837B93AA62}">
      <dgm:prSet/>
      <dgm:spPr/>
      <dgm:t>
        <a:bodyPr/>
        <a:lstStyle/>
        <a:p>
          <a:endParaRPr lang="en-US" sz="1400"/>
        </a:p>
      </dgm:t>
    </dgm:pt>
    <dgm:pt modelId="{20000B46-150B-49CB-A06C-95F9A94D9B0D}" type="asst">
      <dgm:prSet phldrT="[Text]" custT="1"/>
      <dgm:spPr/>
      <dgm:t>
        <a:bodyPr/>
        <a:lstStyle/>
        <a:p>
          <a:r>
            <a:rPr lang="en-US" sz="2400" dirty="0" smtClean="0"/>
            <a:t>10GBase-S</a:t>
          </a:r>
          <a:endParaRPr lang="en-US" sz="2400" dirty="0"/>
        </a:p>
      </dgm:t>
    </dgm:pt>
    <dgm:pt modelId="{6025611D-AABD-4C90-8ACA-2404FC3BB211}" type="parTrans" cxnId="{B324E083-1695-4410-8CF6-E0E937F0799B}">
      <dgm:prSet/>
      <dgm:spPr/>
      <dgm:t>
        <a:bodyPr/>
        <a:lstStyle/>
        <a:p>
          <a:endParaRPr lang="en-US" sz="1400"/>
        </a:p>
      </dgm:t>
    </dgm:pt>
    <dgm:pt modelId="{15419D62-84B3-46ED-8028-6464ECB2D137}" type="sibTrans" cxnId="{B324E083-1695-4410-8CF6-E0E937F0799B}">
      <dgm:prSet/>
      <dgm:spPr/>
      <dgm:t>
        <a:bodyPr/>
        <a:lstStyle/>
        <a:p>
          <a:endParaRPr lang="en-US" sz="1400"/>
        </a:p>
      </dgm:t>
    </dgm:pt>
    <dgm:pt modelId="{0424E22E-692C-4EC9-84A7-524270A57803}" type="asst">
      <dgm:prSet phldrT="[Text]" custT="1"/>
      <dgm:spPr/>
      <dgm:t>
        <a:bodyPr/>
        <a:lstStyle/>
        <a:p>
          <a:r>
            <a:rPr lang="en-US" sz="2400" dirty="0" smtClean="0"/>
            <a:t>10GBase-L</a:t>
          </a:r>
          <a:endParaRPr lang="en-US" sz="2400" dirty="0"/>
        </a:p>
      </dgm:t>
    </dgm:pt>
    <dgm:pt modelId="{28FCEC45-BFFA-4B5A-A154-F862BE49DD53}" type="parTrans" cxnId="{F6EC5636-0C3A-4909-A562-C7302A20CE5B}">
      <dgm:prSet/>
      <dgm:spPr/>
      <dgm:t>
        <a:bodyPr/>
        <a:lstStyle/>
        <a:p>
          <a:endParaRPr lang="en-US" sz="1400"/>
        </a:p>
      </dgm:t>
    </dgm:pt>
    <dgm:pt modelId="{1EFFCA1C-9AFE-4901-9FEF-636F911BAA24}" type="sibTrans" cxnId="{F6EC5636-0C3A-4909-A562-C7302A20CE5B}">
      <dgm:prSet/>
      <dgm:spPr/>
      <dgm:t>
        <a:bodyPr/>
        <a:lstStyle/>
        <a:p>
          <a:endParaRPr lang="en-US" sz="1400"/>
        </a:p>
      </dgm:t>
    </dgm:pt>
    <dgm:pt modelId="{82F702AD-402D-4194-A203-95AC6420CABF}" type="asst">
      <dgm:prSet phldrT="[Text]" custT="1"/>
      <dgm:spPr/>
      <dgm:t>
        <a:bodyPr/>
        <a:lstStyle/>
        <a:p>
          <a:r>
            <a:rPr lang="en-US" sz="2400" dirty="0" smtClean="0"/>
            <a:t>10GBase-E</a:t>
          </a:r>
          <a:endParaRPr lang="en-US" sz="2400" dirty="0"/>
        </a:p>
      </dgm:t>
    </dgm:pt>
    <dgm:pt modelId="{F79E3EAC-EEE6-41CA-A46B-15070566B5B0}" type="parTrans" cxnId="{C34A8FD2-77D7-4F11-8537-F0993E0E6D87}">
      <dgm:prSet/>
      <dgm:spPr/>
      <dgm:t>
        <a:bodyPr/>
        <a:lstStyle/>
        <a:p>
          <a:endParaRPr lang="en-US" sz="1400"/>
        </a:p>
      </dgm:t>
    </dgm:pt>
    <dgm:pt modelId="{0039778C-8466-4491-9241-CE37424F5B00}" type="sibTrans" cxnId="{C34A8FD2-77D7-4F11-8537-F0993E0E6D87}">
      <dgm:prSet/>
      <dgm:spPr/>
      <dgm:t>
        <a:bodyPr/>
        <a:lstStyle/>
        <a:p>
          <a:endParaRPr lang="en-US" sz="1400"/>
        </a:p>
      </dgm:t>
    </dgm:pt>
    <dgm:pt modelId="{32F1B330-B08D-4219-8230-2360540964F9}" type="pres">
      <dgm:prSet presAssocID="{2187E5B2-3CE5-463E-B906-D93FF1392135}" presName="Name0" presStyleCnt="0">
        <dgm:presLayoutVars>
          <dgm:chPref val="3"/>
          <dgm:dir/>
          <dgm:animLvl val="lvl"/>
          <dgm:resizeHandles/>
        </dgm:presLayoutVars>
      </dgm:prSet>
      <dgm:spPr/>
      <dgm:t>
        <a:bodyPr/>
        <a:lstStyle/>
        <a:p>
          <a:endParaRPr lang="en-US"/>
        </a:p>
      </dgm:t>
    </dgm:pt>
    <dgm:pt modelId="{ECFDCE8A-5B42-4C53-BF54-28010A485F6B}" type="pres">
      <dgm:prSet presAssocID="{24069078-49FA-433E-B61A-A6D78800D36B}" presName="horFlow" presStyleCnt="0"/>
      <dgm:spPr/>
    </dgm:pt>
    <dgm:pt modelId="{2BE97C91-F4D0-49B6-9AD0-B3B60D481B6F}" type="pres">
      <dgm:prSet presAssocID="{24069078-49FA-433E-B61A-A6D78800D36B}" presName="bigChev" presStyleLbl="node1" presStyleIdx="0" presStyleCnt="4" custScaleX="116827"/>
      <dgm:spPr/>
      <dgm:t>
        <a:bodyPr/>
        <a:lstStyle/>
        <a:p>
          <a:endParaRPr lang="en-US"/>
        </a:p>
      </dgm:t>
    </dgm:pt>
    <dgm:pt modelId="{9A0508AC-FDD1-40D7-8F90-9FABAC64B0D9}" type="pres">
      <dgm:prSet presAssocID="{D5A50FCA-E50A-4EDC-B4B2-11464D5771B6}" presName="parTrans" presStyleCnt="0"/>
      <dgm:spPr/>
    </dgm:pt>
    <dgm:pt modelId="{3DBAECA6-A1A5-402A-B50E-CC6DB28B8BDA}" type="pres">
      <dgm:prSet presAssocID="{F5BFC651-7AB9-4271-9750-8C8D9F481681}" presName="node" presStyleLbl="alignAccFollowNode1" presStyleIdx="0" presStyleCnt="14">
        <dgm:presLayoutVars>
          <dgm:bulletEnabled val="1"/>
        </dgm:presLayoutVars>
      </dgm:prSet>
      <dgm:spPr/>
      <dgm:t>
        <a:bodyPr/>
        <a:lstStyle/>
        <a:p>
          <a:endParaRPr lang="en-US"/>
        </a:p>
      </dgm:t>
    </dgm:pt>
    <dgm:pt modelId="{58153C41-03E5-44C3-B755-1B957EEE0AA1}" type="pres">
      <dgm:prSet presAssocID="{8DBD0078-3955-4CA6-8337-9153BBE8C144}" presName="sibTrans" presStyleCnt="0"/>
      <dgm:spPr/>
    </dgm:pt>
    <dgm:pt modelId="{C76117B7-D14F-4782-B24F-8BCD34CE41B6}" type="pres">
      <dgm:prSet presAssocID="{A440579F-1C84-4960-B3FA-612C3CAE442E}" presName="node" presStyleLbl="alignAccFollowNode1" presStyleIdx="1" presStyleCnt="14">
        <dgm:presLayoutVars>
          <dgm:bulletEnabled val="1"/>
        </dgm:presLayoutVars>
      </dgm:prSet>
      <dgm:spPr/>
      <dgm:t>
        <a:bodyPr/>
        <a:lstStyle/>
        <a:p>
          <a:endParaRPr lang="en-US"/>
        </a:p>
      </dgm:t>
    </dgm:pt>
    <dgm:pt modelId="{EC3A17FF-F28B-4200-AD92-B50CF5BE32FA}" type="pres">
      <dgm:prSet presAssocID="{ED319554-AA34-4A99-90DF-21E8D3E5FDF5}" presName="sibTrans" presStyleCnt="0"/>
      <dgm:spPr/>
    </dgm:pt>
    <dgm:pt modelId="{D4C43B19-34C3-4635-84D6-4A7B677A1567}" type="pres">
      <dgm:prSet presAssocID="{30D91B34-BC86-4C71-BEF7-FFFB4C16593D}" presName="node" presStyleLbl="alignAccFollowNode1" presStyleIdx="2" presStyleCnt="14">
        <dgm:presLayoutVars>
          <dgm:bulletEnabled val="1"/>
        </dgm:presLayoutVars>
      </dgm:prSet>
      <dgm:spPr/>
      <dgm:t>
        <a:bodyPr/>
        <a:lstStyle/>
        <a:p>
          <a:endParaRPr lang="en-US"/>
        </a:p>
      </dgm:t>
    </dgm:pt>
    <dgm:pt modelId="{BA6164E8-72F8-4C55-B9F5-FD96371F62FD}" type="pres">
      <dgm:prSet presAssocID="{E4C45D0B-E772-4310-8383-0A864409C921}" presName="sibTrans" presStyleCnt="0"/>
      <dgm:spPr/>
    </dgm:pt>
    <dgm:pt modelId="{E0FF3254-AFA7-4CCD-AE34-EEA8EDA9579A}" type="pres">
      <dgm:prSet presAssocID="{AEEF12A0-44F0-40A4-94B4-3A48F1AD8026}" presName="node" presStyleLbl="alignAccFollowNode1" presStyleIdx="3" presStyleCnt="14">
        <dgm:presLayoutVars>
          <dgm:bulletEnabled val="1"/>
        </dgm:presLayoutVars>
      </dgm:prSet>
      <dgm:spPr/>
      <dgm:t>
        <a:bodyPr/>
        <a:lstStyle/>
        <a:p>
          <a:endParaRPr lang="en-US"/>
        </a:p>
      </dgm:t>
    </dgm:pt>
    <dgm:pt modelId="{AC3D4150-5966-4D11-A64C-6A047F0F0CCA}" type="pres">
      <dgm:prSet presAssocID="{24069078-49FA-433E-B61A-A6D78800D36B}" presName="vSp" presStyleCnt="0"/>
      <dgm:spPr/>
    </dgm:pt>
    <dgm:pt modelId="{737A1CB2-51D7-4772-919C-391AC4DF8FFA}" type="pres">
      <dgm:prSet presAssocID="{EFCC4906-FF59-4AE9-AB1E-D5678F937B50}" presName="horFlow" presStyleCnt="0"/>
      <dgm:spPr/>
    </dgm:pt>
    <dgm:pt modelId="{B9F5F415-143C-4651-9E16-AAF3EAFE7A8A}" type="pres">
      <dgm:prSet presAssocID="{EFCC4906-FF59-4AE9-AB1E-D5678F937B50}" presName="bigChev" presStyleLbl="node1" presStyleIdx="1" presStyleCnt="4" custScaleX="116827"/>
      <dgm:spPr/>
      <dgm:t>
        <a:bodyPr/>
        <a:lstStyle/>
        <a:p>
          <a:endParaRPr lang="en-US"/>
        </a:p>
      </dgm:t>
    </dgm:pt>
    <dgm:pt modelId="{10A21D65-2DA0-45B4-B77E-4D8E87ABC913}" type="pres">
      <dgm:prSet presAssocID="{3A2E27D3-D4F8-4D67-A2F8-77491FD45FCC}" presName="parTrans" presStyleCnt="0"/>
      <dgm:spPr/>
    </dgm:pt>
    <dgm:pt modelId="{60D30DE6-69C2-40F5-A73D-056C84DB559E}" type="pres">
      <dgm:prSet presAssocID="{DBF42BD3-FACD-424D-AAB2-B13614642573}" presName="node" presStyleLbl="alignAccFollowNode1" presStyleIdx="4" presStyleCnt="14">
        <dgm:presLayoutVars>
          <dgm:bulletEnabled val="1"/>
        </dgm:presLayoutVars>
      </dgm:prSet>
      <dgm:spPr/>
      <dgm:t>
        <a:bodyPr/>
        <a:lstStyle/>
        <a:p>
          <a:endParaRPr lang="en-US"/>
        </a:p>
      </dgm:t>
    </dgm:pt>
    <dgm:pt modelId="{AE4489F8-5C02-475F-83D4-0C6E2ADA82A0}" type="pres">
      <dgm:prSet presAssocID="{A92BDA76-D9AF-4BFB-9A02-D06C612CEFFD}" presName="sibTrans" presStyleCnt="0"/>
      <dgm:spPr/>
    </dgm:pt>
    <dgm:pt modelId="{275DD104-370D-43EF-A561-CFB50ED1C5B5}" type="pres">
      <dgm:prSet presAssocID="{522431E9-DAF2-4447-B301-DABAFD5F89C8}" presName="node" presStyleLbl="alignAccFollowNode1" presStyleIdx="5" presStyleCnt="14">
        <dgm:presLayoutVars>
          <dgm:bulletEnabled val="1"/>
        </dgm:presLayoutVars>
      </dgm:prSet>
      <dgm:spPr/>
      <dgm:t>
        <a:bodyPr/>
        <a:lstStyle/>
        <a:p>
          <a:endParaRPr lang="en-US"/>
        </a:p>
      </dgm:t>
    </dgm:pt>
    <dgm:pt modelId="{F3061142-2C0F-4747-9338-E528EBBE0656}" type="pres">
      <dgm:prSet presAssocID="{AA7E1B47-47CF-4E4B-B4E2-D90C122E4782}" presName="sibTrans" presStyleCnt="0"/>
      <dgm:spPr/>
    </dgm:pt>
    <dgm:pt modelId="{89389609-CB9B-4B69-AA69-EFF60113A0B7}" type="pres">
      <dgm:prSet presAssocID="{C1F8118B-0D98-4304-8E3C-0314E73CCBCA}" presName="node" presStyleLbl="alignAccFollowNode1" presStyleIdx="6" presStyleCnt="14">
        <dgm:presLayoutVars>
          <dgm:bulletEnabled val="1"/>
        </dgm:presLayoutVars>
      </dgm:prSet>
      <dgm:spPr/>
      <dgm:t>
        <a:bodyPr/>
        <a:lstStyle/>
        <a:p>
          <a:endParaRPr lang="en-US"/>
        </a:p>
      </dgm:t>
    </dgm:pt>
    <dgm:pt modelId="{22E9ED63-1AFF-4A85-A252-26D158EF51B6}" type="pres">
      <dgm:prSet presAssocID="{EFCC4906-FF59-4AE9-AB1E-D5678F937B50}" presName="vSp" presStyleCnt="0"/>
      <dgm:spPr/>
    </dgm:pt>
    <dgm:pt modelId="{BFAA9F7B-1120-43B2-A242-0EEA68F8A83D}" type="pres">
      <dgm:prSet presAssocID="{CADFB2A8-DF16-425E-97EE-0E9D803E9A60}" presName="horFlow" presStyleCnt="0"/>
      <dgm:spPr/>
    </dgm:pt>
    <dgm:pt modelId="{073747C9-0777-41C1-AF4C-B18C649299C4}" type="pres">
      <dgm:prSet presAssocID="{CADFB2A8-DF16-425E-97EE-0E9D803E9A60}" presName="bigChev" presStyleLbl="node1" presStyleIdx="2" presStyleCnt="4" custScaleX="116827"/>
      <dgm:spPr/>
      <dgm:t>
        <a:bodyPr/>
        <a:lstStyle/>
        <a:p>
          <a:endParaRPr lang="en-US"/>
        </a:p>
      </dgm:t>
    </dgm:pt>
    <dgm:pt modelId="{78247CCE-5413-4EA3-B9FC-AFED559692DD}" type="pres">
      <dgm:prSet presAssocID="{D2D0C80F-9783-4345-BA98-059F90440B30}" presName="parTrans" presStyleCnt="0"/>
      <dgm:spPr/>
    </dgm:pt>
    <dgm:pt modelId="{0A672842-E719-493B-B2D0-051D0B47F002}" type="pres">
      <dgm:prSet presAssocID="{BCBF26C5-9834-40FA-B6E5-5A39BE26B6EC}" presName="node" presStyleLbl="alignAccFollowNode1" presStyleIdx="7" presStyleCnt="14">
        <dgm:presLayoutVars>
          <dgm:bulletEnabled val="1"/>
        </dgm:presLayoutVars>
      </dgm:prSet>
      <dgm:spPr/>
      <dgm:t>
        <a:bodyPr/>
        <a:lstStyle/>
        <a:p>
          <a:endParaRPr lang="en-US"/>
        </a:p>
      </dgm:t>
    </dgm:pt>
    <dgm:pt modelId="{161700EC-99C9-49A8-9224-89A58B016D3D}" type="pres">
      <dgm:prSet presAssocID="{04F9C65C-3CD0-4833-942A-D2853F0A02F5}" presName="sibTrans" presStyleCnt="0"/>
      <dgm:spPr/>
    </dgm:pt>
    <dgm:pt modelId="{CD6704A5-FA70-4192-879A-6D8D61CE9C22}" type="pres">
      <dgm:prSet presAssocID="{4BA0AFE0-EB29-4765-962D-68626D8E9F20}" presName="node" presStyleLbl="alignAccFollowNode1" presStyleIdx="8" presStyleCnt="14">
        <dgm:presLayoutVars>
          <dgm:bulletEnabled val="1"/>
        </dgm:presLayoutVars>
      </dgm:prSet>
      <dgm:spPr/>
      <dgm:t>
        <a:bodyPr/>
        <a:lstStyle/>
        <a:p>
          <a:endParaRPr lang="en-US"/>
        </a:p>
      </dgm:t>
    </dgm:pt>
    <dgm:pt modelId="{6932A43E-CE84-4B96-81DC-64C9063DC3F6}" type="pres">
      <dgm:prSet presAssocID="{A9357313-DB88-4AAE-A058-CE2D8F981137}" presName="sibTrans" presStyleCnt="0"/>
      <dgm:spPr/>
    </dgm:pt>
    <dgm:pt modelId="{881D9EA0-354C-42F3-858E-6AACE4BA752E}" type="pres">
      <dgm:prSet presAssocID="{3065DF94-3136-4D29-A655-3F5AF06223AD}" presName="node" presStyleLbl="alignAccFollowNode1" presStyleIdx="9" presStyleCnt="14">
        <dgm:presLayoutVars>
          <dgm:bulletEnabled val="1"/>
        </dgm:presLayoutVars>
      </dgm:prSet>
      <dgm:spPr/>
      <dgm:t>
        <a:bodyPr/>
        <a:lstStyle/>
        <a:p>
          <a:endParaRPr lang="en-US"/>
        </a:p>
      </dgm:t>
    </dgm:pt>
    <dgm:pt modelId="{E147E7DC-4407-455C-887F-06CA28FB72F1}" type="pres">
      <dgm:prSet presAssocID="{05D96AA2-E6C5-4428-A889-3A6A7303798A}" presName="sibTrans" presStyleCnt="0"/>
      <dgm:spPr/>
    </dgm:pt>
    <dgm:pt modelId="{56EEE488-B638-4D88-9986-603411C6DD81}" type="pres">
      <dgm:prSet presAssocID="{4BA55BD2-525C-410F-9DE6-49F270A8FC51}" presName="node" presStyleLbl="alignAccFollowNode1" presStyleIdx="10" presStyleCnt="14">
        <dgm:presLayoutVars>
          <dgm:bulletEnabled val="1"/>
        </dgm:presLayoutVars>
      </dgm:prSet>
      <dgm:spPr/>
      <dgm:t>
        <a:bodyPr/>
        <a:lstStyle/>
        <a:p>
          <a:endParaRPr lang="en-US"/>
        </a:p>
      </dgm:t>
    </dgm:pt>
    <dgm:pt modelId="{8CB6DA13-BA27-48AF-9195-601F6CD01A13}" type="pres">
      <dgm:prSet presAssocID="{CADFB2A8-DF16-425E-97EE-0E9D803E9A60}" presName="vSp" presStyleCnt="0"/>
      <dgm:spPr/>
    </dgm:pt>
    <dgm:pt modelId="{D3430C3A-2300-4F01-A089-10906F670D51}" type="pres">
      <dgm:prSet presAssocID="{6455AE58-71DE-4A46-8793-92A19D18B967}" presName="horFlow" presStyleCnt="0"/>
      <dgm:spPr/>
    </dgm:pt>
    <dgm:pt modelId="{69477A71-CE77-4578-AD14-8BFB2AE1597B}" type="pres">
      <dgm:prSet presAssocID="{6455AE58-71DE-4A46-8793-92A19D18B967}" presName="bigChev" presStyleLbl="node1" presStyleIdx="3" presStyleCnt="4" custScaleX="116827"/>
      <dgm:spPr/>
      <dgm:t>
        <a:bodyPr/>
        <a:lstStyle/>
        <a:p>
          <a:endParaRPr lang="en-US"/>
        </a:p>
      </dgm:t>
    </dgm:pt>
    <dgm:pt modelId="{D9924ADF-40CB-40FD-941C-8DF3B0B56859}" type="pres">
      <dgm:prSet presAssocID="{6025611D-AABD-4C90-8ACA-2404FC3BB211}" presName="parTrans" presStyleCnt="0"/>
      <dgm:spPr/>
    </dgm:pt>
    <dgm:pt modelId="{077A5DC0-845A-4C44-B8A0-B9A9CD4B5545}" type="pres">
      <dgm:prSet presAssocID="{20000B46-150B-49CB-A06C-95F9A94D9B0D}" presName="node" presStyleLbl="alignAccFollowNode1" presStyleIdx="11" presStyleCnt="14">
        <dgm:presLayoutVars>
          <dgm:bulletEnabled val="1"/>
        </dgm:presLayoutVars>
      </dgm:prSet>
      <dgm:spPr/>
      <dgm:t>
        <a:bodyPr/>
        <a:lstStyle/>
        <a:p>
          <a:endParaRPr lang="en-US"/>
        </a:p>
      </dgm:t>
    </dgm:pt>
    <dgm:pt modelId="{367DA675-EA46-40A2-B1BF-5687080AC4FF}" type="pres">
      <dgm:prSet presAssocID="{15419D62-84B3-46ED-8028-6464ECB2D137}" presName="sibTrans" presStyleCnt="0"/>
      <dgm:spPr/>
    </dgm:pt>
    <dgm:pt modelId="{368CECAC-4082-4C0B-BDA1-B37AF07A0C1F}" type="pres">
      <dgm:prSet presAssocID="{0424E22E-692C-4EC9-84A7-524270A57803}" presName="node" presStyleLbl="alignAccFollowNode1" presStyleIdx="12" presStyleCnt="14">
        <dgm:presLayoutVars>
          <dgm:bulletEnabled val="1"/>
        </dgm:presLayoutVars>
      </dgm:prSet>
      <dgm:spPr/>
      <dgm:t>
        <a:bodyPr/>
        <a:lstStyle/>
        <a:p>
          <a:endParaRPr lang="en-US"/>
        </a:p>
      </dgm:t>
    </dgm:pt>
    <dgm:pt modelId="{32259C3C-5FF8-4522-BE77-E37674A7365F}" type="pres">
      <dgm:prSet presAssocID="{1EFFCA1C-9AFE-4901-9FEF-636F911BAA24}" presName="sibTrans" presStyleCnt="0"/>
      <dgm:spPr/>
    </dgm:pt>
    <dgm:pt modelId="{4E088687-D195-4174-989F-E128D8865C60}" type="pres">
      <dgm:prSet presAssocID="{82F702AD-402D-4194-A203-95AC6420CABF}" presName="node" presStyleLbl="alignAccFollowNode1" presStyleIdx="13" presStyleCnt="14">
        <dgm:presLayoutVars>
          <dgm:bulletEnabled val="1"/>
        </dgm:presLayoutVars>
      </dgm:prSet>
      <dgm:spPr/>
      <dgm:t>
        <a:bodyPr/>
        <a:lstStyle/>
        <a:p>
          <a:endParaRPr lang="en-US"/>
        </a:p>
      </dgm:t>
    </dgm:pt>
  </dgm:ptLst>
  <dgm:cxnLst>
    <dgm:cxn modelId="{F577C896-18ED-4834-8AB0-1D434EE02AC3}" srcId="{2187E5B2-3CE5-463E-B906-D93FF1392135}" destId="{24069078-49FA-433E-B61A-A6D78800D36B}" srcOrd="0" destOrd="0" parTransId="{931C7985-F41B-4524-BF9A-77336F6DFAF6}" sibTransId="{900D7C9B-54FD-4175-B4D6-C4A737CE77E5}"/>
    <dgm:cxn modelId="{35B44366-5A21-42D2-8044-F1987BFC24A7}" type="presOf" srcId="{EFCC4906-FF59-4AE9-AB1E-D5678F937B50}" destId="{B9F5F415-143C-4651-9E16-AAF3EAFE7A8A}" srcOrd="0" destOrd="0" presId="urn:microsoft.com/office/officeart/2005/8/layout/lProcess3"/>
    <dgm:cxn modelId="{D3C5AD84-3B5F-44A3-958E-A910E8492F82}" type="presOf" srcId="{A440579F-1C84-4960-B3FA-612C3CAE442E}" destId="{C76117B7-D14F-4782-B24F-8BCD34CE41B6}" srcOrd="0" destOrd="0" presId="urn:microsoft.com/office/officeart/2005/8/layout/lProcess3"/>
    <dgm:cxn modelId="{535BEE1F-6948-4E90-88D6-443586A517E0}" type="presOf" srcId="{0424E22E-692C-4EC9-84A7-524270A57803}" destId="{368CECAC-4082-4C0B-BDA1-B37AF07A0C1F}" srcOrd="0" destOrd="0" presId="urn:microsoft.com/office/officeart/2005/8/layout/lProcess3"/>
    <dgm:cxn modelId="{C34A8FD2-77D7-4F11-8537-F0993E0E6D87}" srcId="{6455AE58-71DE-4A46-8793-92A19D18B967}" destId="{82F702AD-402D-4194-A203-95AC6420CABF}" srcOrd="2" destOrd="0" parTransId="{F79E3EAC-EEE6-41CA-A46B-15070566B5B0}" sibTransId="{0039778C-8466-4491-9241-CE37424F5B00}"/>
    <dgm:cxn modelId="{01C62C3A-A62D-4629-B0D4-0F7AA84BDA09}" srcId="{CADFB2A8-DF16-425E-97EE-0E9D803E9A60}" destId="{3065DF94-3136-4D29-A655-3F5AF06223AD}" srcOrd="2" destOrd="0" parTransId="{FEE2D26E-BAE6-4367-8FE7-A7A91CE2EE5E}" sibTransId="{05D96AA2-E6C5-4428-A889-3A6A7303798A}"/>
    <dgm:cxn modelId="{A15E5AAE-2E71-4B3D-8459-AC4860D7C5AB}" srcId="{2187E5B2-3CE5-463E-B906-D93FF1392135}" destId="{6455AE58-71DE-4A46-8793-92A19D18B967}" srcOrd="3" destOrd="0" parTransId="{2CC8A52E-8376-4070-9E91-10F2F0712DD7}" sibTransId="{CDE18E08-9EB9-41B0-8884-8634C977B99B}"/>
    <dgm:cxn modelId="{9D327BE8-D5CB-49A1-B9DC-FC32E05952A0}" type="presOf" srcId="{DBF42BD3-FACD-424D-AAB2-B13614642573}" destId="{60D30DE6-69C2-40F5-A73D-056C84DB559E}" srcOrd="0" destOrd="0" presId="urn:microsoft.com/office/officeart/2005/8/layout/lProcess3"/>
    <dgm:cxn modelId="{87252CFB-6F49-4128-B842-71C108D28DCE}" srcId="{CADFB2A8-DF16-425E-97EE-0E9D803E9A60}" destId="{BCBF26C5-9834-40FA-B6E5-5A39BE26B6EC}" srcOrd="0" destOrd="0" parTransId="{D2D0C80F-9783-4345-BA98-059F90440B30}" sibTransId="{04F9C65C-3CD0-4833-942A-D2853F0A02F5}"/>
    <dgm:cxn modelId="{B324E083-1695-4410-8CF6-E0E937F0799B}" srcId="{6455AE58-71DE-4A46-8793-92A19D18B967}" destId="{20000B46-150B-49CB-A06C-95F9A94D9B0D}" srcOrd="0" destOrd="0" parTransId="{6025611D-AABD-4C90-8ACA-2404FC3BB211}" sibTransId="{15419D62-84B3-46ED-8028-6464ECB2D137}"/>
    <dgm:cxn modelId="{402B1436-A660-497E-B858-41A4475AA310}" type="presOf" srcId="{30D91B34-BC86-4C71-BEF7-FFFB4C16593D}" destId="{D4C43B19-34C3-4635-84D6-4A7B677A1567}" srcOrd="0" destOrd="0" presId="urn:microsoft.com/office/officeart/2005/8/layout/lProcess3"/>
    <dgm:cxn modelId="{F92A2134-B80E-428B-939B-97153B37EB31}" type="presOf" srcId="{BCBF26C5-9834-40FA-B6E5-5A39BE26B6EC}" destId="{0A672842-E719-493B-B2D0-051D0B47F002}" srcOrd="0" destOrd="0" presId="urn:microsoft.com/office/officeart/2005/8/layout/lProcess3"/>
    <dgm:cxn modelId="{DD0DBF56-19E8-4BE8-838F-0332129A6E28}" srcId="{CADFB2A8-DF16-425E-97EE-0E9D803E9A60}" destId="{4BA0AFE0-EB29-4765-962D-68626D8E9F20}" srcOrd="1" destOrd="0" parTransId="{1D1DD673-AE3C-4211-BA27-37F1A665BC5E}" sibTransId="{A9357313-DB88-4AAE-A058-CE2D8F981137}"/>
    <dgm:cxn modelId="{E1744900-E2E9-4ED1-A6E4-FE837B93AA62}" srcId="{CADFB2A8-DF16-425E-97EE-0E9D803E9A60}" destId="{4BA55BD2-525C-410F-9DE6-49F270A8FC51}" srcOrd="3" destOrd="0" parTransId="{8455C1DA-7E84-465B-BC5F-E3C7B14F665F}" sibTransId="{A0D913B8-7FC1-4E82-99F0-C58C8F686627}"/>
    <dgm:cxn modelId="{A84BC267-BA74-4148-9672-10B6E49F4302}" type="presOf" srcId="{CADFB2A8-DF16-425E-97EE-0E9D803E9A60}" destId="{073747C9-0777-41C1-AF4C-B18C649299C4}" srcOrd="0" destOrd="0" presId="urn:microsoft.com/office/officeart/2005/8/layout/lProcess3"/>
    <dgm:cxn modelId="{BB8F16F5-B11B-409A-9D3E-D827A6517905}" srcId="{EFCC4906-FF59-4AE9-AB1E-D5678F937B50}" destId="{DBF42BD3-FACD-424D-AAB2-B13614642573}" srcOrd="0" destOrd="0" parTransId="{3A2E27D3-D4F8-4D67-A2F8-77491FD45FCC}" sibTransId="{A92BDA76-D9AF-4BFB-9A02-D06C612CEFFD}"/>
    <dgm:cxn modelId="{F16ADCBE-0F82-4493-A4BC-B48F899257BC}" type="presOf" srcId="{20000B46-150B-49CB-A06C-95F9A94D9B0D}" destId="{077A5DC0-845A-4C44-B8A0-B9A9CD4B5545}" srcOrd="0" destOrd="0" presId="urn:microsoft.com/office/officeart/2005/8/layout/lProcess3"/>
    <dgm:cxn modelId="{FDD90B69-3C38-4C94-9DE6-B7EDCCB5461C}" type="presOf" srcId="{3065DF94-3136-4D29-A655-3F5AF06223AD}" destId="{881D9EA0-354C-42F3-858E-6AACE4BA752E}" srcOrd="0" destOrd="0" presId="urn:microsoft.com/office/officeart/2005/8/layout/lProcess3"/>
    <dgm:cxn modelId="{248D1C92-7878-4C77-AAC5-9C04C60DB23F}" type="presOf" srcId="{82F702AD-402D-4194-A203-95AC6420CABF}" destId="{4E088687-D195-4174-989F-E128D8865C60}" srcOrd="0" destOrd="0" presId="urn:microsoft.com/office/officeart/2005/8/layout/lProcess3"/>
    <dgm:cxn modelId="{A0DA92A1-24F2-4426-9A49-49356396B4CC}" type="presOf" srcId="{24069078-49FA-433E-B61A-A6D78800D36B}" destId="{2BE97C91-F4D0-49B6-9AD0-B3B60D481B6F}" srcOrd="0" destOrd="0" presId="urn:microsoft.com/office/officeart/2005/8/layout/lProcess3"/>
    <dgm:cxn modelId="{456A74CD-DE27-427B-B188-8CDE3EC00CBD}" srcId="{24069078-49FA-433E-B61A-A6D78800D36B}" destId="{AEEF12A0-44F0-40A4-94B4-3A48F1AD8026}" srcOrd="3" destOrd="0" parTransId="{51C7850B-5897-434A-960B-3F023374009F}" sibTransId="{F9EBB866-74BB-415E-BA6C-591DE77960D8}"/>
    <dgm:cxn modelId="{A50BF119-7014-473E-B34D-47A6CE25FDD1}" type="presOf" srcId="{2187E5B2-3CE5-463E-B906-D93FF1392135}" destId="{32F1B330-B08D-4219-8230-2360540964F9}" srcOrd="0" destOrd="0" presId="urn:microsoft.com/office/officeart/2005/8/layout/lProcess3"/>
    <dgm:cxn modelId="{87BBD340-BE98-49F1-AA3C-11C5610F2519}" type="presOf" srcId="{F5BFC651-7AB9-4271-9750-8C8D9F481681}" destId="{3DBAECA6-A1A5-402A-B50E-CC6DB28B8BDA}" srcOrd="0" destOrd="0" presId="urn:microsoft.com/office/officeart/2005/8/layout/lProcess3"/>
    <dgm:cxn modelId="{5829DF28-F704-4ECA-956C-F427DFAFDB06}" srcId="{24069078-49FA-433E-B61A-A6D78800D36B}" destId="{A440579F-1C84-4960-B3FA-612C3CAE442E}" srcOrd="1" destOrd="0" parTransId="{C78E2191-FF51-4B76-8845-902D44B58437}" sibTransId="{ED319554-AA34-4A99-90DF-21E8D3E5FDF5}"/>
    <dgm:cxn modelId="{F6EC5636-0C3A-4909-A562-C7302A20CE5B}" srcId="{6455AE58-71DE-4A46-8793-92A19D18B967}" destId="{0424E22E-692C-4EC9-84A7-524270A57803}" srcOrd="1" destOrd="0" parTransId="{28FCEC45-BFFA-4B5A-A154-F862BE49DD53}" sibTransId="{1EFFCA1C-9AFE-4901-9FEF-636F911BAA24}"/>
    <dgm:cxn modelId="{A2414B85-40B9-4564-894A-434764C8CA0B}" type="presOf" srcId="{AEEF12A0-44F0-40A4-94B4-3A48F1AD8026}" destId="{E0FF3254-AFA7-4CCD-AE34-EEA8EDA9579A}" srcOrd="0" destOrd="0" presId="urn:microsoft.com/office/officeart/2005/8/layout/lProcess3"/>
    <dgm:cxn modelId="{78F71AE7-24D3-4429-B158-C4AB875174E2}" type="presOf" srcId="{C1F8118B-0D98-4304-8E3C-0314E73CCBCA}" destId="{89389609-CB9B-4B69-AA69-EFF60113A0B7}" srcOrd="0" destOrd="0" presId="urn:microsoft.com/office/officeart/2005/8/layout/lProcess3"/>
    <dgm:cxn modelId="{DB103A3B-8A8A-40FB-954E-4374E84A000A}" srcId="{24069078-49FA-433E-B61A-A6D78800D36B}" destId="{F5BFC651-7AB9-4271-9750-8C8D9F481681}" srcOrd="0" destOrd="0" parTransId="{D5A50FCA-E50A-4EDC-B4B2-11464D5771B6}" sibTransId="{8DBD0078-3955-4CA6-8337-9153BBE8C144}"/>
    <dgm:cxn modelId="{0D1DE805-EF27-43CD-85AC-1B5D628BC715}" type="presOf" srcId="{522431E9-DAF2-4447-B301-DABAFD5F89C8}" destId="{275DD104-370D-43EF-A561-CFB50ED1C5B5}" srcOrd="0" destOrd="0" presId="urn:microsoft.com/office/officeart/2005/8/layout/lProcess3"/>
    <dgm:cxn modelId="{765E9FFE-6DD8-4530-89BD-E58F1FDEA936}" srcId="{2187E5B2-3CE5-463E-B906-D93FF1392135}" destId="{CADFB2A8-DF16-425E-97EE-0E9D803E9A60}" srcOrd="2" destOrd="0" parTransId="{F49B31B5-87BF-4F6F-82F9-4A07491E3C17}" sibTransId="{980FFDE8-D34A-456A-925B-E4C4D5CFBB00}"/>
    <dgm:cxn modelId="{63E2C9B4-8CAE-4734-8558-B4E4EAAB5F52}" type="presOf" srcId="{6455AE58-71DE-4A46-8793-92A19D18B967}" destId="{69477A71-CE77-4578-AD14-8BFB2AE1597B}" srcOrd="0" destOrd="0" presId="urn:microsoft.com/office/officeart/2005/8/layout/lProcess3"/>
    <dgm:cxn modelId="{F75CF8B0-95CC-49D1-81C5-BA22EDAECEE7}" srcId="{EFCC4906-FF59-4AE9-AB1E-D5678F937B50}" destId="{C1F8118B-0D98-4304-8E3C-0314E73CCBCA}" srcOrd="2" destOrd="0" parTransId="{15E6E87B-3F58-4D2E-94FF-2D7C47D2A380}" sibTransId="{42F1B097-B894-4A19-BFBB-84F05EC11CB1}"/>
    <dgm:cxn modelId="{BDCE673A-9A58-4150-B393-87847A11E2F3}" srcId="{24069078-49FA-433E-B61A-A6D78800D36B}" destId="{30D91B34-BC86-4C71-BEF7-FFFB4C16593D}" srcOrd="2" destOrd="0" parTransId="{59FEBDB6-5A2C-4ED7-BF04-0ADEA7F45EA3}" sibTransId="{E4C45D0B-E772-4310-8383-0A864409C921}"/>
    <dgm:cxn modelId="{DB1B4EC0-A5B0-4556-9DDA-BAE96A145E19}" type="presOf" srcId="{4BA55BD2-525C-410F-9DE6-49F270A8FC51}" destId="{56EEE488-B638-4D88-9986-603411C6DD81}" srcOrd="0" destOrd="0" presId="urn:microsoft.com/office/officeart/2005/8/layout/lProcess3"/>
    <dgm:cxn modelId="{39929263-ED28-4949-A8AC-9F03D2EB34D4}" srcId="{2187E5B2-3CE5-463E-B906-D93FF1392135}" destId="{EFCC4906-FF59-4AE9-AB1E-D5678F937B50}" srcOrd="1" destOrd="0" parTransId="{D0550F2C-64F1-434F-B082-8768CB82D314}" sibTransId="{A7A7690F-0767-4911-87AD-DE8053328682}"/>
    <dgm:cxn modelId="{2A40D0B4-BE68-43CD-8D50-8598F5FB8328}" srcId="{EFCC4906-FF59-4AE9-AB1E-D5678F937B50}" destId="{522431E9-DAF2-4447-B301-DABAFD5F89C8}" srcOrd="1" destOrd="0" parTransId="{E3DCD69A-26FC-4E05-B367-330ACE008AA2}" sibTransId="{AA7E1B47-47CF-4E4B-B4E2-D90C122E4782}"/>
    <dgm:cxn modelId="{259888AD-A8D7-448E-86BE-5BECDDE6383D}" type="presOf" srcId="{4BA0AFE0-EB29-4765-962D-68626D8E9F20}" destId="{CD6704A5-FA70-4192-879A-6D8D61CE9C22}" srcOrd="0" destOrd="0" presId="urn:microsoft.com/office/officeart/2005/8/layout/lProcess3"/>
    <dgm:cxn modelId="{C37AE093-DCA5-41DA-B847-1765A3FD47D9}" type="presParOf" srcId="{32F1B330-B08D-4219-8230-2360540964F9}" destId="{ECFDCE8A-5B42-4C53-BF54-28010A485F6B}" srcOrd="0" destOrd="0" presId="urn:microsoft.com/office/officeart/2005/8/layout/lProcess3"/>
    <dgm:cxn modelId="{0CD506EE-65B6-4C2A-AB73-2AE53892BD58}" type="presParOf" srcId="{ECFDCE8A-5B42-4C53-BF54-28010A485F6B}" destId="{2BE97C91-F4D0-49B6-9AD0-B3B60D481B6F}" srcOrd="0" destOrd="0" presId="urn:microsoft.com/office/officeart/2005/8/layout/lProcess3"/>
    <dgm:cxn modelId="{F0CDE6EB-85E6-49C7-AA1C-EBA0D7FACDE0}" type="presParOf" srcId="{ECFDCE8A-5B42-4C53-BF54-28010A485F6B}" destId="{9A0508AC-FDD1-40D7-8F90-9FABAC64B0D9}" srcOrd="1" destOrd="0" presId="urn:microsoft.com/office/officeart/2005/8/layout/lProcess3"/>
    <dgm:cxn modelId="{F2D9FE7D-40D5-47C3-A052-DECB6B13AA60}" type="presParOf" srcId="{ECFDCE8A-5B42-4C53-BF54-28010A485F6B}" destId="{3DBAECA6-A1A5-402A-B50E-CC6DB28B8BDA}" srcOrd="2" destOrd="0" presId="urn:microsoft.com/office/officeart/2005/8/layout/lProcess3"/>
    <dgm:cxn modelId="{9BCB16E2-A170-4A17-8D26-A72B0848AEB8}" type="presParOf" srcId="{ECFDCE8A-5B42-4C53-BF54-28010A485F6B}" destId="{58153C41-03E5-44C3-B755-1B957EEE0AA1}" srcOrd="3" destOrd="0" presId="urn:microsoft.com/office/officeart/2005/8/layout/lProcess3"/>
    <dgm:cxn modelId="{3E25B660-8685-48FB-9EF0-EE991B4F0F73}" type="presParOf" srcId="{ECFDCE8A-5B42-4C53-BF54-28010A485F6B}" destId="{C76117B7-D14F-4782-B24F-8BCD34CE41B6}" srcOrd="4" destOrd="0" presId="urn:microsoft.com/office/officeart/2005/8/layout/lProcess3"/>
    <dgm:cxn modelId="{CEF85BDC-8C0D-4FB4-8F37-8CF0A47288A6}" type="presParOf" srcId="{ECFDCE8A-5B42-4C53-BF54-28010A485F6B}" destId="{EC3A17FF-F28B-4200-AD92-B50CF5BE32FA}" srcOrd="5" destOrd="0" presId="urn:microsoft.com/office/officeart/2005/8/layout/lProcess3"/>
    <dgm:cxn modelId="{2A16BA83-89FF-44E6-8E34-5024D9795194}" type="presParOf" srcId="{ECFDCE8A-5B42-4C53-BF54-28010A485F6B}" destId="{D4C43B19-34C3-4635-84D6-4A7B677A1567}" srcOrd="6" destOrd="0" presId="urn:microsoft.com/office/officeart/2005/8/layout/lProcess3"/>
    <dgm:cxn modelId="{4057D36E-0A04-4A1E-A158-6BF2DA1C34CC}" type="presParOf" srcId="{ECFDCE8A-5B42-4C53-BF54-28010A485F6B}" destId="{BA6164E8-72F8-4C55-B9F5-FD96371F62FD}" srcOrd="7" destOrd="0" presId="urn:microsoft.com/office/officeart/2005/8/layout/lProcess3"/>
    <dgm:cxn modelId="{95052B73-E1A2-4A0E-951B-883F8317F9CC}" type="presParOf" srcId="{ECFDCE8A-5B42-4C53-BF54-28010A485F6B}" destId="{E0FF3254-AFA7-4CCD-AE34-EEA8EDA9579A}" srcOrd="8" destOrd="0" presId="urn:microsoft.com/office/officeart/2005/8/layout/lProcess3"/>
    <dgm:cxn modelId="{DE130DBF-2463-4F2A-89FB-ACB36D168203}" type="presParOf" srcId="{32F1B330-B08D-4219-8230-2360540964F9}" destId="{AC3D4150-5966-4D11-A64C-6A047F0F0CCA}" srcOrd="1" destOrd="0" presId="urn:microsoft.com/office/officeart/2005/8/layout/lProcess3"/>
    <dgm:cxn modelId="{2F4C8022-F2B7-48B7-8522-49CB439497B1}" type="presParOf" srcId="{32F1B330-B08D-4219-8230-2360540964F9}" destId="{737A1CB2-51D7-4772-919C-391AC4DF8FFA}" srcOrd="2" destOrd="0" presId="urn:microsoft.com/office/officeart/2005/8/layout/lProcess3"/>
    <dgm:cxn modelId="{91E1A2D9-C70A-4877-8594-4CB37DC18343}" type="presParOf" srcId="{737A1CB2-51D7-4772-919C-391AC4DF8FFA}" destId="{B9F5F415-143C-4651-9E16-AAF3EAFE7A8A}" srcOrd="0" destOrd="0" presId="urn:microsoft.com/office/officeart/2005/8/layout/lProcess3"/>
    <dgm:cxn modelId="{F3B5FD4F-1BFE-49CD-AF95-B553B7EF9A95}" type="presParOf" srcId="{737A1CB2-51D7-4772-919C-391AC4DF8FFA}" destId="{10A21D65-2DA0-45B4-B77E-4D8E87ABC913}" srcOrd="1" destOrd="0" presId="urn:microsoft.com/office/officeart/2005/8/layout/lProcess3"/>
    <dgm:cxn modelId="{A25473C6-1327-4F81-9884-A96899C106A0}" type="presParOf" srcId="{737A1CB2-51D7-4772-919C-391AC4DF8FFA}" destId="{60D30DE6-69C2-40F5-A73D-056C84DB559E}" srcOrd="2" destOrd="0" presId="urn:microsoft.com/office/officeart/2005/8/layout/lProcess3"/>
    <dgm:cxn modelId="{30419F0B-FEF0-41B6-B67C-C620DA02DD23}" type="presParOf" srcId="{737A1CB2-51D7-4772-919C-391AC4DF8FFA}" destId="{AE4489F8-5C02-475F-83D4-0C6E2ADA82A0}" srcOrd="3" destOrd="0" presId="urn:microsoft.com/office/officeart/2005/8/layout/lProcess3"/>
    <dgm:cxn modelId="{1077FA72-8348-4AC4-AEA3-6B4C8B575297}" type="presParOf" srcId="{737A1CB2-51D7-4772-919C-391AC4DF8FFA}" destId="{275DD104-370D-43EF-A561-CFB50ED1C5B5}" srcOrd="4" destOrd="0" presId="urn:microsoft.com/office/officeart/2005/8/layout/lProcess3"/>
    <dgm:cxn modelId="{5FC858AF-87A2-418B-BF9B-557ADD6C8E49}" type="presParOf" srcId="{737A1CB2-51D7-4772-919C-391AC4DF8FFA}" destId="{F3061142-2C0F-4747-9338-E528EBBE0656}" srcOrd="5" destOrd="0" presId="urn:microsoft.com/office/officeart/2005/8/layout/lProcess3"/>
    <dgm:cxn modelId="{33C58539-7124-4537-B5BE-1A39C87290B8}" type="presParOf" srcId="{737A1CB2-51D7-4772-919C-391AC4DF8FFA}" destId="{89389609-CB9B-4B69-AA69-EFF60113A0B7}" srcOrd="6" destOrd="0" presId="urn:microsoft.com/office/officeart/2005/8/layout/lProcess3"/>
    <dgm:cxn modelId="{B04A79B1-DD25-444C-B70A-7C9B336CE1C2}" type="presParOf" srcId="{32F1B330-B08D-4219-8230-2360540964F9}" destId="{22E9ED63-1AFF-4A85-A252-26D158EF51B6}" srcOrd="3" destOrd="0" presId="urn:microsoft.com/office/officeart/2005/8/layout/lProcess3"/>
    <dgm:cxn modelId="{9D6BF536-AEAF-423A-A0B3-A2E77D4C0E57}" type="presParOf" srcId="{32F1B330-B08D-4219-8230-2360540964F9}" destId="{BFAA9F7B-1120-43B2-A242-0EEA68F8A83D}" srcOrd="4" destOrd="0" presId="urn:microsoft.com/office/officeart/2005/8/layout/lProcess3"/>
    <dgm:cxn modelId="{23F719E6-9843-4281-91E1-0AE03E00A105}" type="presParOf" srcId="{BFAA9F7B-1120-43B2-A242-0EEA68F8A83D}" destId="{073747C9-0777-41C1-AF4C-B18C649299C4}" srcOrd="0" destOrd="0" presId="urn:microsoft.com/office/officeart/2005/8/layout/lProcess3"/>
    <dgm:cxn modelId="{EA552969-AA57-4139-BC3D-94513201BFA3}" type="presParOf" srcId="{BFAA9F7B-1120-43B2-A242-0EEA68F8A83D}" destId="{78247CCE-5413-4EA3-B9FC-AFED559692DD}" srcOrd="1" destOrd="0" presId="urn:microsoft.com/office/officeart/2005/8/layout/lProcess3"/>
    <dgm:cxn modelId="{F387DAD1-8B6B-4FD9-9C32-6734B6D814F0}" type="presParOf" srcId="{BFAA9F7B-1120-43B2-A242-0EEA68F8A83D}" destId="{0A672842-E719-493B-B2D0-051D0B47F002}" srcOrd="2" destOrd="0" presId="urn:microsoft.com/office/officeart/2005/8/layout/lProcess3"/>
    <dgm:cxn modelId="{1F14006F-B466-4B71-BB55-2571E28CA481}" type="presParOf" srcId="{BFAA9F7B-1120-43B2-A242-0EEA68F8A83D}" destId="{161700EC-99C9-49A8-9224-89A58B016D3D}" srcOrd="3" destOrd="0" presId="urn:microsoft.com/office/officeart/2005/8/layout/lProcess3"/>
    <dgm:cxn modelId="{D40ADC26-EB63-47AC-A6CC-A430849BA934}" type="presParOf" srcId="{BFAA9F7B-1120-43B2-A242-0EEA68F8A83D}" destId="{CD6704A5-FA70-4192-879A-6D8D61CE9C22}" srcOrd="4" destOrd="0" presId="urn:microsoft.com/office/officeart/2005/8/layout/lProcess3"/>
    <dgm:cxn modelId="{11AF895B-0A82-420B-BFCD-9BD033067387}" type="presParOf" srcId="{BFAA9F7B-1120-43B2-A242-0EEA68F8A83D}" destId="{6932A43E-CE84-4B96-81DC-64C9063DC3F6}" srcOrd="5" destOrd="0" presId="urn:microsoft.com/office/officeart/2005/8/layout/lProcess3"/>
    <dgm:cxn modelId="{83CD57B2-A083-48FB-A3F6-96A0CCDCB6C3}" type="presParOf" srcId="{BFAA9F7B-1120-43B2-A242-0EEA68F8A83D}" destId="{881D9EA0-354C-42F3-858E-6AACE4BA752E}" srcOrd="6" destOrd="0" presId="urn:microsoft.com/office/officeart/2005/8/layout/lProcess3"/>
    <dgm:cxn modelId="{A43E174B-5DE8-4442-860D-048AB1F57BE5}" type="presParOf" srcId="{BFAA9F7B-1120-43B2-A242-0EEA68F8A83D}" destId="{E147E7DC-4407-455C-887F-06CA28FB72F1}" srcOrd="7" destOrd="0" presId="urn:microsoft.com/office/officeart/2005/8/layout/lProcess3"/>
    <dgm:cxn modelId="{C1702BF0-4F08-4F73-AE4C-9BA875183D31}" type="presParOf" srcId="{BFAA9F7B-1120-43B2-A242-0EEA68F8A83D}" destId="{56EEE488-B638-4D88-9986-603411C6DD81}" srcOrd="8" destOrd="0" presId="urn:microsoft.com/office/officeart/2005/8/layout/lProcess3"/>
    <dgm:cxn modelId="{1680936D-940C-44FA-8F24-D3FBA3BD2B66}" type="presParOf" srcId="{32F1B330-B08D-4219-8230-2360540964F9}" destId="{8CB6DA13-BA27-48AF-9195-601F6CD01A13}" srcOrd="5" destOrd="0" presId="urn:microsoft.com/office/officeart/2005/8/layout/lProcess3"/>
    <dgm:cxn modelId="{7056A1F5-E703-4032-B95C-FBDF003BFA9B}" type="presParOf" srcId="{32F1B330-B08D-4219-8230-2360540964F9}" destId="{D3430C3A-2300-4F01-A089-10906F670D51}" srcOrd="6" destOrd="0" presId="urn:microsoft.com/office/officeart/2005/8/layout/lProcess3"/>
    <dgm:cxn modelId="{FC7A4F17-2413-4147-9001-0D5118F39098}" type="presParOf" srcId="{D3430C3A-2300-4F01-A089-10906F670D51}" destId="{69477A71-CE77-4578-AD14-8BFB2AE1597B}" srcOrd="0" destOrd="0" presId="urn:microsoft.com/office/officeart/2005/8/layout/lProcess3"/>
    <dgm:cxn modelId="{EE04B416-CF93-438C-AE2F-C5155040315A}" type="presParOf" srcId="{D3430C3A-2300-4F01-A089-10906F670D51}" destId="{D9924ADF-40CB-40FD-941C-8DF3B0B56859}" srcOrd="1" destOrd="0" presId="urn:microsoft.com/office/officeart/2005/8/layout/lProcess3"/>
    <dgm:cxn modelId="{F9AB7C76-389C-4764-B77C-FE2F225B5C6C}" type="presParOf" srcId="{D3430C3A-2300-4F01-A089-10906F670D51}" destId="{077A5DC0-845A-4C44-B8A0-B9A9CD4B5545}" srcOrd="2" destOrd="0" presId="urn:microsoft.com/office/officeart/2005/8/layout/lProcess3"/>
    <dgm:cxn modelId="{9793F87F-BEA9-4235-903D-9B75C908DF01}" type="presParOf" srcId="{D3430C3A-2300-4F01-A089-10906F670D51}" destId="{367DA675-EA46-40A2-B1BF-5687080AC4FF}" srcOrd="3" destOrd="0" presId="urn:microsoft.com/office/officeart/2005/8/layout/lProcess3"/>
    <dgm:cxn modelId="{810D2258-27FB-4D39-9C85-54974568BAF4}" type="presParOf" srcId="{D3430C3A-2300-4F01-A089-10906F670D51}" destId="{368CECAC-4082-4C0B-BDA1-B37AF07A0C1F}" srcOrd="4" destOrd="0" presId="urn:microsoft.com/office/officeart/2005/8/layout/lProcess3"/>
    <dgm:cxn modelId="{735AEC7E-B39D-49EE-BFF0-83D7051ED54B}" type="presParOf" srcId="{D3430C3A-2300-4F01-A089-10906F670D51}" destId="{32259C3C-5FF8-4522-BE77-E37674A7365F}" srcOrd="5" destOrd="0" presId="urn:microsoft.com/office/officeart/2005/8/layout/lProcess3"/>
    <dgm:cxn modelId="{A298DA7B-7D96-4568-94B4-FCD6F2A22076}" type="presParOf" srcId="{D3430C3A-2300-4F01-A089-10906F670D51}" destId="{4E088687-D195-4174-989F-E128D8865C60}" srcOrd="6"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97C91-F4D0-49B6-9AD0-B3B60D481B6F}">
      <dsp:nvSpPr>
        <dsp:cNvPr id="0" name=""/>
        <dsp:cNvSpPr/>
      </dsp:nvSpPr>
      <dsp:spPr>
        <a:xfrm>
          <a:off x="2237" y="931386"/>
          <a:ext cx="2510038" cy="859403"/>
        </a:xfrm>
        <a:prstGeom prst="chevron">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b="1" kern="1200" dirty="0" smtClean="0"/>
            <a:t>Standard Ethernet</a:t>
          </a:r>
          <a:endParaRPr lang="en-US" sz="2800" b="1" kern="1200" dirty="0"/>
        </a:p>
      </dsp:txBody>
      <dsp:txXfrm>
        <a:off x="431939" y="931386"/>
        <a:ext cx="1650635" cy="859403"/>
      </dsp:txXfrm>
    </dsp:sp>
    <dsp:sp modelId="{3DBAECA6-A1A5-402A-B50E-CC6DB28B8BDA}">
      <dsp:nvSpPr>
        <dsp:cNvPr id="0" name=""/>
        <dsp:cNvSpPr/>
      </dsp:nvSpPr>
      <dsp:spPr>
        <a:xfrm>
          <a:off x="2232969" y="100443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 base 5</a:t>
          </a:r>
          <a:endParaRPr lang="en-US" sz="2400" kern="1200" dirty="0"/>
        </a:p>
      </dsp:txBody>
      <dsp:txXfrm>
        <a:off x="2589621" y="1004435"/>
        <a:ext cx="1069958" cy="713304"/>
      </dsp:txXfrm>
    </dsp:sp>
    <dsp:sp modelId="{C76117B7-D14F-4782-B24F-8BCD34CE41B6}">
      <dsp:nvSpPr>
        <dsp:cNvPr id="0" name=""/>
        <dsp:cNvSpPr/>
      </dsp:nvSpPr>
      <dsp:spPr>
        <a:xfrm>
          <a:off x="3766575" y="100443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 base 2</a:t>
          </a:r>
          <a:endParaRPr lang="en-US" sz="2400" kern="1200" dirty="0"/>
        </a:p>
      </dsp:txBody>
      <dsp:txXfrm>
        <a:off x="4123227" y="1004435"/>
        <a:ext cx="1069958" cy="713304"/>
      </dsp:txXfrm>
    </dsp:sp>
    <dsp:sp modelId="{D4C43B19-34C3-4635-84D6-4A7B677A1567}">
      <dsp:nvSpPr>
        <dsp:cNvPr id="0" name=""/>
        <dsp:cNvSpPr/>
      </dsp:nvSpPr>
      <dsp:spPr>
        <a:xfrm>
          <a:off x="5300180" y="100443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 base-T</a:t>
          </a:r>
          <a:endParaRPr lang="en-US" sz="2400" kern="1200" dirty="0"/>
        </a:p>
      </dsp:txBody>
      <dsp:txXfrm>
        <a:off x="5656832" y="1004435"/>
        <a:ext cx="1069958" cy="713304"/>
      </dsp:txXfrm>
    </dsp:sp>
    <dsp:sp modelId="{E0FF3254-AFA7-4CCD-AE34-EEA8EDA9579A}">
      <dsp:nvSpPr>
        <dsp:cNvPr id="0" name=""/>
        <dsp:cNvSpPr/>
      </dsp:nvSpPr>
      <dsp:spPr>
        <a:xfrm>
          <a:off x="6833786" y="100443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 base-F</a:t>
          </a:r>
          <a:endParaRPr lang="en-US" sz="2400" kern="1200" dirty="0"/>
        </a:p>
      </dsp:txBody>
      <dsp:txXfrm>
        <a:off x="7190438" y="1004435"/>
        <a:ext cx="1069958" cy="713304"/>
      </dsp:txXfrm>
    </dsp:sp>
    <dsp:sp modelId="{B9F5F415-143C-4651-9E16-AAF3EAFE7A8A}">
      <dsp:nvSpPr>
        <dsp:cNvPr id="0" name=""/>
        <dsp:cNvSpPr/>
      </dsp:nvSpPr>
      <dsp:spPr>
        <a:xfrm>
          <a:off x="2237" y="1911106"/>
          <a:ext cx="2510038" cy="859403"/>
        </a:xfrm>
        <a:prstGeom prst="chevron">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b="1" kern="1200" dirty="0" smtClean="0"/>
            <a:t>Fast Ethernet</a:t>
          </a:r>
          <a:endParaRPr lang="en-US" sz="2800" b="1" kern="1200" dirty="0"/>
        </a:p>
      </dsp:txBody>
      <dsp:txXfrm>
        <a:off x="431939" y="1911106"/>
        <a:ext cx="1650635" cy="859403"/>
      </dsp:txXfrm>
    </dsp:sp>
    <dsp:sp modelId="{60D30DE6-69C2-40F5-A73D-056C84DB559E}">
      <dsp:nvSpPr>
        <dsp:cNvPr id="0" name=""/>
        <dsp:cNvSpPr/>
      </dsp:nvSpPr>
      <dsp:spPr>
        <a:xfrm>
          <a:off x="2232969" y="198415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 base-TX</a:t>
          </a:r>
          <a:endParaRPr lang="en-US" sz="2400" kern="1200" dirty="0"/>
        </a:p>
      </dsp:txBody>
      <dsp:txXfrm>
        <a:off x="2589621" y="1984155"/>
        <a:ext cx="1069958" cy="713304"/>
      </dsp:txXfrm>
    </dsp:sp>
    <dsp:sp modelId="{275DD104-370D-43EF-A561-CFB50ED1C5B5}">
      <dsp:nvSpPr>
        <dsp:cNvPr id="0" name=""/>
        <dsp:cNvSpPr/>
      </dsp:nvSpPr>
      <dsp:spPr>
        <a:xfrm>
          <a:off x="3766575" y="198415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 base-FX</a:t>
          </a:r>
          <a:endParaRPr lang="en-US" sz="2400" kern="1200" dirty="0"/>
        </a:p>
      </dsp:txBody>
      <dsp:txXfrm>
        <a:off x="4123227" y="1984155"/>
        <a:ext cx="1069958" cy="713304"/>
      </dsp:txXfrm>
    </dsp:sp>
    <dsp:sp modelId="{89389609-CB9B-4B69-AA69-EFF60113A0B7}">
      <dsp:nvSpPr>
        <dsp:cNvPr id="0" name=""/>
        <dsp:cNvSpPr/>
      </dsp:nvSpPr>
      <dsp:spPr>
        <a:xfrm>
          <a:off x="5300180" y="198415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 base-T4</a:t>
          </a:r>
          <a:endParaRPr lang="en-US" sz="2400" kern="1200" dirty="0"/>
        </a:p>
      </dsp:txBody>
      <dsp:txXfrm>
        <a:off x="5656832" y="1984155"/>
        <a:ext cx="1069958" cy="713304"/>
      </dsp:txXfrm>
    </dsp:sp>
    <dsp:sp modelId="{073747C9-0777-41C1-AF4C-B18C649299C4}">
      <dsp:nvSpPr>
        <dsp:cNvPr id="0" name=""/>
        <dsp:cNvSpPr/>
      </dsp:nvSpPr>
      <dsp:spPr>
        <a:xfrm>
          <a:off x="2237" y="2890826"/>
          <a:ext cx="2510038" cy="859403"/>
        </a:xfrm>
        <a:prstGeom prst="chevron">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b="1" kern="1200" dirty="0" smtClean="0"/>
            <a:t>Gigabit Ethernet</a:t>
          </a:r>
          <a:endParaRPr lang="en-US" sz="2800" b="1" kern="1200" dirty="0"/>
        </a:p>
      </dsp:txBody>
      <dsp:txXfrm>
        <a:off x="431939" y="2890826"/>
        <a:ext cx="1650635" cy="859403"/>
      </dsp:txXfrm>
    </dsp:sp>
    <dsp:sp modelId="{0A672842-E719-493B-B2D0-051D0B47F002}">
      <dsp:nvSpPr>
        <dsp:cNvPr id="0" name=""/>
        <dsp:cNvSpPr/>
      </dsp:nvSpPr>
      <dsp:spPr>
        <a:xfrm>
          <a:off x="2232969" y="296387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1000 base-SX</a:t>
          </a:r>
          <a:endParaRPr lang="en-US" sz="2400" kern="1200" dirty="0"/>
        </a:p>
      </dsp:txBody>
      <dsp:txXfrm>
        <a:off x="2589621" y="2963875"/>
        <a:ext cx="1069958" cy="713304"/>
      </dsp:txXfrm>
    </dsp:sp>
    <dsp:sp modelId="{CD6704A5-FA70-4192-879A-6D8D61CE9C22}">
      <dsp:nvSpPr>
        <dsp:cNvPr id="0" name=""/>
        <dsp:cNvSpPr/>
      </dsp:nvSpPr>
      <dsp:spPr>
        <a:xfrm>
          <a:off x="3766575" y="296387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1000 base-LX</a:t>
          </a:r>
          <a:endParaRPr lang="en-US" sz="2400" kern="1200" dirty="0"/>
        </a:p>
      </dsp:txBody>
      <dsp:txXfrm>
        <a:off x="4123227" y="2963875"/>
        <a:ext cx="1069958" cy="713304"/>
      </dsp:txXfrm>
    </dsp:sp>
    <dsp:sp modelId="{881D9EA0-354C-42F3-858E-6AACE4BA752E}">
      <dsp:nvSpPr>
        <dsp:cNvPr id="0" name=""/>
        <dsp:cNvSpPr/>
      </dsp:nvSpPr>
      <dsp:spPr>
        <a:xfrm>
          <a:off x="5300180" y="296387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1000 base-CX</a:t>
          </a:r>
          <a:endParaRPr lang="en-US" sz="2400" kern="1200" dirty="0"/>
        </a:p>
      </dsp:txBody>
      <dsp:txXfrm>
        <a:off x="5656832" y="2963875"/>
        <a:ext cx="1069958" cy="713304"/>
      </dsp:txXfrm>
    </dsp:sp>
    <dsp:sp modelId="{56EEE488-B638-4D88-9986-603411C6DD81}">
      <dsp:nvSpPr>
        <dsp:cNvPr id="0" name=""/>
        <dsp:cNvSpPr/>
      </dsp:nvSpPr>
      <dsp:spPr>
        <a:xfrm>
          <a:off x="6833786" y="296387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1000 base-T</a:t>
          </a:r>
          <a:endParaRPr lang="en-US" sz="2400" kern="1200" dirty="0"/>
        </a:p>
      </dsp:txBody>
      <dsp:txXfrm>
        <a:off x="7190438" y="2963875"/>
        <a:ext cx="1069958" cy="713304"/>
      </dsp:txXfrm>
    </dsp:sp>
    <dsp:sp modelId="{69477A71-CE77-4578-AD14-8BFB2AE1597B}">
      <dsp:nvSpPr>
        <dsp:cNvPr id="0" name=""/>
        <dsp:cNvSpPr/>
      </dsp:nvSpPr>
      <dsp:spPr>
        <a:xfrm>
          <a:off x="2237" y="3870546"/>
          <a:ext cx="2510038" cy="859403"/>
        </a:xfrm>
        <a:prstGeom prst="chevron">
          <a:avLst/>
        </a:prstGeom>
        <a:blipFill rotWithShape="0">
          <a:blip xmlns:r="http://schemas.openxmlformats.org/officeDocument/2006/relationships" r:embed="rId1">
            <a:duotone>
              <a:schemeClr val="accent1">
                <a:hueOff val="0"/>
                <a:satOff val="0"/>
                <a:lumOff val="0"/>
                <a:alphaOff val="0"/>
                <a:tint val="30000"/>
                <a:satMod val="300000"/>
              </a:schemeClr>
              <a:schemeClr val="accent1">
                <a:hueOff val="0"/>
                <a:satOff val="0"/>
                <a:lumOff val="0"/>
                <a:alphaOff val="0"/>
                <a:tint val="40000"/>
                <a:satMod val="200000"/>
              </a:schemeClr>
            </a:duotone>
          </a:blip>
          <a:tile tx="0" ty="0" sx="70000" sy="70000" flip="none" algn="ctr"/>
        </a:blipFill>
        <a:ln>
          <a:noFill/>
        </a:ln>
        <a:effectLst>
          <a:outerShdw blurRad="38100" dist="25400" dir="5400000" algn="t" rotWithShape="0">
            <a:srgbClr val="000000">
              <a:alpha val="50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b="1" kern="1200" dirty="0" smtClean="0"/>
            <a:t>Ten-Gigabit Ethernet</a:t>
          </a:r>
          <a:endParaRPr lang="en-US" sz="2800" b="1" kern="1200" dirty="0"/>
        </a:p>
      </dsp:txBody>
      <dsp:txXfrm>
        <a:off x="431939" y="3870546"/>
        <a:ext cx="1650635" cy="859403"/>
      </dsp:txXfrm>
    </dsp:sp>
    <dsp:sp modelId="{077A5DC0-845A-4C44-B8A0-B9A9CD4B5545}">
      <dsp:nvSpPr>
        <dsp:cNvPr id="0" name=""/>
        <dsp:cNvSpPr/>
      </dsp:nvSpPr>
      <dsp:spPr>
        <a:xfrm>
          <a:off x="2232969" y="394359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10GBase-S</a:t>
          </a:r>
          <a:endParaRPr lang="en-US" sz="2400" kern="1200" dirty="0"/>
        </a:p>
      </dsp:txBody>
      <dsp:txXfrm>
        <a:off x="2589621" y="3943595"/>
        <a:ext cx="1069958" cy="713304"/>
      </dsp:txXfrm>
    </dsp:sp>
    <dsp:sp modelId="{368CECAC-4082-4C0B-BDA1-B37AF07A0C1F}">
      <dsp:nvSpPr>
        <dsp:cNvPr id="0" name=""/>
        <dsp:cNvSpPr/>
      </dsp:nvSpPr>
      <dsp:spPr>
        <a:xfrm>
          <a:off x="3766575" y="394359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10GBase-L</a:t>
          </a:r>
          <a:endParaRPr lang="en-US" sz="2400" kern="1200" dirty="0"/>
        </a:p>
      </dsp:txBody>
      <dsp:txXfrm>
        <a:off x="4123227" y="3943595"/>
        <a:ext cx="1069958" cy="713304"/>
      </dsp:txXfrm>
    </dsp:sp>
    <dsp:sp modelId="{4E088687-D195-4174-989F-E128D8865C60}">
      <dsp:nvSpPr>
        <dsp:cNvPr id="0" name=""/>
        <dsp:cNvSpPr/>
      </dsp:nvSpPr>
      <dsp:spPr>
        <a:xfrm>
          <a:off x="5300180" y="3943595"/>
          <a:ext cx="1783262" cy="713304"/>
        </a:xfrm>
        <a:prstGeom prst="chevron">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10GBase-E</a:t>
          </a:r>
          <a:endParaRPr lang="en-US" sz="2400" kern="1200" dirty="0"/>
        </a:p>
      </dsp:txBody>
      <dsp:txXfrm>
        <a:off x="5656832" y="3943595"/>
        <a:ext cx="1069958" cy="71330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Chapter- 4 Medium Access Control</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19118C-42DF-4A7A-8C2C-26B2700095F6}" type="datetimeFigureOut">
              <a:rPr lang="en-US" smtClean="0"/>
              <a:pPr/>
              <a:t>9/16/2021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612A7C-B9C5-4276-B42C-F4C116F9E7B4}" type="slidenum">
              <a:rPr lang="en-US" smtClean="0"/>
              <a:pPr/>
              <a:t>‹#›</a:t>
            </a:fld>
            <a:endParaRPr lang="en-US"/>
          </a:p>
        </p:txBody>
      </p:sp>
    </p:spTree>
    <p:extLst>
      <p:ext uri="{BB962C8B-B14F-4D97-AF65-F5344CB8AC3E}">
        <p14:creationId xmlns:p14="http://schemas.microsoft.com/office/powerpoint/2010/main" val="127701762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Chapter- 4 Medium Access Control</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4D4D2-F97D-4423-91B1-7566CA7FB2FA}" type="datetimeFigureOut">
              <a:rPr lang="en-US" smtClean="0"/>
              <a:pPr/>
              <a:t>9/16/2021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317C71-7C19-4BFC-9138-A89243737158}" type="slidenum">
              <a:rPr lang="en-US" smtClean="0"/>
              <a:pPr/>
              <a:t>‹#›</a:t>
            </a:fld>
            <a:endParaRPr lang="en-US"/>
          </a:p>
        </p:txBody>
      </p:sp>
    </p:spTree>
    <p:extLst>
      <p:ext uri="{BB962C8B-B14F-4D97-AF65-F5344CB8AC3E}">
        <p14:creationId xmlns:p14="http://schemas.microsoft.com/office/powerpoint/2010/main" val="3041071346"/>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Chapter- 4 Medium Access Control</a:t>
            </a:r>
            <a:endParaRPr lang="en-US"/>
          </a:p>
        </p:txBody>
      </p:sp>
      <p:sp>
        <p:nvSpPr>
          <p:cNvPr id="5" name="Footer Placeholder 4"/>
          <p:cNvSpPr>
            <a:spLocks noGrp="1"/>
          </p:cNvSpPr>
          <p:nvPr>
            <p:ph type="ftr" sz="quarter" idx="11"/>
          </p:nvPr>
        </p:nvSpPr>
        <p:spPr/>
        <p:txBody>
          <a:bodyPr/>
          <a:lstStyle/>
          <a:p>
            <a:r>
              <a:rPr lang="en-US" smtClean="0"/>
              <a:t>Vishal Polara, IT dept, BVM</a:t>
            </a:r>
            <a:endParaRPr lang="en-US"/>
          </a:p>
        </p:txBody>
      </p:sp>
      <p:sp>
        <p:nvSpPr>
          <p:cNvPr id="6" name="Slide Number Placeholder 5"/>
          <p:cNvSpPr>
            <a:spLocks noGrp="1"/>
          </p:cNvSpPr>
          <p:nvPr>
            <p:ph type="sldNum" sz="quarter" idx="12"/>
          </p:nvPr>
        </p:nvSpPr>
        <p:spPr/>
        <p:txBody>
          <a:bodyPr/>
          <a:lstStyle/>
          <a:p>
            <a:fld id="{62317C71-7C19-4BFC-9138-A89243737158}" type="slidenum">
              <a:rPr lang="en-US" smtClean="0"/>
              <a:pPr/>
              <a:t>1</a:t>
            </a:fld>
            <a:endParaRPr lang="en-US"/>
          </a:p>
        </p:txBody>
      </p:sp>
    </p:spTree>
    <p:extLst>
      <p:ext uri="{BB962C8B-B14F-4D97-AF65-F5344CB8AC3E}">
        <p14:creationId xmlns:p14="http://schemas.microsoft.com/office/powerpoint/2010/main" val="2596997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02ED9D-E7A7-4C51-BF04-1F5C4BE4EB70}" type="slidenum">
              <a:rPr lang="en-US" altLang="en-US"/>
              <a:pPr/>
              <a:t>18</a:t>
            </a:fld>
            <a:endParaRPr lang="en-US" alt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7635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5F637F-2EDA-48C8-9F48-C936B896898A}" type="slidenum">
              <a:rPr lang="en-US" altLang="en-US"/>
              <a:pPr/>
              <a:t>21</a:t>
            </a:fld>
            <a:endParaRPr lang="en-US" alt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17220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691C58-ECA0-4004-A096-8638F68D20E4}" type="slidenum">
              <a:rPr lang="en-US" altLang="en-US"/>
              <a:pPr/>
              <a:t>22</a:t>
            </a:fld>
            <a:endParaRPr lang="en-US" alt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51790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41CA94-ACDB-4973-9C10-B426B426D698}" type="slidenum">
              <a:rPr lang="en-US" altLang="en-US"/>
              <a:pPr/>
              <a:t>23</a:t>
            </a:fld>
            <a:endParaRPr lang="en-US" alt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15191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6BFC15-CC08-422C-AC5C-A177DAADB717}" type="slidenum">
              <a:rPr lang="en-US" altLang="en-US"/>
              <a:pPr/>
              <a:t>24</a:t>
            </a:fld>
            <a:endParaRPr lang="en-US" alt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16351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5E5B0F-65D9-407D-AF2A-B58C74F6AFCF}" type="slidenum">
              <a:rPr lang="en-US" altLang="en-US"/>
              <a:pPr/>
              <a:t>28</a:t>
            </a:fld>
            <a:endParaRPr lang="en-US" alt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20111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7C7EA6-52D3-4674-951D-C9F837F9110C}" type="slidenum">
              <a:rPr lang="en-US" altLang="en-US"/>
              <a:pPr/>
              <a:t>29</a:t>
            </a:fld>
            <a:endParaRPr lang="en-US" alt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29523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0B9B52-E6A7-42E3-899C-CA06C2FE08E0}" type="slidenum">
              <a:rPr lang="en-US" altLang="en-US"/>
              <a:pPr/>
              <a:t>30</a:t>
            </a:fld>
            <a:endParaRPr lang="en-US" alt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83942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BC66F8-C6F3-4C4B-8D05-65AD59CC1AB2}" type="slidenum">
              <a:rPr lang="en-US" altLang="en-US"/>
              <a:pPr/>
              <a:t>31</a:t>
            </a:fld>
            <a:endParaRPr lang="en-US" alt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8390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DDAB1B-2717-48DC-9853-5817BDFC6D76}" type="slidenum">
              <a:rPr lang="en-US" altLang="en-US"/>
              <a:pPr/>
              <a:t>33</a:t>
            </a:fld>
            <a:endParaRPr lang="en-US" alt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4993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D38187-E5C1-44DC-A7C4-7338AF5F3A0A}" type="slidenum">
              <a:rPr lang="en-US" altLang="en-US"/>
              <a:pPr/>
              <a:t>6</a:t>
            </a:fld>
            <a:endParaRPr lang="en-US" alt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58027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31A49E-C535-4C67-ABF9-E3690848DBB1}" type="slidenum">
              <a:rPr lang="en-US" altLang="en-US"/>
              <a:pPr/>
              <a:t>35</a:t>
            </a:fld>
            <a:endParaRPr lang="en-US" alt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6575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9AB005-E306-440D-A7B2-88734EE840AB}" type="slidenum">
              <a:rPr lang="en-US" altLang="en-US"/>
              <a:pPr/>
              <a:t>37</a:t>
            </a:fld>
            <a:endParaRPr lang="en-US" alt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59200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CF7D3-7334-445A-BF38-9E149056C030}" type="slidenum">
              <a:rPr lang="en-US" altLang="en-US"/>
              <a:pPr/>
              <a:t>38</a:t>
            </a:fld>
            <a:endParaRPr lang="en-US" alt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60905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4B861F-F7A5-4F0B-B004-8447C71DE873}" type="slidenum">
              <a:rPr lang="en-US" altLang="en-US"/>
              <a:pPr/>
              <a:t>40</a:t>
            </a:fld>
            <a:endParaRPr lang="en-US" alt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07478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A6CD09-BD8E-4DBD-B09E-964B29E272FE}" type="slidenum">
              <a:rPr lang="en-US" altLang="en-US"/>
              <a:pPr/>
              <a:t>42</a:t>
            </a:fld>
            <a:endParaRPr lang="en-US" alt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27038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7BAE0D-8BF4-4C8C-BD9E-BA8F373A0D3A}" type="slidenum">
              <a:rPr lang="en-US" altLang="en-US"/>
              <a:pPr/>
              <a:t>44</a:t>
            </a:fld>
            <a:endParaRPr lang="en-US" altLang="en-US"/>
          </a:p>
        </p:txBody>
      </p:sp>
      <p:sp>
        <p:nvSpPr>
          <p:cNvPr id="1155074" name="Rectangle 2"/>
          <p:cNvSpPr>
            <a:spLocks noGrp="1" noRot="1" noChangeAspect="1" noChangeArrowheads="1" noTextEdit="1"/>
          </p:cNvSpPr>
          <p:nvPr>
            <p:ph type="sldImg"/>
          </p:nvPr>
        </p:nvSpPr>
        <p:spPr>
          <a:ln/>
        </p:spPr>
      </p:sp>
      <p:sp>
        <p:nvSpPr>
          <p:cNvPr id="11550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377303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DED4D5-87E2-422F-9B07-53AD6E281D5C}" type="slidenum">
              <a:rPr lang="en-US" altLang="en-US"/>
              <a:pPr/>
              <a:t>45</a:t>
            </a:fld>
            <a:endParaRPr lang="en-US" alt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1082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95A00-11DF-4359-B4ED-2B582E5E86C5}" type="slidenum">
              <a:rPr lang="en-US" altLang="en-US"/>
              <a:pPr/>
              <a:t>46</a:t>
            </a:fld>
            <a:endParaRPr lang="en-US" altLang="en-US"/>
          </a:p>
        </p:txBody>
      </p:sp>
      <p:sp>
        <p:nvSpPr>
          <p:cNvPr id="904194" name="Rectangle 2"/>
          <p:cNvSpPr>
            <a:spLocks noGrp="1" noRot="1" noChangeAspect="1" noChangeArrowheads="1" noTextEdit="1"/>
          </p:cNvSpPr>
          <p:nvPr>
            <p:ph type="sldImg"/>
          </p:nvPr>
        </p:nvSpPr>
        <p:spPr>
          <a:ln/>
        </p:spPr>
      </p:sp>
      <p:sp>
        <p:nvSpPr>
          <p:cNvPr id="904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91609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D49B1F-57E7-46DB-A433-3C6D82A10E6A}" type="slidenum">
              <a:rPr lang="en-US" altLang="en-US"/>
              <a:pPr/>
              <a:t>47</a:t>
            </a:fld>
            <a:endParaRPr lang="en-US" altLang="en-US"/>
          </a:p>
        </p:txBody>
      </p:sp>
      <p:sp>
        <p:nvSpPr>
          <p:cNvPr id="906242" name="Rectangle 2"/>
          <p:cNvSpPr>
            <a:spLocks noGrp="1" noRot="1" noChangeAspect="1" noChangeArrowheads="1" noTextEdit="1"/>
          </p:cNvSpPr>
          <p:nvPr>
            <p:ph type="sldImg"/>
          </p:nvPr>
        </p:nvSpPr>
        <p:spPr>
          <a:ln/>
        </p:spPr>
      </p:sp>
      <p:sp>
        <p:nvSpPr>
          <p:cNvPr id="9062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34834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EEFDD3-0C2F-4A59-BFB3-0EC578428122}" type="slidenum">
              <a:rPr lang="en-US" altLang="en-US"/>
              <a:pPr/>
              <a:t>48</a:t>
            </a:fld>
            <a:endParaRPr lang="en-US" altLang="en-US"/>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21625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52EE4E-4203-485D-859B-2736CCD713E7}" type="slidenum">
              <a:rPr lang="en-US" altLang="en-US"/>
              <a:pPr/>
              <a:t>7</a:t>
            </a:fld>
            <a:endParaRPr lang="en-US" alt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15839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8CA139-D9AA-4AEB-B287-BD23B40D90EC}" type="slidenum">
              <a:rPr lang="en-US" altLang="en-US"/>
              <a:pPr/>
              <a:t>49</a:t>
            </a:fld>
            <a:endParaRPr lang="en-US" altLang="en-US"/>
          </a:p>
        </p:txBody>
      </p:sp>
      <p:sp>
        <p:nvSpPr>
          <p:cNvPr id="909314" name="Rectangle 2"/>
          <p:cNvSpPr>
            <a:spLocks noGrp="1" noRot="1" noChangeAspect="1" noChangeArrowheads="1" noTextEdit="1"/>
          </p:cNvSpPr>
          <p:nvPr>
            <p:ph type="sldImg"/>
          </p:nvPr>
        </p:nvSpPr>
        <p:spPr>
          <a:ln/>
        </p:spPr>
      </p:sp>
      <p:sp>
        <p:nvSpPr>
          <p:cNvPr id="9093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6199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059D49-C61F-4770-8D9D-A9AE1A102D62}" type="slidenum">
              <a:rPr lang="en-US" altLang="en-US"/>
              <a:pPr/>
              <a:t>50</a:t>
            </a:fld>
            <a:endParaRPr lang="en-US" altLang="en-US"/>
          </a:p>
        </p:txBody>
      </p:sp>
      <p:sp>
        <p:nvSpPr>
          <p:cNvPr id="910338" name="Rectangle 2"/>
          <p:cNvSpPr>
            <a:spLocks noGrp="1" noRot="1" noChangeAspect="1" noChangeArrowheads="1" noTextEdit="1"/>
          </p:cNvSpPr>
          <p:nvPr>
            <p:ph type="sldImg"/>
          </p:nvPr>
        </p:nvSpPr>
        <p:spPr>
          <a:ln/>
        </p:spPr>
      </p:sp>
      <p:sp>
        <p:nvSpPr>
          <p:cNvPr id="9103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48114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8B0328-16DB-4A2D-AFC8-1EA05F043F50}" type="slidenum">
              <a:rPr lang="en-US" altLang="en-US"/>
              <a:pPr/>
              <a:t>51</a:t>
            </a:fld>
            <a:endParaRPr lang="en-US" altLang="en-US"/>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084690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FEB3F-7C5B-4BDC-8A7A-C4A1FB4F05B5}" type="slidenum">
              <a:rPr lang="en-US" altLang="en-US"/>
              <a:pPr/>
              <a:t>52</a:t>
            </a:fld>
            <a:endParaRPr lang="en-US" altLang="en-US"/>
          </a:p>
        </p:txBody>
      </p:sp>
      <p:sp>
        <p:nvSpPr>
          <p:cNvPr id="915458" name="Rectangle 2"/>
          <p:cNvSpPr>
            <a:spLocks noGrp="1" noRot="1" noChangeAspect="1" noChangeArrowheads="1" noTextEdit="1"/>
          </p:cNvSpPr>
          <p:nvPr>
            <p:ph type="sldImg"/>
          </p:nvPr>
        </p:nvSpPr>
        <p:spPr>
          <a:ln/>
        </p:spPr>
      </p:sp>
      <p:sp>
        <p:nvSpPr>
          <p:cNvPr id="915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11549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F8A1CC-54E3-4E7A-8607-D0D4F0C2ACC8}" type="slidenum">
              <a:rPr lang="en-US" altLang="en-US"/>
              <a:pPr/>
              <a:t>53</a:t>
            </a:fld>
            <a:endParaRPr lang="en-US" altLang="en-US"/>
          </a:p>
        </p:txBody>
      </p:sp>
      <p:sp>
        <p:nvSpPr>
          <p:cNvPr id="916482" name="Rectangle 2"/>
          <p:cNvSpPr>
            <a:spLocks noGrp="1" noRot="1" noChangeAspect="1" noChangeArrowheads="1" noTextEdit="1"/>
          </p:cNvSpPr>
          <p:nvPr>
            <p:ph type="sldImg"/>
          </p:nvPr>
        </p:nvSpPr>
        <p:spPr>
          <a:ln/>
        </p:spPr>
      </p:sp>
      <p:sp>
        <p:nvSpPr>
          <p:cNvPr id="9164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03576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08BE07-51D6-4AC0-BCE8-7EB6F3C022BF}" type="slidenum">
              <a:rPr lang="en-US" altLang="en-US"/>
              <a:pPr/>
              <a:t>54</a:t>
            </a:fld>
            <a:endParaRPr lang="en-US" altLang="en-US"/>
          </a:p>
        </p:txBody>
      </p:sp>
      <p:sp>
        <p:nvSpPr>
          <p:cNvPr id="930818" name="Rectangle 2"/>
          <p:cNvSpPr>
            <a:spLocks noGrp="1" noRot="1" noChangeAspect="1" noChangeArrowheads="1" noTextEdit="1"/>
          </p:cNvSpPr>
          <p:nvPr>
            <p:ph type="sldImg"/>
          </p:nvPr>
        </p:nvSpPr>
        <p:spPr>
          <a:ln/>
        </p:spPr>
      </p:sp>
      <p:sp>
        <p:nvSpPr>
          <p:cNvPr id="9308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005035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033E7-8559-4AE6-9EF1-6628AF6967D6}" type="slidenum">
              <a:rPr lang="en-US" altLang="en-US"/>
              <a:pPr/>
              <a:t>55</a:t>
            </a:fld>
            <a:endParaRPr lang="en-US" altLang="en-US"/>
          </a:p>
        </p:txBody>
      </p:sp>
      <p:sp>
        <p:nvSpPr>
          <p:cNvPr id="936962" name="Rectangle 2"/>
          <p:cNvSpPr>
            <a:spLocks noGrp="1" noRot="1" noChangeAspect="1" noChangeArrowheads="1" noTextEdit="1"/>
          </p:cNvSpPr>
          <p:nvPr>
            <p:ph type="sldImg"/>
          </p:nvPr>
        </p:nvSpPr>
        <p:spPr>
          <a:ln/>
        </p:spPr>
      </p:sp>
      <p:sp>
        <p:nvSpPr>
          <p:cNvPr id="9369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12893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8B0328-16DB-4A2D-AFC8-1EA05F043F50}" type="slidenum">
              <a:rPr lang="en-US" altLang="en-US"/>
              <a:pPr/>
              <a:t>56</a:t>
            </a:fld>
            <a:endParaRPr lang="en-US" altLang="en-US"/>
          </a:p>
        </p:txBody>
      </p:sp>
      <p:sp>
        <p:nvSpPr>
          <p:cNvPr id="905218" name="Rectangle 2"/>
          <p:cNvSpPr>
            <a:spLocks noGrp="1" noRot="1" noChangeAspect="1" noChangeArrowheads="1" noTextEdit="1"/>
          </p:cNvSpPr>
          <p:nvPr>
            <p:ph type="sldImg"/>
          </p:nvPr>
        </p:nvSpPr>
        <p:spPr>
          <a:ln/>
        </p:spPr>
      </p:sp>
      <p:sp>
        <p:nvSpPr>
          <p:cNvPr id="9052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740541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Chapter- 4 Medium Access Control</a:t>
            </a:r>
            <a:endParaRPr lang="en-US"/>
          </a:p>
        </p:txBody>
      </p:sp>
      <p:sp>
        <p:nvSpPr>
          <p:cNvPr id="5" name="Footer Placeholder 4"/>
          <p:cNvSpPr>
            <a:spLocks noGrp="1"/>
          </p:cNvSpPr>
          <p:nvPr>
            <p:ph type="ftr" sz="quarter" idx="11"/>
          </p:nvPr>
        </p:nvSpPr>
        <p:spPr/>
        <p:txBody>
          <a:bodyPr/>
          <a:lstStyle/>
          <a:p>
            <a:r>
              <a:rPr lang="en-US" smtClean="0"/>
              <a:t>Vishal Polara, IT dept, BVM</a:t>
            </a:r>
            <a:endParaRPr lang="en-US"/>
          </a:p>
        </p:txBody>
      </p:sp>
      <p:sp>
        <p:nvSpPr>
          <p:cNvPr id="6" name="Slide Number Placeholder 5"/>
          <p:cNvSpPr>
            <a:spLocks noGrp="1"/>
          </p:cNvSpPr>
          <p:nvPr>
            <p:ph type="sldNum" sz="quarter" idx="12"/>
          </p:nvPr>
        </p:nvSpPr>
        <p:spPr/>
        <p:txBody>
          <a:bodyPr/>
          <a:lstStyle/>
          <a:p>
            <a:fld id="{62317C71-7C19-4BFC-9138-A89243737158}" type="slidenum">
              <a:rPr lang="en-US" smtClean="0"/>
              <a:pPr/>
              <a:t>64</a:t>
            </a:fld>
            <a:endParaRPr lang="en-US"/>
          </a:p>
        </p:txBody>
      </p:sp>
    </p:spTree>
    <p:extLst>
      <p:ext uri="{BB962C8B-B14F-4D97-AF65-F5344CB8AC3E}">
        <p14:creationId xmlns:p14="http://schemas.microsoft.com/office/powerpoint/2010/main" val="8524160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Chapter- 4 Medium Access Control</a:t>
            </a:r>
            <a:endParaRPr lang="en-US"/>
          </a:p>
        </p:txBody>
      </p:sp>
      <p:sp>
        <p:nvSpPr>
          <p:cNvPr id="5" name="Footer Placeholder 4"/>
          <p:cNvSpPr>
            <a:spLocks noGrp="1"/>
          </p:cNvSpPr>
          <p:nvPr>
            <p:ph type="ftr" sz="quarter" idx="11"/>
          </p:nvPr>
        </p:nvSpPr>
        <p:spPr/>
        <p:txBody>
          <a:bodyPr/>
          <a:lstStyle/>
          <a:p>
            <a:r>
              <a:rPr lang="en-US" smtClean="0"/>
              <a:t>Vishal Polara, IT dept, BVM</a:t>
            </a:r>
            <a:endParaRPr lang="en-US"/>
          </a:p>
        </p:txBody>
      </p:sp>
      <p:sp>
        <p:nvSpPr>
          <p:cNvPr id="6" name="Slide Number Placeholder 5"/>
          <p:cNvSpPr>
            <a:spLocks noGrp="1"/>
          </p:cNvSpPr>
          <p:nvPr>
            <p:ph type="sldNum" sz="quarter" idx="12"/>
          </p:nvPr>
        </p:nvSpPr>
        <p:spPr/>
        <p:txBody>
          <a:bodyPr/>
          <a:lstStyle/>
          <a:p>
            <a:fld id="{62317C71-7C19-4BFC-9138-A89243737158}" type="slidenum">
              <a:rPr lang="en-US" smtClean="0"/>
              <a:pPr/>
              <a:t>65</a:t>
            </a:fld>
            <a:endParaRPr lang="en-US"/>
          </a:p>
        </p:txBody>
      </p:sp>
    </p:spTree>
    <p:extLst>
      <p:ext uri="{BB962C8B-B14F-4D97-AF65-F5344CB8AC3E}">
        <p14:creationId xmlns:p14="http://schemas.microsoft.com/office/powerpoint/2010/main" val="344246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5154AD-E64A-4446-9189-CDAC1618B09B}" type="slidenum">
              <a:rPr lang="en-US" altLang="en-US"/>
              <a:pPr/>
              <a:t>8</a:t>
            </a:fld>
            <a:endParaRPr lang="en-US" alt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593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60AC3-1CD3-43C4-A7DD-2B0EC6C0B888}" type="slidenum">
              <a:rPr lang="en-US" altLang="en-US"/>
              <a:pPr/>
              <a:t>10</a:t>
            </a:fld>
            <a:endParaRPr lang="en-US" alt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32797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F7961D-D4F0-4F41-96EB-E2B965ECA857}" type="slidenum">
              <a:rPr lang="en-US" altLang="en-US"/>
              <a:pPr/>
              <a:t>11</a:t>
            </a:fld>
            <a:endParaRPr lang="en-US" alt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99091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683539-421B-4692-B18E-6179FA2B0A70}" type="slidenum">
              <a:rPr lang="en-US" altLang="en-US"/>
              <a:pPr/>
              <a:t>13</a:t>
            </a:fld>
            <a:endParaRPr lang="en-US" alt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58138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ABAF65-6ECB-492F-92BB-36FB48E8D949}" type="slidenum">
              <a:rPr lang="en-US" altLang="en-US"/>
              <a:pPr/>
              <a:t>14</a:t>
            </a:fld>
            <a:endParaRPr lang="en-US" alt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4772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432BD-231A-4300-BF98-FD5DAB3B9C38}" type="slidenum">
              <a:rPr lang="en-US" altLang="en-US"/>
              <a:pPr/>
              <a:t>17</a:t>
            </a:fld>
            <a:endParaRPr lang="en-US" alt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25947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3D56671-DBFA-498B-A5E4-73B5E4D3AA04}" type="datetime1">
              <a:rPr lang="en-US" smtClean="0"/>
              <a:pPr/>
              <a:t>9/16/2021</a:t>
            </a:fld>
            <a:endParaRPr lang="en-US"/>
          </a:p>
        </p:txBody>
      </p:sp>
      <p:sp>
        <p:nvSpPr>
          <p:cNvPr id="17" name="Footer Placeholder 16"/>
          <p:cNvSpPr>
            <a:spLocks noGrp="1"/>
          </p:cNvSpPr>
          <p:nvPr>
            <p:ph type="ftr" sz="quarter" idx="11"/>
          </p:nvPr>
        </p:nvSpPr>
        <p:spPr/>
        <p:txBody>
          <a:bodyPr/>
          <a:lstStyle/>
          <a:p>
            <a:r>
              <a:rPr lang="en-US" smtClean="0"/>
              <a:t>Prof. Vishal A. Polara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3" y="1449315"/>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42"/>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077711-1936-4804-8DB3-27E10BEB7D3F}" type="datetime1">
              <a:rPr lang="en-US" smtClean="0"/>
              <a:pPr/>
              <a:t>9/16/2021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3"/>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52"/>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12D7D68-156B-4574-A3D7-1564D0C76F99}" type="datetime1">
              <a:rPr lang="en-US" smtClean="0"/>
              <a:pPr/>
              <a:t>9/16/2021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20FF62E-28BB-46F9-B193-61EB58DD78BB}" type="datetime1">
              <a:rPr lang="en-US" smtClean="0"/>
              <a:pPr/>
              <a:t>9/16/2021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12"/>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A18325-CBCF-47C6-B57E-F30E865290CF}" type="datetime1">
              <a:rPr lang="en-US" smtClean="0"/>
              <a:pPr/>
              <a:t>9/16/2021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Prof. Vishal A. Polara                            </a:t>
            </a:r>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52" y="2341487"/>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12"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0905B60-1FA4-405E-8F2D-6BFE124971AE}" type="datetime1">
              <a:rPr lang="en-US" smtClean="0"/>
              <a:pPr/>
              <a:t>9/16/2021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300ABE6-565A-4934-B57C-D463751D8345}" type="datetime1">
              <a:rPr lang="en-US" smtClean="0"/>
              <a:pPr/>
              <a:t>9/16/2021</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A0CB853-4C4E-4D3A-AC3E-7C6CE3CBBF51}" type="datetime1">
              <a:rPr lang="en-US" smtClean="0"/>
              <a:pPr/>
              <a:t>9/16/2021</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3F177-B84A-495E-8A1F-FEA7EF96586E}" type="datetime1">
              <a:rPr lang="en-US" smtClean="0"/>
              <a:pPr/>
              <a:t>9/16/2021</a:t>
            </a:fld>
            <a:endParaRPr lang="en-US"/>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EA2249D-F670-422D-86B1-EB81F4BC6F4D}" type="datetime1">
              <a:rPr lang="en-US" smtClean="0"/>
              <a:pPr/>
              <a:t>9/16/2021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B509ED2-B45C-42A0-A2A6-BB17E6CAC9E1}" type="datetime1">
              <a:rPr lang="en-US" smtClean="0"/>
              <a:pPr/>
              <a:t>9/16/2021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Prof. Vishal A. Polara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86"/>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6" y="4773236"/>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14" y="66687"/>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4FF8ABF-FC8E-45A2-91AA-A90DA7F6593B}" type="datetime1">
              <a:rPr lang="en-US" smtClean="0"/>
              <a:pPr/>
              <a:t>9/16/2021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Prof. Vishal A. Polara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05942"/>
            <a:ext cx="8686800" cy="1470025"/>
          </a:xfrm>
        </p:spPr>
        <p:txBody>
          <a:bodyPr/>
          <a:lstStyle/>
          <a:p>
            <a:r>
              <a:rPr smtClean="0"/>
              <a:t>Chapter 4 Medium Access Control</a:t>
            </a:r>
            <a:endParaRPr lang="en-US" dirty="0"/>
          </a:p>
        </p:txBody>
      </p:sp>
      <p:sp>
        <p:nvSpPr>
          <p:cNvPr id="5" name="Subtitle 2"/>
          <p:cNvSpPr txBox="1">
            <a:spLocks/>
          </p:cNvSpPr>
          <p:nvPr/>
        </p:nvSpPr>
        <p:spPr>
          <a:xfrm>
            <a:off x="1066800" y="3276600"/>
            <a:ext cx="7010400" cy="3048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defRPr/>
            </a:pPr>
            <a:endParaRPr lang="en-US" dirty="0" smtClean="0"/>
          </a:p>
          <a:p>
            <a:pPr>
              <a:defRPr/>
            </a:pPr>
            <a:r>
              <a:rPr lang="en-US" sz="2200" dirty="0" smtClean="0"/>
              <a:t>Prepared By: </a:t>
            </a:r>
          </a:p>
          <a:p>
            <a:pPr>
              <a:defRPr/>
            </a:pPr>
            <a:r>
              <a:rPr lang="en-US" sz="2200" dirty="0" smtClean="0"/>
              <a:t>Prof. Vishal A. </a:t>
            </a:r>
            <a:r>
              <a:rPr lang="en-US" sz="2200" dirty="0" err="1" smtClean="0"/>
              <a:t>Polara</a:t>
            </a:r>
            <a:endParaRPr lang="en-US" sz="2200" dirty="0" smtClean="0"/>
          </a:p>
          <a:p>
            <a:pPr>
              <a:defRPr/>
            </a:pPr>
            <a:r>
              <a:rPr lang="en-US" sz="2200" dirty="0" smtClean="0"/>
              <a:t>Assistant Professor</a:t>
            </a:r>
          </a:p>
          <a:p>
            <a:pPr>
              <a:defRPr/>
            </a:pPr>
            <a:r>
              <a:rPr lang="en-US" sz="1600" dirty="0" smtClean="0"/>
              <a:t>Information Technology Department </a:t>
            </a:r>
          </a:p>
          <a:p>
            <a:pPr>
              <a:defRPr/>
            </a:pPr>
            <a:r>
              <a:rPr lang="en-US" sz="1600" dirty="0" smtClean="0"/>
              <a:t>Birla </a:t>
            </a:r>
            <a:r>
              <a:rPr lang="en-US" sz="1600" dirty="0" err="1" smtClean="0"/>
              <a:t>Vishvakarma</a:t>
            </a:r>
            <a:r>
              <a:rPr lang="en-US" sz="1600" dirty="0" smtClean="0"/>
              <a:t> </a:t>
            </a:r>
            <a:r>
              <a:rPr lang="en-US" sz="1600" dirty="0" err="1" smtClean="0"/>
              <a:t>Mahavidyalaya</a:t>
            </a:r>
            <a:r>
              <a:rPr lang="en-US" sz="1600" dirty="0" smtClean="0"/>
              <a:t> Engineering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563"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0564" name="Text Box 4"/>
          <p:cNvSpPr txBox="1">
            <a:spLocks noChangeArrowheads="1"/>
          </p:cNvSpPr>
          <p:nvPr/>
        </p:nvSpPr>
        <p:spPr bwMode="auto">
          <a:xfrm>
            <a:off x="1371600" y="381000"/>
            <a:ext cx="45070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Frames </a:t>
            </a:r>
            <a:r>
              <a:rPr lang="en-US" altLang="en-US" sz="2000" dirty="0"/>
              <a:t>in a slotted ALOHA network</a:t>
            </a:r>
          </a:p>
        </p:txBody>
      </p:sp>
      <p:pic>
        <p:nvPicPr>
          <p:cNvPr id="10905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453" y="1433515"/>
            <a:ext cx="6375797" cy="397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5131909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1"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2612" name="Text Box 4"/>
          <p:cNvSpPr txBox="1">
            <a:spLocks noChangeArrowheads="1"/>
          </p:cNvSpPr>
          <p:nvPr/>
        </p:nvSpPr>
        <p:spPr bwMode="auto">
          <a:xfrm>
            <a:off x="1371600" y="381000"/>
            <a:ext cx="53410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400" dirty="0" smtClean="0">
                <a:solidFill>
                  <a:schemeClr val="folHlink"/>
                </a:solidFill>
              </a:rPr>
              <a:t> </a:t>
            </a:r>
            <a:r>
              <a:rPr lang="en-US" altLang="en-US" sz="2000" dirty="0"/>
              <a:t>Vulnerable time for slotted ALOHA protocol</a:t>
            </a:r>
          </a:p>
        </p:txBody>
      </p:sp>
      <p:pic>
        <p:nvPicPr>
          <p:cNvPr id="10926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525" y="1430338"/>
            <a:ext cx="5724525" cy="436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541520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normAutofit/>
          </a:bodyPr>
          <a:lstStyle/>
          <a:p>
            <a:r>
              <a:rPr lang="en-US" sz="3200" dirty="0" smtClean="0"/>
              <a:t>4.1.3 Carrier Sense Multiple Access(CSMA)</a:t>
            </a:r>
            <a:endParaRPr lang="en-US" sz="3200"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Content Placeholder 4"/>
          <p:cNvSpPr>
            <a:spLocks noGrp="1"/>
          </p:cNvSpPr>
          <p:nvPr>
            <p:ph sz="quarter" idx="1"/>
          </p:nvPr>
        </p:nvSpPr>
        <p:spPr>
          <a:xfrm>
            <a:off x="609600" y="1219200"/>
            <a:ext cx="8077200" cy="4800600"/>
          </a:xfrm>
        </p:spPr>
        <p:txBody>
          <a:bodyPr>
            <a:normAutofit/>
          </a:bodyPr>
          <a:lstStyle/>
          <a:p>
            <a:pPr algn="just"/>
            <a:r>
              <a:rPr lang="en-US" dirty="0" smtClean="0">
                <a:latin typeface="Times New Roman" panose="02020603050405020304" pitchFamily="18" charset="0"/>
                <a:cs typeface="Times New Roman" panose="02020603050405020304" pitchFamily="18" charset="0"/>
              </a:rPr>
              <a:t>The chance of collision can be reduced if station sense the medium is busy or free.</a:t>
            </a:r>
          </a:p>
          <a:p>
            <a:pPr algn="just"/>
            <a:r>
              <a:rPr lang="en-US" dirty="0" smtClean="0">
                <a:latin typeface="Times New Roman" panose="02020603050405020304" pitchFamily="18" charset="0"/>
                <a:cs typeface="Times New Roman" panose="02020603050405020304" pitchFamily="18" charset="0"/>
              </a:rPr>
              <a:t>CSMA requires that each station first listen to the medium before sending.</a:t>
            </a:r>
          </a:p>
          <a:p>
            <a:pPr algn="just"/>
            <a:r>
              <a:rPr lang="en-US" dirty="0" smtClean="0">
                <a:latin typeface="Times New Roman" panose="02020603050405020304" pitchFamily="18" charset="0"/>
                <a:cs typeface="Times New Roman" panose="02020603050405020304" pitchFamily="18" charset="0"/>
              </a:rPr>
              <a:t>It work on principal “sense before transmits” or “listen before talk”.</a:t>
            </a:r>
          </a:p>
          <a:p>
            <a:pPr algn="just"/>
            <a:r>
              <a:rPr lang="en-US" dirty="0" smtClean="0">
                <a:latin typeface="Times New Roman" panose="02020603050405020304" pitchFamily="18" charset="0"/>
                <a:cs typeface="Times New Roman" panose="02020603050405020304" pitchFamily="18" charset="0"/>
              </a:rPr>
              <a:t>It can reduce the possibility of collision but it cannot eliminate.</a:t>
            </a:r>
          </a:p>
          <a:p>
            <a:pPr algn="just"/>
            <a:r>
              <a:rPr lang="en-US" dirty="0" smtClean="0">
                <a:latin typeface="Times New Roman" panose="02020603050405020304" pitchFamily="18" charset="0"/>
                <a:cs typeface="Times New Roman" panose="02020603050405020304" pitchFamily="18" charset="0"/>
              </a:rPr>
              <a:t>Collision happens because of propagation delay. Because station sense medium idle because the first bit sent by another station has not yet been received.</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4659"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4660" name="Text Box 4"/>
          <p:cNvSpPr txBox="1">
            <a:spLocks noChangeArrowheads="1"/>
          </p:cNvSpPr>
          <p:nvPr/>
        </p:nvSpPr>
        <p:spPr bwMode="auto">
          <a:xfrm>
            <a:off x="1371600" y="381000"/>
            <a:ext cx="51429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Space/time </a:t>
            </a:r>
            <a:r>
              <a:rPr lang="en-US" altLang="en-US" sz="2000" dirty="0"/>
              <a:t>model of the collision in CSMA</a:t>
            </a:r>
          </a:p>
        </p:txBody>
      </p:sp>
      <p:pic>
        <p:nvPicPr>
          <p:cNvPr id="109466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7" y="1066802"/>
            <a:ext cx="5910263" cy="507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250777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08" name="Text Box 4"/>
          <p:cNvSpPr txBox="1">
            <a:spLocks noChangeArrowheads="1"/>
          </p:cNvSpPr>
          <p:nvPr/>
        </p:nvSpPr>
        <p:spPr bwMode="auto">
          <a:xfrm>
            <a:off x="1371600" y="381002"/>
            <a:ext cx="33414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Vulnerable </a:t>
            </a:r>
            <a:r>
              <a:rPr lang="en-US" altLang="en-US" sz="2000" dirty="0"/>
              <a:t>time in CSMA</a:t>
            </a:r>
          </a:p>
        </p:txBody>
      </p:sp>
      <p:pic>
        <p:nvPicPr>
          <p:cNvPr id="10967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2035177"/>
            <a:ext cx="6629400" cy="329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2236626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7772400" cy="914400"/>
          </a:xfrm>
        </p:spPr>
        <p:txBody>
          <a:bodyPr/>
          <a:lstStyle/>
          <a:p>
            <a:r>
              <a:rPr lang="en-US" dirty="0" smtClean="0"/>
              <a:t>Persistent Method.</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609600" y="1219200"/>
            <a:ext cx="8077200" cy="4800600"/>
          </a:xfrm>
        </p:spPr>
        <p:txBody>
          <a:bodyPr>
            <a:normAutofit/>
          </a:bodyPr>
          <a:lstStyle/>
          <a:p>
            <a:pPr algn="just"/>
            <a:r>
              <a:rPr lang="en-US" dirty="0" smtClean="0">
                <a:latin typeface="Times New Roman" panose="02020603050405020304" pitchFamily="18" charset="0"/>
                <a:cs typeface="Times New Roman" panose="02020603050405020304" pitchFamily="18" charset="0"/>
              </a:rPr>
              <a:t>Slotted aloha was invented to improve the efficiency of the pure aloha.</a:t>
            </a:r>
          </a:p>
          <a:p>
            <a:pPr algn="just"/>
            <a:r>
              <a:rPr lang="en-US" dirty="0" smtClean="0">
                <a:latin typeface="Times New Roman" panose="02020603050405020304" pitchFamily="18" charset="0"/>
                <a:cs typeface="Times New Roman" panose="02020603050405020304" pitchFamily="18" charset="0"/>
              </a:rPr>
              <a:t>In slotted aloha we divide the time into slots of Ts and force the station to send only at the beginning of the time slot.</a:t>
            </a:r>
          </a:p>
          <a:p>
            <a:pPr algn="just"/>
            <a:r>
              <a:rPr lang="en-US" dirty="0" smtClean="0">
                <a:latin typeface="Times New Roman" panose="02020603050405020304" pitchFamily="18" charset="0"/>
                <a:cs typeface="Times New Roman" panose="02020603050405020304" pitchFamily="18" charset="0"/>
              </a:rPr>
              <a:t>If station misses this beginning moment it must have to wait until beginning of the next time slot.</a:t>
            </a:r>
          </a:p>
          <a:p>
            <a:pPr algn="just"/>
            <a:r>
              <a:rPr lang="en-US" dirty="0" smtClean="0">
                <a:latin typeface="Times New Roman" panose="02020603050405020304" pitchFamily="18" charset="0"/>
                <a:cs typeface="Times New Roman" panose="02020603050405020304" pitchFamily="18" charset="0"/>
              </a:rPr>
              <a:t>Still there is a possibility of collision if two station uses same time slot to transmit the frame but here vulnerable time slot is one half that of pure aloha.</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smtClean="0"/>
              <a:t>Persistent Method.</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Content Placeholder 4"/>
          <p:cNvSpPr>
            <a:spLocks noGrp="1"/>
          </p:cNvSpPr>
          <p:nvPr>
            <p:ph sz="quarter" idx="1"/>
          </p:nvPr>
        </p:nvSpPr>
        <p:spPr>
          <a:xfrm>
            <a:off x="609600" y="1066800"/>
            <a:ext cx="8229600" cy="5334000"/>
          </a:xfrm>
        </p:spPr>
        <p:txBody>
          <a:bodyPr>
            <a:normAutofit fontScale="85000" lnSpcReduction="10000"/>
          </a:bodyPr>
          <a:lstStyle/>
          <a:p>
            <a:pPr algn="just"/>
            <a:r>
              <a:rPr lang="en-US" b="1" dirty="0" smtClean="0">
                <a:latin typeface="Times New Roman" panose="02020603050405020304" pitchFamily="18" charset="0"/>
                <a:cs typeface="Times New Roman" panose="02020603050405020304" pitchFamily="18" charset="0"/>
              </a:rPr>
              <a:t>1-persistant Method:</a:t>
            </a:r>
            <a:r>
              <a:rPr lang="en-US" dirty="0" smtClean="0">
                <a:latin typeface="Times New Roman" panose="02020603050405020304" pitchFamily="18" charset="0"/>
                <a:cs typeface="Times New Roman" panose="02020603050405020304" pitchFamily="18" charset="0"/>
              </a:rPr>
              <a:t> Station will continuously sense the channel until it find idle.</a:t>
            </a:r>
          </a:p>
          <a:p>
            <a:pPr algn="just"/>
            <a:r>
              <a:rPr lang="en-US" b="1" dirty="0" smtClean="0">
                <a:latin typeface="Times New Roman" panose="02020603050405020304" pitchFamily="18" charset="0"/>
                <a:cs typeface="Times New Roman" panose="02020603050405020304" pitchFamily="18" charset="0"/>
              </a:rPr>
              <a:t>Non-</a:t>
            </a:r>
            <a:r>
              <a:rPr lang="en-US" b="1" dirty="0" err="1" smtClean="0">
                <a:latin typeface="Times New Roman" panose="02020603050405020304" pitchFamily="18" charset="0"/>
                <a:cs typeface="Times New Roman" panose="02020603050405020304" pitchFamily="18" charset="0"/>
              </a:rPr>
              <a:t>persistant</a:t>
            </a:r>
            <a:r>
              <a:rPr lang="en-US" b="1" dirty="0" smtClean="0">
                <a:latin typeface="Times New Roman" panose="02020603050405020304" pitchFamily="18" charset="0"/>
                <a:cs typeface="Times New Roman" panose="02020603050405020304" pitchFamily="18" charset="0"/>
              </a:rPr>
              <a:t> Method: </a:t>
            </a:r>
            <a:r>
              <a:rPr lang="en-US" dirty="0" smtClean="0">
                <a:latin typeface="Times New Roman" panose="02020603050405020304" pitchFamily="18" charset="0"/>
                <a:cs typeface="Times New Roman" panose="02020603050405020304" pitchFamily="18" charset="0"/>
              </a:rPr>
              <a:t>Station will not continuously sense the channel it will sense the channel and wait for some amount of time then again it will sense the sense till it finds idle channel to transmit.</a:t>
            </a:r>
          </a:p>
          <a:p>
            <a:pPr algn="just"/>
            <a:r>
              <a:rPr lang="en-US" b="1" dirty="0" smtClean="0">
                <a:latin typeface="Times New Roman" panose="02020603050405020304" pitchFamily="18" charset="0"/>
                <a:cs typeface="Times New Roman" panose="02020603050405020304" pitchFamily="18" charset="0"/>
              </a:rPr>
              <a:t>P-</a:t>
            </a:r>
            <a:r>
              <a:rPr lang="en-US" b="1" dirty="0" err="1" smtClean="0">
                <a:latin typeface="Times New Roman" panose="02020603050405020304" pitchFamily="18" charset="0"/>
                <a:cs typeface="Times New Roman" panose="02020603050405020304" pitchFamily="18" charset="0"/>
              </a:rPr>
              <a:t>Persistant</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is used if the channel has time slots with a slot duration equal to or greater than the maximum propagation time.</a:t>
            </a:r>
          </a:p>
          <a:p>
            <a:pPr algn="just"/>
            <a:r>
              <a:rPr lang="en-US" dirty="0" smtClean="0">
                <a:latin typeface="Times New Roman" panose="02020603050405020304" pitchFamily="18" charset="0"/>
                <a:cs typeface="Times New Roman" panose="02020603050405020304" pitchFamily="18" charset="0"/>
              </a:rPr>
              <a:t>It reduce the chance of collision and improves efficiency.</a:t>
            </a:r>
          </a:p>
          <a:p>
            <a:pPr algn="just"/>
            <a:r>
              <a:rPr lang="en-US" dirty="0" smtClean="0">
                <a:latin typeface="Times New Roman" panose="02020603050405020304" pitchFamily="18" charset="0"/>
                <a:cs typeface="Times New Roman" panose="02020603050405020304" pitchFamily="18" charset="0"/>
              </a:rPr>
              <a:t>When station finds the line idle it follows following stages</a:t>
            </a:r>
          </a:p>
          <a:p>
            <a:pPr algn="just"/>
            <a:r>
              <a:rPr lang="en-US" dirty="0" smtClean="0">
                <a:latin typeface="Times New Roman" panose="02020603050405020304" pitchFamily="18" charset="0"/>
                <a:cs typeface="Times New Roman" panose="02020603050405020304" pitchFamily="18" charset="0"/>
              </a:rPr>
              <a:t>With probability p the station sends its frame</a:t>
            </a:r>
          </a:p>
          <a:p>
            <a:pPr algn="just"/>
            <a:r>
              <a:rPr lang="en-US" dirty="0" smtClean="0">
                <a:latin typeface="Times New Roman" panose="02020603050405020304" pitchFamily="18" charset="0"/>
                <a:cs typeface="Times New Roman" panose="02020603050405020304" pitchFamily="18" charset="0"/>
              </a:rPr>
              <a:t>With probability q=1-p the station waits for the beginning of the next time slot and checks the line again.</a:t>
            </a:r>
          </a:p>
          <a:p>
            <a:pPr lvl="1" algn="just"/>
            <a:r>
              <a:rPr lang="en-US" dirty="0" smtClean="0">
                <a:latin typeface="Times New Roman" panose="02020603050405020304" pitchFamily="18" charset="0"/>
                <a:cs typeface="Times New Roman" panose="02020603050405020304" pitchFamily="18" charset="0"/>
              </a:rPr>
              <a:t>If the line is idle it goes to step 1.</a:t>
            </a:r>
          </a:p>
          <a:p>
            <a:pPr lvl="1" algn="just"/>
            <a:r>
              <a:rPr lang="en-US" dirty="0" smtClean="0">
                <a:latin typeface="Times New Roman" panose="02020603050405020304" pitchFamily="18" charset="0"/>
                <a:cs typeface="Times New Roman" panose="02020603050405020304" pitchFamily="18" charset="0"/>
              </a:rPr>
              <a:t>If the line is busy, it acts as though a collision has occurred and used the back off procedure</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5" name="Line 3"/>
          <p:cNvSpPr>
            <a:spLocks noChangeShapeType="1"/>
          </p:cNvSpPr>
          <p:nvPr/>
        </p:nvSpPr>
        <p:spPr bwMode="auto">
          <a:xfrm>
            <a:off x="1257300" y="8382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6" name="Text Box 4"/>
          <p:cNvSpPr txBox="1">
            <a:spLocks noChangeArrowheads="1"/>
          </p:cNvSpPr>
          <p:nvPr/>
        </p:nvSpPr>
        <p:spPr bwMode="auto">
          <a:xfrm>
            <a:off x="1371601" y="228600"/>
            <a:ext cx="448872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Behavior </a:t>
            </a:r>
            <a:r>
              <a:rPr lang="en-US" altLang="en-US" sz="2000" dirty="0"/>
              <a:t>of three persistence methods</a:t>
            </a:r>
          </a:p>
        </p:txBody>
      </p:sp>
      <p:pic>
        <p:nvPicPr>
          <p:cNvPr id="109875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012" y="914402"/>
            <a:ext cx="3825479" cy="542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604944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3"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4" name="Text Box 4"/>
          <p:cNvSpPr txBox="1">
            <a:spLocks noChangeArrowheads="1"/>
          </p:cNvSpPr>
          <p:nvPr/>
        </p:nvSpPr>
        <p:spPr bwMode="auto">
          <a:xfrm>
            <a:off x="1371600" y="381000"/>
            <a:ext cx="50356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Flow </a:t>
            </a:r>
            <a:r>
              <a:rPr lang="en-US" altLang="en-US" sz="2000" dirty="0"/>
              <a:t>diagram for three persistence methods</a:t>
            </a:r>
          </a:p>
        </p:txBody>
      </p:sp>
      <p:pic>
        <p:nvPicPr>
          <p:cNvPr id="110080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5557" y="1173165"/>
            <a:ext cx="3798094" cy="492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5395019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smtClean="0"/>
              <a:t>4.1.4 CSMA/CD</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Content Placeholder 4"/>
          <p:cNvSpPr>
            <a:spLocks noGrp="1"/>
          </p:cNvSpPr>
          <p:nvPr>
            <p:ph sz="quarter" idx="1"/>
          </p:nvPr>
        </p:nvSpPr>
        <p:spPr>
          <a:xfrm>
            <a:off x="609600" y="990600"/>
            <a:ext cx="8229600" cy="5334000"/>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It is normally used in wired transmission.</a:t>
            </a:r>
          </a:p>
          <a:p>
            <a:pPr algn="just"/>
            <a:r>
              <a:rPr lang="en-US" dirty="0" smtClean="0">
                <a:latin typeface="Times New Roman" panose="02020603050405020304" pitchFamily="18" charset="0"/>
                <a:cs typeface="Times New Roman" panose="02020603050405020304" pitchFamily="18" charset="0"/>
              </a:rPr>
              <a:t>In carrier sense multiple access with collision detection technique station will continously sense the channel while transmitting the message, </a:t>
            </a:r>
            <a:r>
              <a:rPr lang="en-US" i="1" dirty="0" smtClean="0">
                <a:latin typeface="Times New Roman" panose="02020603050405020304" pitchFamily="18" charset="0"/>
                <a:cs typeface="Times New Roman" panose="02020603050405020304" pitchFamily="18" charset="0"/>
              </a:rPr>
              <a:t>Listen-While-Talk.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If a collision is detected during transmission of a packet, the node immediately ceases transmission and it transmits jamming signal for a brief duration to ensure that all stations know that collision has occurred. </a:t>
            </a:r>
          </a:p>
          <a:p>
            <a:pPr algn="just"/>
            <a:r>
              <a:rPr lang="en-US" dirty="0" smtClean="0">
                <a:latin typeface="Times New Roman" panose="02020603050405020304" pitchFamily="18" charset="0"/>
                <a:cs typeface="Times New Roman" panose="02020603050405020304" pitchFamily="18" charset="0"/>
              </a:rPr>
              <a:t>(ii) After transmitting the jamming signal, the node waits for a random amount of time and then transmission is resumed. It will Saves time and bandwidth.</a:t>
            </a:r>
          </a:p>
          <a:p>
            <a:pPr algn="just"/>
            <a:r>
              <a:rPr lang="en-US" dirty="0" smtClean="0">
                <a:latin typeface="Times New Roman" panose="02020603050405020304" pitchFamily="18" charset="0"/>
                <a:cs typeface="Times New Roman" panose="02020603050405020304" pitchFamily="18" charset="0"/>
              </a:rPr>
              <a:t>For example two station will be there station A and station B. Station B come to know about collision but station A does not have idea about collision so station one will inform A using jamming signal about collision.</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Content Placeholder 4"/>
          <p:cNvSpPr>
            <a:spLocks noGrp="1"/>
          </p:cNvSpPr>
          <p:nvPr>
            <p:ph sz="quarter" idx="1"/>
          </p:nvPr>
        </p:nvSpPr>
        <p:spPr/>
        <p:txBody>
          <a:bodyPr/>
          <a:lstStyle/>
          <a:p>
            <a:pPr algn="just"/>
            <a:r>
              <a:rPr lang="en-US" dirty="0" smtClean="0"/>
              <a:t>Multiple Access Protocols</a:t>
            </a:r>
          </a:p>
          <a:p>
            <a:pPr algn="just"/>
            <a:r>
              <a:rPr lang="en-US" dirty="0" smtClean="0"/>
              <a:t>Ethernet</a:t>
            </a:r>
          </a:p>
          <a:p>
            <a:pPr algn="just"/>
            <a:r>
              <a:rPr lang="en-US" dirty="0" smtClean="0"/>
              <a:t>Data Link Layer Switching : Bridges, local Internetworking, Spanning tree bridges, Remote Bridge, Repeaters, Hub, Switches, routers, Gateway, Virtual LANs.</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smtClean="0"/>
              <a:t>CSMA/CD</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4"/>
          <p:cNvSpPr>
            <a:spLocks noGrp="1"/>
          </p:cNvSpPr>
          <p:nvPr>
            <p:ph sz="quarter" idx="1"/>
          </p:nvPr>
        </p:nvSpPr>
        <p:spPr>
          <a:xfrm>
            <a:off x="609600" y="1066800"/>
            <a:ext cx="8229600" cy="5334000"/>
          </a:xfrm>
        </p:spPr>
        <p:txBody>
          <a:bodyPr>
            <a:normAutofit/>
          </a:bodyPr>
          <a:lstStyle/>
          <a:p>
            <a:pPr algn="just"/>
            <a:r>
              <a:rPr lang="en-US" dirty="0" smtClean="0">
                <a:latin typeface="Times New Roman" panose="02020603050405020304" pitchFamily="18" charset="0"/>
                <a:cs typeface="Times New Roman" panose="02020603050405020304" pitchFamily="18" charset="0"/>
              </a:rPr>
              <a:t>It has three type of energy level: ideal, normal and abnormal</a:t>
            </a:r>
          </a:p>
          <a:p>
            <a:pPr algn="just"/>
            <a:r>
              <a:rPr lang="en-US" dirty="0" smtClean="0">
                <a:latin typeface="Times New Roman" panose="02020603050405020304" pitchFamily="18" charset="0"/>
                <a:cs typeface="Times New Roman" panose="02020603050405020304" pitchFamily="18" charset="0"/>
              </a:rPr>
              <a:t>Ideal level indicate channel is free.</a:t>
            </a:r>
          </a:p>
          <a:p>
            <a:pPr algn="just"/>
            <a:r>
              <a:rPr lang="en-US" dirty="0" smtClean="0">
                <a:latin typeface="Times New Roman" panose="02020603050405020304" pitchFamily="18" charset="0"/>
                <a:cs typeface="Times New Roman" panose="02020603050405020304" pitchFamily="18" charset="0"/>
              </a:rPr>
              <a:t>Normal level indicate someone is transmitting frame.</a:t>
            </a:r>
          </a:p>
          <a:p>
            <a:pPr algn="just"/>
            <a:r>
              <a:rPr lang="en-US" dirty="0" smtClean="0">
                <a:latin typeface="Times New Roman" panose="02020603050405020304" pitchFamily="18" charset="0"/>
                <a:cs typeface="Times New Roman" panose="02020603050405020304" pitchFamily="18" charset="0"/>
              </a:rPr>
              <a:t>Abnormal level indicate collision mode of channel.</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1"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2" name="Text Box 4"/>
          <p:cNvSpPr txBox="1">
            <a:spLocks noChangeArrowheads="1"/>
          </p:cNvSpPr>
          <p:nvPr/>
        </p:nvSpPr>
        <p:spPr bwMode="auto">
          <a:xfrm>
            <a:off x="1371600" y="381000"/>
            <a:ext cx="44860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Collision </a:t>
            </a:r>
            <a:r>
              <a:rPr lang="en-US" altLang="en-US" sz="2000" dirty="0"/>
              <a:t>of the first bit in CSMA/CD</a:t>
            </a:r>
          </a:p>
        </p:txBody>
      </p:sp>
      <p:pic>
        <p:nvPicPr>
          <p:cNvPr id="11028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145" y="2033588"/>
            <a:ext cx="6793706" cy="2614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670502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9"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900" name="Text Box 4"/>
          <p:cNvSpPr txBox="1">
            <a:spLocks noChangeArrowheads="1"/>
          </p:cNvSpPr>
          <p:nvPr/>
        </p:nvSpPr>
        <p:spPr bwMode="auto">
          <a:xfrm>
            <a:off x="1371601" y="381000"/>
            <a:ext cx="459734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400" dirty="0" smtClean="0">
                <a:solidFill>
                  <a:schemeClr val="folHlink"/>
                </a:solidFill>
              </a:rPr>
              <a:t> </a:t>
            </a:r>
            <a:r>
              <a:rPr lang="en-US" altLang="en-US" sz="2000" dirty="0"/>
              <a:t>Collision and abortion in CSMA/CD</a:t>
            </a:r>
            <a:endParaRPr lang="en-US" altLang="en-US" sz="3200" baseline="-18000" dirty="0">
              <a:latin typeface="Arial" panose="020B0604020202020204" pitchFamily="34" charset="0"/>
            </a:endParaRPr>
          </a:p>
          <a:p>
            <a:endParaRPr lang="en-US" altLang="en-US" sz="2000" dirty="0"/>
          </a:p>
        </p:txBody>
      </p:sp>
      <p:pic>
        <p:nvPicPr>
          <p:cNvPr id="11049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770" y="2081215"/>
            <a:ext cx="6746081" cy="294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046036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8" name="Text Box 4"/>
          <p:cNvSpPr txBox="1">
            <a:spLocks noChangeArrowheads="1"/>
          </p:cNvSpPr>
          <p:nvPr/>
        </p:nvSpPr>
        <p:spPr bwMode="auto">
          <a:xfrm>
            <a:off x="1371601" y="381000"/>
            <a:ext cx="40343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Flow </a:t>
            </a:r>
            <a:r>
              <a:rPr lang="en-US" altLang="en-US" sz="2000" dirty="0"/>
              <a:t>diagram for the CSMA/CD</a:t>
            </a:r>
          </a:p>
        </p:txBody>
      </p:sp>
      <p:pic>
        <p:nvPicPr>
          <p:cNvPr id="110695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8110" y="1012827"/>
            <a:ext cx="4723209"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827041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5"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6" name="Text Box 4"/>
          <p:cNvSpPr txBox="1">
            <a:spLocks noChangeArrowheads="1"/>
          </p:cNvSpPr>
          <p:nvPr/>
        </p:nvSpPr>
        <p:spPr bwMode="auto">
          <a:xfrm>
            <a:off x="1371601" y="381002"/>
            <a:ext cx="612520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Energy </a:t>
            </a:r>
            <a:r>
              <a:rPr lang="en-US" altLang="en-US" sz="2000" dirty="0"/>
              <a:t>level during transmission, idleness, or collision</a:t>
            </a:r>
          </a:p>
        </p:txBody>
      </p:sp>
      <p:pic>
        <p:nvPicPr>
          <p:cNvPr id="11089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041" y="2378077"/>
            <a:ext cx="5409009"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9214678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smtClean="0"/>
              <a:t>4.1.4 CSMA/CA</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Content Placeholder 4"/>
          <p:cNvSpPr>
            <a:spLocks noGrp="1"/>
          </p:cNvSpPr>
          <p:nvPr>
            <p:ph sz="quarter" idx="1"/>
          </p:nvPr>
        </p:nvSpPr>
        <p:spPr>
          <a:xfrm>
            <a:off x="609600" y="1066800"/>
            <a:ext cx="8229600" cy="5334000"/>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It is normally used in wireless transmission.</a:t>
            </a:r>
          </a:p>
          <a:p>
            <a:pPr algn="just"/>
            <a:r>
              <a:rPr lang="en-US" dirty="0" smtClean="0">
                <a:latin typeface="Times New Roman" panose="02020603050405020304" pitchFamily="18" charset="0"/>
                <a:cs typeface="Times New Roman" panose="02020603050405020304" pitchFamily="18" charset="0"/>
              </a:rPr>
              <a:t>It wireless transmission most of the energy is wasted so it is difficult to detect collision as a result it is normally avoided.</a:t>
            </a:r>
          </a:p>
          <a:p>
            <a:pPr algn="just"/>
            <a:r>
              <a:rPr lang="en-US" dirty="0" smtClean="0">
                <a:latin typeface="Times New Roman" panose="02020603050405020304" pitchFamily="18" charset="0"/>
                <a:cs typeface="Times New Roman" panose="02020603050405020304" pitchFamily="18" charset="0"/>
              </a:rPr>
              <a:t>It is avoided using three strategies: the </a:t>
            </a:r>
            <a:r>
              <a:rPr lang="en-US" dirty="0" err="1" smtClean="0">
                <a:latin typeface="Times New Roman" panose="02020603050405020304" pitchFamily="18" charset="0"/>
                <a:cs typeface="Times New Roman" panose="02020603050405020304" pitchFamily="18" charset="0"/>
              </a:rPr>
              <a:t>interframe</a:t>
            </a:r>
            <a:r>
              <a:rPr lang="en-US" dirty="0" smtClean="0">
                <a:latin typeface="Times New Roman" panose="02020603050405020304" pitchFamily="18" charset="0"/>
                <a:cs typeface="Times New Roman" panose="02020603050405020304" pitchFamily="18" charset="0"/>
              </a:rPr>
              <a:t> space, the contention window, and acknowledgements.</a:t>
            </a:r>
          </a:p>
          <a:p>
            <a:pPr algn="just"/>
            <a:r>
              <a:rPr lang="en-US" b="1" dirty="0" err="1" smtClean="0">
                <a:latin typeface="Times New Roman" panose="02020603050405020304" pitchFamily="18" charset="0"/>
                <a:cs typeface="Times New Roman" panose="02020603050405020304" pitchFamily="18" charset="0"/>
              </a:rPr>
              <a:t>Interframe</a:t>
            </a:r>
            <a:r>
              <a:rPr lang="en-US" b="1" dirty="0" smtClean="0">
                <a:latin typeface="Times New Roman" panose="02020603050405020304" pitchFamily="18" charset="0"/>
                <a:cs typeface="Times New Roman" panose="02020603050405020304" pitchFamily="18" charset="0"/>
              </a:rPr>
              <a:t> space: </a:t>
            </a:r>
          </a:p>
          <a:p>
            <a:pPr algn="just"/>
            <a:r>
              <a:rPr lang="en-US" dirty="0" smtClean="0">
                <a:latin typeface="Times New Roman" panose="02020603050405020304" pitchFamily="18" charset="0"/>
                <a:cs typeface="Times New Roman" panose="02020603050405020304" pitchFamily="18" charset="0"/>
              </a:rPr>
              <a:t>It can be avoided by deferring transmission time even if channel is idle. It waits for a period of time called the </a:t>
            </a:r>
            <a:r>
              <a:rPr lang="en-US" dirty="0" err="1" smtClean="0">
                <a:latin typeface="Times New Roman" panose="02020603050405020304" pitchFamily="18" charset="0"/>
                <a:cs typeface="Times New Roman" panose="02020603050405020304" pitchFamily="18" charset="0"/>
              </a:rPr>
              <a:t>interframe</a:t>
            </a:r>
            <a:r>
              <a:rPr lang="en-US" dirty="0" smtClean="0">
                <a:latin typeface="Times New Roman" panose="02020603050405020304" pitchFamily="18" charset="0"/>
                <a:cs typeface="Times New Roman" panose="02020603050405020304" pitchFamily="18" charset="0"/>
              </a:rPr>
              <a:t> space.</a:t>
            </a:r>
          </a:p>
          <a:p>
            <a:pPr algn="just"/>
            <a:r>
              <a:rPr lang="en-US" dirty="0" smtClean="0">
                <a:latin typeface="Times New Roman" panose="02020603050405020304" pitchFamily="18" charset="0"/>
                <a:cs typeface="Times New Roman" panose="02020603050405020304" pitchFamily="18" charset="0"/>
              </a:rPr>
              <a:t>Station B will wait as per IFS time if station A is sending message so station A get time IFS time to make its message reach station. If after IFS time still channel is idle station can send, but it still needs to wait a time equal to the contention time. Station that is assigned a shorter IFS has a higher priority.</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smtClean="0"/>
              <a:t>CSMA/CA</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4"/>
          <p:cNvSpPr>
            <a:spLocks noGrp="1"/>
          </p:cNvSpPr>
          <p:nvPr>
            <p:ph sz="quarter" idx="1"/>
          </p:nvPr>
        </p:nvSpPr>
        <p:spPr>
          <a:xfrm>
            <a:off x="609600" y="1066800"/>
            <a:ext cx="8229600" cy="5334000"/>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Contention window: </a:t>
            </a:r>
          </a:p>
          <a:p>
            <a:pPr algn="just"/>
            <a:r>
              <a:rPr lang="en-US" dirty="0" smtClean="0">
                <a:latin typeface="Times New Roman" panose="02020603050405020304" pitchFamily="18" charset="0"/>
                <a:cs typeface="Times New Roman" panose="02020603050405020304" pitchFamily="18" charset="0"/>
              </a:rPr>
              <a:t>It is a time divided into slots. A station that is ready to send chooses a random number of slots as its wait time.</a:t>
            </a:r>
          </a:p>
          <a:p>
            <a:pPr algn="just"/>
            <a:r>
              <a:rPr lang="en-US" dirty="0" smtClean="0">
                <a:latin typeface="Times New Roman" panose="02020603050405020304" pitchFamily="18" charset="0"/>
                <a:cs typeface="Times New Roman" panose="02020603050405020304" pitchFamily="18" charset="0"/>
              </a:rPr>
              <a:t>The number of slots in the window changes according to the binary exponential back off strategy. </a:t>
            </a:r>
          </a:p>
          <a:p>
            <a:pPr algn="just"/>
            <a:r>
              <a:rPr lang="en-US" dirty="0" smtClean="0">
                <a:latin typeface="Times New Roman" panose="02020603050405020304" pitchFamily="18" charset="0"/>
                <a:cs typeface="Times New Roman" panose="02020603050405020304" pitchFamily="18" charset="0"/>
              </a:rPr>
              <a:t>That means it is set to one slot the first time and then doubles each time the station cannot detect an idle channel after the IFS time.</a:t>
            </a:r>
          </a:p>
          <a:p>
            <a:pPr algn="just"/>
            <a:r>
              <a:rPr lang="en-US" dirty="0" smtClean="0">
                <a:latin typeface="Times New Roman" panose="02020603050405020304" pitchFamily="18" charset="0"/>
                <a:cs typeface="Times New Roman" panose="02020603050405020304" pitchFamily="18" charset="0"/>
              </a:rPr>
              <a:t>It will sense channel after each time slot. Here priority to the station is given with the longest waiting time.</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smtClean="0"/>
              <a:t>CSMA/CA</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5" name="Content Placeholder 4"/>
          <p:cNvSpPr>
            <a:spLocks noGrp="1"/>
          </p:cNvSpPr>
          <p:nvPr>
            <p:ph sz="quarter" idx="1"/>
          </p:nvPr>
        </p:nvSpPr>
        <p:spPr>
          <a:xfrm>
            <a:off x="609600" y="1066800"/>
            <a:ext cx="8229600" cy="5334000"/>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Acknowledgement:</a:t>
            </a:r>
          </a:p>
          <a:p>
            <a:pPr algn="just"/>
            <a:r>
              <a:rPr lang="en-US" dirty="0" smtClean="0">
                <a:latin typeface="Times New Roman" panose="02020603050405020304" pitchFamily="18" charset="0"/>
                <a:cs typeface="Times New Roman" panose="02020603050405020304" pitchFamily="18" charset="0"/>
              </a:rPr>
              <a:t>The positive acknowledgement and the time out timer can help guarantee that the receiver has received the frame.</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3"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4" name="Text Box 4"/>
          <p:cNvSpPr txBox="1">
            <a:spLocks noChangeArrowheads="1"/>
          </p:cNvSpPr>
          <p:nvPr/>
        </p:nvSpPr>
        <p:spPr bwMode="auto">
          <a:xfrm>
            <a:off x="1371601" y="381002"/>
            <a:ext cx="29772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Timing </a:t>
            </a:r>
            <a:r>
              <a:rPr lang="en-US" altLang="en-US" sz="2000" dirty="0"/>
              <a:t>in CSMA/CA</a:t>
            </a:r>
          </a:p>
        </p:txBody>
      </p:sp>
      <p:pic>
        <p:nvPicPr>
          <p:cNvPr id="111104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2311" y="2438400"/>
            <a:ext cx="6382940"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760917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67" name="Rectangle 11"/>
          <p:cNvSpPr>
            <a:spLocks noChangeArrowheads="1"/>
          </p:cNvSpPr>
          <p:nvPr/>
        </p:nvSpPr>
        <p:spPr bwMode="auto">
          <a:xfrm>
            <a:off x="1514475" y="1981200"/>
            <a:ext cx="6057900" cy="30469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latin typeface="Arial" panose="020B0604020202020204" pitchFamily="34" charset="0"/>
              </a:rPr>
              <a:t>In CSMA/CA, if the station finds the channel busy, it does not restart the timer of the contention window;</a:t>
            </a:r>
          </a:p>
          <a:p>
            <a:pPr algn="ctr"/>
            <a:r>
              <a:rPr lang="en-US" altLang="en-US" sz="3200">
                <a:latin typeface="Arial" panose="020B0604020202020204" pitchFamily="34" charset="0"/>
              </a:rPr>
              <a:t>it stops the timer and restarts it when the channel becomes idle.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659285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1143000"/>
          </a:xfrm>
        </p:spPr>
        <p:txBody>
          <a:bodyPr/>
          <a:lstStyle/>
          <a:p>
            <a:r>
              <a:rPr lang="en-US" dirty="0" smtClean="0"/>
              <a:t>Mac technique</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pic>
        <p:nvPicPr>
          <p:cNvPr id="3074" name="Picture 2"/>
          <p:cNvPicPr>
            <a:picLocks noChangeAspect="1" noChangeArrowheads="1"/>
          </p:cNvPicPr>
          <p:nvPr/>
        </p:nvPicPr>
        <p:blipFill>
          <a:blip r:embed="rId2"/>
          <a:srcRect/>
          <a:stretch>
            <a:fillRect/>
          </a:stretch>
        </p:blipFill>
        <p:spPr bwMode="auto">
          <a:xfrm>
            <a:off x="152400" y="1176338"/>
            <a:ext cx="8896350" cy="4505325"/>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1"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2" name="Text Box 4"/>
          <p:cNvSpPr txBox="1">
            <a:spLocks noChangeArrowheads="1"/>
          </p:cNvSpPr>
          <p:nvPr/>
        </p:nvSpPr>
        <p:spPr bwMode="auto">
          <a:xfrm>
            <a:off x="1371600" y="381000"/>
            <a:ext cx="36656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Flow </a:t>
            </a:r>
            <a:r>
              <a:rPr lang="en-US" altLang="en-US" sz="2000" dirty="0"/>
              <a:t>diagram for CSMA/CA</a:t>
            </a:r>
          </a:p>
        </p:txBody>
      </p:sp>
      <p:pic>
        <p:nvPicPr>
          <p:cNvPr id="111309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4651" y="1092200"/>
            <a:ext cx="2269331" cy="485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8028202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0323" name="Text Box 3"/>
          <p:cNvSpPr txBox="1">
            <a:spLocks noChangeArrowheads="1"/>
          </p:cNvSpPr>
          <p:nvPr/>
        </p:nvSpPr>
        <p:spPr bwMode="auto">
          <a:xfrm>
            <a:off x="381000" y="406400"/>
            <a:ext cx="87630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smtClean="0">
                <a:latin typeface="Times" panose="02020603050405020304" pitchFamily="18" charset="0"/>
              </a:rPr>
              <a:t>4.2 ROUND ROBIND OR CONTROLLED </a:t>
            </a:r>
            <a:r>
              <a:rPr lang="en-US" altLang="en-US" sz="3200" dirty="0">
                <a:latin typeface="Times" panose="02020603050405020304" pitchFamily="18" charset="0"/>
              </a:rPr>
              <a:t>ACCESS</a:t>
            </a:r>
          </a:p>
        </p:txBody>
      </p:sp>
      <p:sp>
        <p:nvSpPr>
          <p:cNvPr id="1080324"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080325" name="Rectangle 5"/>
          <p:cNvSpPr>
            <a:spLocks noChangeArrowheads="1"/>
          </p:cNvSpPr>
          <p:nvPr/>
        </p:nvSpPr>
        <p:spPr bwMode="auto">
          <a:xfrm>
            <a:off x="457200" y="1554540"/>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400" dirty="0"/>
              <a:t>In </a:t>
            </a:r>
            <a:r>
              <a:rPr lang="en-US" altLang="en-US" sz="2400" dirty="0">
                <a:solidFill>
                  <a:schemeClr val="hlink"/>
                </a:solidFill>
              </a:rPr>
              <a:t>controlled access</a:t>
            </a:r>
            <a:r>
              <a:rPr lang="en-US" altLang="en-US" sz="2400" dirty="0"/>
              <a:t>, the stations consult one another to find which station has the right to send. A station cannot send unless it has been authorized by other stations. We discuss three popular controlled-access methods.</a:t>
            </a:r>
          </a:p>
        </p:txBody>
      </p:sp>
      <p:sp>
        <p:nvSpPr>
          <p:cNvPr id="1080326" name="Rectangle 6"/>
          <p:cNvSpPr>
            <a:spLocks noChangeArrowheads="1"/>
          </p:cNvSpPr>
          <p:nvPr/>
        </p:nvSpPr>
        <p:spPr bwMode="auto">
          <a:xfrm>
            <a:off x="457200" y="3276600"/>
            <a:ext cx="5029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dirty="0">
                <a:solidFill>
                  <a:srgbClr val="0033CC"/>
                </a:solidFill>
              </a:rPr>
              <a:t>Reservation</a:t>
            </a:r>
            <a:r>
              <a:rPr lang="fr-FR" altLang="en-US" sz="2400" dirty="0">
                <a:solidFill>
                  <a:srgbClr val="0033CC"/>
                </a:solidFill>
              </a:rPr>
              <a:t/>
            </a:r>
            <a:br>
              <a:rPr lang="fr-FR" altLang="en-US" sz="2400" dirty="0">
                <a:solidFill>
                  <a:srgbClr val="0033CC"/>
                </a:solidFill>
              </a:rPr>
            </a:br>
            <a:r>
              <a:rPr lang="fr-FR" altLang="en-US" sz="2400" dirty="0">
                <a:solidFill>
                  <a:srgbClr val="0033CC"/>
                </a:solidFill>
              </a:rPr>
              <a:t>Polling</a:t>
            </a:r>
            <a:br>
              <a:rPr lang="fr-FR" altLang="en-US" sz="2400" dirty="0">
                <a:solidFill>
                  <a:srgbClr val="0033CC"/>
                </a:solidFill>
              </a:rPr>
            </a:br>
            <a:r>
              <a:rPr lang="en-US" altLang="en-US" sz="2400" dirty="0">
                <a:solidFill>
                  <a:srgbClr val="0033CC"/>
                </a:solidFill>
              </a:rPr>
              <a:t>Token Passing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9025664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smtClean="0"/>
              <a:t>Reservation</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
        <p:nvSpPr>
          <p:cNvPr id="5" name="Content Placeholder 4"/>
          <p:cNvSpPr>
            <a:spLocks noGrp="1"/>
          </p:cNvSpPr>
          <p:nvPr>
            <p:ph sz="quarter" idx="1"/>
          </p:nvPr>
        </p:nvSpPr>
        <p:spPr>
          <a:xfrm>
            <a:off x="609600" y="1066800"/>
            <a:ext cx="8229600" cy="5334000"/>
          </a:xfrm>
        </p:spPr>
        <p:txBody>
          <a:bodyPr>
            <a:normAutofit/>
          </a:bodyPr>
          <a:lstStyle/>
          <a:p>
            <a:pPr algn="just"/>
            <a:r>
              <a:rPr lang="en-US" dirty="0" smtClean="0">
                <a:latin typeface="Times New Roman" panose="02020603050405020304" pitchFamily="18" charset="0"/>
                <a:cs typeface="Times New Roman" panose="02020603050405020304" pitchFamily="18" charset="0"/>
              </a:rPr>
              <a:t>In this method a station needs to make a reservation before sending data.</a:t>
            </a:r>
          </a:p>
          <a:p>
            <a:pPr algn="just"/>
            <a:r>
              <a:rPr lang="en-US" dirty="0" smtClean="0">
                <a:latin typeface="Times New Roman" panose="02020603050405020304" pitchFamily="18" charset="0"/>
                <a:cs typeface="Times New Roman" panose="02020603050405020304" pitchFamily="18" charset="0"/>
              </a:rPr>
              <a:t>Time is divided into intervals. In each interval a reservation frame precedes the data frames sent in that interval.</a:t>
            </a:r>
          </a:p>
          <a:p>
            <a:pPr algn="just"/>
            <a:r>
              <a:rPr lang="en-US" dirty="0" smtClean="0">
                <a:latin typeface="Times New Roman" panose="02020603050405020304" pitchFamily="18" charset="0"/>
                <a:cs typeface="Times New Roman" panose="02020603050405020304" pitchFamily="18" charset="0"/>
              </a:rPr>
              <a:t>If there are N stations in the system there are exactly N reservation minis slots in the reservation frame.</a:t>
            </a:r>
          </a:p>
          <a:p>
            <a:pPr algn="just"/>
            <a:r>
              <a:rPr lang="en-US" dirty="0" smtClean="0">
                <a:latin typeface="Times New Roman" panose="02020603050405020304" pitchFamily="18" charset="0"/>
                <a:cs typeface="Times New Roman" panose="02020603050405020304" pitchFamily="18" charset="0"/>
              </a:rPr>
              <a:t>Each </a:t>
            </a:r>
            <a:r>
              <a:rPr lang="en-US" dirty="0" err="1" smtClean="0">
                <a:latin typeface="Times New Roman" panose="02020603050405020304" pitchFamily="18" charset="0"/>
                <a:cs typeface="Times New Roman" panose="02020603050405020304" pitchFamily="18" charset="0"/>
              </a:rPr>
              <a:t>minislot</a:t>
            </a:r>
            <a:r>
              <a:rPr lang="en-US" dirty="0" smtClean="0">
                <a:latin typeface="Times New Roman" panose="02020603050405020304" pitchFamily="18" charset="0"/>
                <a:cs typeface="Times New Roman" panose="02020603050405020304" pitchFamily="18" charset="0"/>
              </a:rPr>
              <a:t> belongs to a station. When a station needs to send a data frame it makes a reservation in its own </a:t>
            </a:r>
            <a:r>
              <a:rPr lang="en-US" dirty="0" err="1" smtClean="0">
                <a:latin typeface="Times New Roman" panose="02020603050405020304" pitchFamily="18" charset="0"/>
                <a:cs typeface="Times New Roman" panose="02020603050405020304" pitchFamily="18" charset="0"/>
              </a:rPr>
              <a:t>minislot</a:t>
            </a:r>
            <a:r>
              <a:rPr lang="en-US" dirty="0" smtClean="0">
                <a:latin typeface="Times New Roman" panose="02020603050405020304" pitchFamily="18" charset="0"/>
                <a:cs typeface="Times New Roman" panose="02020603050405020304" pitchFamily="18" charset="0"/>
              </a:rPr>
              <a:t>. The station that have made reservations can send their data frames after the reservation frame.</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9"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5140" name="Text Box 4"/>
          <p:cNvSpPr txBox="1">
            <a:spLocks noChangeArrowheads="1"/>
          </p:cNvSpPr>
          <p:nvPr/>
        </p:nvSpPr>
        <p:spPr bwMode="auto">
          <a:xfrm>
            <a:off x="1371600" y="381000"/>
            <a:ext cx="35149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400" dirty="0" smtClean="0">
                <a:solidFill>
                  <a:schemeClr val="folHlink"/>
                </a:solidFill>
              </a:rPr>
              <a:t> </a:t>
            </a:r>
            <a:r>
              <a:rPr lang="en-US" altLang="en-US" sz="2000" dirty="0"/>
              <a:t>Reservation access method</a:t>
            </a:r>
          </a:p>
        </p:txBody>
      </p:sp>
      <p:pic>
        <p:nvPicPr>
          <p:cNvPr id="111514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514600"/>
            <a:ext cx="58959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953146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smtClean="0"/>
              <a:t>Polling</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4"/>
          <p:cNvSpPr>
            <a:spLocks noGrp="1"/>
          </p:cNvSpPr>
          <p:nvPr>
            <p:ph sz="quarter" idx="1"/>
          </p:nvPr>
        </p:nvSpPr>
        <p:spPr>
          <a:xfrm>
            <a:off x="609600" y="1066800"/>
            <a:ext cx="8229600" cy="5334000"/>
          </a:xfrm>
        </p:spPr>
        <p:txBody>
          <a:bodyPr>
            <a:normAutofit/>
          </a:bodyPr>
          <a:lstStyle/>
          <a:p>
            <a:pPr algn="just"/>
            <a:r>
              <a:rPr lang="en-US" dirty="0" smtClean="0">
                <a:latin typeface="Times New Roman" panose="02020603050405020304" pitchFamily="18" charset="0"/>
                <a:cs typeface="Times New Roman" panose="02020603050405020304" pitchFamily="18" charset="0"/>
              </a:rPr>
              <a:t>In this method two types of stations are there, one is primary station and another is secondary stations.</a:t>
            </a:r>
          </a:p>
          <a:p>
            <a:pPr algn="just"/>
            <a:r>
              <a:rPr lang="en-US" dirty="0" smtClean="0">
                <a:latin typeface="Times New Roman" panose="02020603050405020304" pitchFamily="18" charset="0"/>
                <a:cs typeface="Times New Roman" panose="02020603050405020304" pitchFamily="18" charset="0"/>
              </a:rPr>
              <a:t>All the data exchange must be through the primary device even when the ultimate destination is a secondary device.</a:t>
            </a:r>
          </a:p>
          <a:p>
            <a:pPr algn="just"/>
            <a:r>
              <a:rPr lang="en-US" dirty="0" smtClean="0">
                <a:latin typeface="Times New Roman" panose="02020603050405020304" pitchFamily="18" charset="0"/>
                <a:cs typeface="Times New Roman" panose="02020603050405020304" pitchFamily="18" charset="0"/>
              </a:rPr>
              <a:t>The primary device controls the link, the secondary devices follow its instructions.</a:t>
            </a:r>
          </a:p>
          <a:p>
            <a:pPr algn="just"/>
            <a:r>
              <a:rPr lang="en-US" dirty="0" smtClean="0">
                <a:latin typeface="Times New Roman" panose="02020603050405020304" pitchFamily="18" charset="0"/>
                <a:cs typeface="Times New Roman" panose="02020603050405020304" pitchFamily="18" charset="0"/>
              </a:rPr>
              <a:t>It is up to the primary device to determine which device is allowed to use the channel at a given time.</a:t>
            </a:r>
          </a:p>
          <a:p>
            <a:pPr algn="just"/>
            <a:r>
              <a:rPr lang="en-US" dirty="0" smtClean="0">
                <a:latin typeface="Times New Roman" panose="02020603050405020304" pitchFamily="18" charset="0"/>
                <a:cs typeface="Times New Roman" panose="02020603050405020304" pitchFamily="18" charset="0"/>
              </a:rPr>
              <a:t>If a primary wants to receive data ,it asks the secondary's if they have anything to send , this is called poll function. If the primary wants to send data, it tells the secondary to get ready to receive, this is called select function.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88" name="Text Box 4"/>
          <p:cNvSpPr txBox="1">
            <a:spLocks noChangeArrowheads="1"/>
          </p:cNvSpPr>
          <p:nvPr/>
        </p:nvSpPr>
        <p:spPr bwMode="auto">
          <a:xfrm>
            <a:off x="1371601" y="381000"/>
            <a:ext cx="567354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Select </a:t>
            </a:r>
            <a:r>
              <a:rPr lang="en-US" altLang="en-US" sz="2000" dirty="0"/>
              <a:t>and poll functions in polling access method</a:t>
            </a:r>
          </a:p>
        </p:txBody>
      </p:sp>
      <p:pic>
        <p:nvPicPr>
          <p:cNvPr id="111719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951038"/>
            <a:ext cx="6362700" cy="307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25111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762000"/>
          </a:xfrm>
        </p:spPr>
        <p:txBody>
          <a:bodyPr/>
          <a:lstStyle/>
          <a:p>
            <a:r>
              <a:rPr lang="en-US" dirty="0" smtClean="0"/>
              <a:t>4.3 Token passing</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Content Placeholder 4"/>
          <p:cNvSpPr>
            <a:spLocks noGrp="1"/>
          </p:cNvSpPr>
          <p:nvPr>
            <p:ph sz="quarter" idx="1"/>
          </p:nvPr>
        </p:nvSpPr>
        <p:spPr>
          <a:xfrm>
            <a:off x="609600" y="1066800"/>
            <a:ext cx="8229600" cy="5143500"/>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In the token passing technique all station are organized in a logical ring. There is a predecessor and a successor for each station.</a:t>
            </a:r>
          </a:p>
          <a:p>
            <a:pPr algn="just"/>
            <a:r>
              <a:rPr lang="en-US" dirty="0" smtClean="0">
                <a:latin typeface="Times New Roman" panose="02020603050405020304" pitchFamily="18" charset="0"/>
                <a:cs typeface="Times New Roman" panose="02020603050405020304" pitchFamily="18" charset="0"/>
              </a:rPr>
              <a:t>The predecessor is the station which is logically before the station in the ring , the successor is the station which is after the station in the ring.</a:t>
            </a:r>
          </a:p>
          <a:p>
            <a:pPr algn="just"/>
            <a:r>
              <a:rPr lang="en-US" dirty="0" smtClean="0">
                <a:latin typeface="Times New Roman" panose="02020603050405020304" pitchFamily="18" charset="0"/>
                <a:cs typeface="Times New Roman" panose="02020603050405020304" pitchFamily="18" charset="0"/>
              </a:rPr>
              <a:t>In this technique one token is circulation in the ring when station has data to send it waits for the token ones token will arrive it check the token if it allow to send then station will send its data. When station has no more data it will release the token on ring.</a:t>
            </a:r>
          </a:p>
          <a:p>
            <a:pPr algn="just"/>
            <a:r>
              <a:rPr lang="en-US" dirty="0" smtClean="0">
                <a:latin typeface="Times New Roman" panose="02020603050405020304" pitchFamily="18" charset="0"/>
                <a:cs typeface="Times New Roman" panose="02020603050405020304" pitchFamily="18" charset="0"/>
              </a:rPr>
              <a:t>In this technique token management is needed. There are many disadvantages if token is lost, duplicate token, node leave and rejoin the ring.</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5"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9236" name="Text Box 4"/>
          <p:cNvSpPr txBox="1">
            <a:spLocks noChangeArrowheads="1"/>
          </p:cNvSpPr>
          <p:nvPr/>
        </p:nvSpPr>
        <p:spPr bwMode="auto">
          <a:xfrm>
            <a:off x="1200150" y="381000"/>
            <a:ext cx="71094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400" dirty="0" smtClean="0">
                <a:solidFill>
                  <a:schemeClr val="folHlink"/>
                </a:solidFill>
              </a:rPr>
              <a:t> </a:t>
            </a:r>
            <a:r>
              <a:rPr lang="en-US" altLang="en-US" sz="2000" dirty="0"/>
              <a:t>Logical ring and physical topology in token-passing access method</a:t>
            </a:r>
          </a:p>
        </p:txBody>
      </p:sp>
      <p:pic>
        <p:nvPicPr>
          <p:cNvPr id="111923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1" y="1136650"/>
            <a:ext cx="5326856" cy="503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37</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5344707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2371" name="Text Box 3"/>
          <p:cNvSpPr txBox="1">
            <a:spLocks noChangeArrowheads="1"/>
          </p:cNvSpPr>
          <p:nvPr/>
        </p:nvSpPr>
        <p:spPr bwMode="auto">
          <a:xfrm>
            <a:off x="304800" y="406402"/>
            <a:ext cx="569074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smtClean="0">
                <a:latin typeface="Times" panose="02020603050405020304" pitchFamily="18" charset="0"/>
              </a:rPr>
              <a:t>4.4 </a:t>
            </a:r>
            <a:r>
              <a:rPr lang="en-US" altLang="en-US" sz="3200" dirty="0">
                <a:latin typeface="Times" panose="02020603050405020304" pitchFamily="18" charset="0"/>
              </a:rPr>
              <a:t>CHANNELIZATION</a:t>
            </a:r>
          </a:p>
        </p:txBody>
      </p:sp>
      <p:sp>
        <p:nvSpPr>
          <p:cNvPr id="1082372"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1082373" name="Rectangle 5"/>
          <p:cNvSpPr>
            <a:spLocks noChangeArrowheads="1"/>
          </p:cNvSpPr>
          <p:nvPr/>
        </p:nvSpPr>
        <p:spPr bwMode="auto">
          <a:xfrm>
            <a:off x="457200" y="1219200"/>
            <a:ext cx="8382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400" dirty="0">
                <a:solidFill>
                  <a:schemeClr val="hlink"/>
                </a:solidFill>
              </a:rPr>
              <a:t>Channelization</a:t>
            </a:r>
            <a:r>
              <a:rPr lang="en-US" altLang="en-US" sz="2400" dirty="0"/>
              <a:t> is a multiple-access method in which the available bandwidth of a link is shared in time, frequency, or through code, between different stations. In this section, we discuss three channelization protocols.</a:t>
            </a:r>
          </a:p>
        </p:txBody>
      </p:sp>
      <p:sp>
        <p:nvSpPr>
          <p:cNvPr id="1082374" name="Rectangle 6"/>
          <p:cNvSpPr>
            <a:spLocks noChangeArrowheads="1"/>
          </p:cNvSpPr>
          <p:nvPr/>
        </p:nvSpPr>
        <p:spPr bwMode="auto">
          <a:xfrm>
            <a:off x="533400" y="3200400"/>
            <a:ext cx="7772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
                <a:schemeClr val="tx1"/>
              </a:buClr>
              <a:buSzPct val="117000"/>
              <a:buFont typeface="Wingdings" panose="05000000000000000000" pitchFamily="2" charset="2"/>
              <a:buNone/>
            </a:pPr>
            <a:r>
              <a:rPr lang="en-US" altLang="en-US" sz="2400" dirty="0">
                <a:solidFill>
                  <a:srgbClr val="0033CC"/>
                </a:solidFill>
              </a:rPr>
              <a:t>Frequency-Division Multiple Access (FDMA)</a:t>
            </a:r>
            <a:r>
              <a:rPr lang="fr-FR" altLang="en-US" sz="2400" dirty="0">
                <a:solidFill>
                  <a:srgbClr val="0033CC"/>
                </a:solidFill>
              </a:rPr>
              <a:t/>
            </a:r>
            <a:br>
              <a:rPr lang="fr-FR" altLang="en-US" sz="2400" dirty="0">
                <a:solidFill>
                  <a:srgbClr val="0033CC"/>
                </a:solidFill>
              </a:rPr>
            </a:br>
            <a:r>
              <a:rPr lang="fr-FR" altLang="en-US" sz="2400" dirty="0">
                <a:solidFill>
                  <a:srgbClr val="0033CC"/>
                </a:solidFill>
              </a:rPr>
              <a:t>Time-Division Multiple Access (TDMA)</a:t>
            </a:r>
          </a:p>
          <a:p>
            <a:pPr>
              <a:buClr>
                <a:schemeClr val="tx1"/>
              </a:buClr>
              <a:buSzPct val="117000"/>
              <a:buFont typeface="Wingdings" panose="05000000000000000000" pitchFamily="2" charset="2"/>
              <a:buNone/>
            </a:pPr>
            <a:r>
              <a:rPr lang="fr-FR" altLang="en-US" sz="2400" dirty="0">
                <a:solidFill>
                  <a:srgbClr val="0033CC"/>
                </a:solidFill>
              </a:rPr>
              <a:t>Code-Division Multiple Access (CDMA)</a:t>
            </a:r>
            <a:endParaRPr lang="en-US" altLang="en-US" sz="2400" dirty="0">
              <a:solidFill>
                <a:srgbClr val="0033CC"/>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7178988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458200" cy="762000"/>
          </a:xfrm>
        </p:spPr>
        <p:txBody>
          <a:bodyPr>
            <a:normAutofit fontScale="90000"/>
          </a:bodyPr>
          <a:lstStyle/>
          <a:p>
            <a:r>
              <a:rPr lang="en-US" dirty="0" smtClean="0"/>
              <a:t>4.3.1 Frequency division multiple access</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Content Placeholder 4"/>
          <p:cNvSpPr>
            <a:spLocks noGrp="1"/>
          </p:cNvSpPr>
          <p:nvPr>
            <p:ph sz="quarter" idx="1"/>
          </p:nvPr>
        </p:nvSpPr>
        <p:spPr>
          <a:xfrm>
            <a:off x="609600" y="1066800"/>
            <a:ext cx="8229600" cy="5334000"/>
          </a:xfrm>
        </p:spPr>
        <p:txBody>
          <a:bodyPr>
            <a:normAutofit/>
          </a:bodyPr>
          <a:lstStyle/>
          <a:p>
            <a:pPr algn="just"/>
            <a:r>
              <a:rPr lang="en-US" dirty="0" smtClean="0">
                <a:latin typeface="Times New Roman" panose="02020603050405020304" pitchFamily="18" charset="0"/>
                <a:cs typeface="Times New Roman" panose="02020603050405020304" pitchFamily="18" charset="0"/>
              </a:rPr>
              <a:t>In frequency division multiple access(FDMA) the available bandwidth is divided into frequency bands. Each stations is allocated a band to send its data.</a:t>
            </a:r>
          </a:p>
          <a:p>
            <a:pPr algn="just"/>
            <a:r>
              <a:rPr lang="en-US" dirty="0" smtClean="0">
                <a:latin typeface="Times New Roman" panose="02020603050405020304" pitchFamily="18" charset="0"/>
                <a:cs typeface="Times New Roman" panose="02020603050405020304" pitchFamily="18" charset="0"/>
              </a:rPr>
              <a:t>Each band is reserved for a specific station, and available to that station all the time.</a:t>
            </a:r>
          </a:p>
          <a:p>
            <a:pPr algn="just"/>
            <a:r>
              <a:rPr lang="en-US" dirty="0" smtClean="0">
                <a:latin typeface="Times New Roman" panose="02020603050405020304" pitchFamily="18" charset="0"/>
                <a:cs typeface="Times New Roman" panose="02020603050405020304" pitchFamily="18" charset="0"/>
              </a:rPr>
              <a:t>Each station also uses a </a:t>
            </a:r>
            <a:r>
              <a:rPr lang="en-US" dirty="0" err="1" smtClean="0">
                <a:latin typeface="Times New Roman" panose="02020603050405020304" pitchFamily="18" charset="0"/>
                <a:cs typeface="Times New Roman" panose="02020603050405020304" pitchFamily="18" charset="0"/>
              </a:rPr>
              <a:t>bandpass</a:t>
            </a:r>
            <a:r>
              <a:rPr lang="en-US" dirty="0" smtClean="0">
                <a:latin typeface="Times New Roman" panose="02020603050405020304" pitchFamily="18" charset="0"/>
                <a:cs typeface="Times New Roman" panose="02020603050405020304" pitchFamily="18" charset="0"/>
              </a:rPr>
              <a:t> filter to confine the transmitter frequencies.</a:t>
            </a:r>
          </a:p>
          <a:p>
            <a:pPr algn="just"/>
            <a:r>
              <a:rPr lang="en-US" dirty="0" smtClean="0">
                <a:latin typeface="Times New Roman" panose="02020603050405020304" pitchFamily="18" charset="0"/>
                <a:cs typeface="Times New Roman" panose="02020603050405020304" pitchFamily="18" charset="0"/>
              </a:rPr>
              <a:t>To prevent interference, allocated bands are separated from one another by small </a:t>
            </a:r>
            <a:r>
              <a:rPr lang="en-US" b="1" dirty="0" smtClean="0">
                <a:latin typeface="Times New Roman" panose="02020603050405020304" pitchFamily="18" charset="0"/>
                <a:cs typeface="Times New Roman" panose="02020603050405020304" pitchFamily="18" charset="0"/>
              </a:rPr>
              <a:t>guard bands.</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274638"/>
            <a:ext cx="8458200" cy="1143000"/>
          </a:xfrm>
        </p:spPr>
        <p:txBody>
          <a:bodyPr/>
          <a:lstStyle/>
          <a:p>
            <a:r>
              <a:rPr lang="en-US" altLang="en-US" dirty="0" smtClean="0"/>
              <a:t>4.1. Random technique of MAC</a:t>
            </a:r>
            <a:endParaRPr lang="en-US" altLang="en-US" dirty="0"/>
          </a:p>
        </p:txBody>
      </p:sp>
      <p:sp>
        <p:nvSpPr>
          <p:cNvPr id="8195" name="Rectangle 3"/>
          <p:cNvSpPr>
            <a:spLocks noGrp="1" noChangeArrowheads="1"/>
          </p:cNvSpPr>
          <p:nvPr>
            <p:ph type="body" idx="1"/>
          </p:nvPr>
        </p:nvSpPr>
        <p:spPr>
          <a:xfrm>
            <a:off x="381000" y="1563690"/>
            <a:ext cx="7434263" cy="4975225"/>
          </a:xfrm>
        </p:spPr>
        <p:txBody>
          <a:bodyPr/>
          <a:lstStyle/>
          <a:p>
            <a:pPr>
              <a:buFontTx/>
              <a:buChar char="•"/>
            </a:pPr>
            <a:r>
              <a:rPr lang="en-US" altLang="en-US" sz="2800" dirty="0" smtClean="0"/>
              <a:t>ALOHA</a:t>
            </a:r>
          </a:p>
          <a:p>
            <a:pPr lvl="1">
              <a:buFontTx/>
              <a:buChar char="•"/>
            </a:pPr>
            <a:r>
              <a:rPr lang="en-US" altLang="en-US" sz="2400" dirty="0" smtClean="0"/>
              <a:t>Pure ALOHA</a:t>
            </a:r>
          </a:p>
          <a:p>
            <a:pPr lvl="1">
              <a:buFontTx/>
              <a:buChar char="•"/>
            </a:pPr>
            <a:r>
              <a:rPr lang="en-US" altLang="en-US" sz="2400" dirty="0" smtClean="0"/>
              <a:t>Slotted ALOHA</a:t>
            </a:r>
            <a:endParaRPr lang="en-US" altLang="en-US" sz="2400" dirty="0"/>
          </a:p>
          <a:p>
            <a:pPr>
              <a:buFontTx/>
              <a:buChar char="•"/>
            </a:pPr>
            <a:r>
              <a:rPr lang="en-US" altLang="en-US" sz="2800" dirty="0"/>
              <a:t>Carrier Sense Multiple </a:t>
            </a:r>
            <a:r>
              <a:rPr lang="en-US" altLang="en-US" sz="2800" dirty="0" smtClean="0"/>
              <a:t>Access (CSMA)</a:t>
            </a:r>
          </a:p>
          <a:p>
            <a:pPr lvl="1">
              <a:buFontTx/>
              <a:buChar char="•"/>
            </a:pPr>
            <a:r>
              <a:rPr lang="en-US" altLang="en-US" sz="2400" dirty="0" smtClean="0"/>
              <a:t>CSMA/CD</a:t>
            </a:r>
          </a:p>
          <a:p>
            <a:pPr lvl="1">
              <a:buFontTx/>
              <a:buChar char="•"/>
            </a:pPr>
            <a:r>
              <a:rPr lang="en-US" altLang="en-US" sz="2400" dirty="0" smtClean="0"/>
              <a:t>CSMA/CA</a:t>
            </a:r>
            <a:endParaRPr lang="en-US" alt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5118805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3"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1284" name="Text Box 4"/>
          <p:cNvSpPr txBox="1">
            <a:spLocks noChangeArrowheads="1"/>
          </p:cNvSpPr>
          <p:nvPr/>
        </p:nvSpPr>
        <p:spPr bwMode="auto">
          <a:xfrm>
            <a:off x="1371600" y="381000"/>
            <a:ext cx="50344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Frequency-division </a:t>
            </a:r>
            <a:r>
              <a:rPr lang="en-US" altLang="en-US" sz="2000" dirty="0"/>
              <a:t>multiple access (FDMA)</a:t>
            </a:r>
          </a:p>
        </p:txBody>
      </p:sp>
      <p:pic>
        <p:nvPicPr>
          <p:cNvPr id="11212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591" y="1231900"/>
            <a:ext cx="5409009"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310359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normAutofit fontScale="90000"/>
          </a:bodyPr>
          <a:lstStyle/>
          <a:p>
            <a:r>
              <a:rPr lang="en-US" dirty="0" smtClean="0"/>
              <a:t>4.3.2 Time division multiple access</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Content Placeholder 4"/>
          <p:cNvSpPr>
            <a:spLocks noGrp="1"/>
          </p:cNvSpPr>
          <p:nvPr>
            <p:ph sz="quarter" idx="1"/>
          </p:nvPr>
        </p:nvSpPr>
        <p:spPr>
          <a:xfrm>
            <a:off x="609600" y="1066800"/>
            <a:ext cx="8229600" cy="5334000"/>
          </a:xfrm>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In time division multiple access the stations share the bandwidth of the channel in time.</a:t>
            </a:r>
          </a:p>
          <a:p>
            <a:pPr algn="just"/>
            <a:r>
              <a:rPr lang="en-US" dirty="0" smtClean="0">
                <a:latin typeface="Times New Roman" panose="02020603050405020304" pitchFamily="18" charset="0"/>
                <a:cs typeface="Times New Roman" panose="02020603050405020304" pitchFamily="18" charset="0"/>
              </a:rPr>
              <a:t>each station is allocated a time slot during which it can send data.</a:t>
            </a:r>
          </a:p>
          <a:p>
            <a:pPr algn="just"/>
            <a:r>
              <a:rPr lang="en-US" dirty="0" smtClean="0">
                <a:latin typeface="Times New Roman" panose="02020603050405020304" pitchFamily="18" charset="0"/>
                <a:cs typeface="Times New Roman" panose="02020603050405020304" pitchFamily="18" charset="0"/>
              </a:rPr>
              <a:t>Each station transmits its data in is assigned time slot.</a:t>
            </a:r>
          </a:p>
          <a:p>
            <a:pPr algn="just"/>
            <a:r>
              <a:rPr lang="en-US" dirty="0" smtClean="0">
                <a:latin typeface="Times New Roman" panose="02020603050405020304" pitchFamily="18" charset="0"/>
                <a:cs typeface="Times New Roman" panose="02020603050405020304" pitchFamily="18" charset="0"/>
              </a:rPr>
              <a:t>The main problem with TDMA lies in achieving synchronization between the different stations.</a:t>
            </a:r>
          </a:p>
          <a:p>
            <a:pPr algn="just"/>
            <a:r>
              <a:rPr lang="en-US" dirty="0" smtClean="0">
                <a:latin typeface="Times New Roman" panose="02020603050405020304" pitchFamily="18" charset="0"/>
                <a:cs typeface="Times New Roman" panose="02020603050405020304" pitchFamily="18" charset="0"/>
              </a:rPr>
              <a:t>Each station needs to know the beginning of its slot and the location of its slot.</a:t>
            </a:r>
          </a:p>
          <a:p>
            <a:pPr algn="just"/>
            <a:r>
              <a:rPr lang="en-US" dirty="0" smtClean="0">
                <a:latin typeface="Times New Roman" panose="02020603050405020304" pitchFamily="18" charset="0"/>
                <a:cs typeface="Times New Roman" panose="02020603050405020304" pitchFamily="18" charset="0"/>
              </a:rPr>
              <a:t>This may be difficult because of propagation delays introduced in the system if the station are spread over a large area.</a:t>
            </a:r>
          </a:p>
          <a:p>
            <a:pPr algn="just"/>
            <a:r>
              <a:rPr lang="en-US" dirty="0" smtClean="0">
                <a:latin typeface="Times New Roman" panose="02020603050405020304" pitchFamily="18" charset="0"/>
                <a:cs typeface="Times New Roman" panose="02020603050405020304" pitchFamily="18" charset="0"/>
              </a:rPr>
              <a:t>Synchronization is normally accomplished by having some synchronization bits at the beginning of each slot.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1"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3332" name="Text Box 4"/>
          <p:cNvSpPr txBox="1">
            <a:spLocks noChangeArrowheads="1"/>
          </p:cNvSpPr>
          <p:nvPr/>
        </p:nvSpPr>
        <p:spPr bwMode="auto">
          <a:xfrm>
            <a:off x="1371600" y="381000"/>
            <a:ext cx="45826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Time-division </a:t>
            </a:r>
            <a:r>
              <a:rPr lang="en-US" altLang="en-US" sz="2000" dirty="0"/>
              <a:t>multiple access (TDMA)</a:t>
            </a:r>
          </a:p>
        </p:txBody>
      </p:sp>
      <p:pic>
        <p:nvPicPr>
          <p:cNvPr id="11233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1" y="1243015"/>
            <a:ext cx="5409010"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9539597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normAutofit fontScale="90000"/>
          </a:bodyPr>
          <a:lstStyle/>
          <a:p>
            <a:r>
              <a:rPr lang="en-US" dirty="0" smtClean="0"/>
              <a:t>4.3.3 Code division multiple access</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Content Placeholder 4"/>
          <p:cNvSpPr>
            <a:spLocks noGrp="1"/>
          </p:cNvSpPr>
          <p:nvPr>
            <p:ph sz="quarter" idx="1"/>
          </p:nvPr>
        </p:nvSpPr>
        <p:spPr>
          <a:xfrm>
            <a:off x="609600" y="1066800"/>
            <a:ext cx="8229600" cy="5334000"/>
          </a:xfrm>
        </p:spPr>
        <p:txBody>
          <a:bodyPr>
            <a:normAutofit/>
          </a:bodyPr>
          <a:lstStyle/>
          <a:p>
            <a:pPr algn="just"/>
            <a:r>
              <a:rPr lang="en-US" dirty="0" smtClean="0">
                <a:latin typeface="Times New Roman" panose="02020603050405020304" pitchFamily="18" charset="0"/>
                <a:cs typeface="Times New Roman" panose="02020603050405020304" pitchFamily="18" charset="0"/>
              </a:rPr>
              <a:t>In CDMA differs from FDMA because only one channel occupies the entire bandwidth of the link.</a:t>
            </a:r>
          </a:p>
          <a:p>
            <a:pPr algn="just"/>
            <a:r>
              <a:rPr lang="en-US" dirty="0" smtClean="0">
                <a:latin typeface="Times New Roman" panose="02020603050405020304" pitchFamily="18" charset="0"/>
                <a:cs typeface="Times New Roman" panose="02020603050405020304" pitchFamily="18" charset="0"/>
              </a:rPr>
              <a:t>It differs from TDMA because all stations can send data simultaneously there is no timesharing.</a:t>
            </a:r>
          </a:p>
          <a:p>
            <a:pPr algn="just"/>
            <a:r>
              <a:rPr lang="en-US" dirty="0" smtClean="0">
                <a:latin typeface="Times New Roman" panose="02020603050405020304" pitchFamily="18" charset="0"/>
                <a:cs typeface="Times New Roman" panose="02020603050405020304" pitchFamily="18" charset="0"/>
              </a:rPr>
              <a:t>Here station communicate with different codes.</a:t>
            </a:r>
          </a:p>
          <a:p>
            <a:pPr algn="just"/>
            <a:r>
              <a:rPr lang="en-US" dirty="0" smtClean="0">
                <a:latin typeface="Times New Roman" panose="02020603050405020304" pitchFamily="18" charset="0"/>
                <a:cs typeface="Times New Roman" panose="02020603050405020304" pitchFamily="18" charset="0"/>
              </a:rPr>
              <a:t>For example class of student 10 where there is a pair of two students , total five pair all are communicating in different language so there will be no collision.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9" name="Rectangle 11"/>
          <p:cNvSpPr>
            <a:spLocks noChangeArrowheads="1"/>
          </p:cNvSpPr>
          <p:nvPr/>
        </p:nvSpPr>
        <p:spPr bwMode="auto">
          <a:xfrm>
            <a:off x="762000" y="2759075"/>
            <a:ext cx="6810375" cy="1077218"/>
          </a:xfrm>
          <a:prstGeom prst="rect">
            <a:avLst/>
          </a:prstGeom>
          <a:solidFill>
            <a:schemeClr val="bg1"/>
          </a:solidFill>
          <a:ln>
            <a:noFill/>
          </a:ln>
          <a:effectLst/>
        </p:spPr>
        <p:txBody>
          <a:bodyPr wrap="square">
            <a:spAutoFit/>
          </a:bodyPr>
          <a:lstStyle/>
          <a:p>
            <a:pPr algn="ctr"/>
            <a:r>
              <a:rPr lang="en-US" altLang="en-US" sz="3200" dirty="0">
                <a:latin typeface="Arial" panose="020B0604020202020204" pitchFamily="34" charset="0"/>
              </a:rPr>
              <a:t>In CDMA, one channel carries all transmissions simultaneously.</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3935302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9"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5380" name="Text Box 4"/>
          <p:cNvSpPr txBox="1">
            <a:spLocks noChangeArrowheads="1"/>
          </p:cNvSpPr>
          <p:nvPr/>
        </p:nvSpPr>
        <p:spPr bwMode="auto">
          <a:xfrm>
            <a:off x="1371601" y="381000"/>
            <a:ext cx="49423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400" dirty="0" smtClean="0">
                <a:solidFill>
                  <a:schemeClr val="folHlink"/>
                </a:solidFill>
              </a:rPr>
              <a:t> </a:t>
            </a:r>
            <a:r>
              <a:rPr lang="en-US" altLang="en-US" sz="2000" dirty="0"/>
              <a:t>Simple idea of communication with code</a:t>
            </a:r>
          </a:p>
        </p:txBody>
      </p:sp>
      <p:pic>
        <p:nvPicPr>
          <p:cNvPr id="112538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660" y="1338264"/>
            <a:ext cx="5443538" cy="430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4987869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8115" name="Text Box 3"/>
          <p:cNvSpPr txBox="1">
            <a:spLocks noChangeArrowheads="1"/>
          </p:cNvSpPr>
          <p:nvPr/>
        </p:nvSpPr>
        <p:spPr bwMode="auto">
          <a:xfrm>
            <a:off x="381000" y="406401"/>
            <a:ext cx="64753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smtClean="0">
                <a:latin typeface="Times" panose="02020603050405020304" pitchFamily="18" charset="0"/>
              </a:rPr>
              <a:t>4.4 STANDARD </a:t>
            </a:r>
            <a:r>
              <a:rPr lang="en-US" altLang="en-US" sz="3200" dirty="0">
                <a:latin typeface="Times" panose="02020603050405020304" pitchFamily="18" charset="0"/>
              </a:rPr>
              <a:t>ETHERNET</a:t>
            </a:r>
          </a:p>
        </p:txBody>
      </p:sp>
      <p:sp>
        <p:nvSpPr>
          <p:cNvPr id="858116"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8117" name="Rectangle 5"/>
          <p:cNvSpPr>
            <a:spLocks noChangeArrowheads="1"/>
          </p:cNvSpPr>
          <p:nvPr/>
        </p:nvSpPr>
        <p:spPr bwMode="auto">
          <a:xfrm>
            <a:off x="533400" y="1384302"/>
            <a:ext cx="8458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dirty="0">
                <a:latin typeface="Times New Roman" panose="02020603050405020304" pitchFamily="18" charset="0"/>
              </a:rPr>
              <a:t>The original Ethernet was created in 1976 at Xerox’s Palo Alto Research Center (PARC). Since then, it has gone through four generations. We briefly discuss the </a:t>
            </a:r>
            <a:r>
              <a:rPr lang="en-US" altLang="en-US" sz="2800" dirty="0">
                <a:solidFill>
                  <a:schemeClr val="hlink"/>
                </a:solidFill>
                <a:latin typeface="Times New Roman" panose="02020603050405020304" pitchFamily="18" charset="0"/>
              </a:rPr>
              <a:t>Standard (or traditional) Ethernet</a:t>
            </a:r>
            <a:r>
              <a:rPr lang="en-US" altLang="en-US" sz="2800" dirty="0">
                <a:latin typeface="Times New Roman" panose="02020603050405020304" pitchFamily="18" charset="0"/>
              </a:rPr>
              <a:t> in this section.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143698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7"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p:cNvSpPr txBox="1">
            <a:spLocks noChangeArrowheads="1"/>
          </p:cNvSpPr>
          <p:nvPr/>
        </p:nvSpPr>
        <p:spPr bwMode="auto">
          <a:xfrm>
            <a:off x="1371600" y="762000"/>
            <a:ext cx="7239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chemeClr val="folHlink"/>
                </a:solidFill>
                <a:latin typeface="Times New Roman" panose="02020603050405020304" pitchFamily="18" charset="0"/>
              </a:rPr>
              <a:t>Figure </a:t>
            </a:r>
            <a:r>
              <a:rPr lang="en-US" altLang="en-US" sz="2400" dirty="0" smtClean="0">
                <a:solidFill>
                  <a:schemeClr val="folHlink"/>
                </a:solidFill>
                <a:latin typeface="Times New Roman" panose="02020603050405020304" pitchFamily="18" charset="0"/>
              </a:rPr>
              <a:t> </a:t>
            </a:r>
            <a:r>
              <a:rPr lang="en-US" altLang="en-US" sz="2000" i="1" dirty="0">
                <a:latin typeface="Times New Roman" panose="02020603050405020304" pitchFamily="18" charset="0"/>
              </a:rPr>
              <a:t>802.3 MAC </a:t>
            </a:r>
            <a:r>
              <a:rPr lang="en-US" altLang="en-US" sz="2000" i="1" dirty="0" smtClean="0">
                <a:latin typeface="Times New Roman" panose="02020603050405020304" pitchFamily="18" charset="0"/>
              </a:rPr>
              <a:t>frame / Ethernet frame format</a:t>
            </a:r>
            <a:endParaRPr lang="en-US" altLang="en-US" sz="2000" i="1" dirty="0">
              <a:latin typeface="Times New Roman" panose="02020603050405020304" pitchFamily="18" charset="0"/>
            </a:endParaRPr>
          </a:p>
        </p:txBody>
      </p:sp>
      <p:pic>
        <p:nvPicPr>
          <p:cNvPr id="8663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398" y="2290765"/>
            <a:ext cx="6616303"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422028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1"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p:cNvSpPr txBox="1">
            <a:spLocks noChangeArrowheads="1"/>
          </p:cNvSpPr>
          <p:nvPr/>
        </p:nvSpPr>
        <p:spPr bwMode="auto">
          <a:xfrm>
            <a:off x="1371600" y="762000"/>
            <a:ext cx="45159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Minimum </a:t>
            </a:r>
            <a:r>
              <a:rPr lang="en-US" altLang="en-US" sz="2000" i="1" dirty="0">
                <a:latin typeface="Times New Roman" panose="02020603050405020304" pitchFamily="18" charset="0"/>
              </a:rPr>
              <a:t>and maximum lengths</a:t>
            </a:r>
          </a:p>
        </p:txBody>
      </p:sp>
      <p:pic>
        <p:nvPicPr>
          <p:cNvPr id="8673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2433638"/>
            <a:ext cx="6430566" cy="267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3327325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5"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p:cNvSpPr txBox="1">
            <a:spLocks noChangeArrowheads="1"/>
          </p:cNvSpPr>
          <p:nvPr/>
        </p:nvSpPr>
        <p:spPr bwMode="auto">
          <a:xfrm>
            <a:off x="1371601" y="762000"/>
            <a:ext cx="68821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Example </a:t>
            </a:r>
            <a:r>
              <a:rPr lang="en-US" altLang="en-US" sz="2000" i="1" dirty="0">
                <a:latin typeface="Times New Roman" panose="02020603050405020304" pitchFamily="18" charset="0"/>
              </a:rPr>
              <a:t>of an Ethernet address in hexadecimal notation</a:t>
            </a:r>
          </a:p>
        </p:txBody>
      </p:sp>
      <p:pic>
        <p:nvPicPr>
          <p:cNvPr id="868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1955" y="2679702"/>
            <a:ext cx="4558903"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471153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smtClean="0"/>
              <a:t>4.1.1Pure Aloha</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Content Placeholder 4"/>
          <p:cNvSpPr>
            <a:spLocks noGrp="1"/>
          </p:cNvSpPr>
          <p:nvPr>
            <p:ph sz="quarter" idx="1"/>
          </p:nvPr>
        </p:nvSpPr>
        <p:spPr>
          <a:xfrm>
            <a:off x="609600" y="1219200"/>
            <a:ext cx="8077200" cy="5105400"/>
          </a:xfrm>
        </p:spPr>
        <p:txBody>
          <a:bodyPr>
            <a:normAutofit fontScale="92500" lnSpcReduction="20000"/>
          </a:bodyPr>
          <a:lstStyle/>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It is content base approach means when data is available not frequently.</a:t>
            </a:r>
          </a:p>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The original aloha is called pure aloha.</a:t>
            </a:r>
          </a:p>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In this technique each station sends a frame whenever it has a frame to send.</a:t>
            </a:r>
          </a:p>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But there is only one channel so there may be a chance of collision between frames from different stations.</a:t>
            </a:r>
          </a:p>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Pure aloha protocol relies on acknowledgement from receiver, it expect acknowledgement from receiver.</a:t>
            </a:r>
          </a:p>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First method is time out in which station send frame after some time .In pure aloha when the time out period passes each station waits a random amount of time before resending its frame. It helps avoid more collisions.</a:t>
            </a:r>
          </a:p>
          <a:p>
            <a:pPr algn="just"/>
            <a:r>
              <a:rPr lang="en-US" dirty="0" smtClean="0">
                <a:latin typeface="Times New Roman" panose="02020603050405020304" pitchFamily="18" charset="0"/>
                <a:ea typeface="Tahoma" panose="020B0604030504040204" pitchFamily="34" charset="0"/>
                <a:cs typeface="Times New Roman" panose="02020603050405020304" pitchFamily="18" charset="0"/>
              </a:rPr>
              <a:t>Another method is retransmission of maximum frame after that station goes down and try after some time.</a:t>
            </a:r>
          </a:p>
          <a:p>
            <a:pPr algn="just"/>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dirty="0" smtClean="0">
              <a:latin typeface="Times New Roman" panose="02020603050405020304" pitchFamily="18" charset="0"/>
              <a:ea typeface="Tahoma" panose="020B0604030504040204" pitchFamily="34" charset="0"/>
              <a:cs typeface="Times New Roman" panose="02020603050405020304" pitchFamily="18" charset="0"/>
            </a:endParaRPr>
          </a:p>
          <a:p>
            <a:pPr algn="just"/>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9"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p:cNvSpPr txBox="1">
            <a:spLocks noChangeArrowheads="1"/>
          </p:cNvSpPr>
          <p:nvPr/>
        </p:nvSpPr>
        <p:spPr bwMode="auto">
          <a:xfrm>
            <a:off x="1371601" y="762000"/>
            <a:ext cx="46074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400" dirty="0" smtClean="0">
                <a:solidFill>
                  <a:schemeClr val="folHlink"/>
                </a:solidFill>
                <a:latin typeface="Times New Roman" panose="02020603050405020304" pitchFamily="18" charset="0"/>
              </a:rPr>
              <a:t> </a:t>
            </a:r>
            <a:r>
              <a:rPr lang="en-US" altLang="en-US" sz="2000" i="1" dirty="0" err="1">
                <a:latin typeface="Times New Roman" panose="02020603050405020304" pitchFamily="18" charset="0"/>
              </a:rPr>
              <a:t>Unicast</a:t>
            </a:r>
            <a:r>
              <a:rPr lang="en-US" altLang="en-US" sz="2000" i="1" dirty="0">
                <a:latin typeface="Times New Roman" panose="02020603050405020304" pitchFamily="18" charset="0"/>
              </a:rPr>
              <a:t> and multicast addresses</a:t>
            </a:r>
          </a:p>
        </p:txBody>
      </p:sp>
      <p:sp>
        <p:nvSpPr>
          <p:cNvPr id="869381" name="Line 5"/>
          <p:cNvSpPr>
            <a:spLocks noChangeShapeType="1"/>
          </p:cNvSpPr>
          <p:nvPr/>
        </p:nvSpPr>
        <p:spPr bwMode="auto">
          <a:xfrm>
            <a:off x="1257300" y="6248400"/>
            <a:ext cx="657225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513" y="2057400"/>
            <a:ext cx="5457825"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11"/>
          <p:cNvSpPr>
            <a:spLocks noChangeArrowheads="1"/>
          </p:cNvSpPr>
          <p:nvPr/>
        </p:nvSpPr>
        <p:spPr bwMode="auto">
          <a:xfrm>
            <a:off x="381000" y="3418343"/>
            <a:ext cx="8001000" cy="2677656"/>
          </a:xfrm>
          <a:prstGeom prst="rect">
            <a:avLst/>
          </a:prstGeom>
          <a:solidFill>
            <a:schemeClr val="bg1"/>
          </a:solidFill>
          <a:ln>
            <a:noFill/>
          </a:ln>
          <a:effectLst/>
          <a:extLst/>
        </p:spPr>
        <p:txBody>
          <a:bodyPr wrap="square">
            <a:spAutoFit/>
          </a:bodyPr>
          <a:lstStyle/>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least significant bit of the first </a:t>
            </a:r>
            <a:r>
              <a:rPr lang="en-US" altLang="en-US" sz="2800" dirty="0" smtClean="0">
                <a:latin typeface="Times New Roman" panose="02020603050405020304" pitchFamily="18" charset="0"/>
                <a:cs typeface="Times New Roman" panose="02020603050405020304" pitchFamily="18" charset="0"/>
              </a:rPr>
              <a:t>byte defines </a:t>
            </a:r>
            <a:r>
              <a:rPr lang="en-US" altLang="en-US" sz="2800" dirty="0">
                <a:latin typeface="Times New Roman" panose="02020603050405020304" pitchFamily="18" charset="0"/>
                <a:cs typeface="Times New Roman" panose="02020603050405020304" pitchFamily="18" charset="0"/>
              </a:rPr>
              <a:t>the type of </a:t>
            </a:r>
            <a:r>
              <a:rPr lang="en-US" altLang="en-US" sz="2800" dirty="0" smtClean="0">
                <a:latin typeface="Times New Roman" panose="02020603050405020304" pitchFamily="18" charset="0"/>
                <a:cs typeface="Times New Roman" panose="02020603050405020304" pitchFamily="18" charset="0"/>
              </a:rPr>
              <a:t>address.</a:t>
            </a:r>
          </a:p>
          <a:p>
            <a:pPr marL="457200" indent="-457200" algn="just">
              <a:buFont typeface="Arial" panose="020B0604020202020204" pitchFamily="34" charset="0"/>
              <a:buChar char="•"/>
            </a:pPr>
            <a:r>
              <a:rPr lang="en-US" altLang="en-US" sz="2800" dirty="0" smtClean="0">
                <a:latin typeface="Times New Roman" panose="02020603050405020304" pitchFamily="18" charset="0"/>
                <a:cs typeface="Times New Roman" panose="02020603050405020304" pitchFamily="18" charset="0"/>
              </a:rPr>
              <a:t>If </a:t>
            </a:r>
            <a:r>
              <a:rPr lang="en-US" altLang="en-US" sz="2800" dirty="0">
                <a:latin typeface="Times New Roman" panose="02020603050405020304" pitchFamily="18" charset="0"/>
                <a:cs typeface="Times New Roman" panose="02020603050405020304" pitchFamily="18" charset="0"/>
              </a:rPr>
              <a:t>the bit is 0, the address is unicast</a:t>
            </a:r>
            <a:r>
              <a:rPr lang="en-US" altLang="en-US" sz="2800" dirty="0" smtClean="0">
                <a:latin typeface="Times New Roman" panose="02020603050405020304" pitchFamily="18" charset="0"/>
                <a:cs typeface="Times New Roman" panose="02020603050405020304" pitchFamily="18" charset="0"/>
              </a:rPr>
              <a:t>; otherwise</a:t>
            </a:r>
            <a:r>
              <a:rPr lang="en-US" altLang="en-US" sz="2800" dirty="0">
                <a:latin typeface="Times New Roman" panose="02020603050405020304" pitchFamily="18" charset="0"/>
                <a:cs typeface="Times New Roman" panose="02020603050405020304" pitchFamily="18" charset="0"/>
              </a:rPr>
              <a:t>, it </a:t>
            </a:r>
            <a:r>
              <a:rPr lang="en-US" altLang="en-US" sz="2800" dirty="0" smtClean="0">
                <a:latin typeface="Times New Roman" panose="02020603050405020304" pitchFamily="18" charset="0"/>
                <a:cs typeface="Times New Roman" panose="02020603050405020304" pitchFamily="18" charset="0"/>
              </a:rPr>
              <a:t>is multicast.</a:t>
            </a:r>
          </a:p>
          <a:p>
            <a:pPr marL="457200" indent="-45720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The broadcast destination address is a special case </a:t>
            </a:r>
            <a:r>
              <a:rPr lang="en-US" altLang="en-US" sz="2800" dirty="0" smtClean="0">
                <a:latin typeface="Times New Roman" panose="02020603050405020304" pitchFamily="18" charset="0"/>
                <a:cs typeface="Times New Roman" panose="02020603050405020304" pitchFamily="18" charset="0"/>
              </a:rPr>
              <a:t>of the </a:t>
            </a:r>
            <a:r>
              <a:rPr lang="en-US" altLang="en-US" sz="2800" dirty="0">
                <a:latin typeface="Times New Roman" panose="02020603050405020304" pitchFamily="18" charset="0"/>
                <a:cs typeface="Times New Roman" panose="02020603050405020304" pitchFamily="18" charset="0"/>
              </a:rPr>
              <a:t>multicast address in which all bits are 1s</a:t>
            </a:r>
            <a:r>
              <a:rPr lang="en-US" altLang="en-US" sz="2800" dirty="0" smtClean="0">
                <a:latin typeface="Times New Roman" panose="02020603050405020304" pitchFamily="18" charset="0"/>
                <a:cs typeface="Times New Roman" panose="02020603050405020304" pitchFamily="18" charset="0"/>
              </a:rPr>
              <a:t>.</a:t>
            </a:r>
            <a:endParaRPr lang="en-US" altLang="en-US" sz="28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50</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5907246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5283"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p:cNvSpPr txBox="1">
            <a:spLocks noChangeArrowheads="1"/>
          </p:cNvSpPr>
          <p:nvPr/>
        </p:nvSpPr>
        <p:spPr bwMode="auto">
          <a:xfrm>
            <a:off x="1371600" y="762000"/>
            <a:ext cx="5745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Ethernet </a:t>
            </a:r>
            <a:r>
              <a:rPr lang="en-US" altLang="en-US" sz="2000" i="1" dirty="0">
                <a:latin typeface="Times New Roman" panose="02020603050405020304" pitchFamily="18" charset="0"/>
              </a:rPr>
              <a:t>evolution through four generations</a:t>
            </a:r>
          </a:p>
        </p:txBody>
      </p:sp>
      <p:pic>
        <p:nvPicPr>
          <p:cNvPr id="8652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670" y="2286000"/>
            <a:ext cx="5545931"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5081993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3"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p:cNvSpPr txBox="1">
            <a:spLocks noChangeArrowheads="1"/>
          </p:cNvSpPr>
          <p:nvPr/>
        </p:nvSpPr>
        <p:spPr bwMode="auto">
          <a:xfrm>
            <a:off x="1371601" y="762000"/>
            <a:ext cx="45449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Categories </a:t>
            </a:r>
            <a:r>
              <a:rPr lang="en-US" altLang="en-US" sz="2000" i="1" dirty="0">
                <a:latin typeface="Times New Roman" panose="02020603050405020304" pitchFamily="18" charset="0"/>
              </a:rPr>
              <a:t>of Standard Ethernet</a:t>
            </a:r>
          </a:p>
        </p:txBody>
      </p:sp>
      <p:pic>
        <p:nvPicPr>
          <p:cNvPr id="8704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33602"/>
            <a:ext cx="4792266" cy="335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6942522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7"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p:cNvSpPr txBox="1">
            <a:spLocks noChangeArrowheads="1"/>
          </p:cNvSpPr>
          <p:nvPr/>
        </p:nvSpPr>
        <p:spPr bwMode="auto">
          <a:xfrm>
            <a:off x="1371600" y="762000"/>
            <a:ext cx="6099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Encoding </a:t>
            </a:r>
            <a:r>
              <a:rPr lang="en-US" altLang="en-US" sz="2000" i="1" dirty="0">
                <a:latin typeface="Times New Roman" panose="02020603050405020304" pitchFamily="18" charset="0"/>
              </a:rPr>
              <a:t>in a Standard Ethernet implementation</a:t>
            </a:r>
          </a:p>
        </p:txBody>
      </p:sp>
      <p:pic>
        <p:nvPicPr>
          <p:cNvPr id="8714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61" y="2363788"/>
            <a:ext cx="5525690"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0254051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667"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p:cNvSpPr txBox="1">
            <a:spLocks noChangeArrowheads="1"/>
          </p:cNvSpPr>
          <p:nvPr/>
        </p:nvSpPr>
        <p:spPr bwMode="auto">
          <a:xfrm>
            <a:off x="1371601" y="762000"/>
            <a:ext cx="42226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Fast </a:t>
            </a:r>
            <a:r>
              <a:rPr lang="en-US" altLang="en-US" sz="2000" i="1" dirty="0">
                <a:latin typeface="Times New Roman" panose="02020603050405020304" pitchFamily="18" charset="0"/>
              </a:rPr>
              <a:t>Ethernet implementations</a:t>
            </a:r>
          </a:p>
        </p:txBody>
      </p:sp>
      <p:pic>
        <p:nvPicPr>
          <p:cNvPr id="88167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514600"/>
            <a:ext cx="49911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14643641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739"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0" name="Text Box 4"/>
          <p:cNvSpPr txBox="1">
            <a:spLocks noChangeArrowheads="1"/>
          </p:cNvSpPr>
          <p:nvPr/>
        </p:nvSpPr>
        <p:spPr bwMode="auto">
          <a:xfrm>
            <a:off x="1371601" y="762000"/>
            <a:ext cx="45496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Gigabit </a:t>
            </a:r>
            <a:r>
              <a:rPr lang="en-US" altLang="en-US" sz="2000" i="1" dirty="0">
                <a:latin typeface="Times New Roman" panose="02020603050405020304" pitchFamily="18" charset="0"/>
              </a:rPr>
              <a:t>Ethernet implementations</a:t>
            </a:r>
          </a:p>
        </p:txBody>
      </p:sp>
      <p:pic>
        <p:nvPicPr>
          <p:cNvPr id="8847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516" y="2209802"/>
            <a:ext cx="5970984" cy="289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5372645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99163" y="120091"/>
            <a:ext cx="3345674" cy="1143000"/>
          </a:xfrm>
        </p:spPr>
        <p:txBody>
          <a:bodyPr>
            <a:normAutofit fontScale="90000"/>
          </a:bodyPr>
          <a:lstStyle/>
          <a:p>
            <a:r>
              <a:rPr lang="en-US" dirty="0" smtClean="0"/>
              <a:t>Ethernet Evolution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47683920"/>
              </p:ext>
            </p:extLst>
          </p:nvPr>
        </p:nvGraphicFramePr>
        <p:xfrm>
          <a:off x="199522" y="932647"/>
          <a:ext cx="8619286" cy="5661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9441183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dirty="0"/>
              <a:t>Local Internetworking</a:t>
            </a:r>
          </a:p>
        </p:txBody>
      </p:sp>
      <p:sp>
        <p:nvSpPr>
          <p:cNvPr id="59395" name="Rectangle 3"/>
          <p:cNvSpPr>
            <a:spLocks noGrp="1" noChangeArrowheads="1"/>
          </p:cNvSpPr>
          <p:nvPr>
            <p:ph type="body" idx="1"/>
          </p:nvPr>
        </p:nvSpPr>
        <p:spPr>
          <a:xfrm>
            <a:off x="691853" y="1392842"/>
            <a:ext cx="7498080" cy="4800600"/>
          </a:xfrm>
        </p:spPr>
        <p:txBody>
          <a:bodyPr/>
          <a:lstStyle/>
          <a:p>
            <a:pPr algn="ctr">
              <a:buFontTx/>
              <a:buNone/>
            </a:pPr>
            <a:r>
              <a:rPr lang="en-US" altLang="en-US" dirty="0"/>
              <a:t>A configuration with four LANs and two bridges.</a:t>
            </a:r>
          </a:p>
        </p:txBody>
      </p:sp>
      <p:pic>
        <p:nvPicPr>
          <p:cNvPr id="59396" name="Picture 4" descr="4-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608" y="2504584"/>
            <a:ext cx="6180535" cy="260191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256398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a:t>Spanning Tree Bridges</a:t>
            </a:r>
          </a:p>
        </p:txBody>
      </p:sp>
      <p:sp>
        <p:nvSpPr>
          <p:cNvPr id="60419" name="Rectangle 3"/>
          <p:cNvSpPr>
            <a:spLocks noGrp="1" noChangeArrowheads="1"/>
          </p:cNvSpPr>
          <p:nvPr>
            <p:ph type="body" idx="1"/>
          </p:nvPr>
        </p:nvSpPr>
        <p:spPr/>
        <p:txBody>
          <a:bodyPr/>
          <a:lstStyle/>
          <a:p>
            <a:pPr algn="ctr">
              <a:buFontTx/>
              <a:buNone/>
            </a:pPr>
            <a:r>
              <a:rPr lang="en-US" altLang="en-US"/>
              <a:t>Two parallel transparent bridges.</a:t>
            </a:r>
          </a:p>
        </p:txBody>
      </p:sp>
      <p:pic>
        <p:nvPicPr>
          <p:cNvPr id="60420" name="Picture 4" descr="4-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529" y="1530350"/>
            <a:ext cx="5334000" cy="374808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6170887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a:t>Spanning Tree Bridges (2)</a:t>
            </a:r>
          </a:p>
        </p:txBody>
      </p:sp>
      <p:sp>
        <p:nvSpPr>
          <p:cNvPr id="61443" name="Rectangle 3"/>
          <p:cNvSpPr>
            <a:spLocks noGrp="1" noChangeArrowheads="1"/>
          </p:cNvSpPr>
          <p:nvPr>
            <p:ph type="body" idx="1"/>
          </p:nvPr>
        </p:nvSpPr>
        <p:spPr>
          <a:xfrm>
            <a:off x="762000" y="4953000"/>
            <a:ext cx="7924800" cy="1276350"/>
          </a:xfrm>
        </p:spPr>
        <p:txBody>
          <a:bodyPr>
            <a:normAutofit/>
          </a:bodyPr>
          <a:lstStyle/>
          <a:p>
            <a:pPr>
              <a:lnSpc>
                <a:spcPct val="90000"/>
              </a:lnSpc>
              <a:buFontTx/>
              <a:buNone/>
            </a:pPr>
            <a:r>
              <a:rPr lang="en-US" altLang="en-US" dirty="0">
                <a:solidFill>
                  <a:schemeClr val="accent2"/>
                </a:solidFill>
                <a:latin typeface="Times New Roman" panose="02020603050405020304" pitchFamily="18" charset="0"/>
                <a:cs typeface="Times New Roman" panose="02020603050405020304" pitchFamily="18" charset="0"/>
              </a:rPr>
              <a:t>(a)</a:t>
            </a:r>
            <a:r>
              <a:rPr lang="en-US" altLang="en-US" dirty="0">
                <a:latin typeface="Times New Roman" panose="02020603050405020304" pitchFamily="18" charset="0"/>
                <a:cs typeface="Times New Roman" panose="02020603050405020304" pitchFamily="18" charset="0"/>
              </a:rPr>
              <a:t> Interconnected LANs.  </a:t>
            </a:r>
            <a:r>
              <a:rPr lang="en-US" altLang="en-US" dirty="0">
                <a:solidFill>
                  <a:schemeClr val="accent2"/>
                </a:solidFill>
                <a:latin typeface="Times New Roman" panose="02020603050405020304" pitchFamily="18" charset="0"/>
                <a:cs typeface="Times New Roman" panose="02020603050405020304" pitchFamily="18" charset="0"/>
              </a:rPr>
              <a:t>(b)</a:t>
            </a:r>
            <a:r>
              <a:rPr lang="en-US" altLang="en-US" dirty="0">
                <a:latin typeface="Times New Roman" panose="02020603050405020304" pitchFamily="18" charset="0"/>
                <a:cs typeface="Times New Roman" panose="02020603050405020304" pitchFamily="18" charset="0"/>
              </a:rPr>
              <a:t> A spanning tree covering the LANs. The dotted lines are not part of the spanning tree.</a:t>
            </a:r>
          </a:p>
        </p:txBody>
      </p:sp>
      <p:pic>
        <p:nvPicPr>
          <p:cNvPr id="61444" name="Picture 4" descr="4-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306" y="1317627"/>
            <a:ext cx="5791200" cy="361156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646016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9"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20" name="Text Box 4"/>
          <p:cNvSpPr txBox="1">
            <a:spLocks noChangeArrowheads="1"/>
          </p:cNvSpPr>
          <p:nvPr/>
        </p:nvSpPr>
        <p:spPr bwMode="auto">
          <a:xfrm>
            <a:off x="1371600" y="381000"/>
            <a:ext cx="43009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Frames </a:t>
            </a:r>
            <a:r>
              <a:rPr lang="en-US" altLang="en-US" sz="2000" dirty="0"/>
              <a:t>in a pure ALOHA network</a:t>
            </a:r>
          </a:p>
        </p:txBody>
      </p:sp>
      <p:pic>
        <p:nvPicPr>
          <p:cNvPr id="108442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7307" y="1600201"/>
            <a:ext cx="6465094"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48848899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a:t>Remote Bridges</a:t>
            </a:r>
          </a:p>
        </p:txBody>
      </p:sp>
      <p:sp>
        <p:nvSpPr>
          <p:cNvPr id="62467" name="Rectangle 3"/>
          <p:cNvSpPr>
            <a:spLocks noGrp="1" noChangeArrowheads="1"/>
          </p:cNvSpPr>
          <p:nvPr>
            <p:ph type="body" idx="1"/>
          </p:nvPr>
        </p:nvSpPr>
        <p:spPr/>
        <p:txBody>
          <a:bodyPr/>
          <a:lstStyle/>
          <a:p>
            <a:pPr algn="ctr">
              <a:buFontTx/>
              <a:buNone/>
            </a:pPr>
            <a:r>
              <a:rPr lang="en-US" altLang="en-US"/>
              <a:t>Remote bridges can be used to interconnect distant LANs.</a:t>
            </a:r>
          </a:p>
        </p:txBody>
      </p:sp>
      <p:pic>
        <p:nvPicPr>
          <p:cNvPr id="62468" name="Picture 4" descr="4-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292" y="2044702"/>
            <a:ext cx="6140053" cy="2570163"/>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8701461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613297" y="0"/>
            <a:ext cx="5880497" cy="1143000"/>
          </a:xfrm>
        </p:spPr>
        <p:txBody>
          <a:bodyPr>
            <a:normAutofit/>
          </a:bodyPr>
          <a:lstStyle/>
          <a:p>
            <a:r>
              <a:rPr lang="en-US" altLang="en-US" sz="2800" dirty="0"/>
              <a:t>Repeaters, Hubs, Bridges, Switches, Routers and Gateways</a:t>
            </a:r>
          </a:p>
        </p:txBody>
      </p:sp>
      <p:sp>
        <p:nvSpPr>
          <p:cNvPr id="63491" name="Rectangle 3"/>
          <p:cNvSpPr>
            <a:spLocks noGrp="1" noChangeArrowheads="1"/>
          </p:cNvSpPr>
          <p:nvPr>
            <p:ph type="body" idx="1"/>
          </p:nvPr>
        </p:nvSpPr>
        <p:spPr>
          <a:xfrm>
            <a:off x="2420541" y="5427665"/>
            <a:ext cx="5580459" cy="1125537"/>
          </a:xfrm>
        </p:spPr>
        <p:txBody>
          <a:bodyPr>
            <a:normAutofit/>
          </a:bodyPr>
          <a:lstStyle/>
          <a:p>
            <a:pPr>
              <a:buFontTx/>
              <a:buNone/>
            </a:pPr>
            <a:r>
              <a:rPr lang="en-US" altLang="en-US">
                <a:solidFill>
                  <a:schemeClr val="accent2"/>
                </a:solidFill>
              </a:rPr>
              <a:t>(a)</a:t>
            </a:r>
            <a:r>
              <a:rPr lang="en-US" altLang="en-US"/>
              <a:t> Which device is in which layer.</a:t>
            </a:r>
          </a:p>
          <a:p>
            <a:pPr>
              <a:buFontTx/>
              <a:buNone/>
            </a:pPr>
            <a:r>
              <a:rPr lang="en-US" altLang="en-US">
                <a:solidFill>
                  <a:schemeClr val="accent2"/>
                </a:solidFill>
              </a:rPr>
              <a:t>(b)</a:t>
            </a:r>
            <a:r>
              <a:rPr lang="en-US" altLang="en-US"/>
              <a:t> Frames, packets, and headers.</a:t>
            </a:r>
          </a:p>
        </p:txBody>
      </p:sp>
      <p:pic>
        <p:nvPicPr>
          <p:cNvPr id="63492" name="Picture 4" descr="4-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8769" y="1970088"/>
            <a:ext cx="6040041" cy="275431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6041222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62000" y="304800"/>
            <a:ext cx="8382001" cy="1143000"/>
          </a:xfrm>
        </p:spPr>
        <p:txBody>
          <a:bodyPr>
            <a:normAutofit fontScale="90000"/>
          </a:bodyPr>
          <a:lstStyle/>
          <a:p>
            <a:r>
              <a:rPr lang="en-US" altLang="en-US" sz="3600" dirty="0"/>
              <a:t>Repeaters, Hubs, Bridges, Switches, Routers and Gateways (2)</a:t>
            </a:r>
          </a:p>
        </p:txBody>
      </p:sp>
      <p:sp>
        <p:nvSpPr>
          <p:cNvPr id="64515" name="Rectangle 3"/>
          <p:cNvSpPr>
            <a:spLocks noGrp="1" noChangeArrowheads="1"/>
          </p:cNvSpPr>
          <p:nvPr>
            <p:ph type="body" idx="1"/>
          </p:nvPr>
        </p:nvSpPr>
        <p:spPr/>
        <p:txBody>
          <a:bodyPr/>
          <a:lstStyle/>
          <a:p>
            <a:pPr algn="ctr">
              <a:buFontTx/>
              <a:buNone/>
            </a:pPr>
            <a:r>
              <a:rPr lang="en-US" altLang="en-US">
                <a:solidFill>
                  <a:schemeClr val="accent2"/>
                </a:solidFill>
              </a:rPr>
              <a:t>(a)</a:t>
            </a:r>
            <a:r>
              <a:rPr lang="en-US" altLang="en-US"/>
              <a:t> A hub.  </a:t>
            </a:r>
            <a:r>
              <a:rPr lang="en-US" altLang="en-US">
                <a:solidFill>
                  <a:schemeClr val="accent2"/>
                </a:solidFill>
              </a:rPr>
              <a:t>(b)</a:t>
            </a:r>
            <a:r>
              <a:rPr lang="en-US" altLang="en-US"/>
              <a:t> A bridge.  </a:t>
            </a:r>
            <a:r>
              <a:rPr lang="en-US" altLang="en-US">
                <a:solidFill>
                  <a:schemeClr val="accent2"/>
                </a:solidFill>
              </a:rPr>
              <a:t>(c)</a:t>
            </a:r>
            <a:r>
              <a:rPr lang="en-US" altLang="en-US"/>
              <a:t> a switch.</a:t>
            </a:r>
          </a:p>
        </p:txBody>
      </p:sp>
      <p:pic>
        <p:nvPicPr>
          <p:cNvPr id="64516" name="Picture 4" descr="4-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889" y="2607167"/>
            <a:ext cx="6206729" cy="287178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62</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9817145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Virtual LANs</a:t>
            </a:r>
          </a:p>
        </p:txBody>
      </p:sp>
      <p:sp>
        <p:nvSpPr>
          <p:cNvPr id="65539" name="Rectangle 3"/>
          <p:cNvSpPr>
            <a:spLocks noGrp="1" noChangeArrowheads="1"/>
          </p:cNvSpPr>
          <p:nvPr>
            <p:ph type="body" idx="1"/>
          </p:nvPr>
        </p:nvSpPr>
        <p:spPr/>
        <p:txBody>
          <a:bodyPr/>
          <a:lstStyle/>
          <a:p>
            <a:pPr algn="ctr">
              <a:buFontTx/>
              <a:buNone/>
            </a:pPr>
            <a:r>
              <a:rPr lang="en-US" altLang="en-US"/>
              <a:t>A building with centralized wiring using hubs and a switch.</a:t>
            </a:r>
          </a:p>
        </p:txBody>
      </p:sp>
      <p:pic>
        <p:nvPicPr>
          <p:cNvPr id="65540" name="Picture 4" descr="4-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498" y="2362199"/>
            <a:ext cx="5927702" cy="3848101"/>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5079368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a:t>Virtual LANs (2)</a:t>
            </a:r>
          </a:p>
        </p:txBody>
      </p:sp>
      <p:sp>
        <p:nvSpPr>
          <p:cNvPr id="66563" name="Rectangle 3"/>
          <p:cNvSpPr>
            <a:spLocks noGrp="1" noChangeArrowheads="1"/>
          </p:cNvSpPr>
          <p:nvPr>
            <p:ph type="body" idx="1"/>
          </p:nvPr>
        </p:nvSpPr>
        <p:spPr>
          <a:xfrm>
            <a:off x="228600" y="5286375"/>
            <a:ext cx="8763000" cy="1301750"/>
          </a:xfrm>
        </p:spPr>
        <p:txBody>
          <a:bodyPr>
            <a:normAutofit/>
          </a:bodyPr>
          <a:lstStyle/>
          <a:p>
            <a:pPr algn="just">
              <a:buFontTx/>
              <a:buNone/>
            </a:pPr>
            <a:r>
              <a:rPr lang="en-US" altLang="en-US" sz="2000" dirty="0">
                <a:solidFill>
                  <a:schemeClr val="accent2"/>
                </a:solidFill>
              </a:rPr>
              <a:t>    </a:t>
            </a:r>
            <a:r>
              <a:rPr lang="en-US" altLang="en-US" sz="2000" dirty="0" smtClean="0">
                <a:solidFill>
                  <a:schemeClr val="accent2"/>
                </a:solidFill>
              </a:rPr>
              <a:t>(</a:t>
            </a:r>
            <a:r>
              <a:rPr lang="en-US" altLang="en-US" sz="2000" dirty="0">
                <a:solidFill>
                  <a:schemeClr val="accent2"/>
                </a:solidFill>
              </a:rPr>
              <a:t>a)</a:t>
            </a:r>
            <a:r>
              <a:rPr lang="en-US" altLang="en-US" sz="2000" dirty="0"/>
              <a:t> Four physical LANs organized into two VLANs, gray and white, by two bridges.  </a:t>
            </a:r>
            <a:r>
              <a:rPr lang="en-US" altLang="en-US" sz="2000" dirty="0">
                <a:solidFill>
                  <a:schemeClr val="accent2"/>
                </a:solidFill>
              </a:rPr>
              <a:t>(b)</a:t>
            </a:r>
            <a:r>
              <a:rPr lang="en-US" altLang="en-US" sz="2000" dirty="0"/>
              <a:t> The same 15 machines organized into two VLANs by switches.</a:t>
            </a:r>
          </a:p>
        </p:txBody>
      </p:sp>
      <p:pic>
        <p:nvPicPr>
          <p:cNvPr id="66564" name="Picture 4" descr="4-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14463"/>
            <a:ext cx="5486400" cy="33909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1241817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5" name="Content Placeholder 4"/>
          <p:cNvSpPr>
            <a:spLocks noGrp="1"/>
          </p:cNvSpPr>
          <p:nvPr>
            <p:ph sz="quarter" idx="1"/>
          </p:nvPr>
        </p:nvSpPr>
        <p:spPr>
          <a:xfrm>
            <a:off x="3429000" y="2971800"/>
            <a:ext cx="2743200" cy="838200"/>
          </a:xfrm>
        </p:spPr>
        <p:txBody>
          <a:bodyPr>
            <a:noAutofit/>
          </a:bodyPr>
          <a:lstStyle/>
          <a:p>
            <a:pPr>
              <a:buNone/>
            </a:pPr>
            <a:r>
              <a:rPr lang="en-US" sz="4800" dirty="0" smtClean="0">
                <a:solidFill>
                  <a:schemeClr val="accent1"/>
                </a:solidFill>
              </a:rPr>
              <a:t>Thank You</a:t>
            </a:r>
            <a:endParaRPr lang="en-US" sz="4800" dirty="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468" name="Text Box 4"/>
          <p:cNvSpPr txBox="1">
            <a:spLocks noChangeArrowheads="1"/>
          </p:cNvSpPr>
          <p:nvPr/>
        </p:nvSpPr>
        <p:spPr bwMode="auto">
          <a:xfrm>
            <a:off x="1371600" y="381000"/>
            <a:ext cx="45509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it-IT" altLang="en-US" sz="2000" dirty="0" smtClean="0"/>
              <a:t>Procedure </a:t>
            </a:r>
            <a:r>
              <a:rPr lang="it-IT" altLang="en-US" sz="2000" dirty="0"/>
              <a:t>for pure ALOHA protocol</a:t>
            </a:r>
            <a:endParaRPr lang="en-US" altLang="en-US" sz="2000" dirty="0"/>
          </a:p>
        </p:txBody>
      </p:sp>
      <p:pic>
        <p:nvPicPr>
          <p:cNvPr id="108647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6203" y="1206500"/>
            <a:ext cx="4566047"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2075160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5"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8516" name="Text Box 4"/>
          <p:cNvSpPr txBox="1">
            <a:spLocks noChangeArrowheads="1"/>
          </p:cNvSpPr>
          <p:nvPr/>
        </p:nvSpPr>
        <p:spPr bwMode="auto">
          <a:xfrm>
            <a:off x="1371600" y="381000"/>
            <a:ext cx="50660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rPr>
              <a:t>Figure </a:t>
            </a:r>
            <a:r>
              <a:rPr lang="en-US" altLang="en-US" sz="2000" dirty="0" smtClean="0"/>
              <a:t>Vulnerable </a:t>
            </a:r>
            <a:r>
              <a:rPr lang="en-US" altLang="en-US" sz="2000" dirty="0"/>
              <a:t>time for pure ALOHA protocol</a:t>
            </a:r>
          </a:p>
        </p:txBody>
      </p:sp>
      <p:pic>
        <p:nvPicPr>
          <p:cNvPr id="108852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048" y="1376365"/>
            <a:ext cx="5244703" cy="449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070638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dirty="0" smtClean="0"/>
              <a:t>4.1.2 Slotted Aloha</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a:xfrm>
            <a:off x="609600" y="1219200"/>
            <a:ext cx="8077200" cy="4800600"/>
          </a:xfrm>
        </p:spPr>
        <p:txBody>
          <a:bodyPr>
            <a:normAutofit/>
          </a:bodyPr>
          <a:lstStyle/>
          <a:p>
            <a:pPr algn="just"/>
            <a:r>
              <a:rPr lang="en-US" dirty="0" smtClean="0">
                <a:latin typeface="Times New Roman" panose="02020603050405020304" pitchFamily="18" charset="0"/>
                <a:cs typeface="Times New Roman" panose="02020603050405020304" pitchFamily="18" charset="0"/>
              </a:rPr>
              <a:t>Slotted aloha was invented to improve the efficiency of the pure aloha.</a:t>
            </a:r>
          </a:p>
          <a:p>
            <a:pPr algn="just"/>
            <a:r>
              <a:rPr lang="en-US" dirty="0" smtClean="0">
                <a:latin typeface="Times New Roman" panose="02020603050405020304" pitchFamily="18" charset="0"/>
                <a:cs typeface="Times New Roman" panose="02020603050405020304" pitchFamily="18" charset="0"/>
              </a:rPr>
              <a:t>In slotted aloha we divide the time into slots of Ts and force the station to send only at the beginning of the time slot.</a:t>
            </a:r>
          </a:p>
          <a:p>
            <a:pPr algn="just"/>
            <a:r>
              <a:rPr lang="en-US" dirty="0" smtClean="0">
                <a:latin typeface="Times New Roman" panose="02020603050405020304" pitchFamily="18" charset="0"/>
                <a:cs typeface="Times New Roman" panose="02020603050405020304" pitchFamily="18" charset="0"/>
              </a:rPr>
              <a:t>If station misses this beginning moment it must have to wait until beginning of the next time slot.</a:t>
            </a:r>
          </a:p>
          <a:p>
            <a:pPr algn="just"/>
            <a:r>
              <a:rPr lang="en-US" dirty="0" smtClean="0">
                <a:latin typeface="Times New Roman" panose="02020603050405020304" pitchFamily="18" charset="0"/>
                <a:cs typeface="Times New Roman" panose="02020603050405020304" pitchFamily="18" charset="0"/>
              </a:rPr>
              <a:t>Still there is a possibility of collision if two station uses same time slot to transmit the frame but here vulnerable time slot is one half that of pure aloha.</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2140</TotalTime>
  <Words>2890</Words>
  <Application>Microsoft Office PowerPoint</Application>
  <PresentationFormat>On-screen Show (4:3)</PresentationFormat>
  <Paragraphs>377</Paragraphs>
  <Slides>65</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Arial</vt:lpstr>
      <vt:lpstr>Calibri</vt:lpstr>
      <vt:lpstr>Franklin Gothic Book</vt:lpstr>
      <vt:lpstr>Perpetua</vt:lpstr>
      <vt:lpstr>Tahoma</vt:lpstr>
      <vt:lpstr>Times</vt:lpstr>
      <vt:lpstr>Times New Roman</vt:lpstr>
      <vt:lpstr>Wingdings</vt:lpstr>
      <vt:lpstr>Wingdings 2</vt:lpstr>
      <vt:lpstr>Equity</vt:lpstr>
      <vt:lpstr>Chapter 4 Medium Access Control</vt:lpstr>
      <vt:lpstr>Outline</vt:lpstr>
      <vt:lpstr>Mac technique</vt:lpstr>
      <vt:lpstr>4.1. Random technique of MAC</vt:lpstr>
      <vt:lpstr>4.1.1Pure Aloha</vt:lpstr>
      <vt:lpstr>PowerPoint Presentation</vt:lpstr>
      <vt:lpstr>PowerPoint Presentation</vt:lpstr>
      <vt:lpstr>PowerPoint Presentation</vt:lpstr>
      <vt:lpstr>4.1.2 Slotted Aloha</vt:lpstr>
      <vt:lpstr>PowerPoint Presentation</vt:lpstr>
      <vt:lpstr>PowerPoint Presentation</vt:lpstr>
      <vt:lpstr>4.1.3 Carrier Sense Multiple Access(CSMA)</vt:lpstr>
      <vt:lpstr>PowerPoint Presentation</vt:lpstr>
      <vt:lpstr>PowerPoint Presentation</vt:lpstr>
      <vt:lpstr>Persistent Method.</vt:lpstr>
      <vt:lpstr>Persistent Method.</vt:lpstr>
      <vt:lpstr>PowerPoint Presentation</vt:lpstr>
      <vt:lpstr>PowerPoint Presentation</vt:lpstr>
      <vt:lpstr>4.1.4 CSMA/CD</vt:lpstr>
      <vt:lpstr>CSMA/CD</vt:lpstr>
      <vt:lpstr>PowerPoint Presentation</vt:lpstr>
      <vt:lpstr>PowerPoint Presentation</vt:lpstr>
      <vt:lpstr>PowerPoint Presentation</vt:lpstr>
      <vt:lpstr>PowerPoint Presentation</vt:lpstr>
      <vt:lpstr>4.1.4 CSMA/CA</vt:lpstr>
      <vt:lpstr>CSMA/CA</vt:lpstr>
      <vt:lpstr>CSMA/CA</vt:lpstr>
      <vt:lpstr>PowerPoint Presentation</vt:lpstr>
      <vt:lpstr>PowerPoint Presentation</vt:lpstr>
      <vt:lpstr>PowerPoint Presentation</vt:lpstr>
      <vt:lpstr>PowerPoint Presentation</vt:lpstr>
      <vt:lpstr>Reservation</vt:lpstr>
      <vt:lpstr>PowerPoint Presentation</vt:lpstr>
      <vt:lpstr>Polling</vt:lpstr>
      <vt:lpstr>PowerPoint Presentation</vt:lpstr>
      <vt:lpstr>4.3 Token passing</vt:lpstr>
      <vt:lpstr>PowerPoint Presentation</vt:lpstr>
      <vt:lpstr>PowerPoint Presentation</vt:lpstr>
      <vt:lpstr>4.3.1 Frequency division multiple access</vt:lpstr>
      <vt:lpstr>PowerPoint Presentation</vt:lpstr>
      <vt:lpstr>4.3.2 Time division multiple access</vt:lpstr>
      <vt:lpstr>PowerPoint Presentation</vt:lpstr>
      <vt:lpstr>4.3.3 Code division multiple access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Ethernet Evolution</vt:lpstr>
      <vt:lpstr>Local Internetworking</vt:lpstr>
      <vt:lpstr>Spanning Tree Bridges</vt:lpstr>
      <vt:lpstr>Spanning Tree Bridges (2)</vt:lpstr>
      <vt:lpstr>Remote Bridges</vt:lpstr>
      <vt:lpstr>Repeaters, Hubs, Bridges, Switches, Routers and Gateways</vt:lpstr>
      <vt:lpstr>Repeaters, Hubs, Bridges, Switches, Routers and Gateways (2)</vt:lpstr>
      <vt:lpstr>Virtual LANs</vt:lpstr>
      <vt:lpstr>Virtual LANs (2)</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347</cp:revision>
  <dcterms:created xsi:type="dcterms:W3CDTF">2006-08-16T00:00:00Z</dcterms:created>
  <dcterms:modified xsi:type="dcterms:W3CDTF">2021-09-16T10:25:13Z</dcterms:modified>
</cp:coreProperties>
</file>